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Override2.xml" ContentType="application/vnd.openxmlformats-officedocument.themeOverr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heme/themeOverride3.xml" ContentType="application/vnd.openxmlformats-officedocument.themeOverr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heme/themeOverride4.xml" ContentType="application/vnd.openxmlformats-officedocument.themeOverr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heme/themeOverride5.xml" ContentType="application/vnd.openxmlformats-officedocument.themeOverr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heme/themeOverride6.xml" ContentType="application/vnd.openxmlformats-officedocument.themeOverr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266" r:id="rId3"/>
    <p:sldId id="258" r:id="rId4"/>
    <p:sldId id="274" r:id="rId5"/>
    <p:sldId id="275" r:id="rId6"/>
    <p:sldId id="276" r:id="rId7"/>
    <p:sldId id="277" r:id="rId8"/>
    <p:sldId id="278" r:id="rId9"/>
    <p:sldId id="279" r:id="rId10"/>
    <p:sldId id="263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6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65" r:id="rId27"/>
    <p:sldId id="280" r:id="rId28"/>
    <p:sldId id="281" r:id="rId29"/>
    <p:sldId id="282" r:id="rId30"/>
    <p:sldId id="283" r:id="rId31"/>
    <p:sldId id="284" r:id="rId32"/>
    <p:sldId id="261" r:id="rId33"/>
    <p:sldId id="262" r:id="rId34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50B"/>
    <a:srgbClr val="CE6900"/>
    <a:srgbClr val="EA9600"/>
    <a:srgbClr val="F49F00"/>
    <a:srgbClr val="A20000"/>
    <a:srgbClr val="A40000"/>
    <a:srgbClr val="9E0000"/>
    <a:srgbClr val="C7450B"/>
    <a:srgbClr val="E24E0C"/>
    <a:srgbClr val="DC61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64" autoAdjust="0"/>
    <p:restoredTop sz="96182" autoAdjust="0"/>
  </p:normalViewPr>
  <p:slideViewPr>
    <p:cSldViewPr snapToGrid="0">
      <p:cViewPr>
        <p:scale>
          <a:sx n="50" d="100"/>
          <a:sy n="50" d="100"/>
        </p:scale>
        <p:origin x="2190" y="13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2019/6/19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本素材由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提供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尊重知识产权并注重保护用户享有的各项权利。郑重提醒您：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插件中提供的任何信息内容的所有权、知识产权归其原始权利人或权利受让人所有，您免费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购买获得的是信息内容的使用权，并受下述条款的约束；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您仅可以个人非商业用途使用该等信息内容，不可将信息内容的全部或部分用于出售，或以出租、出借、转让、分销、发布等其他任何方式供他人使用；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禁止在接入互联网或移动互联网的任何网站、平台、应用或程序上以任何方式为他人提供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插件资源内容的下载。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resource is supplied by 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respects all intellectual property rights and protects all the rights its users acquired. Solemnly remind you: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1.You are only allowed to use such resource for personal and non-commercial aim, not allowed to use such resource or part of it for the sale; or rent, lend, transfer to others; or distribution or release it in any way.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2.You are not permitted to provide the resource of iSlide Add-in in any website, platform, application access to the Internet or mobile Internet.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0508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>
            <a:extLst>
              <a:ext uri="{FF2B5EF4-FFF2-40B4-BE49-F238E27FC236}">
                <a16:creationId xmlns:a16="http://schemas.microsoft.com/office/drawing/2014/main" id="{A925A052-EF56-4319-9BBB-649520DC5E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787AFF9E-F71D-4D80-90A1-8DA6CC69C6A5}"/>
              </a:ext>
            </a:extLst>
          </p:cNvPr>
          <p:cNvSpPr/>
          <p:nvPr userDrawn="1"/>
        </p:nvSpPr>
        <p:spPr>
          <a:xfrm>
            <a:off x="357351" y="357351"/>
            <a:ext cx="11477297" cy="614855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52EB4227-DB93-4C87-B917-6B7A9D054FED}"/>
              </a:ext>
            </a:extLst>
          </p:cNvPr>
          <p:cNvGrpSpPr/>
          <p:nvPr userDrawn="1"/>
        </p:nvGrpSpPr>
        <p:grpSpPr>
          <a:xfrm>
            <a:off x="661194" y="601662"/>
            <a:ext cx="6611938" cy="5654675"/>
            <a:chOff x="3103563" y="598488"/>
            <a:chExt cx="6611938" cy="5654675"/>
          </a:xfrm>
          <a:blipFill dpi="0" rotWithShape="1">
            <a:blip r:embed="rId2"/>
            <a:srcRect/>
            <a:tile tx="-666750" ty="-590550" sx="100000" sy="100000" flip="none" algn="tl"/>
          </a:blipFill>
        </p:grpSpPr>
        <p:sp>
          <p:nvSpPr>
            <p:cNvPr id="31" name="Rectangle 6">
              <a:extLst>
                <a:ext uri="{FF2B5EF4-FFF2-40B4-BE49-F238E27FC236}">
                  <a16:creationId xmlns:a16="http://schemas.microsoft.com/office/drawing/2014/main" id="{4461D68D-598B-4F3D-A40D-E4515B7EB0E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103563" y="2960688"/>
              <a:ext cx="357188" cy="930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7">
              <a:extLst>
                <a:ext uri="{FF2B5EF4-FFF2-40B4-BE49-F238E27FC236}">
                  <a16:creationId xmlns:a16="http://schemas.microsoft.com/office/drawing/2014/main" id="{8AF17D64-3C42-429B-AF8D-DAFC35A8CEF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740150" y="2024063"/>
              <a:ext cx="357188" cy="2801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8">
              <a:extLst>
                <a:ext uri="{FF2B5EF4-FFF2-40B4-BE49-F238E27FC236}">
                  <a16:creationId xmlns:a16="http://schemas.microsoft.com/office/drawing/2014/main" id="{9D5754AA-B3CD-491B-93FB-184AD310E9E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365625" y="1012826"/>
              <a:ext cx="355600" cy="48260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9">
              <a:extLst>
                <a:ext uri="{FF2B5EF4-FFF2-40B4-BE49-F238E27FC236}">
                  <a16:creationId xmlns:a16="http://schemas.microsoft.com/office/drawing/2014/main" id="{7920BFC0-5D82-4C6E-91FC-0F049AA95BD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989513" y="598488"/>
              <a:ext cx="357188" cy="56546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10">
              <a:extLst>
                <a:ext uri="{FF2B5EF4-FFF2-40B4-BE49-F238E27FC236}">
                  <a16:creationId xmlns:a16="http://schemas.microsoft.com/office/drawing/2014/main" id="{8FAF155A-A80D-4C00-9BF8-307C149FD73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613400" y="1171576"/>
              <a:ext cx="357188" cy="4508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11">
              <a:extLst>
                <a:ext uri="{FF2B5EF4-FFF2-40B4-BE49-F238E27FC236}">
                  <a16:creationId xmlns:a16="http://schemas.microsoft.com/office/drawing/2014/main" id="{F087B0CF-2ACC-461B-B427-2AA159C680E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37288" y="1165226"/>
              <a:ext cx="357188" cy="4521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Rectangle 12">
              <a:extLst>
                <a:ext uri="{FF2B5EF4-FFF2-40B4-BE49-F238E27FC236}">
                  <a16:creationId xmlns:a16="http://schemas.microsoft.com/office/drawing/2014/main" id="{7A6A79B1-A501-45C3-BCA8-04D6F8FF594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862763" y="1979613"/>
              <a:ext cx="355600" cy="2892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13">
              <a:extLst>
                <a:ext uri="{FF2B5EF4-FFF2-40B4-BE49-F238E27FC236}">
                  <a16:creationId xmlns:a16="http://schemas.microsoft.com/office/drawing/2014/main" id="{FB97C660-7041-4DE4-92DF-DC89E01C7C5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7486650" y="911226"/>
              <a:ext cx="355600" cy="5029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14">
              <a:extLst>
                <a:ext uri="{FF2B5EF4-FFF2-40B4-BE49-F238E27FC236}">
                  <a16:creationId xmlns:a16="http://schemas.microsoft.com/office/drawing/2014/main" id="{2D7514B6-FAC1-4EA3-AEB8-3B1E5A09425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110538" y="1719263"/>
              <a:ext cx="357188" cy="34131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Rectangle 15">
              <a:extLst>
                <a:ext uri="{FF2B5EF4-FFF2-40B4-BE49-F238E27FC236}">
                  <a16:creationId xmlns:a16="http://schemas.microsoft.com/office/drawing/2014/main" id="{74F5DA46-D5F4-4191-BA40-811567C85CC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734425" y="2559051"/>
              <a:ext cx="357188" cy="17319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Rectangle 16">
              <a:extLst>
                <a:ext uri="{FF2B5EF4-FFF2-40B4-BE49-F238E27FC236}">
                  <a16:creationId xmlns:a16="http://schemas.microsoft.com/office/drawing/2014/main" id="{105A5437-5E1E-45FF-8A38-D313862F88F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358313" y="2992438"/>
              <a:ext cx="357188" cy="866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85006" y="5837829"/>
            <a:ext cx="10845800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85006" y="5841004"/>
            <a:ext cx="10845800" cy="296271"/>
          </a:xfrm>
        </p:spPr>
        <p:txBody>
          <a:bodyPr vert="horz" anchor="ctr">
            <a:noAutofit/>
          </a:bodyPr>
          <a:lstStyle>
            <a:lvl1pPr marL="0" indent="0" algn="r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sp>
        <p:nvSpPr>
          <p:cNvPr id="20" name="副标题 2">
            <a:extLst>
              <a:ext uri="{FF2B5EF4-FFF2-40B4-BE49-F238E27FC236}">
                <a16:creationId xmlns:a16="http://schemas.microsoft.com/office/drawing/2014/main" id="{0D4D1A53-2497-4F3B-99DA-3638BD37280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7589" y="4020141"/>
            <a:ext cx="5422899" cy="558799"/>
          </a:xfrm>
        </p:spPr>
        <p:txBody>
          <a:bodyPr anchor="t">
            <a:normAutofit/>
          </a:bodyPr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1" name="标题 1">
            <a:extLst>
              <a:ext uri="{FF2B5EF4-FFF2-40B4-BE49-F238E27FC236}">
                <a16:creationId xmlns:a16="http://schemas.microsoft.com/office/drawing/2014/main" id="{9C7A8573-AF65-49A0-945C-774083ECD5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07907" y="2563165"/>
            <a:ext cx="5422899" cy="1251248"/>
          </a:xfrm>
        </p:spPr>
        <p:txBody>
          <a:bodyPr anchor="b">
            <a:normAutofit/>
          </a:bodyPr>
          <a:lstStyle>
            <a:lvl1pPr algn="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9DAB775C-FE04-4A2A-9DAC-2A9807174184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73B6E3C4-2CCA-44BD-B0E5-8F843C9AF244}"/>
                </a:ext>
              </a:extLst>
            </p:cNvPr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4F212744-03F5-49DA-93E8-EDEBD2ABCF99}"/>
                </a:ext>
              </a:extLst>
            </p:cNvPr>
            <p:cNvSpPr/>
            <p:nvPr userDrawn="1"/>
          </p:nvSpPr>
          <p:spPr>
            <a:xfrm>
              <a:off x="357351" y="357351"/>
              <a:ext cx="11477297" cy="614855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6098599" y="2676714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6099715" y="3572063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515E6CA6-D4A2-4CB2-8ADE-18268CB61068}"/>
              </a:ext>
            </a:extLst>
          </p:cNvPr>
          <p:cNvGrpSpPr/>
          <p:nvPr userDrawn="1"/>
        </p:nvGrpSpPr>
        <p:grpSpPr>
          <a:xfrm flipH="1">
            <a:off x="0" y="0"/>
            <a:ext cx="12192000" cy="6858000"/>
            <a:chOff x="0" y="0"/>
            <a:chExt cx="12192000" cy="6858000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098A95F6-370B-496A-8033-5F6FEA6A2BEB}"/>
                </a:ext>
              </a:extLst>
            </p:cNvPr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7DCAAA0F-860F-40AE-AC1D-94ECC8950C2F}"/>
                </a:ext>
              </a:extLst>
            </p:cNvPr>
            <p:cNvSpPr/>
            <p:nvPr userDrawn="1"/>
          </p:nvSpPr>
          <p:spPr>
            <a:xfrm>
              <a:off x="357351" y="357351"/>
              <a:ext cx="11477297" cy="614855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id="{99CE6EEF-5F08-4A5E-B82C-CD21E2AF5E54}"/>
                </a:ext>
              </a:extLst>
            </p:cNvPr>
            <p:cNvGrpSpPr/>
            <p:nvPr userDrawn="1"/>
          </p:nvGrpSpPr>
          <p:grpSpPr>
            <a:xfrm>
              <a:off x="661194" y="601662"/>
              <a:ext cx="6611938" cy="5654675"/>
              <a:chOff x="3103563" y="598488"/>
              <a:chExt cx="6611938" cy="5654675"/>
            </a:xfrm>
            <a:blipFill dpi="0" rotWithShape="1">
              <a:blip r:embed="rId2"/>
              <a:srcRect/>
              <a:tile tx="-666750" ty="-590550" sx="100000" sy="100000" flip="none" algn="tl"/>
            </a:blipFill>
          </p:grpSpPr>
          <p:sp>
            <p:nvSpPr>
              <p:cNvPr id="26" name="Rectangle 6">
                <a:extLst>
                  <a:ext uri="{FF2B5EF4-FFF2-40B4-BE49-F238E27FC236}">
                    <a16:creationId xmlns:a16="http://schemas.microsoft.com/office/drawing/2014/main" id="{F5A61890-F120-4A89-9619-11CAA1EB57C1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3103563" y="2960688"/>
                <a:ext cx="357188" cy="930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Rectangle 7">
                <a:extLst>
                  <a:ext uri="{FF2B5EF4-FFF2-40B4-BE49-F238E27FC236}">
                    <a16:creationId xmlns:a16="http://schemas.microsoft.com/office/drawing/2014/main" id="{C81F603A-5EBE-491A-B077-B4F6B8EB6A26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3740150" y="2024063"/>
                <a:ext cx="357188" cy="2801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Rectangle 8">
                <a:extLst>
                  <a:ext uri="{FF2B5EF4-FFF2-40B4-BE49-F238E27FC236}">
                    <a16:creationId xmlns:a16="http://schemas.microsoft.com/office/drawing/2014/main" id="{C0D7FFFF-A0CA-4538-BF0D-E5697D21CCA7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4365625" y="1012826"/>
                <a:ext cx="355600" cy="48260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Rectangle 9">
                <a:extLst>
                  <a:ext uri="{FF2B5EF4-FFF2-40B4-BE49-F238E27FC236}">
                    <a16:creationId xmlns:a16="http://schemas.microsoft.com/office/drawing/2014/main" id="{B31F6521-80B0-46A5-93FA-D18169EB6E81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4989513" y="598488"/>
                <a:ext cx="357188" cy="5654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Rectangle 10">
                <a:extLst>
                  <a:ext uri="{FF2B5EF4-FFF2-40B4-BE49-F238E27FC236}">
                    <a16:creationId xmlns:a16="http://schemas.microsoft.com/office/drawing/2014/main" id="{9FD0758F-5956-43F2-A5A0-56C4E3AED57C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5613400" y="1171576"/>
                <a:ext cx="357188" cy="45085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Rectangle 11">
                <a:extLst>
                  <a:ext uri="{FF2B5EF4-FFF2-40B4-BE49-F238E27FC236}">
                    <a16:creationId xmlns:a16="http://schemas.microsoft.com/office/drawing/2014/main" id="{39096156-C2AC-44A4-9652-9778FAF8A9ED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6237288" y="1165226"/>
                <a:ext cx="357188" cy="45212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Rectangle 12">
                <a:extLst>
                  <a:ext uri="{FF2B5EF4-FFF2-40B4-BE49-F238E27FC236}">
                    <a16:creationId xmlns:a16="http://schemas.microsoft.com/office/drawing/2014/main" id="{695360F3-2613-407D-84EA-D5D8FDC07734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6862763" y="1979613"/>
                <a:ext cx="355600" cy="28924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Rectangle 13">
                <a:extLst>
                  <a:ext uri="{FF2B5EF4-FFF2-40B4-BE49-F238E27FC236}">
                    <a16:creationId xmlns:a16="http://schemas.microsoft.com/office/drawing/2014/main" id="{5C7D5EE3-A201-4E65-B05A-5D419CA37DB7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486650" y="911226"/>
                <a:ext cx="355600" cy="50292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Rectangle 14">
                <a:extLst>
                  <a:ext uri="{FF2B5EF4-FFF2-40B4-BE49-F238E27FC236}">
                    <a16:creationId xmlns:a16="http://schemas.microsoft.com/office/drawing/2014/main" id="{6DA2065F-5B2B-404F-83E0-D34216BA045E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8110538" y="1719263"/>
                <a:ext cx="357188" cy="34131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Rectangle 15">
                <a:extLst>
                  <a:ext uri="{FF2B5EF4-FFF2-40B4-BE49-F238E27FC236}">
                    <a16:creationId xmlns:a16="http://schemas.microsoft.com/office/drawing/2014/main" id="{75F42E13-2303-43EF-A232-6EFEEE6CC0AC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8734425" y="2559051"/>
                <a:ext cx="357188" cy="17319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Rectangle 16">
                <a:extLst>
                  <a:ext uri="{FF2B5EF4-FFF2-40B4-BE49-F238E27FC236}">
                    <a16:creationId xmlns:a16="http://schemas.microsoft.com/office/drawing/2014/main" id="{E32F7B33-CF43-4320-8733-3BC1136FD130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9358313" y="2992438"/>
                <a:ext cx="357188" cy="8667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661194" y="2626445"/>
            <a:ext cx="5761668" cy="162150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673100" y="5823229"/>
            <a:ext cx="10845798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lang="zh-CN" altLang="en-US" sz="15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13">
            <a:extLst>
              <a:ext uri="{FF2B5EF4-FFF2-40B4-BE49-F238E27FC236}">
                <a16:creationId xmlns:a16="http://schemas.microsoft.com/office/drawing/2014/main" id="{05EBDA4F-7210-4CAE-8333-80DB24212E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3102" y="5837829"/>
            <a:ext cx="10845798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9" r:id="rId2"/>
    <p:sldLayoutId id="2147483651" r:id="rId3"/>
    <p:sldLayoutId id="2147483662" r:id="rId4"/>
    <p:sldLayoutId id="2147483655" r:id="rId5"/>
    <p:sldLayoutId id="2147483661" r:id="rId6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Relationship Id="rId4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6.x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2.xml"/><Relationship Id="rId4" Type="http://schemas.openxmlformats.org/officeDocument/2006/relationships/hyperlink" Target="https://www.islide.cc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>
            <a:extLst>
              <a:ext uri="{FF2B5EF4-FFF2-40B4-BE49-F238E27FC236}">
                <a16:creationId xmlns:a16="http://schemas.microsoft.com/office/drawing/2014/main" id="{3C326D0B-7DAB-41B6-8030-2E4A18CC949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5840861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3" name="对象 2" hidden="1">
                        <a:extLst>
                          <a:ext uri="{FF2B5EF4-FFF2-40B4-BE49-F238E27FC236}">
                            <a16:creationId xmlns:a16="http://schemas.microsoft.com/office/drawing/2014/main" id="{3C326D0B-7DAB-41B6-8030-2E4A18CC94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>
            <a:extLst>
              <a:ext uri="{FF2B5EF4-FFF2-40B4-BE49-F238E27FC236}">
                <a16:creationId xmlns:a16="http://schemas.microsoft.com/office/drawing/2014/main" id="{EC933494-1B63-4A32-964F-D05236799BA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4294967295"/>
          </p:nvPr>
        </p:nvSpPr>
        <p:spPr>
          <a:xfrm>
            <a:off x="6119347" y="4382982"/>
            <a:ext cx="5376206" cy="558799"/>
          </a:xfrm>
        </p:spPr>
        <p:txBody>
          <a:bodyPr/>
          <a:lstStyle/>
          <a:p>
            <a:pPr marL="0" indent="0" algn="r">
              <a:buNone/>
            </a:pPr>
            <a:r>
              <a:rPr lang="en-US" altLang="zh-CN" dirty="0"/>
              <a:t>Subtitle here</a:t>
            </a: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096001" y="1950166"/>
            <a:ext cx="5422900" cy="2037114"/>
          </a:xfrm>
          <a:noFill/>
        </p:spPr>
        <p:txBody>
          <a:bodyPr>
            <a:noAutofit/>
          </a:bodyPr>
          <a:lstStyle/>
          <a:p>
            <a:r>
              <a:rPr lang="en-US" altLang="zh-CN" sz="4400" i="1" dirty="0"/>
              <a:t>20XX</a:t>
            </a:r>
            <a:r>
              <a:rPr lang="zh-CN" altLang="en-US" sz="4400" i="1" dirty="0"/>
              <a:t>年度</a:t>
            </a:r>
            <a:br>
              <a:rPr lang="en-US" altLang="zh-CN" sz="4400" i="1" dirty="0"/>
            </a:br>
            <a:r>
              <a:rPr lang="zh-CN" altLang="en-US" sz="6600" i="1" dirty="0"/>
              <a:t>公司汇报</a:t>
            </a:r>
            <a:br>
              <a:rPr lang="en-US" altLang="zh-CN" sz="4400" dirty="0"/>
            </a:br>
            <a:r>
              <a:rPr lang="en-US" altLang="zh-CN" sz="3600" i="1" dirty="0"/>
              <a:t>PPT</a:t>
            </a:r>
            <a:r>
              <a:rPr lang="zh-CN" altLang="en-US" sz="3600" i="1" dirty="0"/>
              <a:t>主题模板</a:t>
            </a:r>
            <a:endParaRPr lang="zh-CN" altLang="en-US" sz="1800" i="1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698375" y="5818647"/>
            <a:ext cx="10845800" cy="296271"/>
          </a:xfrm>
        </p:spPr>
        <p:txBody>
          <a:bodyPr/>
          <a:lstStyle/>
          <a:p>
            <a:r>
              <a:rPr lang="en-US" altLang="zh-CN" dirty="0">
                <a:latin typeface="+mj-lt"/>
                <a:ea typeface="FandolFang R" panose="00000500000000000000" pitchFamily="50" charset="-122"/>
              </a:rPr>
              <a:t>Speaker name and title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673100" y="5841004"/>
            <a:ext cx="10845800" cy="296271"/>
          </a:xfrm>
        </p:spPr>
        <p:txBody>
          <a:bodyPr/>
          <a:lstStyle/>
          <a:p>
            <a:r>
              <a:rPr lang="en-US" altLang="en-US" sz="1600" dirty="0"/>
              <a:t>Designed by iSlide</a:t>
            </a: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02DEBA93-37EF-4406-8986-9A3D965CB68D}"/>
              </a:ext>
            </a:extLst>
          </p:cNvPr>
          <p:cNvGrpSpPr/>
          <p:nvPr/>
        </p:nvGrpSpPr>
        <p:grpSpPr>
          <a:xfrm>
            <a:off x="9980205" y="640864"/>
            <a:ext cx="1538695" cy="913600"/>
            <a:chOff x="880821" y="1531872"/>
            <a:chExt cx="2509480" cy="1490004"/>
          </a:xfrm>
        </p:grpSpPr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90FA4A6A-6194-44EC-8DC3-F309B9F32D6B}"/>
                </a:ext>
              </a:extLst>
            </p:cNvPr>
            <p:cNvSpPr/>
            <p:nvPr/>
          </p:nvSpPr>
          <p:spPr bwMode="auto">
            <a:xfrm>
              <a:off x="880821" y="1531872"/>
              <a:ext cx="2509480" cy="149000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200" b="1" dirty="0">
                <a:cs typeface="+mn-ea"/>
                <a:sym typeface="+mn-lt"/>
              </a:endParaRPr>
            </a:p>
          </p:txBody>
        </p: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B9C9C367-1B9B-431E-9743-153173D7D893}"/>
                </a:ext>
              </a:extLst>
            </p:cNvPr>
            <p:cNvGrpSpPr/>
            <p:nvPr/>
          </p:nvGrpSpPr>
          <p:grpSpPr>
            <a:xfrm>
              <a:off x="1054756" y="1671250"/>
              <a:ext cx="2161608" cy="1211245"/>
              <a:chOff x="922942" y="1427516"/>
              <a:chExt cx="2161608" cy="1211245"/>
            </a:xfrm>
          </p:grpSpPr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AC02FADC-069F-4D2F-A621-B2FDD7A2FB1B}"/>
                  </a:ext>
                </a:extLst>
              </p:cNvPr>
              <p:cNvSpPr txBox="1"/>
              <p:nvPr/>
            </p:nvSpPr>
            <p:spPr>
              <a:xfrm>
                <a:off x="922942" y="2168860"/>
                <a:ext cx="2161608" cy="4699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16600" dirty="0">
                    <a:latin typeface="+mn-lt"/>
                  </a:rPr>
                  <a:t>REPORT</a:t>
                </a:r>
                <a:endParaRPr lang="zh-CN" altLang="en-US" sz="16600" dirty="0">
                  <a:latin typeface="+mn-lt"/>
                </a:endParaRPr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A72B7DD9-6223-4B5A-96C5-8ACD4ED38667}"/>
                  </a:ext>
                </a:extLst>
              </p:cNvPr>
              <p:cNvSpPr txBox="1"/>
              <p:nvPr/>
            </p:nvSpPr>
            <p:spPr>
              <a:xfrm>
                <a:off x="926965" y="1427516"/>
                <a:ext cx="2157585" cy="6711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9600" dirty="0">
                    <a:latin typeface="Impact" panose="020B0806030902050204" pitchFamily="34" charset="0"/>
                  </a:rPr>
                  <a:t>20XX</a:t>
                </a:r>
                <a:endParaRPr lang="zh-CN" altLang="en-US" sz="9600" dirty="0">
                  <a:latin typeface="Impact" panose="020B080603090205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1980824" y="2242886"/>
            <a:ext cx="2728383" cy="2372227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239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5B1E4BB-2B1A-4F42-9D2C-615EBC026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9DFD158-F584-4D15-B205-953E8CABF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2CC90E6-F78E-4E68-B874-0FA652BFC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/>
          </a:p>
        </p:txBody>
      </p:sp>
      <p:grpSp>
        <p:nvGrpSpPr>
          <p:cNvPr id="5" name="88b8af8b-55ad-497a-a7ad-d148a87c0b7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5BF61D6-EF66-41AF-8065-A0BD7F9A678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25537"/>
            <a:ext cx="10864413" cy="5032498"/>
            <a:chOff x="669925" y="1125537"/>
            <a:chExt cx="10864413" cy="5032498"/>
          </a:xfrm>
        </p:grpSpPr>
        <p:sp>
          <p:nvSpPr>
            <p:cNvPr id="6" name="íṡḷïḋé">
              <a:extLst>
                <a:ext uri="{FF2B5EF4-FFF2-40B4-BE49-F238E27FC236}">
                  <a16:creationId xmlns:a16="http://schemas.microsoft.com/office/drawing/2014/main" id="{A7124F5C-2D48-4B54-BD07-CF24926FE68F}"/>
                </a:ext>
              </a:extLst>
            </p:cNvPr>
            <p:cNvSpPr/>
            <p:nvPr/>
          </p:nvSpPr>
          <p:spPr bwMode="auto">
            <a:xfrm>
              <a:off x="669926" y="1125537"/>
              <a:ext cx="10864412" cy="2303463"/>
            </a:xfrm>
            <a:prstGeom prst="rect">
              <a:avLst/>
            </a:prstGeom>
            <a:blipFill>
              <a:blip r:embed="rId3"/>
              <a:stretch>
                <a:fillRect t="-107809" b="-106628"/>
              </a:stretch>
            </a:blipFill>
            <a:ln w="9525">
              <a:noFill/>
              <a:round/>
              <a:headEnd/>
              <a:tailEnd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šḷîḍè">
              <a:extLst>
                <a:ext uri="{FF2B5EF4-FFF2-40B4-BE49-F238E27FC236}">
                  <a16:creationId xmlns:a16="http://schemas.microsoft.com/office/drawing/2014/main" id="{60D1EEBE-97FD-463C-A486-CD5822A74804}"/>
                </a:ext>
              </a:extLst>
            </p:cNvPr>
            <p:cNvSpPr/>
            <p:nvPr/>
          </p:nvSpPr>
          <p:spPr bwMode="auto">
            <a:xfrm>
              <a:off x="669926" y="1125537"/>
              <a:ext cx="3969885" cy="2303462"/>
            </a:xfrm>
            <a:prstGeom prst="rect">
              <a:avLst/>
            </a:prstGeom>
            <a:solidFill>
              <a:schemeClr val="tx1">
                <a:alpha val="80000"/>
              </a:schemeClr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8" name="ïSļiḍè">
              <a:extLst>
                <a:ext uri="{FF2B5EF4-FFF2-40B4-BE49-F238E27FC236}">
                  <a16:creationId xmlns:a16="http://schemas.microsoft.com/office/drawing/2014/main" id="{45CD0C78-9CCA-4E0E-B605-652B58E5B4C0}"/>
                </a:ext>
              </a:extLst>
            </p:cNvPr>
            <p:cNvSpPr txBox="1"/>
            <p:nvPr/>
          </p:nvSpPr>
          <p:spPr>
            <a:xfrm>
              <a:off x="670968" y="1579600"/>
              <a:ext cx="3969123" cy="1395337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 fontScale="70000" lnSpcReduction="20000"/>
            </a:bodyPr>
            <a:lstStyle/>
            <a:p>
              <a:pPr>
                <a:lnSpc>
                  <a:spcPct val="170000"/>
                </a:lnSpc>
              </a:pPr>
              <a:r>
                <a:rPr lang="en-US" altLang="zh-CN" sz="1400" dirty="0">
                  <a:solidFill>
                    <a:schemeClr val="bg1"/>
                  </a:solidFill>
                </a:rPr>
                <a:t>Unified fonts make reading more fluent.</a:t>
              </a:r>
            </a:p>
            <a:p>
              <a:pPr>
                <a:lnSpc>
                  <a:spcPct val="170000"/>
                </a:lnSpc>
              </a:pPr>
              <a:r>
                <a:rPr lang="en-US" altLang="zh-CN" sz="1700" b="1" dirty="0">
                  <a:solidFill>
                    <a:schemeClr val="bg1"/>
                  </a:solidFill>
                </a:rPr>
                <a:t>Theme color makes PPT more convenient to change.</a:t>
              </a:r>
            </a:p>
            <a:p>
              <a:pPr>
                <a:lnSpc>
                  <a:spcPct val="170000"/>
                </a:lnSpc>
              </a:pPr>
              <a:r>
                <a:rPr lang="en-US" altLang="zh-CN" sz="1400" dirty="0">
                  <a:solidFill>
                    <a:schemeClr val="bg1"/>
                  </a:solidFill>
                </a:rPr>
                <a:t>Adjust the spacing to adapt to Chinese typesetting, use the reference line in PPT.</a:t>
              </a:r>
              <a:endParaRPr lang="en-US" altLang="zh-CN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iŝļïḋé">
              <a:extLst>
                <a:ext uri="{FF2B5EF4-FFF2-40B4-BE49-F238E27FC236}">
                  <a16:creationId xmlns:a16="http://schemas.microsoft.com/office/drawing/2014/main" id="{2984BFAF-261D-4EC2-80A9-500C60CCDDEB}"/>
                </a:ext>
              </a:extLst>
            </p:cNvPr>
            <p:cNvSpPr/>
            <p:nvPr/>
          </p:nvSpPr>
          <p:spPr bwMode="auto">
            <a:xfrm>
              <a:off x="669925" y="3968663"/>
              <a:ext cx="2906076" cy="1395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en-US" altLang="zh-CN" sz="8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en-US" altLang="zh-CN" sz="8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endParaRPr lang="en-US" altLang="zh-CN" sz="8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en-US" altLang="zh-CN" sz="8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en-US" altLang="zh-CN" sz="800" dirty="0"/>
                <a:t>You can use the icon library in </a:t>
              </a:r>
              <a:r>
                <a:rPr lang="en-US" altLang="zh-CN" sz="800" dirty="0" err="1"/>
                <a:t>iSlide</a:t>
              </a:r>
              <a:r>
                <a:rPr lang="en-US" altLang="zh-CN" sz="800" dirty="0"/>
                <a:t>  (www.islide.cc) to filter and replace existing icon elements with one click.</a:t>
              </a:r>
            </a:p>
          </p:txBody>
        </p:sp>
        <p:sp>
          <p:nvSpPr>
            <p:cNvPr id="10" name="íṡḷïḑè">
              <a:extLst>
                <a:ext uri="{FF2B5EF4-FFF2-40B4-BE49-F238E27FC236}">
                  <a16:creationId xmlns:a16="http://schemas.microsoft.com/office/drawing/2014/main" id="{8CA6093C-BB1B-45B5-BBD7-7B5F2D298708}"/>
                </a:ext>
              </a:extLst>
            </p:cNvPr>
            <p:cNvSpPr txBox="1"/>
            <p:nvPr/>
          </p:nvSpPr>
          <p:spPr bwMode="auto">
            <a:xfrm>
              <a:off x="669925" y="3549428"/>
              <a:ext cx="2906076" cy="419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>
                  <a:solidFill>
                    <a:schemeClr val="accent3"/>
                  </a:solidFill>
                </a:rPr>
                <a:t>Text here</a:t>
              </a:r>
            </a:p>
          </p:txBody>
        </p:sp>
        <p:sp>
          <p:nvSpPr>
            <p:cNvPr id="11" name="íṩlïḓé" title="ry6MHxwOH8WsTKLSa514qPVJnvhhWFnRDjZGIbRZNsFBp">
              <a:extLst>
                <a:ext uri="{FF2B5EF4-FFF2-40B4-BE49-F238E27FC236}">
                  <a16:creationId xmlns:a16="http://schemas.microsoft.com/office/drawing/2014/main" id="{3D7F3A2F-84B6-48E9-A185-56ED3AB6F2A3}"/>
                </a:ext>
              </a:extLst>
            </p:cNvPr>
            <p:cNvSpPr/>
            <p:nvPr/>
          </p:nvSpPr>
          <p:spPr bwMode="auto">
            <a:xfrm>
              <a:off x="757963" y="5495827"/>
              <a:ext cx="942376" cy="662208"/>
            </a:xfrm>
            <a:custGeom>
              <a:avLst/>
              <a:gdLst>
                <a:gd name="connsiteX0" fmla="*/ 450100 w 607639"/>
                <a:gd name="connsiteY0" fmla="*/ 313203 h 426991"/>
                <a:gd name="connsiteX1" fmla="*/ 450100 w 607639"/>
                <a:gd name="connsiteY1" fmla="*/ 403167 h 426991"/>
                <a:gd name="connsiteX2" fmla="*/ 585744 w 607639"/>
                <a:gd name="connsiteY2" fmla="*/ 403167 h 426991"/>
                <a:gd name="connsiteX3" fmla="*/ 586100 w 607639"/>
                <a:gd name="connsiteY3" fmla="*/ 313203 h 426991"/>
                <a:gd name="connsiteX4" fmla="*/ 530294 w 607639"/>
                <a:gd name="connsiteY4" fmla="*/ 313203 h 426991"/>
                <a:gd name="connsiteX5" fmla="*/ 530116 w 607639"/>
                <a:gd name="connsiteY5" fmla="*/ 313203 h 426991"/>
                <a:gd name="connsiteX6" fmla="*/ 529760 w 607639"/>
                <a:gd name="connsiteY6" fmla="*/ 313203 h 426991"/>
                <a:gd name="connsiteX7" fmla="*/ 450901 w 607639"/>
                <a:gd name="connsiteY7" fmla="*/ 313203 h 426991"/>
                <a:gd name="connsiteX8" fmla="*/ 236309 w 607639"/>
                <a:gd name="connsiteY8" fmla="*/ 313203 h 426991"/>
                <a:gd name="connsiteX9" fmla="*/ 236309 w 607639"/>
                <a:gd name="connsiteY9" fmla="*/ 403167 h 426991"/>
                <a:gd name="connsiteX10" fmla="*/ 371953 w 607639"/>
                <a:gd name="connsiteY10" fmla="*/ 403167 h 426991"/>
                <a:gd name="connsiteX11" fmla="*/ 372754 w 607639"/>
                <a:gd name="connsiteY11" fmla="*/ 313203 h 426991"/>
                <a:gd name="connsiteX12" fmla="*/ 237110 w 607639"/>
                <a:gd name="connsiteY12" fmla="*/ 313203 h 426991"/>
                <a:gd name="connsiteX13" fmla="*/ 22519 w 607639"/>
                <a:gd name="connsiteY13" fmla="*/ 313203 h 426991"/>
                <a:gd name="connsiteX14" fmla="*/ 22519 w 607639"/>
                <a:gd name="connsiteY14" fmla="*/ 403167 h 426991"/>
                <a:gd name="connsiteX15" fmla="*/ 158163 w 607639"/>
                <a:gd name="connsiteY15" fmla="*/ 403167 h 426991"/>
                <a:gd name="connsiteX16" fmla="*/ 158964 w 607639"/>
                <a:gd name="connsiteY16" fmla="*/ 313203 h 426991"/>
                <a:gd name="connsiteX17" fmla="*/ 91498 w 607639"/>
                <a:gd name="connsiteY17" fmla="*/ 313203 h 426991"/>
                <a:gd name="connsiteX18" fmla="*/ 91231 w 607639"/>
                <a:gd name="connsiteY18" fmla="*/ 313203 h 426991"/>
                <a:gd name="connsiteX19" fmla="*/ 90964 w 607639"/>
                <a:gd name="connsiteY19" fmla="*/ 313203 h 426991"/>
                <a:gd name="connsiteX20" fmla="*/ 23320 w 607639"/>
                <a:gd name="connsiteY20" fmla="*/ 313203 h 426991"/>
                <a:gd name="connsiteX21" fmla="*/ 91409 w 607639"/>
                <a:gd name="connsiteY21" fmla="*/ 224751 h 426991"/>
                <a:gd name="connsiteX22" fmla="*/ 530294 w 607639"/>
                <a:gd name="connsiteY22" fmla="*/ 224751 h 426991"/>
                <a:gd name="connsiteX23" fmla="*/ 540084 w 607639"/>
                <a:gd name="connsiteY23" fmla="*/ 234530 h 426991"/>
                <a:gd name="connsiteX24" fmla="*/ 540084 w 607639"/>
                <a:gd name="connsiteY24" fmla="*/ 292135 h 426991"/>
                <a:gd name="connsiteX25" fmla="*/ 586456 w 607639"/>
                <a:gd name="connsiteY25" fmla="*/ 292135 h 426991"/>
                <a:gd name="connsiteX26" fmla="*/ 607639 w 607639"/>
                <a:gd name="connsiteY26" fmla="*/ 313203 h 426991"/>
                <a:gd name="connsiteX27" fmla="*/ 607639 w 607639"/>
                <a:gd name="connsiteY27" fmla="*/ 403167 h 426991"/>
                <a:gd name="connsiteX28" fmla="*/ 586456 w 607639"/>
                <a:gd name="connsiteY28" fmla="*/ 426991 h 426991"/>
                <a:gd name="connsiteX29" fmla="*/ 451524 w 607639"/>
                <a:gd name="connsiteY29" fmla="*/ 426991 h 426991"/>
                <a:gd name="connsiteX30" fmla="*/ 427582 w 607639"/>
                <a:gd name="connsiteY30" fmla="*/ 403167 h 426991"/>
                <a:gd name="connsiteX31" fmla="*/ 427582 w 607639"/>
                <a:gd name="connsiteY31" fmla="*/ 313203 h 426991"/>
                <a:gd name="connsiteX32" fmla="*/ 451524 w 607639"/>
                <a:gd name="connsiteY32" fmla="*/ 292135 h 426991"/>
                <a:gd name="connsiteX33" fmla="*/ 517566 w 607639"/>
                <a:gd name="connsiteY33" fmla="*/ 292135 h 426991"/>
                <a:gd name="connsiteX34" fmla="*/ 517566 w 607639"/>
                <a:gd name="connsiteY34" fmla="*/ 247242 h 426991"/>
                <a:gd name="connsiteX35" fmla="*/ 315079 w 607639"/>
                <a:gd name="connsiteY35" fmla="*/ 247242 h 426991"/>
                <a:gd name="connsiteX36" fmla="*/ 315079 w 607639"/>
                <a:gd name="connsiteY36" fmla="*/ 292135 h 426991"/>
                <a:gd name="connsiteX37" fmla="*/ 372665 w 607639"/>
                <a:gd name="connsiteY37" fmla="*/ 292135 h 426991"/>
                <a:gd name="connsiteX38" fmla="*/ 393849 w 607639"/>
                <a:gd name="connsiteY38" fmla="*/ 313203 h 426991"/>
                <a:gd name="connsiteX39" fmla="*/ 393849 w 607639"/>
                <a:gd name="connsiteY39" fmla="*/ 403167 h 426991"/>
                <a:gd name="connsiteX40" fmla="*/ 372665 w 607639"/>
                <a:gd name="connsiteY40" fmla="*/ 426991 h 426991"/>
                <a:gd name="connsiteX41" fmla="*/ 237733 w 607639"/>
                <a:gd name="connsiteY41" fmla="*/ 426991 h 426991"/>
                <a:gd name="connsiteX42" fmla="*/ 213791 w 607639"/>
                <a:gd name="connsiteY42" fmla="*/ 403167 h 426991"/>
                <a:gd name="connsiteX43" fmla="*/ 213791 w 607639"/>
                <a:gd name="connsiteY43" fmla="*/ 313203 h 426991"/>
                <a:gd name="connsiteX44" fmla="*/ 237733 w 607639"/>
                <a:gd name="connsiteY44" fmla="*/ 292135 h 426991"/>
                <a:gd name="connsiteX45" fmla="*/ 292561 w 607639"/>
                <a:gd name="connsiteY45" fmla="*/ 292135 h 426991"/>
                <a:gd name="connsiteX46" fmla="*/ 292561 w 607639"/>
                <a:gd name="connsiteY46" fmla="*/ 247242 h 426991"/>
                <a:gd name="connsiteX47" fmla="*/ 101288 w 607639"/>
                <a:gd name="connsiteY47" fmla="*/ 247242 h 426991"/>
                <a:gd name="connsiteX48" fmla="*/ 101288 w 607639"/>
                <a:gd name="connsiteY48" fmla="*/ 292135 h 426991"/>
                <a:gd name="connsiteX49" fmla="*/ 158875 w 607639"/>
                <a:gd name="connsiteY49" fmla="*/ 292135 h 426991"/>
                <a:gd name="connsiteX50" fmla="*/ 180058 w 607639"/>
                <a:gd name="connsiteY50" fmla="*/ 313203 h 426991"/>
                <a:gd name="connsiteX51" fmla="*/ 180058 w 607639"/>
                <a:gd name="connsiteY51" fmla="*/ 403167 h 426991"/>
                <a:gd name="connsiteX52" fmla="*/ 158875 w 607639"/>
                <a:gd name="connsiteY52" fmla="*/ 426991 h 426991"/>
                <a:gd name="connsiteX53" fmla="*/ 24032 w 607639"/>
                <a:gd name="connsiteY53" fmla="*/ 426991 h 426991"/>
                <a:gd name="connsiteX54" fmla="*/ 0 w 607639"/>
                <a:gd name="connsiteY54" fmla="*/ 403167 h 426991"/>
                <a:gd name="connsiteX55" fmla="*/ 0 w 607639"/>
                <a:gd name="connsiteY55" fmla="*/ 313203 h 426991"/>
                <a:gd name="connsiteX56" fmla="*/ 24032 w 607639"/>
                <a:gd name="connsiteY56" fmla="*/ 292135 h 426991"/>
                <a:gd name="connsiteX57" fmla="*/ 78770 w 607639"/>
                <a:gd name="connsiteY57" fmla="*/ 292135 h 426991"/>
                <a:gd name="connsiteX58" fmla="*/ 78770 w 607639"/>
                <a:gd name="connsiteY58" fmla="*/ 234530 h 426991"/>
                <a:gd name="connsiteX59" fmla="*/ 91409 w 607639"/>
                <a:gd name="connsiteY59" fmla="*/ 224751 h 426991"/>
                <a:gd name="connsiteX60" fmla="*/ 236326 w 607639"/>
                <a:gd name="connsiteY60" fmla="*/ 21066 h 426991"/>
                <a:gd name="connsiteX61" fmla="*/ 236326 w 607639"/>
                <a:gd name="connsiteY61" fmla="*/ 111021 h 426991"/>
                <a:gd name="connsiteX62" fmla="*/ 371758 w 607639"/>
                <a:gd name="connsiteY62" fmla="*/ 111021 h 426991"/>
                <a:gd name="connsiteX63" fmla="*/ 372380 w 607639"/>
                <a:gd name="connsiteY63" fmla="*/ 21066 h 426991"/>
                <a:gd name="connsiteX64" fmla="*/ 237127 w 607639"/>
                <a:gd name="connsiteY64" fmla="*/ 21066 h 426991"/>
                <a:gd name="connsiteX65" fmla="*/ 237750 w 607639"/>
                <a:gd name="connsiteY65" fmla="*/ 0 h 426991"/>
                <a:gd name="connsiteX66" fmla="*/ 372647 w 607639"/>
                <a:gd name="connsiteY66" fmla="*/ 0 h 426991"/>
                <a:gd name="connsiteX67" fmla="*/ 393825 w 607639"/>
                <a:gd name="connsiteY67" fmla="*/ 21066 h 426991"/>
                <a:gd name="connsiteX68" fmla="*/ 393825 w 607639"/>
                <a:gd name="connsiteY68" fmla="*/ 111021 h 426991"/>
                <a:gd name="connsiteX69" fmla="*/ 372647 w 607639"/>
                <a:gd name="connsiteY69" fmla="*/ 134843 h 426991"/>
                <a:gd name="connsiteX70" fmla="*/ 315076 w 607639"/>
                <a:gd name="connsiteY70" fmla="*/ 134843 h 426991"/>
                <a:gd name="connsiteX71" fmla="*/ 315076 w 607639"/>
                <a:gd name="connsiteY71" fmla="*/ 191020 h 426991"/>
                <a:gd name="connsiteX72" fmla="*/ 292563 w 607639"/>
                <a:gd name="connsiteY72" fmla="*/ 191020 h 426991"/>
                <a:gd name="connsiteX73" fmla="*/ 292563 w 607639"/>
                <a:gd name="connsiteY73" fmla="*/ 134843 h 426991"/>
                <a:gd name="connsiteX74" fmla="*/ 237750 w 607639"/>
                <a:gd name="connsiteY74" fmla="*/ 134843 h 426991"/>
                <a:gd name="connsiteX75" fmla="*/ 213813 w 607639"/>
                <a:gd name="connsiteY75" fmla="*/ 111021 h 426991"/>
                <a:gd name="connsiteX76" fmla="*/ 213813 w 607639"/>
                <a:gd name="connsiteY76" fmla="*/ 21066 h 426991"/>
                <a:gd name="connsiteX77" fmla="*/ 237750 w 607639"/>
                <a:gd name="connsiteY77" fmla="*/ 0 h 42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07639" h="426991">
                  <a:moveTo>
                    <a:pt x="450100" y="313203"/>
                  </a:moveTo>
                  <a:lnTo>
                    <a:pt x="450100" y="403167"/>
                  </a:lnTo>
                  <a:lnTo>
                    <a:pt x="585744" y="403167"/>
                  </a:lnTo>
                  <a:lnTo>
                    <a:pt x="586100" y="313203"/>
                  </a:lnTo>
                  <a:lnTo>
                    <a:pt x="530294" y="313203"/>
                  </a:lnTo>
                  <a:cubicBezTo>
                    <a:pt x="530294" y="313203"/>
                    <a:pt x="530116" y="313203"/>
                    <a:pt x="530116" y="313203"/>
                  </a:cubicBezTo>
                  <a:cubicBezTo>
                    <a:pt x="530027" y="313203"/>
                    <a:pt x="529849" y="313203"/>
                    <a:pt x="529760" y="313203"/>
                  </a:cubicBezTo>
                  <a:lnTo>
                    <a:pt x="450901" y="313203"/>
                  </a:lnTo>
                  <a:close/>
                  <a:moveTo>
                    <a:pt x="236309" y="313203"/>
                  </a:moveTo>
                  <a:lnTo>
                    <a:pt x="236309" y="403167"/>
                  </a:lnTo>
                  <a:lnTo>
                    <a:pt x="371953" y="403167"/>
                  </a:lnTo>
                  <a:lnTo>
                    <a:pt x="372754" y="313203"/>
                  </a:lnTo>
                  <a:lnTo>
                    <a:pt x="237110" y="313203"/>
                  </a:lnTo>
                  <a:close/>
                  <a:moveTo>
                    <a:pt x="22519" y="313203"/>
                  </a:moveTo>
                  <a:lnTo>
                    <a:pt x="22519" y="403167"/>
                  </a:lnTo>
                  <a:lnTo>
                    <a:pt x="158163" y="403167"/>
                  </a:lnTo>
                  <a:lnTo>
                    <a:pt x="158964" y="313203"/>
                  </a:lnTo>
                  <a:lnTo>
                    <a:pt x="91498" y="313203"/>
                  </a:lnTo>
                  <a:cubicBezTo>
                    <a:pt x="91409" y="313203"/>
                    <a:pt x="91320" y="313203"/>
                    <a:pt x="91231" y="313203"/>
                  </a:cubicBezTo>
                  <a:cubicBezTo>
                    <a:pt x="91231" y="313203"/>
                    <a:pt x="90964" y="313203"/>
                    <a:pt x="90964" y="313203"/>
                  </a:cubicBezTo>
                  <a:lnTo>
                    <a:pt x="23320" y="313203"/>
                  </a:lnTo>
                  <a:close/>
                  <a:moveTo>
                    <a:pt x="91409" y="224751"/>
                  </a:moveTo>
                  <a:lnTo>
                    <a:pt x="530294" y="224751"/>
                  </a:lnTo>
                  <a:cubicBezTo>
                    <a:pt x="536435" y="224751"/>
                    <a:pt x="540084" y="228396"/>
                    <a:pt x="540084" y="234530"/>
                  </a:cubicBezTo>
                  <a:lnTo>
                    <a:pt x="540084" y="292135"/>
                  </a:lnTo>
                  <a:lnTo>
                    <a:pt x="586456" y="292135"/>
                  </a:lnTo>
                  <a:cubicBezTo>
                    <a:pt x="598917" y="292135"/>
                    <a:pt x="607639" y="300847"/>
                    <a:pt x="607639" y="313203"/>
                  </a:cubicBezTo>
                  <a:lnTo>
                    <a:pt x="607639" y="403167"/>
                  </a:lnTo>
                  <a:cubicBezTo>
                    <a:pt x="607639" y="415524"/>
                    <a:pt x="598917" y="426991"/>
                    <a:pt x="586456" y="426991"/>
                  </a:cubicBezTo>
                  <a:lnTo>
                    <a:pt x="451524" y="426991"/>
                  </a:lnTo>
                  <a:cubicBezTo>
                    <a:pt x="439152" y="426991"/>
                    <a:pt x="427582" y="415524"/>
                    <a:pt x="427582" y="403167"/>
                  </a:cubicBezTo>
                  <a:lnTo>
                    <a:pt x="427582" y="313203"/>
                  </a:lnTo>
                  <a:cubicBezTo>
                    <a:pt x="427582" y="300847"/>
                    <a:pt x="439152" y="292135"/>
                    <a:pt x="451524" y="292135"/>
                  </a:cubicBezTo>
                  <a:lnTo>
                    <a:pt x="517566" y="292135"/>
                  </a:lnTo>
                  <a:lnTo>
                    <a:pt x="517566" y="247242"/>
                  </a:lnTo>
                  <a:lnTo>
                    <a:pt x="315079" y="247242"/>
                  </a:lnTo>
                  <a:lnTo>
                    <a:pt x="315079" y="292135"/>
                  </a:lnTo>
                  <a:lnTo>
                    <a:pt x="372665" y="292135"/>
                  </a:lnTo>
                  <a:cubicBezTo>
                    <a:pt x="385126" y="292135"/>
                    <a:pt x="393849" y="300847"/>
                    <a:pt x="393849" y="313203"/>
                  </a:cubicBezTo>
                  <a:lnTo>
                    <a:pt x="393849" y="403167"/>
                  </a:lnTo>
                  <a:cubicBezTo>
                    <a:pt x="393849" y="415524"/>
                    <a:pt x="385126" y="426991"/>
                    <a:pt x="372665" y="426991"/>
                  </a:cubicBezTo>
                  <a:lnTo>
                    <a:pt x="237733" y="426991"/>
                  </a:lnTo>
                  <a:cubicBezTo>
                    <a:pt x="225362" y="426991"/>
                    <a:pt x="213791" y="415524"/>
                    <a:pt x="213791" y="403167"/>
                  </a:cubicBezTo>
                  <a:lnTo>
                    <a:pt x="213791" y="313203"/>
                  </a:lnTo>
                  <a:cubicBezTo>
                    <a:pt x="213791" y="300847"/>
                    <a:pt x="225362" y="292135"/>
                    <a:pt x="237733" y="292135"/>
                  </a:cubicBezTo>
                  <a:lnTo>
                    <a:pt x="292561" y="292135"/>
                  </a:lnTo>
                  <a:lnTo>
                    <a:pt x="292561" y="247242"/>
                  </a:lnTo>
                  <a:lnTo>
                    <a:pt x="101288" y="247242"/>
                  </a:lnTo>
                  <a:lnTo>
                    <a:pt x="101288" y="292135"/>
                  </a:lnTo>
                  <a:lnTo>
                    <a:pt x="158875" y="292135"/>
                  </a:lnTo>
                  <a:cubicBezTo>
                    <a:pt x="171335" y="292135"/>
                    <a:pt x="180058" y="300847"/>
                    <a:pt x="180058" y="313203"/>
                  </a:cubicBezTo>
                  <a:lnTo>
                    <a:pt x="180058" y="403167"/>
                  </a:lnTo>
                  <a:cubicBezTo>
                    <a:pt x="180058" y="415524"/>
                    <a:pt x="171335" y="426991"/>
                    <a:pt x="158875" y="426991"/>
                  </a:cubicBezTo>
                  <a:lnTo>
                    <a:pt x="24032" y="426991"/>
                  </a:lnTo>
                  <a:cubicBezTo>
                    <a:pt x="11571" y="426991"/>
                    <a:pt x="0" y="415524"/>
                    <a:pt x="0" y="403167"/>
                  </a:cubicBezTo>
                  <a:lnTo>
                    <a:pt x="0" y="313203"/>
                  </a:lnTo>
                  <a:cubicBezTo>
                    <a:pt x="0" y="300847"/>
                    <a:pt x="11571" y="292135"/>
                    <a:pt x="24032" y="292135"/>
                  </a:cubicBezTo>
                  <a:lnTo>
                    <a:pt x="78770" y="292135"/>
                  </a:lnTo>
                  <a:lnTo>
                    <a:pt x="78770" y="234530"/>
                  </a:lnTo>
                  <a:cubicBezTo>
                    <a:pt x="78770" y="228396"/>
                    <a:pt x="85178" y="224751"/>
                    <a:pt x="91409" y="224751"/>
                  </a:cubicBezTo>
                  <a:close/>
                  <a:moveTo>
                    <a:pt x="236326" y="21066"/>
                  </a:moveTo>
                  <a:lnTo>
                    <a:pt x="236326" y="111021"/>
                  </a:lnTo>
                  <a:lnTo>
                    <a:pt x="371758" y="111021"/>
                  </a:lnTo>
                  <a:lnTo>
                    <a:pt x="372380" y="21066"/>
                  </a:lnTo>
                  <a:lnTo>
                    <a:pt x="237127" y="21066"/>
                  </a:lnTo>
                  <a:close/>
                  <a:moveTo>
                    <a:pt x="237750" y="0"/>
                  </a:moveTo>
                  <a:lnTo>
                    <a:pt x="372647" y="0"/>
                  </a:lnTo>
                  <a:cubicBezTo>
                    <a:pt x="385105" y="0"/>
                    <a:pt x="393825" y="8711"/>
                    <a:pt x="393825" y="21066"/>
                  </a:cubicBezTo>
                  <a:lnTo>
                    <a:pt x="393825" y="111021"/>
                  </a:lnTo>
                  <a:cubicBezTo>
                    <a:pt x="393825" y="123376"/>
                    <a:pt x="385105" y="134843"/>
                    <a:pt x="372647" y="134843"/>
                  </a:cubicBezTo>
                  <a:lnTo>
                    <a:pt x="315076" y="134843"/>
                  </a:lnTo>
                  <a:lnTo>
                    <a:pt x="315076" y="191020"/>
                  </a:lnTo>
                  <a:lnTo>
                    <a:pt x="292563" y="191020"/>
                  </a:lnTo>
                  <a:lnTo>
                    <a:pt x="292563" y="134843"/>
                  </a:lnTo>
                  <a:lnTo>
                    <a:pt x="237750" y="134843"/>
                  </a:lnTo>
                  <a:cubicBezTo>
                    <a:pt x="225381" y="134843"/>
                    <a:pt x="213813" y="123376"/>
                    <a:pt x="213813" y="111021"/>
                  </a:cubicBezTo>
                  <a:lnTo>
                    <a:pt x="213813" y="21066"/>
                  </a:lnTo>
                  <a:cubicBezTo>
                    <a:pt x="213813" y="8711"/>
                    <a:pt x="225381" y="0"/>
                    <a:pt x="237750" y="0"/>
                  </a:cubicBezTo>
                  <a:close/>
                </a:path>
              </a:pathLst>
            </a:custGeom>
            <a:solidFill>
              <a:schemeClr val="accent3">
                <a:alpha val="2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ṩḷïḓè">
              <a:extLst>
                <a:ext uri="{FF2B5EF4-FFF2-40B4-BE49-F238E27FC236}">
                  <a16:creationId xmlns:a16="http://schemas.microsoft.com/office/drawing/2014/main" id="{1FF715B2-9E05-447B-8642-40F5DE88BBE7}"/>
                </a:ext>
              </a:extLst>
            </p:cNvPr>
            <p:cNvSpPr/>
            <p:nvPr/>
          </p:nvSpPr>
          <p:spPr bwMode="auto">
            <a:xfrm>
              <a:off x="4640091" y="3968663"/>
              <a:ext cx="2906076" cy="1395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en-US" altLang="zh-CN" sz="8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en-US" altLang="zh-CN" sz="8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endParaRPr lang="en-US" altLang="zh-CN" sz="8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en-US" altLang="zh-CN" sz="8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en-US" altLang="zh-CN" sz="800" dirty="0"/>
                <a:t>You can use the icon library in </a:t>
              </a:r>
              <a:r>
                <a:rPr lang="en-US" altLang="zh-CN" sz="800" dirty="0" err="1"/>
                <a:t>iSlide</a:t>
              </a:r>
              <a:r>
                <a:rPr lang="en-US" altLang="zh-CN" sz="800" dirty="0"/>
                <a:t>  (www.islide.cc) to filter and replace existing icon elements with one click.</a:t>
              </a:r>
            </a:p>
          </p:txBody>
        </p:sp>
        <p:sp>
          <p:nvSpPr>
            <p:cNvPr id="13" name="ís1iďe">
              <a:extLst>
                <a:ext uri="{FF2B5EF4-FFF2-40B4-BE49-F238E27FC236}">
                  <a16:creationId xmlns:a16="http://schemas.microsoft.com/office/drawing/2014/main" id="{BB50A00B-98D8-4570-AE93-E91D3BF12306}"/>
                </a:ext>
              </a:extLst>
            </p:cNvPr>
            <p:cNvSpPr txBox="1"/>
            <p:nvPr/>
          </p:nvSpPr>
          <p:spPr bwMode="auto">
            <a:xfrm>
              <a:off x="4640091" y="3549428"/>
              <a:ext cx="2906076" cy="419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>
                  <a:solidFill>
                    <a:schemeClr val="accent1"/>
                  </a:solidFill>
                </a:rPr>
                <a:t>Text here</a:t>
              </a:r>
            </a:p>
          </p:txBody>
        </p:sp>
        <p:sp>
          <p:nvSpPr>
            <p:cNvPr id="14" name="íSļïḍe" title="ry6MHxwOH8WsTKLSa514qPVJnvhhWFnRDjZGIbRZNsFBp">
              <a:extLst>
                <a:ext uri="{FF2B5EF4-FFF2-40B4-BE49-F238E27FC236}">
                  <a16:creationId xmlns:a16="http://schemas.microsoft.com/office/drawing/2014/main" id="{190926E0-9270-43AA-8CD0-70881DEE3A7D}"/>
                </a:ext>
              </a:extLst>
            </p:cNvPr>
            <p:cNvSpPr/>
            <p:nvPr/>
          </p:nvSpPr>
          <p:spPr bwMode="auto">
            <a:xfrm>
              <a:off x="4728129" y="5495827"/>
              <a:ext cx="942376" cy="662208"/>
            </a:xfrm>
            <a:custGeom>
              <a:avLst/>
              <a:gdLst>
                <a:gd name="connsiteX0" fmla="*/ 450100 w 607639"/>
                <a:gd name="connsiteY0" fmla="*/ 313203 h 426991"/>
                <a:gd name="connsiteX1" fmla="*/ 450100 w 607639"/>
                <a:gd name="connsiteY1" fmla="*/ 403167 h 426991"/>
                <a:gd name="connsiteX2" fmla="*/ 585744 w 607639"/>
                <a:gd name="connsiteY2" fmla="*/ 403167 h 426991"/>
                <a:gd name="connsiteX3" fmla="*/ 586100 w 607639"/>
                <a:gd name="connsiteY3" fmla="*/ 313203 h 426991"/>
                <a:gd name="connsiteX4" fmla="*/ 530294 w 607639"/>
                <a:gd name="connsiteY4" fmla="*/ 313203 h 426991"/>
                <a:gd name="connsiteX5" fmla="*/ 530116 w 607639"/>
                <a:gd name="connsiteY5" fmla="*/ 313203 h 426991"/>
                <a:gd name="connsiteX6" fmla="*/ 529760 w 607639"/>
                <a:gd name="connsiteY6" fmla="*/ 313203 h 426991"/>
                <a:gd name="connsiteX7" fmla="*/ 450901 w 607639"/>
                <a:gd name="connsiteY7" fmla="*/ 313203 h 426991"/>
                <a:gd name="connsiteX8" fmla="*/ 236309 w 607639"/>
                <a:gd name="connsiteY8" fmla="*/ 313203 h 426991"/>
                <a:gd name="connsiteX9" fmla="*/ 236309 w 607639"/>
                <a:gd name="connsiteY9" fmla="*/ 403167 h 426991"/>
                <a:gd name="connsiteX10" fmla="*/ 371953 w 607639"/>
                <a:gd name="connsiteY10" fmla="*/ 403167 h 426991"/>
                <a:gd name="connsiteX11" fmla="*/ 372754 w 607639"/>
                <a:gd name="connsiteY11" fmla="*/ 313203 h 426991"/>
                <a:gd name="connsiteX12" fmla="*/ 237110 w 607639"/>
                <a:gd name="connsiteY12" fmla="*/ 313203 h 426991"/>
                <a:gd name="connsiteX13" fmla="*/ 22519 w 607639"/>
                <a:gd name="connsiteY13" fmla="*/ 313203 h 426991"/>
                <a:gd name="connsiteX14" fmla="*/ 22519 w 607639"/>
                <a:gd name="connsiteY14" fmla="*/ 403167 h 426991"/>
                <a:gd name="connsiteX15" fmla="*/ 158163 w 607639"/>
                <a:gd name="connsiteY15" fmla="*/ 403167 h 426991"/>
                <a:gd name="connsiteX16" fmla="*/ 158964 w 607639"/>
                <a:gd name="connsiteY16" fmla="*/ 313203 h 426991"/>
                <a:gd name="connsiteX17" fmla="*/ 91498 w 607639"/>
                <a:gd name="connsiteY17" fmla="*/ 313203 h 426991"/>
                <a:gd name="connsiteX18" fmla="*/ 91231 w 607639"/>
                <a:gd name="connsiteY18" fmla="*/ 313203 h 426991"/>
                <a:gd name="connsiteX19" fmla="*/ 90964 w 607639"/>
                <a:gd name="connsiteY19" fmla="*/ 313203 h 426991"/>
                <a:gd name="connsiteX20" fmla="*/ 23320 w 607639"/>
                <a:gd name="connsiteY20" fmla="*/ 313203 h 426991"/>
                <a:gd name="connsiteX21" fmla="*/ 91409 w 607639"/>
                <a:gd name="connsiteY21" fmla="*/ 224751 h 426991"/>
                <a:gd name="connsiteX22" fmla="*/ 530294 w 607639"/>
                <a:gd name="connsiteY22" fmla="*/ 224751 h 426991"/>
                <a:gd name="connsiteX23" fmla="*/ 540084 w 607639"/>
                <a:gd name="connsiteY23" fmla="*/ 234530 h 426991"/>
                <a:gd name="connsiteX24" fmla="*/ 540084 w 607639"/>
                <a:gd name="connsiteY24" fmla="*/ 292135 h 426991"/>
                <a:gd name="connsiteX25" fmla="*/ 586456 w 607639"/>
                <a:gd name="connsiteY25" fmla="*/ 292135 h 426991"/>
                <a:gd name="connsiteX26" fmla="*/ 607639 w 607639"/>
                <a:gd name="connsiteY26" fmla="*/ 313203 h 426991"/>
                <a:gd name="connsiteX27" fmla="*/ 607639 w 607639"/>
                <a:gd name="connsiteY27" fmla="*/ 403167 h 426991"/>
                <a:gd name="connsiteX28" fmla="*/ 586456 w 607639"/>
                <a:gd name="connsiteY28" fmla="*/ 426991 h 426991"/>
                <a:gd name="connsiteX29" fmla="*/ 451524 w 607639"/>
                <a:gd name="connsiteY29" fmla="*/ 426991 h 426991"/>
                <a:gd name="connsiteX30" fmla="*/ 427582 w 607639"/>
                <a:gd name="connsiteY30" fmla="*/ 403167 h 426991"/>
                <a:gd name="connsiteX31" fmla="*/ 427582 w 607639"/>
                <a:gd name="connsiteY31" fmla="*/ 313203 h 426991"/>
                <a:gd name="connsiteX32" fmla="*/ 451524 w 607639"/>
                <a:gd name="connsiteY32" fmla="*/ 292135 h 426991"/>
                <a:gd name="connsiteX33" fmla="*/ 517566 w 607639"/>
                <a:gd name="connsiteY33" fmla="*/ 292135 h 426991"/>
                <a:gd name="connsiteX34" fmla="*/ 517566 w 607639"/>
                <a:gd name="connsiteY34" fmla="*/ 247242 h 426991"/>
                <a:gd name="connsiteX35" fmla="*/ 315079 w 607639"/>
                <a:gd name="connsiteY35" fmla="*/ 247242 h 426991"/>
                <a:gd name="connsiteX36" fmla="*/ 315079 w 607639"/>
                <a:gd name="connsiteY36" fmla="*/ 292135 h 426991"/>
                <a:gd name="connsiteX37" fmla="*/ 372665 w 607639"/>
                <a:gd name="connsiteY37" fmla="*/ 292135 h 426991"/>
                <a:gd name="connsiteX38" fmla="*/ 393849 w 607639"/>
                <a:gd name="connsiteY38" fmla="*/ 313203 h 426991"/>
                <a:gd name="connsiteX39" fmla="*/ 393849 w 607639"/>
                <a:gd name="connsiteY39" fmla="*/ 403167 h 426991"/>
                <a:gd name="connsiteX40" fmla="*/ 372665 w 607639"/>
                <a:gd name="connsiteY40" fmla="*/ 426991 h 426991"/>
                <a:gd name="connsiteX41" fmla="*/ 237733 w 607639"/>
                <a:gd name="connsiteY41" fmla="*/ 426991 h 426991"/>
                <a:gd name="connsiteX42" fmla="*/ 213791 w 607639"/>
                <a:gd name="connsiteY42" fmla="*/ 403167 h 426991"/>
                <a:gd name="connsiteX43" fmla="*/ 213791 w 607639"/>
                <a:gd name="connsiteY43" fmla="*/ 313203 h 426991"/>
                <a:gd name="connsiteX44" fmla="*/ 237733 w 607639"/>
                <a:gd name="connsiteY44" fmla="*/ 292135 h 426991"/>
                <a:gd name="connsiteX45" fmla="*/ 292561 w 607639"/>
                <a:gd name="connsiteY45" fmla="*/ 292135 h 426991"/>
                <a:gd name="connsiteX46" fmla="*/ 292561 w 607639"/>
                <a:gd name="connsiteY46" fmla="*/ 247242 h 426991"/>
                <a:gd name="connsiteX47" fmla="*/ 101288 w 607639"/>
                <a:gd name="connsiteY47" fmla="*/ 247242 h 426991"/>
                <a:gd name="connsiteX48" fmla="*/ 101288 w 607639"/>
                <a:gd name="connsiteY48" fmla="*/ 292135 h 426991"/>
                <a:gd name="connsiteX49" fmla="*/ 158875 w 607639"/>
                <a:gd name="connsiteY49" fmla="*/ 292135 h 426991"/>
                <a:gd name="connsiteX50" fmla="*/ 180058 w 607639"/>
                <a:gd name="connsiteY50" fmla="*/ 313203 h 426991"/>
                <a:gd name="connsiteX51" fmla="*/ 180058 w 607639"/>
                <a:gd name="connsiteY51" fmla="*/ 403167 h 426991"/>
                <a:gd name="connsiteX52" fmla="*/ 158875 w 607639"/>
                <a:gd name="connsiteY52" fmla="*/ 426991 h 426991"/>
                <a:gd name="connsiteX53" fmla="*/ 24032 w 607639"/>
                <a:gd name="connsiteY53" fmla="*/ 426991 h 426991"/>
                <a:gd name="connsiteX54" fmla="*/ 0 w 607639"/>
                <a:gd name="connsiteY54" fmla="*/ 403167 h 426991"/>
                <a:gd name="connsiteX55" fmla="*/ 0 w 607639"/>
                <a:gd name="connsiteY55" fmla="*/ 313203 h 426991"/>
                <a:gd name="connsiteX56" fmla="*/ 24032 w 607639"/>
                <a:gd name="connsiteY56" fmla="*/ 292135 h 426991"/>
                <a:gd name="connsiteX57" fmla="*/ 78770 w 607639"/>
                <a:gd name="connsiteY57" fmla="*/ 292135 h 426991"/>
                <a:gd name="connsiteX58" fmla="*/ 78770 w 607639"/>
                <a:gd name="connsiteY58" fmla="*/ 234530 h 426991"/>
                <a:gd name="connsiteX59" fmla="*/ 91409 w 607639"/>
                <a:gd name="connsiteY59" fmla="*/ 224751 h 426991"/>
                <a:gd name="connsiteX60" fmla="*/ 236326 w 607639"/>
                <a:gd name="connsiteY60" fmla="*/ 21066 h 426991"/>
                <a:gd name="connsiteX61" fmla="*/ 236326 w 607639"/>
                <a:gd name="connsiteY61" fmla="*/ 111021 h 426991"/>
                <a:gd name="connsiteX62" fmla="*/ 371758 w 607639"/>
                <a:gd name="connsiteY62" fmla="*/ 111021 h 426991"/>
                <a:gd name="connsiteX63" fmla="*/ 372380 w 607639"/>
                <a:gd name="connsiteY63" fmla="*/ 21066 h 426991"/>
                <a:gd name="connsiteX64" fmla="*/ 237127 w 607639"/>
                <a:gd name="connsiteY64" fmla="*/ 21066 h 426991"/>
                <a:gd name="connsiteX65" fmla="*/ 237750 w 607639"/>
                <a:gd name="connsiteY65" fmla="*/ 0 h 426991"/>
                <a:gd name="connsiteX66" fmla="*/ 372647 w 607639"/>
                <a:gd name="connsiteY66" fmla="*/ 0 h 426991"/>
                <a:gd name="connsiteX67" fmla="*/ 393825 w 607639"/>
                <a:gd name="connsiteY67" fmla="*/ 21066 h 426991"/>
                <a:gd name="connsiteX68" fmla="*/ 393825 w 607639"/>
                <a:gd name="connsiteY68" fmla="*/ 111021 h 426991"/>
                <a:gd name="connsiteX69" fmla="*/ 372647 w 607639"/>
                <a:gd name="connsiteY69" fmla="*/ 134843 h 426991"/>
                <a:gd name="connsiteX70" fmla="*/ 315076 w 607639"/>
                <a:gd name="connsiteY70" fmla="*/ 134843 h 426991"/>
                <a:gd name="connsiteX71" fmla="*/ 315076 w 607639"/>
                <a:gd name="connsiteY71" fmla="*/ 191020 h 426991"/>
                <a:gd name="connsiteX72" fmla="*/ 292563 w 607639"/>
                <a:gd name="connsiteY72" fmla="*/ 191020 h 426991"/>
                <a:gd name="connsiteX73" fmla="*/ 292563 w 607639"/>
                <a:gd name="connsiteY73" fmla="*/ 134843 h 426991"/>
                <a:gd name="connsiteX74" fmla="*/ 237750 w 607639"/>
                <a:gd name="connsiteY74" fmla="*/ 134843 h 426991"/>
                <a:gd name="connsiteX75" fmla="*/ 213813 w 607639"/>
                <a:gd name="connsiteY75" fmla="*/ 111021 h 426991"/>
                <a:gd name="connsiteX76" fmla="*/ 213813 w 607639"/>
                <a:gd name="connsiteY76" fmla="*/ 21066 h 426991"/>
                <a:gd name="connsiteX77" fmla="*/ 237750 w 607639"/>
                <a:gd name="connsiteY77" fmla="*/ 0 h 42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07639" h="426991">
                  <a:moveTo>
                    <a:pt x="450100" y="313203"/>
                  </a:moveTo>
                  <a:lnTo>
                    <a:pt x="450100" y="403167"/>
                  </a:lnTo>
                  <a:lnTo>
                    <a:pt x="585744" y="403167"/>
                  </a:lnTo>
                  <a:lnTo>
                    <a:pt x="586100" y="313203"/>
                  </a:lnTo>
                  <a:lnTo>
                    <a:pt x="530294" y="313203"/>
                  </a:lnTo>
                  <a:cubicBezTo>
                    <a:pt x="530294" y="313203"/>
                    <a:pt x="530116" y="313203"/>
                    <a:pt x="530116" y="313203"/>
                  </a:cubicBezTo>
                  <a:cubicBezTo>
                    <a:pt x="530027" y="313203"/>
                    <a:pt x="529849" y="313203"/>
                    <a:pt x="529760" y="313203"/>
                  </a:cubicBezTo>
                  <a:lnTo>
                    <a:pt x="450901" y="313203"/>
                  </a:lnTo>
                  <a:close/>
                  <a:moveTo>
                    <a:pt x="236309" y="313203"/>
                  </a:moveTo>
                  <a:lnTo>
                    <a:pt x="236309" y="403167"/>
                  </a:lnTo>
                  <a:lnTo>
                    <a:pt x="371953" y="403167"/>
                  </a:lnTo>
                  <a:lnTo>
                    <a:pt x="372754" y="313203"/>
                  </a:lnTo>
                  <a:lnTo>
                    <a:pt x="237110" y="313203"/>
                  </a:lnTo>
                  <a:close/>
                  <a:moveTo>
                    <a:pt x="22519" y="313203"/>
                  </a:moveTo>
                  <a:lnTo>
                    <a:pt x="22519" y="403167"/>
                  </a:lnTo>
                  <a:lnTo>
                    <a:pt x="158163" y="403167"/>
                  </a:lnTo>
                  <a:lnTo>
                    <a:pt x="158964" y="313203"/>
                  </a:lnTo>
                  <a:lnTo>
                    <a:pt x="91498" y="313203"/>
                  </a:lnTo>
                  <a:cubicBezTo>
                    <a:pt x="91409" y="313203"/>
                    <a:pt x="91320" y="313203"/>
                    <a:pt x="91231" y="313203"/>
                  </a:cubicBezTo>
                  <a:cubicBezTo>
                    <a:pt x="91231" y="313203"/>
                    <a:pt x="90964" y="313203"/>
                    <a:pt x="90964" y="313203"/>
                  </a:cubicBezTo>
                  <a:lnTo>
                    <a:pt x="23320" y="313203"/>
                  </a:lnTo>
                  <a:close/>
                  <a:moveTo>
                    <a:pt x="91409" y="224751"/>
                  </a:moveTo>
                  <a:lnTo>
                    <a:pt x="530294" y="224751"/>
                  </a:lnTo>
                  <a:cubicBezTo>
                    <a:pt x="536435" y="224751"/>
                    <a:pt x="540084" y="228396"/>
                    <a:pt x="540084" y="234530"/>
                  </a:cubicBezTo>
                  <a:lnTo>
                    <a:pt x="540084" y="292135"/>
                  </a:lnTo>
                  <a:lnTo>
                    <a:pt x="586456" y="292135"/>
                  </a:lnTo>
                  <a:cubicBezTo>
                    <a:pt x="598917" y="292135"/>
                    <a:pt x="607639" y="300847"/>
                    <a:pt x="607639" y="313203"/>
                  </a:cubicBezTo>
                  <a:lnTo>
                    <a:pt x="607639" y="403167"/>
                  </a:lnTo>
                  <a:cubicBezTo>
                    <a:pt x="607639" y="415524"/>
                    <a:pt x="598917" y="426991"/>
                    <a:pt x="586456" y="426991"/>
                  </a:cubicBezTo>
                  <a:lnTo>
                    <a:pt x="451524" y="426991"/>
                  </a:lnTo>
                  <a:cubicBezTo>
                    <a:pt x="439152" y="426991"/>
                    <a:pt x="427582" y="415524"/>
                    <a:pt x="427582" y="403167"/>
                  </a:cubicBezTo>
                  <a:lnTo>
                    <a:pt x="427582" y="313203"/>
                  </a:lnTo>
                  <a:cubicBezTo>
                    <a:pt x="427582" y="300847"/>
                    <a:pt x="439152" y="292135"/>
                    <a:pt x="451524" y="292135"/>
                  </a:cubicBezTo>
                  <a:lnTo>
                    <a:pt x="517566" y="292135"/>
                  </a:lnTo>
                  <a:lnTo>
                    <a:pt x="517566" y="247242"/>
                  </a:lnTo>
                  <a:lnTo>
                    <a:pt x="315079" y="247242"/>
                  </a:lnTo>
                  <a:lnTo>
                    <a:pt x="315079" y="292135"/>
                  </a:lnTo>
                  <a:lnTo>
                    <a:pt x="372665" y="292135"/>
                  </a:lnTo>
                  <a:cubicBezTo>
                    <a:pt x="385126" y="292135"/>
                    <a:pt x="393849" y="300847"/>
                    <a:pt x="393849" y="313203"/>
                  </a:cubicBezTo>
                  <a:lnTo>
                    <a:pt x="393849" y="403167"/>
                  </a:lnTo>
                  <a:cubicBezTo>
                    <a:pt x="393849" y="415524"/>
                    <a:pt x="385126" y="426991"/>
                    <a:pt x="372665" y="426991"/>
                  </a:cubicBezTo>
                  <a:lnTo>
                    <a:pt x="237733" y="426991"/>
                  </a:lnTo>
                  <a:cubicBezTo>
                    <a:pt x="225362" y="426991"/>
                    <a:pt x="213791" y="415524"/>
                    <a:pt x="213791" y="403167"/>
                  </a:cubicBezTo>
                  <a:lnTo>
                    <a:pt x="213791" y="313203"/>
                  </a:lnTo>
                  <a:cubicBezTo>
                    <a:pt x="213791" y="300847"/>
                    <a:pt x="225362" y="292135"/>
                    <a:pt x="237733" y="292135"/>
                  </a:cubicBezTo>
                  <a:lnTo>
                    <a:pt x="292561" y="292135"/>
                  </a:lnTo>
                  <a:lnTo>
                    <a:pt x="292561" y="247242"/>
                  </a:lnTo>
                  <a:lnTo>
                    <a:pt x="101288" y="247242"/>
                  </a:lnTo>
                  <a:lnTo>
                    <a:pt x="101288" y="292135"/>
                  </a:lnTo>
                  <a:lnTo>
                    <a:pt x="158875" y="292135"/>
                  </a:lnTo>
                  <a:cubicBezTo>
                    <a:pt x="171335" y="292135"/>
                    <a:pt x="180058" y="300847"/>
                    <a:pt x="180058" y="313203"/>
                  </a:cubicBezTo>
                  <a:lnTo>
                    <a:pt x="180058" y="403167"/>
                  </a:lnTo>
                  <a:cubicBezTo>
                    <a:pt x="180058" y="415524"/>
                    <a:pt x="171335" y="426991"/>
                    <a:pt x="158875" y="426991"/>
                  </a:cubicBezTo>
                  <a:lnTo>
                    <a:pt x="24032" y="426991"/>
                  </a:lnTo>
                  <a:cubicBezTo>
                    <a:pt x="11571" y="426991"/>
                    <a:pt x="0" y="415524"/>
                    <a:pt x="0" y="403167"/>
                  </a:cubicBezTo>
                  <a:lnTo>
                    <a:pt x="0" y="313203"/>
                  </a:lnTo>
                  <a:cubicBezTo>
                    <a:pt x="0" y="300847"/>
                    <a:pt x="11571" y="292135"/>
                    <a:pt x="24032" y="292135"/>
                  </a:cubicBezTo>
                  <a:lnTo>
                    <a:pt x="78770" y="292135"/>
                  </a:lnTo>
                  <a:lnTo>
                    <a:pt x="78770" y="234530"/>
                  </a:lnTo>
                  <a:cubicBezTo>
                    <a:pt x="78770" y="228396"/>
                    <a:pt x="85178" y="224751"/>
                    <a:pt x="91409" y="224751"/>
                  </a:cubicBezTo>
                  <a:close/>
                  <a:moveTo>
                    <a:pt x="236326" y="21066"/>
                  </a:moveTo>
                  <a:lnTo>
                    <a:pt x="236326" y="111021"/>
                  </a:lnTo>
                  <a:lnTo>
                    <a:pt x="371758" y="111021"/>
                  </a:lnTo>
                  <a:lnTo>
                    <a:pt x="372380" y="21066"/>
                  </a:lnTo>
                  <a:lnTo>
                    <a:pt x="237127" y="21066"/>
                  </a:lnTo>
                  <a:close/>
                  <a:moveTo>
                    <a:pt x="237750" y="0"/>
                  </a:moveTo>
                  <a:lnTo>
                    <a:pt x="372647" y="0"/>
                  </a:lnTo>
                  <a:cubicBezTo>
                    <a:pt x="385105" y="0"/>
                    <a:pt x="393825" y="8711"/>
                    <a:pt x="393825" y="21066"/>
                  </a:cubicBezTo>
                  <a:lnTo>
                    <a:pt x="393825" y="111021"/>
                  </a:lnTo>
                  <a:cubicBezTo>
                    <a:pt x="393825" y="123376"/>
                    <a:pt x="385105" y="134843"/>
                    <a:pt x="372647" y="134843"/>
                  </a:cubicBezTo>
                  <a:lnTo>
                    <a:pt x="315076" y="134843"/>
                  </a:lnTo>
                  <a:lnTo>
                    <a:pt x="315076" y="191020"/>
                  </a:lnTo>
                  <a:lnTo>
                    <a:pt x="292563" y="191020"/>
                  </a:lnTo>
                  <a:lnTo>
                    <a:pt x="292563" y="134843"/>
                  </a:lnTo>
                  <a:lnTo>
                    <a:pt x="237750" y="134843"/>
                  </a:lnTo>
                  <a:cubicBezTo>
                    <a:pt x="225381" y="134843"/>
                    <a:pt x="213813" y="123376"/>
                    <a:pt x="213813" y="111021"/>
                  </a:cubicBezTo>
                  <a:lnTo>
                    <a:pt x="213813" y="21066"/>
                  </a:lnTo>
                  <a:cubicBezTo>
                    <a:pt x="213813" y="8711"/>
                    <a:pt x="225381" y="0"/>
                    <a:pt x="237750" y="0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ïṡ1iḍê">
              <a:extLst>
                <a:ext uri="{FF2B5EF4-FFF2-40B4-BE49-F238E27FC236}">
                  <a16:creationId xmlns:a16="http://schemas.microsoft.com/office/drawing/2014/main" id="{F463606E-A13F-4459-87FC-033E3DA100E0}"/>
                </a:ext>
              </a:extLst>
            </p:cNvPr>
            <p:cNvSpPr/>
            <p:nvPr/>
          </p:nvSpPr>
          <p:spPr bwMode="auto">
            <a:xfrm>
              <a:off x="8610257" y="3968663"/>
              <a:ext cx="2906076" cy="1395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en-US" altLang="zh-CN" sz="8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en-US" altLang="zh-CN" sz="8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endParaRPr lang="en-US" altLang="zh-CN" sz="8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en-US" altLang="zh-CN" sz="8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en-US" altLang="zh-CN" sz="800" dirty="0"/>
                <a:t>You can use the icon library in </a:t>
              </a:r>
              <a:r>
                <a:rPr lang="en-US" altLang="zh-CN" sz="800" dirty="0" err="1"/>
                <a:t>iSlide</a:t>
              </a:r>
              <a:r>
                <a:rPr lang="en-US" altLang="zh-CN" sz="800" dirty="0"/>
                <a:t>  (www.islide.cc) to filter and replace existing icon elements with one click.</a:t>
              </a:r>
            </a:p>
          </p:txBody>
        </p:sp>
        <p:sp>
          <p:nvSpPr>
            <p:cNvPr id="16" name="išľíḋe">
              <a:extLst>
                <a:ext uri="{FF2B5EF4-FFF2-40B4-BE49-F238E27FC236}">
                  <a16:creationId xmlns:a16="http://schemas.microsoft.com/office/drawing/2014/main" id="{97007EAE-3C07-4A88-9D7E-4CDF9F47DC5F}"/>
                </a:ext>
              </a:extLst>
            </p:cNvPr>
            <p:cNvSpPr txBox="1"/>
            <p:nvPr/>
          </p:nvSpPr>
          <p:spPr bwMode="auto">
            <a:xfrm>
              <a:off x="8610257" y="3549428"/>
              <a:ext cx="2906076" cy="419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>
                  <a:solidFill>
                    <a:schemeClr val="accent3"/>
                  </a:solidFill>
                </a:rPr>
                <a:t>Text here</a:t>
              </a:r>
            </a:p>
          </p:txBody>
        </p:sp>
        <p:sp>
          <p:nvSpPr>
            <p:cNvPr id="17" name="iSlïďê" title="ry6MHxwOH8WsTKLSa514qPVJnvhhWFnRDjZGIbRZNsFBp">
              <a:extLst>
                <a:ext uri="{FF2B5EF4-FFF2-40B4-BE49-F238E27FC236}">
                  <a16:creationId xmlns:a16="http://schemas.microsoft.com/office/drawing/2014/main" id="{20E1ADF9-229C-4FCF-911E-4F0CBD112A73}"/>
                </a:ext>
              </a:extLst>
            </p:cNvPr>
            <p:cNvSpPr/>
            <p:nvPr/>
          </p:nvSpPr>
          <p:spPr bwMode="auto">
            <a:xfrm>
              <a:off x="8698295" y="5495827"/>
              <a:ext cx="942376" cy="662208"/>
            </a:xfrm>
            <a:custGeom>
              <a:avLst/>
              <a:gdLst>
                <a:gd name="connsiteX0" fmla="*/ 450100 w 607639"/>
                <a:gd name="connsiteY0" fmla="*/ 313203 h 426991"/>
                <a:gd name="connsiteX1" fmla="*/ 450100 w 607639"/>
                <a:gd name="connsiteY1" fmla="*/ 403167 h 426991"/>
                <a:gd name="connsiteX2" fmla="*/ 585744 w 607639"/>
                <a:gd name="connsiteY2" fmla="*/ 403167 h 426991"/>
                <a:gd name="connsiteX3" fmla="*/ 586100 w 607639"/>
                <a:gd name="connsiteY3" fmla="*/ 313203 h 426991"/>
                <a:gd name="connsiteX4" fmla="*/ 530294 w 607639"/>
                <a:gd name="connsiteY4" fmla="*/ 313203 h 426991"/>
                <a:gd name="connsiteX5" fmla="*/ 530116 w 607639"/>
                <a:gd name="connsiteY5" fmla="*/ 313203 h 426991"/>
                <a:gd name="connsiteX6" fmla="*/ 529760 w 607639"/>
                <a:gd name="connsiteY6" fmla="*/ 313203 h 426991"/>
                <a:gd name="connsiteX7" fmla="*/ 450901 w 607639"/>
                <a:gd name="connsiteY7" fmla="*/ 313203 h 426991"/>
                <a:gd name="connsiteX8" fmla="*/ 236309 w 607639"/>
                <a:gd name="connsiteY8" fmla="*/ 313203 h 426991"/>
                <a:gd name="connsiteX9" fmla="*/ 236309 w 607639"/>
                <a:gd name="connsiteY9" fmla="*/ 403167 h 426991"/>
                <a:gd name="connsiteX10" fmla="*/ 371953 w 607639"/>
                <a:gd name="connsiteY10" fmla="*/ 403167 h 426991"/>
                <a:gd name="connsiteX11" fmla="*/ 372754 w 607639"/>
                <a:gd name="connsiteY11" fmla="*/ 313203 h 426991"/>
                <a:gd name="connsiteX12" fmla="*/ 237110 w 607639"/>
                <a:gd name="connsiteY12" fmla="*/ 313203 h 426991"/>
                <a:gd name="connsiteX13" fmla="*/ 22519 w 607639"/>
                <a:gd name="connsiteY13" fmla="*/ 313203 h 426991"/>
                <a:gd name="connsiteX14" fmla="*/ 22519 w 607639"/>
                <a:gd name="connsiteY14" fmla="*/ 403167 h 426991"/>
                <a:gd name="connsiteX15" fmla="*/ 158163 w 607639"/>
                <a:gd name="connsiteY15" fmla="*/ 403167 h 426991"/>
                <a:gd name="connsiteX16" fmla="*/ 158964 w 607639"/>
                <a:gd name="connsiteY16" fmla="*/ 313203 h 426991"/>
                <a:gd name="connsiteX17" fmla="*/ 91498 w 607639"/>
                <a:gd name="connsiteY17" fmla="*/ 313203 h 426991"/>
                <a:gd name="connsiteX18" fmla="*/ 91231 w 607639"/>
                <a:gd name="connsiteY18" fmla="*/ 313203 h 426991"/>
                <a:gd name="connsiteX19" fmla="*/ 90964 w 607639"/>
                <a:gd name="connsiteY19" fmla="*/ 313203 h 426991"/>
                <a:gd name="connsiteX20" fmla="*/ 23320 w 607639"/>
                <a:gd name="connsiteY20" fmla="*/ 313203 h 426991"/>
                <a:gd name="connsiteX21" fmla="*/ 91409 w 607639"/>
                <a:gd name="connsiteY21" fmla="*/ 224751 h 426991"/>
                <a:gd name="connsiteX22" fmla="*/ 530294 w 607639"/>
                <a:gd name="connsiteY22" fmla="*/ 224751 h 426991"/>
                <a:gd name="connsiteX23" fmla="*/ 540084 w 607639"/>
                <a:gd name="connsiteY23" fmla="*/ 234530 h 426991"/>
                <a:gd name="connsiteX24" fmla="*/ 540084 w 607639"/>
                <a:gd name="connsiteY24" fmla="*/ 292135 h 426991"/>
                <a:gd name="connsiteX25" fmla="*/ 586456 w 607639"/>
                <a:gd name="connsiteY25" fmla="*/ 292135 h 426991"/>
                <a:gd name="connsiteX26" fmla="*/ 607639 w 607639"/>
                <a:gd name="connsiteY26" fmla="*/ 313203 h 426991"/>
                <a:gd name="connsiteX27" fmla="*/ 607639 w 607639"/>
                <a:gd name="connsiteY27" fmla="*/ 403167 h 426991"/>
                <a:gd name="connsiteX28" fmla="*/ 586456 w 607639"/>
                <a:gd name="connsiteY28" fmla="*/ 426991 h 426991"/>
                <a:gd name="connsiteX29" fmla="*/ 451524 w 607639"/>
                <a:gd name="connsiteY29" fmla="*/ 426991 h 426991"/>
                <a:gd name="connsiteX30" fmla="*/ 427582 w 607639"/>
                <a:gd name="connsiteY30" fmla="*/ 403167 h 426991"/>
                <a:gd name="connsiteX31" fmla="*/ 427582 w 607639"/>
                <a:gd name="connsiteY31" fmla="*/ 313203 h 426991"/>
                <a:gd name="connsiteX32" fmla="*/ 451524 w 607639"/>
                <a:gd name="connsiteY32" fmla="*/ 292135 h 426991"/>
                <a:gd name="connsiteX33" fmla="*/ 517566 w 607639"/>
                <a:gd name="connsiteY33" fmla="*/ 292135 h 426991"/>
                <a:gd name="connsiteX34" fmla="*/ 517566 w 607639"/>
                <a:gd name="connsiteY34" fmla="*/ 247242 h 426991"/>
                <a:gd name="connsiteX35" fmla="*/ 315079 w 607639"/>
                <a:gd name="connsiteY35" fmla="*/ 247242 h 426991"/>
                <a:gd name="connsiteX36" fmla="*/ 315079 w 607639"/>
                <a:gd name="connsiteY36" fmla="*/ 292135 h 426991"/>
                <a:gd name="connsiteX37" fmla="*/ 372665 w 607639"/>
                <a:gd name="connsiteY37" fmla="*/ 292135 h 426991"/>
                <a:gd name="connsiteX38" fmla="*/ 393849 w 607639"/>
                <a:gd name="connsiteY38" fmla="*/ 313203 h 426991"/>
                <a:gd name="connsiteX39" fmla="*/ 393849 w 607639"/>
                <a:gd name="connsiteY39" fmla="*/ 403167 h 426991"/>
                <a:gd name="connsiteX40" fmla="*/ 372665 w 607639"/>
                <a:gd name="connsiteY40" fmla="*/ 426991 h 426991"/>
                <a:gd name="connsiteX41" fmla="*/ 237733 w 607639"/>
                <a:gd name="connsiteY41" fmla="*/ 426991 h 426991"/>
                <a:gd name="connsiteX42" fmla="*/ 213791 w 607639"/>
                <a:gd name="connsiteY42" fmla="*/ 403167 h 426991"/>
                <a:gd name="connsiteX43" fmla="*/ 213791 w 607639"/>
                <a:gd name="connsiteY43" fmla="*/ 313203 h 426991"/>
                <a:gd name="connsiteX44" fmla="*/ 237733 w 607639"/>
                <a:gd name="connsiteY44" fmla="*/ 292135 h 426991"/>
                <a:gd name="connsiteX45" fmla="*/ 292561 w 607639"/>
                <a:gd name="connsiteY45" fmla="*/ 292135 h 426991"/>
                <a:gd name="connsiteX46" fmla="*/ 292561 w 607639"/>
                <a:gd name="connsiteY46" fmla="*/ 247242 h 426991"/>
                <a:gd name="connsiteX47" fmla="*/ 101288 w 607639"/>
                <a:gd name="connsiteY47" fmla="*/ 247242 h 426991"/>
                <a:gd name="connsiteX48" fmla="*/ 101288 w 607639"/>
                <a:gd name="connsiteY48" fmla="*/ 292135 h 426991"/>
                <a:gd name="connsiteX49" fmla="*/ 158875 w 607639"/>
                <a:gd name="connsiteY49" fmla="*/ 292135 h 426991"/>
                <a:gd name="connsiteX50" fmla="*/ 180058 w 607639"/>
                <a:gd name="connsiteY50" fmla="*/ 313203 h 426991"/>
                <a:gd name="connsiteX51" fmla="*/ 180058 w 607639"/>
                <a:gd name="connsiteY51" fmla="*/ 403167 h 426991"/>
                <a:gd name="connsiteX52" fmla="*/ 158875 w 607639"/>
                <a:gd name="connsiteY52" fmla="*/ 426991 h 426991"/>
                <a:gd name="connsiteX53" fmla="*/ 24032 w 607639"/>
                <a:gd name="connsiteY53" fmla="*/ 426991 h 426991"/>
                <a:gd name="connsiteX54" fmla="*/ 0 w 607639"/>
                <a:gd name="connsiteY54" fmla="*/ 403167 h 426991"/>
                <a:gd name="connsiteX55" fmla="*/ 0 w 607639"/>
                <a:gd name="connsiteY55" fmla="*/ 313203 h 426991"/>
                <a:gd name="connsiteX56" fmla="*/ 24032 w 607639"/>
                <a:gd name="connsiteY56" fmla="*/ 292135 h 426991"/>
                <a:gd name="connsiteX57" fmla="*/ 78770 w 607639"/>
                <a:gd name="connsiteY57" fmla="*/ 292135 h 426991"/>
                <a:gd name="connsiteX58" fmla="*/ 78770 w 607639"/>
                <a:gd name="connsiteY58" fmla="*/ 234530 h 426991"/>
                <a:gd name="connsiteX59" fmla="*/ 91409 w 607639"/>
                <a:gd name="connsiteY59" fmla="*/ 224751 h 426991"/>
                <a:gd name="connsiteX60" fmla="*/ 236326 w 607639"/>
                <a:gd name="connsiteY60" fmla="*/ 21066 h 426991"/>
                <a:gd name="connsiteX61" fmla="*/ 236326 w 607639"/>
                <a:gd name="connsiteY61" fmla="*/ 111021 h 426991"/>
                <a:gd name="connsiteX62" fmla="*/ 371758 w 607639"/>
                <a:gd name="connsiteY62" fmla="*/ 111021 h 426991"/>
                <a:gd name="connsiteX63" fmla="*/ 372380 w 607639"/>
                <a:gd name="connsiteY63" fmla="*/ 21066 h 426991"/>
                <a:gd name="connsiteX64" fmla="*/ 237127 w 607639"/>
                <a:gd name="connsiteY64" fmla="*/ 21066 h 426991"/>
                <a:gd name="connsiteX65" fmla="*/ 237750 w 607639"/>
                <a:gd name="connsiteY65" fmla="*/ 0 h 426991"/>
                <a:gd name="connsiteX66" fmla="*/ 372647 w 607639"/>
                <a:gd name="connsiteY66" fmla="*/ 0 h 426991"/>
                <a:gd name="connsiteX67" fmla="*/ 393825 w 607639"/>
                <a:gd name="connsiteY67" fmla="*/ 21066 h 426991"/>
                <a:gd name="connsiteX68" fmla="*/ 393825 w 607639"/>
                <a:gd name="connsiteY68" fmla="*/ 111021 h 426991"/>
                <a:gd name="connsiteX69" fmla="*/ 372647 w 607639"/>
                <a:gd name="connsiteY69" fmla="*/ 134843 h 426991"/>
                <a:gd name="connsiteX70" fmla="*/ 315076 w 607639"/>
                <a:gd name="connsiteY70" fmla="*/ 134843 h 426991"/>
                <a:gd name="connsiteX71" fmla="*/ 315076 w 607639"/>
                <a:gd name="connsiteY71" fmla="*/ 191020 h 426991"/>
                <a:gd name="connsiteX72" fmla="*/ 292563 w 607639"/>
                <a:gd name="connsiteY72" fmla="*/ 191020 h 426991"/>
                <a:gd name="connsiteX73" fmla="*/ 292563 w 607639"/>
                <a:gd name="connsiteY73" fmla="*/ 134843 h 426991"/>
                <a:gd name="connsiteX74" fmla="*/ 237750 w 607639"/>
                <a:gd name="connsiteY74" fmla="*/ 134843 h 426991"/>
                <a:gd name="connsiteX75" fmla="*/ 213813 w 607639"/>
                <a:gd name="connsiteY75" fmla="*/ 111021 h 426991"/>
                <a:gd name="connsiteX76" fmla="*/ 213813 w 607639"/>
                <a:gd name="connsiteY76" fmla="*/ 21066 h 426991"/>
                <a:gd name="connsiteX77" fmla="*/ 237750 w 607639"/>
                <a:gd name="connsiteY77" fmla="*/ 0 h 42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07639" h="426991">
                  <a:moveTo>
                    <a:pt x="450100" y="313203"/>
                  </a:moveTo>
                  <a:lnTo>
                    <a:pt x="450100" y="403167"/>
                  </a:lnTo>
                  <a:lnTo>
                    <a:pt x="585744" y="403167"/>
                  </a:lnTo>
                  <a:lnTo>
                    <a:pt x="586100" y="313203"/>
                  </a:lnTo>
                  <a:lnTo>
                    <a:pt x="530294" y="313203"/>
                  </a:lnTo>
                  <a:cubicBezTo>
                    <a:pt x="530294" y="313203"/>
                    <a:pt x="530116" y="313203"/>
                    <a:pt x="530116" y="313203"/>
                  </a:cubicBezTo>
                  <a:cubicBezTo>
                    <a:pt x="530027" y="313203"/>
                    <a:pt x="529849" y="313203"/>
                    <a:pt x="529760" y="313203"/>
                  </a:cubicBezTo>
                  <a:lnTo>
                    <a:pt x="450901" y="313203"/>
                  </a:lnTo>
                  <a:close/>
                  <a:moveTo>
                    <a:pt x="236309" y="313203"/>
                  </a:moveTo>
                  <a:lnTo>
                    <a:pt x="236309" y="403167"/>
                  </a:lnTo>
                  <a:lnTo>
                    <a:pt x="371953" y="403167"/>
                  </a:lnTo>
                  <a:lnTo>
                    <a:pt x="372754" y="313203"/>
                  </a:lnTo>
                  <a:lnTo>
                    <a:pt x="237110" y="313203"/>
                  </a:lnTo>
                  <a:close/>
                  <a:moveTo>
                    <a:pt x="22519" y="313203"/>
                  </a:moveTo>
                  <a:lnTo>
                    <a:pt x="22519" y="403167"/>
                  </a:lnTo>
                  <a:lnTo>
                    <a:pt x="158163" y="403167"/>
                  </a:lnTo>
                  <a:lnTo>
                    <a:pt x="158964" y="313203"/>
                  </a:lnTo>
                  <a:lnTo>
                    <a:pt x="91498" y="313203"/>
                  </a:lnTo>
                  <a:cubicBezTo>
                    <a:pt x="91409" y="313203"/>
                    <a:pt x="91320" y="313203"/>
                    <a:pt x="91231" y="313203"/>
                  </a:cubicBezTo>
                  <a:cubicBezTo>
                    <a:pt x="91231" y="313203"/>
                    <a:pt x="90964" y="313203"/>
                    <a:pt x="90964" y="313203"/>
                  </a:cubicBezTo>
                  <a:lnTo>
                    <a:pt x="23320" y="313203"/>
                  </a:lnTo>
                  <a:close/>
                  <a:moveTo>
                    <a:pt x="91409" y="224751"/>
                  </a:moveTo>
                  <a:lnTo>
                    <a:pt x="530294" y="224751"/>
                  </a:lnTo>
                  <a:cubicBezTo>
                    <a:pt x="536435" y="224751"/>
                    <a:pt x="540084" y="228396"/>
                    <a:pt x="540084" y="234530"/>
                  </a:cubicBezTo>
                  <a:lnTo>
                    <a:pt x="540084" y="292135"/>
                  </a:lnTo>
                  <a:lnTo>
                    <a:pt x="586456" y="292135"/>
                  </a:lnTo>
                  <a:cubicBezTo>
                    <a:pt x="598917" y="292135"/>
                    <a:pt x="607639" y="300847"/>
                    <a:pt x="607639" y="313203"/>
                  </a:cubicBezTo>
                  <a:lnTo>
                    <a:pt x="607639" y="403167"/>
                  </a:lnTo>
                  <a:cubicBezTo>
                    <a:pt x="607639" y="415524"/>
                    <a:pt x="598917" y="426991"/>
                    <a:pt x="586456" y="426991"/>
                  </a:cubicBezTo>
                  <a:lnTo>
                    <a:pt x="451524" y="426991"/>
                  </a:lnTo>
                  <a:cubicBezTo>
                    <a:pt x="439152" y="426991"/>
                    <a:pt x="427582" y="415524"/>
                    <a:pt x="427582" y="403167"/>
                  </a:cubicBezTo>
                  <a:lnTo>
                    <a:pt x="427582" y="313203"/>
                  </a:lnTo>
                  <a:cubicBezTo>
                    <a:pt x="427582" y="300847"/>
                    <a:pt x="439152" y="292135"/>
                    <a:pt x="451524" y="292135"/>
                  </a:cubicBezTo>
                  <a:lnTo>
                    <a:pt x="517566" y="292135"/>
                  </a:lnTo>
                  <a:lnTo>
                    <a:pt x="517566" y="247242"/>
                  </a:lnTo>
                  <a:lnTo>
                    <a:pt x="315079" y="247242"/>
                  </a:lnTo>
                  <a:lnTo>
                    <a:pt x="315079" y="292135"/>
                  </a:lnTo>
                  <a:lnTo>
                    <a:pt x="372665" y="292135"/>
                  </a:lnTo>
                  <a:cubicBezTo>
                    <a:pt x="385126" y="292135"/>
                    <a:pt x="393849" y="300847"/>
                    <a:pt x="393849" y="313203"/>
                  </a:cubicBezTo>
                  <a:lnTo>
                    <a:pt x="393849" y="403167"/>
                  </a:lnTo>
                  <a:cubicBezTo>
                    <a:pt x="393849" y="415524"/>
                    <a:pt x="385126" y="426991"/>
                    <a:pt x="372665" y="426991"/>
                  </a:cubicBezTo>
                  <a:lnTo>
                    <a:pt x="237733" y="426991"/>
                  </a:lnTo>
                  <a:cubicBezTo>
                    <a:pt x="225362" y="426991"/>
                    <a:pt x="213791" y="415524"/>
                    <a:pt x="213791" y="403167"/>
                  </a:cubicBezTo>
                  <a:lnTo>
                    <a:pt x="213791" y="313203"/>
                  </a:lnTo>
                  <a:cubicBezTo>
                    <a:pt x="213791" y="300847"/>
                    <a:pt x="225362" y="292135"/>
                    <a:pt x="237733" y="292135"/>
                  </a:cubicBezTo>
                  <a:lnTo>
                    <a:pt x="292561" y="292135"/>
                  </a:lnTo>
                  <a:lnTo>
                    <a:pt x="292561" y="247242"/>
                  </a:lnTo>
                  <a:lnTo>
                    <a:pt x="101288" y="247242"/>
                  </a:lnTo>
                  <a:lnTo>
                    <a:pt x="101288" y="292135"/>
                  </a:lnTo>
                  <a:lnTo>
                    <a:pt x="158875" y="292135"/>
                  </a:lnTo>
                  <a:cubicBezTo>
                    <a:pt x="171335" y="292135"/>
                    <a:pt x="180058" y="300847"/>
                    <a:pt x="180058" y="313203"/>
                  </a:cubicBezTo>
                  <a:lnTo>
                    <a:pt x="180058" y="403167"/>
                  </a:lnTo>
                  <a:cubicBezTo>
                    <a:pt x="180058" y="415524"/>
                    <a:pt x="171335" y="426991"/>
                    <a:pt x="158875" y="426991"/>
                  </a:cubicBezTo>
                  <a:lnTo>
                    <a:pt x="24032" y="426991"/>
                  </a:lnTo>
                  <a:cubicBezTo>
                    <a:pt x="11571" y="426991"/>
                    <a:pt x="0" y="415524"/>
                    <a:pt x="0" y="403167"/>
                  </a:cubicBezTo>
                  <a:lnTo>
                    <a:pt x="0" y="313203"/>
                  </a:lnTo>
                  <a:cubicBezTo>
                    <a:pt x="0" y="300847"/>
                    <a:pt x="11571" y="292135"/>
                    <a:pt x="24032" y="292135"/>
                  </a:cubicBezTo>
                  <a:lnTo>
                    <a:pt x="78770" y="292135"/>
                  </a:lnTo>
                  <a:lnTo>
                    <a:pt x="78770" y="234530"/>
                  </a:lnTo>
                  <a:cubicBezTo>
                    <a:pt x="78770" y="228396"/>
                    <a:pt x="85178" y="224751"/>
                    <a:pt x="91409" y="224751"/>
                  </a:cubicBezTo>
                  <a:close/>
                  <a:moveTo>
                    <a:pt x="236326" y="21066"/>
                  </a:moveTo>
                  <a:lnTo>
                    <a:pt x="236326" y="111021"/>
                  </a:lnTo>
                  <a:lnTo>
                    <a:pt x="371758" y="111021"/>
                  </a:lnTo>
                  <a:lnTo>
                    <a:pt x="372380" y="21066"/>
                  </a:lnTo>
                  <a:lnTo>
                    <a:pt x="237127" y="21066"/>
                  </a:lnTo>
                  <a:close/>
                  <a:moveTo>
                    <a:pt x="237750" y="0"/>
                  </a:moveTo>
                  <a:lnTo>
                    <a:pt x="372647" y="0"/>
                  </a:lnTo>
                  <a:cubicBezTo>
                    <a:pt x="385105" y="0"/>
                    <a:pt x="393825" y="8711"/>
                    <a:pt x="393825" y="21066"/>
                  </a:cubicBezTo>
                  <a:lnTo>
                    <a:pt x="393825" y="111021"/>
                  </a:lnTo>
                  <a:cubicBezTo>
                    <a:pt x="393825" y="123376"/>
                    <a:pt x="385105" y="134843"/>
                    <a:pt x="372647" y="134843"/>
                  </a:cubicBezTo>
                  <a:lnTo>
                    <a:pt x="315076" y="134843"/>
                  </a:lnTo>
                  <a:lnTo>
                    <a:pt x="315076" y="191020"/>
                  </a:lnTo>
                  <a:lnTo>
                    <a:pt x="292563" y="191020"/>
                  </a:lnTo>
                  <a:lnTo>
                    <a:pt x="292563" y="134843"/>
                  </a:lnTo>
                  <a:lnTo>
                    <a:pt x="237750" y="134843"/>
                  </a:lnTo>
                  <a:cubicBezTo>
                    <a:pt x="225381" y="134843"/>
                    <a:pt x="213813" y="123376"/>
                    <a:pt x="213813" y="111021"/>
                  </a:cubicBezTo>
                  <a:lnTo>
                    <a:pt x="213813" y="21066"/>
                  </a:lnTo>
                  <a:cubicBezTo>
                    <a:pt x="213813" y="8711"/>
                    <a:pt x="225381" y="0"/>
                    <a:pt x="237750" y="0"/>
                  </a:cubicBezTo>
                  <a:close/>
                </a:path>
              </a:pathLst>
            </a:custGeom>
            <a:solidFill>
              <a:schemeClr val="accent3">
                <a:alpha val="2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961E624B-22EC-471F-823A-53EC826774CE}"/>
                </a:ext>
              </a:extLst>
            </p:cNvPr>
            <p:cNvCxnSpPr>
              <a:cxnSpLocks/>
            </p:cNvCxnSpPr>
            <p:nvPr/>
          </p:nvCxnSpPr>
          <p:spPr>
            <a:xfrm>
              <a:off x="4640091" y="3428999"/>
              <a:ext cx="0" cy="2729036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4C60C7C4-55D7-4BCA-863D-2C03DDD9ADBF}"/>
                </a:ext>
              </a:extLst>
            </p:cNvPr>
            <p:cNvCxnSpPr/>
            <p:nvPr/>
          </p:nvCxnSpPr>
          <p:spPr>
            <a:xfrm>
              <a:off x="8610257" y="3549428"/>
              <a:ext cx="0" cy="2608607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A1938B04-DEBA-4679-A303-6EBE45AD1A4A}"/>
                </a:ext>
              </a:extLst>
            </p:cNvPr>
            <p:cNvCxnSpPr>
              <a:cxnSpLocks/>
            </p:cNvCxnSpPr>
            <p:nvPr/>
          </p:nvCxnSpPr>
          <p:spPr>
            <a:xfrm>
              <a:off x="669925" y="3428999"/>
              <a:ext cx="0" cy="2729036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24476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53934E-E62A-413F-8FFC-0BCDE98CB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3211F5E-A017-4A98-B6BF-7F2B682D1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5F1BBD5-6A5E-43A6-8106-64B95811D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/>
          </a:p>
        </p:txBody>
      </p:sp>
      <p:grpSp>
        <p:nvGrpSpPr>
          <p:cNvPr id="5" name="d1451183-fddd-4e6d-97ce-3adf1f778e1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71B0EDC-B16A-4A75-9646-3CA173FBDAC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87280" y="1431314"/>
            <a:ext cx="10833208" cy="4414472"/>
            <a:chOff x="687280" y="1431314"/>
            <a:chExt cx="10833208" cy="4414472"/>
          </a:xfrm>
        </p:grpSpPr>
        <p:grpSp>
          <p:nvGrpSpPr>
            <p:cNvPr id="6" name="iśľíḑê">
              <a:extLst>
                <a:ext uri="{FF2B5EF4-FFF2-40B4-BE49-F238E27FC236}">
                  <a16:creationId xmlns:a16="http://schemas.microsoft.com/office/drawing/2014/main" id="{C57F2942-DDE7-4147-A4A4-8EEB99FFB33C}"/>
                </a:ext>
              </a:extLst>
            </p:cNvPr>
            <p:cNvGrpSpPr/>
            <p:nvPr/>
          </p:nvGrpSpPr>
          <p:grpSpPr>
            <a:xfrm>
              <a:off x="4544279" y="2086828"/>
              <a:ext cx="3103444" cy="3103445"/>
              <a:chOff x="0" y="0"/>
              <a:chExt cx="3103443" cy="3103443"/>
            </a:xfrm>
          </p:grpSpPr>
          <p:grpSp>
            <p:nvGrpSpPr>
              <p:cNvPr id="19" name="îṣḻîḍe">
                <a:extLst>
                  <a:ext uri="{FF2B5EF4-FFF2-40B4-BE49-F238E27FC236}">
                    <a16:creationId xmlns:a16="http://schemas.microsoft.com/office/drawing/2014/main" id="{06DEB287-B70F-477E-A303-11ECFF001967}"/>
                  </a:ext>
                </a:extLst>
              </p:cNvPr>
              <p:cNvGrpSpPr/>
              <p:nvPr/>
            </p:nvGrpSpPr>
            <p:grpSpPr>
              <a:xfrm>
                <a:off x="0" y="0"/>
                <a:ext cx="3103443" cy="3103443"/>
                <a:chOff x="0" y="0"/>
                <a:chExt cx="3103442" cy="3103442"/>
              </a:xfrm>
            </p:grpSpPr>
            <p:sp>
              <p:nvSpPr>
                <p:cNvPr id="40" name="îṥļiḍe">
                  <a:extLst>
                    <a:ext uri="{FF2B5EF4-FFF2-40B4-BE49-F238E27FC236}">
                      <a16:creationId xmlns:a16="http://schemas.microsoft.com/office/drawing/2014/main" id="{54BA14BE-A46D-4153-941C-4470B8236B61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3103442" cy="3103442"/>
                </a:xfrm>
                <a:prstGeom prst="ellipse">
                  <a:avLst/>
                </a:prstGeom>
                <a:noFill/>
                <a:ln w="25400" cap="flat">
                  <a:solidFill>
                    <a:srgbClr val="A6AAA9"/>
                  </a:solidFill>
                  <a:custDash>
                    <a:ds d="200000" sp="200000"/>
                  </a:custDash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algn="ctr">
                    <a:defRPr sz="3200" cap="none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41" name="iś1íḑé">
                  <a:extLst>
                    <a:ext uri="{FF2B5EF4-FFF2-40B4-BE49-F238E27FC236}">
                      <a16:creationId xmlns:a16="http://schemas.microsoft.com/office/drawing/2014/main" id="{27006C3D-E400-445E-B56F-910BFD3D1DF7}"/>
                    </a:ext>
                  </a:extLst>
                </p:cNvPr>
                <p:cNvSpPr/>
                <p:nvPr/>
              </p:nvSpPr>
              <p:spPr>
                <a:xfrm>
                  <a:off x="329480" y="329480"/>
                  <a:ext cx="2444482" cy="2444482"/>
                </a:xfrm>
                <a:prstGeom prst="ellipse">
                  <a:avLst/>
                </a:prstGeom>
                <a:noFill/>
                <a:ln w="25400" cap="flat">
                  <a:solidFill>
                    <a:srgbClr val="A6AAA9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algn="ctr">
                    <a:defRPr sz="3200" cap="none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42" name="ïṣḷïdé">
                  <a:extLst>
                    <a:ext uri="{FF2B5EF4-FFF2-40B4-BE49-F238E27FC236}">
                      <a16:creationId xmlns:a16="http://schemas.microsoft.com/office/drawing/2014/main" id="{610A09E1-B961-485B-AB5D-A925A36F0D09}"/>
                    </a:ext>
                  </a:extLst>
                </p:cNvPr>
                <p:cNvSpPr/>
                <p:nvPr/>
              </p:nvSpPr>
              <p:spPr>
                <a:xfrm>
                  <a:off x="676696" y="329480"/>
                  <a:ext cx="1750050" cy="2444482"/>
                </a:xfrm>
                <a:prstGeom prst="ellipse">
                  <a:avLst/>
                </a:prstGeom>
                <a:noFill/>
                <a:ln w="25400" cap="flat">
                  <a:solidFill>
                    <a:srgbClr val="A6AAA9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algn="ctr">
                    <a:defRPr sz="3200" cap="none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43" name="iṣ1ídê">
                  <a:extLst>
                    <a:ext uri="{FF2B5EF4-FFF2-40B4-BE49-F238E27FC236}">
                      <a16:creationId xmlns:a16="http://schemas.microsoft.com/office/drawing/2014/main" id="{7F7403C0-BAA3-4578-8460-CE6A0770C3A9}"/>
                    </a:ext>
                  </a:extLst>
                </p:cNvPr>
                <p:cNvSpPr/>
                <p:nvPr/>
              </p:nvSpPr>
              <p:spPr>
                <a:xfrm>
                  <a:off x="1124918" y="329480"/>
                  <a:ext cx="853608" cy="2444482"/>
                </a:xfrm>
                <a:prstGeom prst="ellipse">
                  <a:avLst/>
                </a:prstGeom>
                <a:noFill/>
                <a:ln w="25400" cap="flat">
                  <a:solidFill>
                    <a:srgbClr val="A6AAA9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algn="ctr">
                    <a:defRPr sz="3200" cap="none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44" name="iṥļidé">
                  <a:extLst>
                    <a:ext uri="{FF2B5EF4-FFF2-40B4-BE49-F238E27FC236}">
                      <a16:creationId xmlns:a16="http://schemas.microsoft.com/office/drawing/2014/main" id="{7471F4F7-CACF-4319-A0B5-7FDA30E87E51}"/>
                    </a:ext>
                  </a:extLst>
                </p:cNvPr>
                <p:cNvSpPr/>
                <p:nvPr/>
              </p:nvSpPr>
              <p:spPr>
                <a:xfrm>
                  <a:off x="1552289" y="345807"/>
                  <a:ext cx="1" cy="2433309"/>
                </a:xfrm>
                <a:prstGeom prst="line">
                  <a:avLst/>
                </a:prstGeom>
                <a:noFill/>
                <a:ln w="25400" cap="flat">
                  <a:solidFill>
                    <a:srgbClr val="A6AAA9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algn="ctr">
                    <a:defRPr sz="3200" cap="none">
                      <a:solidFill>
                        <a:srgbClr val="000000"/>
                      </a:solidFill>
                    </a:defRPr>
                  </a:pPr>
                  <a:endParaRPr/>
                </a:p>
              </p:txBody>
            </p:sp>
            <p:sp>
              <p:nvSpPr>
                <p:cNvPr id="45" name="îṣľîďê">
                  <a:extLst>
                    <a:ext uri="{FF2B5EF4-FFF2-40B4-BE49-F238E27FC236}">
                      <a16:creationId xmlns:a16="http://schemas.microsoft.com/office/drawing/2014/main" id="{E804CC0E-C0C7-4A12-85D9-957CA77CC456}"/>
                    </a:ext>
                  </a:extLst>
                </p:cNvPr>
                <p:cNvSpPr/>
                <p:nvPr/>
              </p:nvSpPr>
              <p:spPr>
                <a:xfrm>
                  <a:off x="342713" y="1586289"/>
                  <a:ext cx="2441219" cy="1"/>
                </a:xfrm>
                <a:prstGeom prst="line">
                  <a:avLst/>
                </a:prstGeom>
                <a:noFill/>
                <a:ln w="25400" cap="flat">
                  <a:solidFill>
                    <a:srgbClr val="A6AAA9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algn="ctr">
                    <a:defRPr sz="3200" cap="none">
                      <a:solidFill>
                        <a:srgbClr val="000000"/>
                      </a:solidFill>
                    </a:defRPr>
                  </a:pPr>
                  <a:endParaRPr/>
                </a:p>
              </p:txBody>
            </p:sp>
            <p:sp>
              <p:nvSpPr>
                <p:cNvPr id="46" name="íṧḻíḑê">
                  <a:extLst>
                    <a:ext uri="{FF2B5EF4-FFF2-40B4-BE49-F238E27FC236}">
                      <a16:creationId xmlns:a16="http://schemas.microsoft.com/office/drawing/2014/main" id="{BE156567-4E76-46AF-BFFA-196C41B0C0F5}"/>
                    </a:ext>
                  </a:extLst>
                </p:cNvPr>
                <p:cNvSpPr/>
                <p:nvPr/>
              </p:nvSpPr>
              <p:spPr>
                <a:xfrm>
                  <a:off x="504887" y="961657"/>
                  <a:ext cx="2118081" cy="1"/>
                </a:xfrm>
                <a:prstGeom prst="line">
                  <a:avLst/>
                </a:prstGeom>
                <a:noFill/>
                <a:ln w="25400" cap="flat">
                  <a:solidFill>
                    <a:srgbClr val="A6AAA9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algn="ctr">
                    <a:defRPr sz="3200" cap="none">
                      <a:solidFill>
                        <a:srgbClr val="000000"/>
                      </a:solidFill>
                    </a:defRPr>
                  </a:pPr>
                  <a:endParaRPr/>
                </a:p>
              </p:txBody>
            </p:sp>
            <p:sp>
              <p:nvSpPr>
                <p:cNvPr id="47" name="íŝľiḋê">
                  <a:extLst>
                    <a:ext uri="{FF2B5EF4-FFF2-40B4-BE49-F238E27FC236}">
                      <a16:creationId xmlns:a16="http://schemas.microsoft.com/office/drawing/2014/main" id="{F9C7A05D-EC8B-442B-A5EA-5F33735E326D}"/>
                    </a:ext>
                  </a:extLst>
                </p:cNvPr>
                <p:cNvSpPr/>
                <p:nvPr/>
              </p:nvSpPr>
              <p:spPr>
                <a:xfrm>
                  <a:off x="504282" y="2175621"/>
                  <a:ext cx="2118081" cy="1"/>
                </a:xfrm>
                <a:prstGeom prst="line">
                  <a:avLst/>
                </a:prstGeom>
                <a:noFill/>
                <a:ln w="25400" cap="flat">
                  <a:solidFill>
                    <a:srgbClr val="A6AAA9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algn="ctr">
                    <a:defRPr sz="3200" cap="none">
                      <a:solidFill>
                        <a:srgbClr val="000000"/>
                      </a:solidFill>
                    </a:defRPr>
                  </a:pPr>
                  <a:endParaRPr/>
                </a:p>
              </p:txBody>
            </p:sp>
            <p:sp>
              <p:nvSpPr>
                <p:cNvPr id="48" name="iṣḷîḑe">
                  <a:extLst>
                    <a:ext uri="{FF2B5EF4-FFF2-40B4-BE49-F238E27FC236}">
                      <a16:creationId xmlns:a16="http://schemas.microsoft.com/office/drawing/2014/main" id="{E216768B-BE8F-4AA5-AC27-4FC1CA5788BA}"/>
                    </a:ext>
                  </a:extLst>
                </p:cNvPr>
                <p:cNvSpPr/>
                <p:nvPr/>
              </p:nvSpPr>
              <p:spPr>
                <a:xfrm>
                  <a:off x="1043545" y="436989"/>
                  <a:ext cx="1033956" cy="1"/>
                </a:xfrm>
                <a:prstGeom prst="line">
                  <a:avLst/>
                </a:prstGeom>
                <a:noFill/>
                <a:ln w="25400" cap="flat">
                  <a:solidFill>
                    <a:srgbClr val="A6AAA9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algn="ctr">
                    <a:defRPr sz="3200" cap="none">
                      <a:solidFill>
                        <a:srgbClr val="000000"/>
                      </a:solidFill>
                    </a:defRPr>
                  </a:pPr>
                  <a:endParaRPr/>
                </a:p>
              </p:txBody>
            </p:sp>
            <p:sp>
              <p:nvSpPr>
                <p:cNvPr id="49" name="isļîḓê">
                  <a:extLst>
                    <a:ext uri="{FF2B5EF4-FFF2-40B4-BE49-F238E27FC236}">
                      <a16:creationId xmlns:a16="http://schemas.microsoft.com/office/drawing/2014/main" id="{CFBE1D6E-3FCE-45D7-9928-D52F2CA74375}"/>
                    </a:ext>
                  </a:extLst>
                </p:cNvPr>
                <p:cNvSpPr/>
                <p:nvPr/>
              </p:nvSpPr>
              <p:spPr>
                <a:xfrm>
                  <a:off x="1046345" y="2651303"/>
                  <a:ext cx="1033956" cy="1"/>
                </a:xfrm>
                <a:prstGeom prst="line">
                  <a:avLst/>
                </a:prstGeom>
                <a:noFill/>
                <a:ln w="25400" cap="flat">
                  <a:solidFill>
                    <a:srgbClr val="A6AAA9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algn="ctr">
                    <a:defRPr sz="3200" cap="none">
                      <a:solidFill>
                        <a:srgbClr val="000000"/>
                      </a:solidFill>
                    </a:defRPr>
                  </a:pPr>
                  <a:endParaRPr/>
                </a:p>
              </p:txBody>
            </p:sp>
          </p:grpSp>
          <p:grpSp>
            <p:nvGrpSpPr>
              <p:cNvPr id="20" name="iṥļiḍe">
                <a:extLst>
                  <a:ext uri="{FF2B5EF4-FFF2-40B4-BE49-F238E27FC236}">
                    <a16:creationId xmlns:a16="http://schemas.microsoft.com/office/drawing/2014/main" id="{07089CFC-7686-4D4F-8CA2-6514304BF426}"/>
                  </a:ext>
                </a:extLst>
              </p:cNvPr>
              <p:cNvGrpSpPr/>
              <p:nvPr/>
            </p:nvGrpSpPr>
            <p:grpSpPr>
              <a:xfrm>
                <a:off x="1932150" y="34533"/>
                <a:ext cx="1093343" cy="1093343"/>
                <a:chOff x="0" y="0"/>
                <a:chExt cx="1093342" cy="1093342"/>
              </a:xfrm>
            </p:grpSpPr>
            <p:sp>
              <p:nvSpPr>
                <p:cNvPr id="37" name="íş1íḓê">
                  <a:extLst>
                    <a:ext uri="{FF2B5EF4-FFF2-40B4-BE49-F238E27FC236}">
                      <a16:creationId xmlns:a16="http://schemas.microsoft.com/office/drawing/2014/main" id="{B3CD1066-0C16-4456-ABCB-85E8E0F2B5EB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1093342" cy="1093342"/>
                </a:xfrm>
                <a:prstGeom prst="ellipse">
                  <a:avLst/>
                </a:prstGeom>
                <a:solidFill>
                  <a:srgbClr val="FFFFFF"/>
                </a:solidFill>
                <a:ln w="25400" cap="flat">
                  <a:solidFill>
                    <a:srgbClr val="A6AAA9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algn="ctr">
                    <a:defRPr sz="3200" cap="none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38" name="iśļïḑè">
                  <a:extLst>
                    <a:ext uri="{FF2B5EF4-FFF2-40B4-BE49-F238E27FC236}">
                      <a16:creationId xmlns:a16="http://schemas.microsoft.com/office/drawing/2014/main" id="{1A5786E2-0CBD-489D-99E7-305C5A3A7826}"/>
                    </a:ext>
                  </a:extLst>
                </p:cNvPr>
                <p:cNvSpPr/>
                <p:nvPr/>
              </p:nvSpPr>
              <p:spPr>
                <a:xfrm>
                  <a:off x="81408" y="81408"/>
                  <a:ext cx="930525" cy="930525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algn="ctr">
                    <a:defRPr sz="3200" cap="none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39" name="îṣ1íḋè">
                  <a:extLst>
                    <a:ext uri="{FF2B5EF4-FFF2-40B4-BE49-F238E27FC236}">
                      <a16:creationId xmlns:a16="http://schemas.microsoft.com/office/drawing/2014/main" id="{36AE4DBB-C86F-4420-8DC0-7A4221BC4DA4}"/>
                    </a:ext>
                  </a:extLst>
                </p:cNvPr>
                <p:cNvSpPr/>
                <p:nvPr/>
              </p:nvSpPr>
              <p:spPr>
                <a:xfrm>
                  <a:off x="378105" y="378105"/>
                  <a:ext cx="337131" cy="33713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10800"/>
                      </a:moveTo>
                      <a:cubicBezTo>
                        <a:pt x="13600" y="10800"/>
                        <a:pt x="16200" y="8350"/>
                        <a:pt x="16200" y="5400"/>
                      </a:cubicBezTo>
                      <a:cubicBezTo>
                        <a:pt x="16200" y="2450"/>
                        <a:pt x="13750" y="0"/>
                        <a:pt x="10800" y="0"/>
                      </a:cubicBezTo>
                      <a:cubicBezTo>
                        <a:pt x="7850" y="0"/>
                        <a:pt x="5400" y="2450"/>
                        <a:pt x="5400" y="5400"/>
                      </a:cubicBezTo>
                      <a:cubicBezTo>
                        <a:pt x="5400" y="8350"/>
                        <a:pt x="7700" y="10800"/>
                        <a:pt x="10800" y="10800"/>
                      </a:cubicBezTo>
                      <a:close/>
                      <a:moveTo>
                        <a:pt x="10800" y="13350"/>
                      </a:moveTo>
                      <a:cubicBezTo>
                        <a:pt x="7200" y="13350"/>
                        <a:pt x="0" y="15150"/>
                        <a:pt x="0" y="18750"/>
                      </a:cubicBez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18750"/>
                      </a:lnTo>
                      <a:cubicBezTo>
                        <a:pt x="21600" y="15150"/>
                        <a:pt x="14400" y="13350"/>
                        <a:pt x="10800" y="1335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defRPr sz="1800" cap="none">
                      <a:solidFill>
                        <a:srgbClr val="000000"/>
                      </a:solidFill>
                    </a:defRPr>
                  </a:pPr>
                  <a:endParaRPr/>
                </a:p>
              </p:txBody>
            </p:sp>
          </p:grpSp>
          <p:grpSp>
            <p:nvGrpSpPr>
              <p:cNvPr id="21" name="îŝlîḍé">
                <a:extLst>
                  <a:ext uri="{FF2B5EF4-FFF2-40B4-BE49-F238E27FC236}">
                    <a16:creationId xmlns:a16="http://schemas.microsoft.com/office/drawing/2014/main" id="{CCBF84F3-3EDC-4B1C-B401-F8B5BE201529}"/>
                  </a:ext>
                </a:extLst>
              </p:cNvPr>
              <p:cNvGrpSpPr/>
              <p:nvPr/>
            </p:nvGrpSpPr>
            <p:grpSpPr>
              <a:xfrm>
                <a:off x="1700752" y="2058158"/>
                <a:ext cx="350034" cy="350035"/>
                <a:chOff x="0" y="0"/>
                <a:chExt cx="350033" cy="350033"/>
              </a:xfrm>
            </p:grpSpPr>
            <p:sp>
              <p:nvSpPr>
                <p:cNvPr id="34" name="îSľîdé">
                  <a:extLst>
                    <a:ext uri="{FF2B5EF4-FFF2-40B4-BE49-F238E27FC236}">
                      <a16:creationId xmlns:a16="http://schemas.microsoft.com/office/drawing/2014/main" id="{ED2E3506-C5D3-440C-A938-0344FC267281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350033" cy="350033"/>
                </a:xfrm>
                <a:prstGeom prst="ellipse">
                  <a:avLst/>
                </a:prstGeom>
                <a:solidFill>
                  <a:srgbClr val="FFFFFF"/>
                </a:solidFill>
                <a:ln w="25400" cap="flat">
                  <a:solidFill>
                    <a:srgbClr val="A6AAA9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algn="ctr">
                    <a:defRPr sz="3200" cap="none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35" name="ïS1iḍê">
                  <a:extLst>
                    <a:ext uri="{FF2B5EF4-FFF2-40B4-BE49-F238E27FC236}">
                      <a16:creationId xmlns:a16="http://schemas.microsoft.com/office/drawing/2014/main" id="{6FCA2E38-25F0-4BF7-9C48-469B679D1C1B}"/>
                    </a:ext>
                  </a:extLst>
                </p:cNvPr>
                <p:cNvSpPr/>
                <p:nvPr/>
              </p:nvSpPr>
              <p:spPr>
                <a:xfrm>
                  <a:off x="56766" y="56766"/>
                  <a:ext cx="236501" cy="236501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algn="ctr">
                    <a:defRPr sz="3200" cap="none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36" name="íṣḻiďé">
                  <a:extLst>
                    <a:ext uri="{FF2B5EF4-FFF2-40B4-BE49-F238E27FC236}">
                      <a16:creationId xmlns:a16="http://schemas.microsoft.com/office/drawing/2014/main" id="{B718DF2D-807B-4296-B7E4-E68FABD4B642}"/>
                    </a:ext>
                  </a:extLst>
                </p:cNvPr>
                <p:cNvSpPr/>
                <p:nvPr/>
              </p:nvSpPr>
              <p:spPr>
                <a:xfrm>
                  <a:off x="126769" y="126769"/>
                  <a:ext cx="96495" cy="9649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10800"/>
                      </a:moveTo>
                      <a:cubicBezTo>
                        <a:pt x="13600" y="10800"/>
                        <a:pt x="16200" y="8350"/>
                        <a:pt x="16200" y="5400"/>
                      </a:cubicBezTo>
                      <a:cubicBezTo>
                        <a:pt x="16200" y="2450"/>
                        <a:pt x="13750" y="0"/>
                        <a:pt x="10800" y="0"/>
                      </a:cubicBezTo>
                      <a:cubicBezTo>
                        <a:pt x="7850" y="0"/>
                        <a:pt x="5400" y="2450"/>
                        <a:pt x="5400" y="5400"/>
                      </a:cubicBezTo>
                      <a:cubicBezTo>
                        <a:pt x="5400" y="8350"/>
                        <a:pt x="7700" y="10800"/>
                        <a:pt x="10800" y="10800"/>
                      </a:cubicBezTo>
                      <a:close/>
                      <a:moveTo>
                        <a:pt x="10800" y="13350"/>
                      </a:moveTo>
                      <a:cubicBezTo>
                        <a:pt x="7200" y="13350"/>
                        <a:pt x="0" y="15150"/>
                        <a:pt x="0" y="18750"/>
                      </a:cubicBez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18750"/>
                      </a:lnTo>
                      <a:cubicBezTo>
                        <a:pt x="21600" y="15150"/>
                        <a:pt x="14400" y="13350"/>
                        <a:pt x="10800" y="1335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defRPr sz="1800" cap="none">
                      <a:solidFill>
                        <a:srgbClr val="000000"/>
                      </a:solidFill>
                    </a:defRPr>
                  </a:pPr>
                  <a:endParaRPr/>
                </a:p>
              </p:txBody>
            </p:sp>
          </p:grpSp>
          <p:grpSp>
            <p:nvGrpSpPr>
              <p:cNvPr id="22" name="îšľïḓè">
                <a:extLst>
                  <a:ext uri="{FF2B5EF4-FFF2-40B4-BE49-F238E27FC236}">
                    <a16:creationId xmlns:a16="http://schemas.microsoft.com/office/drawing/2014/main" id="{DF465912-A3A2-4534-8BC1-57116D286265}"/>
                  </a:ext>
                </a:extLst>
              </p:cNvPr>
              <p:cNvGrpSpPr/>
              <p:nvPr/>
            </p:nvGrpSpPr>
            <p:grpSpPr>
              <a:xfrm>
                <a:off x="41462" y="1827816"/>
                <a:ext cx="810718" cy="810719"/>
                <a:chOff x="0" y="0"/>
                <a:chExt cx="810717" cy="810717"/>
              </a:xfrm>
            </p:grpSpPr>
            <p:sp>
              <p:nvSpPr>
                <p:cNvPr id="31" name="îṧḻídê">
                  <a:extLst>
                    <a:ext uri="{FF2B5EF4-FFF2-40B4-BE49-F238E27FC236}">
                      <a16:creationId xmlns:a16="http://schemas.microsoft.com/office/drawing/2014/main" id="{B6F47F31-572F-41AE-B06F-3E8CE592F2FD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810717" cy="810717"/>
                </a:xfrm>
                <a:prstGeom prst="ellipse">
                  <a:avLst/>
                </a:prstGeom>
                <a:solidFill>
                  <a:srgbClr val="FFFFFF"/>
                </a:solidFill>
                <a:ln w="25400" cap="flat">
                  <a:solidFill>
                    <a:srgbClr val="A6AAA9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algn="ctr">
                    <a:defRPr sz="3200" cap="none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32" name="ísḻîďê">
                  <a:extLst>
                    <a:ext uri="{FF2B5EF4-FFF2-40B4-BE49-F238E27FC236}">
                      <a16:creationId xmlns:a16="http://schemas.microsoft.com/office/drawing/2014/main" id="{7DBE9D9D-6C12-46B0-9205-3C61CD80E5A6}"/>
                    </a:ext>
                  </a:extLst>
                </p:cNvPr>
                <p:cNvSpPr/>
                <p:nvPr/>
              </p:nvSpPr>
              <p:spPr>
                <a:xfrm>
                  <a:off x="71403" y="71403"/>
                  <a:ext cx="667911" cy="667911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algn="ctr">
                    <a:defRPr sz="3200" cap="none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33" name="işḻidé">
                  <a:extLst>
                    <a:ext uri="{FF2B5EF4-FFF2-40B4-BE49-F238E27FC236}">
                      <a16:creationId xmlns:a16="http://schemas.microsoft.com/office/drawing/2014/main" id="{D7685773-42DF-4A4D-8441-6096AFEA7C12}"/>
                    </a:ext>
                  </a:extLst>
                </p:cNvPr>
                <p:cNvSpPr/>
                <p:nvPr/>
              </p:nvSpPr>
              <p:spPr>
                <a:xfrm>
                  <a:off x="293612" y="293612"/>
                  <a:ext cx="223493" cy="2234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10800"/>
                      </a:moveTo>
                      <a:cubicBezTo>
                        <a:pt x="13600" y="10800"/>
                        <a:pt x="16200" y="8350"/>
                        <a:pt x="16200" y="5400"/>
                      </a:cubicBezTo>
                      <a:cubicBezTo>
                        <a:pt x="16200" y="2450"/>
                        <a:pt x="13750" y="0"/>
                        <a:pt x="10800" y="0"/>
                      </a:cubicBezTo>
                      <a:cubicBezTo>
                        <a:pt x="7850" y="0"/>
                        <a:pt x="5400" y="2450"/>
                        <a:pt x="5400" y="5400"/>
                      </a:cubicBezTo>
                      <a:cubicBezTo>
                        <a:pt x="5400" y="8350"/>
                        <a:pt x="7700" y="10800"/>
                        <a:pt x="10800" y="10800"/>
                      </a:cubicBezTo>
                      <a:close/>
                      <a:moveTo>
                        <a:pt x="10800" y="13350"/>
                      </a:moveTo>
                      <a:cubicBezTo>
                        <a:pt x="7200" y="13350"/>
                        <a:pt x="0" y="15150"/>
                        <a:pt x="0" y="18750"/>
                      </a:cubicBez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18750"/>
                      </a:lnTo>
                      <a:cubicBezTo>
                        <a:pt x="21600" y="15150"/>
                        <a:pt x="14400" y="13350"/>
                        <a:pt x="10800" y="1335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defRPr sz="1800" cap="none">
                      <a:solidFill>
                        <a:srgbClr val="000000"/>
                      </a:solidFill>
                    </a:defRPr>
                  </a:pPr>
                  <a:endParaRPr/>
                </a:p>
              </p:txBody>
            </p:sp>
          </p:grpSp>
          <p:grpSp>
            <p:nvGrpSpPr>
              <p:cNvPr id="23" name="íSļïḍé">
                <a:extLst>
                  <a:ext uri="{FF2B5EF4-FFF2-40B4-BE49-F238E27FC236}">
                    <a16:creationId xmlns:a16="http://schemas.microsoft.com/office/drawing/2014/main" id="{F162F820-58D8-4C2F-8908-D5A1E6479671}"/>
                  </a:ext>
                </a:extLst>
              </p:cNvPr>
              <p:cNvGrpSpPr/>
              <p:nvPr/>
            </p:nvGrpSpPr>
            <p:grpSpPr>
              <a:xfrm>
                <a:off x="640105" y="756005"/>
                <a:ext cx="350034" cy="350035"/>
                <a:chOff x="0" y="0"/>
                <a:chExt cx="350033" cy="350033"/>
              </a:xfrm>
            </p:grpSpPr>
            <p:sp>
              <p:nvSpPr>
                <p:cNvPr id="28" name="íšḻîḓê">
                  <a:extLst>
                    <a:ext uri="{FF2B5EF4-FFF2-40B4-BE49-F238E27FC236}">
                      <a16:creationId xmlns:a16="http://schemas.microsoft.com/office/drawing/2014/main" id="{4CE746EE-3D9E-406B-B8A8-CEEB3944920C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350033" cy="350033"/>
                </a:xfrm>
                <a:prstGeom prst="ellipse">
                  <a:avLst/>
                </a:prstGeom>
                <a:solidFill>
                  <a:srgbClr val="FFFFFF"/>
                </a:solidFill>
                <a:ln w="25400" cap="flat">
                  <a:solidFill>
                    <a:srgbClr val="A6AAA9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algn="ctr">
                    <a:defRPr sz="3200" cap="none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29" name="ïšḻïḑe">
                  <a:extLst>
                    <a:ext uri="{FF2B5EF4-FFF2-40B4-BE49-F238E27FC236}">
                      <a16:creationId xmlns:a16="http://schemas.microsoft.com/office/drawing/2014/main" id="{6B5E13F5-6EE9-4BEB-B293-795CD915F7C0}"/>
                    </a:ext>
                  </a:extLst>
                </p:cNvPr>
                <p:cNvSpPr/>
                <p:nvPr/>
              </p:nvSpPr>
              <p:spPr>
                <a:xfrm>
                  <a:off x="56766" y="56766"/>
                  <a:ext cx="236501" cy="236501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algn="ctr">
                    <a:defRPr sz="3200" cap="none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30" name="íṥḷíḓè">
                  <a:extLst>
                    <a:ext uri="{FF2B5EF4-FFF2-40B4-BE49-F238E27FC236}">
                      <a16:creationId xmlns:a16="http://schemas.microsoft.com/office/drawing/2014/main" id="{2B558AEE-C5AE-4E92-9A2D-8474F65A9422}"/>
                    </a:ext>
                  </a:extLst>
                </p:cNvPr>
                <p:cNvSpPr/>
                <p:nvPr/>
              </p:nvSpPr>
              <p:spPr>
                <a:xfrm>
                  <a:off x="126769" y="126769"/>
                  <a:ext cx="96495" cy="9649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10800"/>
                      </a:moveTo>
                      <a:cubicBezTo>
                        <a:pt x="13600" y="10800"/>
                        <a:pt x="16200" y="8350"/>
                        <a:pt x="16200" y="5400"/>
                      </a:cubicBezTo>
                      <a:cubicBezTo>
                        <a:pt x="16200" y="2450"/>
                        <a:pt x="13750" y="0"/>
                        <a:pt x="10800" y="0"/>
                      </a:cubicBezTo>
                      <a:cubicBezTo>
                        <a:pt x="7850" y="0"/>
                        <a:pt x="5400" y="2450"/>
                        <a:pt x="5400" y="5400"/>
                      </a:cubicBezTo>
                      <a:cubicBezTo>
                        <a:pt x="5400" y="8350"/>
                        <a:pt x="7700" y="10800"/>
                        <a:pt x="10800" y="10800"/>
                      </a:cubicBezTo>
                      <a:close/>
                      <a:moveTo>
                        <a:pt x="10800" y="13350"/>
                      </a:moveTo>
                      <a:cubicBezTo>
                        <a:pt x="7200" y="13350"/>
                        <a:pt x="0" y="15150"/>
                        <a:pt x="0" y="18750"/>
                      </a:cubicBez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18750"/>
                      </a:lnTo>
                      <a:cubicBezTo>
                        <a:pt x="21600" y="15150"/>
                        <a:pt x="14400" y="13350"/>
                        <a:pt x="10800" y="1335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defRPr sz="1800" cap="none">
                      <a:solidFill>
                        <a:srgbClr val="000000"/>
                      </a:solidFill>
                    </a:defRPr>
                  </a:pPr>
                  <a:endParaRPr/>
                </a:p>
              </p:txBody>
            </p:sp>
          </p:grpSp>
          <p:grpSp>
            <p:nvGrpSpPr>
              <p:cNvPr id="24" name="i$ľiďe">
                <a:extLst>
                  <a:ext uri="{FF2B5EF4-FFF2-40B4-BE49-F238E27FC236}">
                    <a16:creationId xmlns:a16="http://schemas.microsoft.com/office/drawing/2014/main" id="{F5695DB0-5D8E-41FF-A984-FCBFC9D0B677}"/>
                  </a:ext>
                </a:extLst>
              </p:cNvPr>
              <p:cNvGrpSpPr/>
              <p:nvPr/>
            </p:nvGrpSpPr>
            <p:grpSpPr>
              <a:xfrm>
                <a:off x="1298762" y="1039527"/>
                <a:ext cx="810718" cy="810719"/>
                <a:chOff x="0" y="0"/>
                <a:chExt cx="810717" cy="810717"/>
              </a:xfrm>
            </p:grpSpPr>
            <p:sp>
              <p:nvSpPr>
                <p:cNvPr id="25" name="íS1íḋê">
                  <a:extLst>
                    <a:ext uri="{FF2B5EF4-FFF2-40B4-BE49-F238E27FC236}">
                      <a16:creationId xmlns:a16="http://schemas.microsoft.com/office/drawing/2014/main" id="{2E298B8E-6194-4DB8-B87C-4CC517F09229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810717" cy="810717"/>
                </a:xfrm>
                <a:prstGeom prst="ellipse">
                  <a:avLst/>
                </a:prstGeom>
                <a:solidFill>
                  <a:srgbClr val="FFFFFF"/>
                </a:solidFill>
                <a:ln w="25400" cap="flat">
                  <a:solidFill>
                    <a:srgbClr val="A6AAA9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algn="ctr">
                    <a:defRPr sz="3200" cap="none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26" name="îś1iďè">
                  <a:extLst>
                    <a:ext uri="{FF2B5EF4-FFF2-40B4-BE49-F238E27FC236}">
                      <a16:creationId xmlns:a16="http://schemas.microsoft.com/office/drawing/2014/main" id="{A5C22215-BA9C-4118-B34C-5F6F7C547F82}"/>
                    </a:ext>
                  </a:extLst>
                </p:cNvPr>
                <p:cNvSpPr/>
                <p:nvPr/>
              </p:nvSpPr>
              <p:spPr>
                <a:xfrm>
                  <a:off x="71403" y="71403"/>
                  <a:ext cx="667911" cy="667911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algn="ctr">
                    <a:defRPr sz="3200" cap="none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27" name="ï$ľíḓe">
                  <a:extLst>
                    <a:ext uri="{FF2B5EF4-FFF2-40B4-BE49-F238E27FC236}">
                      <a16:creationId xmlns:a16="http://schemas.microsoft.com/office/drawing/2014/main" id="{E1EE7ADD-71C9-4F73-A8FB-C54F16267946}"/>
                    </a:ext>
                  </a:extLst>
                </p:cNvPr>
                <p:cNvSpPr/>
                <p:nvPr/>
              </p:nvSpPr>
              <p:spPr>
                <a:xfrm>
                  <a:off x="293612" y="293612"/>
                  <a:ext cx="223493" cy="2234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10800"/>
                      </a:moveTo>
                      <a:cubicBezTo>
                        <a:pt x="13600" y="10800"/>
                        <a:pt x="16200" y="8350"/>
                        <a:pt x="16200" y="5400"/>
                      </a:cubicBezTo>
                      <a:cubicBezTo>
                        <a:pt x="16200" y="2450"/>
                        <a:pt x="13750" y="0"/>
                        <a:pt x="10800" y="0"/>
                      </a:cubicBezTo>
                      <a:cubicBezTo>
                        <a:pt x="7850" y="0"/>
                        <a:pt x="5400" y="2450"/>
                        <a:pt x="5400" y="5400"/>
                      </a:cubicBezTo>
                      <a:cubicBezTo>
                        <a:pt x="5400" y="8350"/>
                        <a:pt x="7700" y="10800"/>
                        <a:pt x="10800" y="10800"/>
                      </a:cubicBezTo>
                      <a:close/>
                      <a:moveTo>
                        <a:pt x="10800" y="13350"/>
                      </a:moveTo>
                      <a:cubicBezTo>
                        <a:pt x="7200" y="13350"/>
                        <a:pt x="0" y="15150"/>
                        <a:pt x="0" y="18750"/>
                      </a:cubicBez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18750"/>
                      </a:lnTo>
                      <a:cubicBezTo>
                        <a:pt x="21600" y="15150"/>
                        <a:pt x="14400" y="13350"/>
                        <a:pt x="10800" y="1335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914400">
                    <a:defRPr sz="1800" cap="none">
                      <a:solidFill>
                        <a:srgbClr val="000000"/>
                      </a:solidFill>
                    </a:defRPr>
                  </a:pPr>
                  <a:endParaRPr/>
                </a:p>
              </p:txBody>
            </p:sp>
          </p:grpSp>
        </p:grpSp>
        <p:grpSp>
          <p:nvGrpSpPr>
            <p:cNvPr id="7" name="îṥḷíḑê">
              <a:extLst>
                <a:ext uri="{FF2B5EF4-FFF2-40B4-BE49-F238E27FC236}">
                  <a16:creationId xmlns:a16="http://schemas.microsoft.com/office/drawing/2014/main" id="{989A3982-A5E3-42CB-A174-17F7DD36089D}"/>
                </a:ext>
              </a:extLst>
            </p:cNvPr>
            <p:cNvGrpSpPr/>
            <p:nvPr/>
          </p:nvGrpSpPr>
          <p:grpSpPr>
            <a:xfrm>
              <a:off x="687280" y="2639453"/>
              <a:ext cx="3791329" cy="1998194"/>
              <a:chOff x="687278" y="2398652"/>
              <a:chExt cx="3524773" cy="1998194"/>
            </a:xfrm>
          </p:grpSpPr>
          <p:sp>
            <p:nvSpPr>
              <p:cNvPr id="17" name="îş1iḓe">
                <a:extLst>
                  <a:ext uri="{FF2B5EF4-FFF2-40B4-BE49-F238E27FC236}">
                    <a16:creationId xmlns:a16="http://schemas.microsoft.com/office/drawing/2014/main" id="{DC0E637A-9117-4D4E-9E56-43C504B3D3EE}"/>
                  </a:ext>
                </a:extLst>
              </p:cNvPr>
              <p:cNvSpPr/>
              <p:nvPr/>
            </p:nvSpPr>
            <p:spPr>
              <a:xfrm>
                <a:off x="687278" y="2840457"/>
                <a:ext cx="3524773" cy="15563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18" name="iṩļïḋè">
                <a:extLst>
                  <a:ext uri="{FF2B5EF4-FFF2-40B4-BE49-F238E27FC236}">
                    <a16:creationId xmlns:a16="http://schemas.microsoft.com/office/drawing/2014/main" id="{955381EE-9C7E-42EC-99A4-BADFE9C7139F}"/>
                  </a:ext>
                </a:extLst>
              </p:cNvPr>
              <p:cNvSpPr txBox="1"/>
              <p:nvPr/>
            </p:nvSpPr>
            <p:spPr bwMode="auto">
              <a:xfrm>
                <a:off x="687278" y="2398652"/>
                <a:ext cx="352477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400" b="1" dirty="0"/>
                  <a:t>Text here</a:t>
                </a:r>
              </a:p>
            </p:txBody>
          </p:sp>
        </p:grpSp>
        <p:grpSp>
          <p:nvGrpSpPr>
            <p:cNvPr id="8" name="í$lïdè">
              <a:extLst>
                <a:ext uri="{FF2B5EF4-FFF2-40B4-BE49-F238E27FC236}">
                  <a16:creationId xmlns:a16="http://schemas.microsoft.com/office/drawing/2014/main" id="{3399BC1B-8E23-4642-A77A-4359453537EF}"/>
                </a:ext>
              </a:extLst>
            </p:cNvPr>
            <p:cNvGrpSpPr/>
            <p:nvPr/>
          </p:nvGrpSpPr>
          <p:grpSpPr>
            <a:xfrm>
              <a:off x="7698103" y="1431314"/>
              <a:ext cx="3822385" cy="1122715"/>
              <a:chOff x="666932" y="4425289"/>
              <a:chExt cx="1740248" cy="1122715"/>
            </a:xfrm>
          </p:grpSpPr>
          <p:sp>
            <p:nvSpPr>
              <p:cNvPr id="15" name="išlîḓe">
                <a:extLst>
                  <a:ext uri="{FF2B5EF4-FFF2-40B4-BE49-F238E27FC236}">
                    <a16:creationId xmlns:a16="http://schemas.microsoft.com/office/drawing/2014/main" id="{565CA0E8-9657-4E4A-B21E-38BAD692EA1C}"/>
                  </a:ext>
                </a:extLst>
              </p:cNvPr>
              <p:cNvSpPr txBox="1"/>
              <p:nvPr/>
            </p:nvSpPr>
            <p:spPr bwMode="auto">
              <a:xfrm>
                <a:off x="666932" y="4425289"/>
                <a:ext cx="174024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01.Text here</a:t>
                </a:r>
              </a:p>
            </p:txBody>
          </p:sp>
          <p:sp>
            <p:nvSpPr>
              <p:cNvPr id="16" name="îşļidè">
                <a:extLst>
                  <a:ext uri="{FF2B5EF4-FFF2-40B4-BE49-F238E27FC236}">
                    <a16:creationId xmlns:a16="http://schemas.microsoft.com/office/drawing/2014/main" id="{D74FDC9A-CB7A-4B9C-A7FE-B92241FD987B}"/>
                  </a:ext>
                </a:extLst>
              </p:cNvPr>
              <p:cNvSpPr/>
              <p:nvPr/>
            </p:nvSpPr>
            <p:spPr bwMode="auto">
              <a:xfrm>
                <a:off x="666932" y="4867096"/>
                <a:ext cx="1740248" cy="680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9" name="ïṥḻïḓé">
              <a:extLst>
                <a:ext uri="{FF2B5EF4-FFF2-40B4-BE49-F238E27FC236}">
                  <a16:creationId xmlns:a16="http://schemas.microsoft.com/office/drawing/2014/main" id="{90AB83D9-5B52-43DA-B8AD-0B6AE35C0DEF}"/>
                </a:ext>
              </a:extLst>
            </p:cNvPr>
            <p:cNvGrpSpPr/>
            <p:nvPr/>
          </p:nvGrpSpPr>
          <p:grpSpPr>
            <a:xfrm>
              <a:off x="7698103" y="3077192"/>
              <a:ext cx="3822385" cy="1122715"/>
              <a:chOff x="666932" y="4425289"/>
              <a:chExt cx="1740248" cy="1122715"/>
            </a:xfrm>
          </p:grpSpPr>
          <p:sp>
            <p:nvSpPr>
              <p:cNvPr id="13" name="îṣḻîďè">
                <a:extLst>
                  <a:ext uri="{FF2B5EF4-FFF2-40B4-BE49-F238E27FC236}">
                    <a16:creationId xmlns:a16="http://schemas.microsoft.com/office/drawing/2014/main" id="{27B9EE87-FB73-4164-9E04-6588CF35425A}"/>
                  </a:ext>
                </a:extLst>
              </p:cNvPr>
              <p:cNvSpPr txBox="1"/>
              <p:nvPr/>
            </p:nvSpPr>
            <p:spPr bwMode="auto">
              <a:xfrm>
                <a:off x="666932" y="4425289"/>
                <a:ext cx="174024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02.Text here</a:t>
                </a:r>
              </a:p>
            </p:txBody>
          </p:sp>
          <p:sp>
            <p:nvSpPr>
              <p:cNvPr id="14" name="îSḻîḑé">
                <a:extLst>
                  <a:ext uri="{FF2B5EF4-FFF2-40B4-BE49-F238E27FC236}">
                    <a16:creationId xmlns:a16="http://schemas.microsoft.com/office/drawing/2014/main" id="{789819B6-C482-45E1-9C4F-D52B9D319AE7}"/>
                  </a:ext>
                </a:extLst>
              </p:cNvPr>
              <p:cNvSpPr/>
              <p:nvPr/>
            </p:nvSpPr>
            <p:spPr bwMode="auto">
              <a:xfrm>
                <a:off x="666932" y="4867096"/>
                <a:ext cx="1740248" cy="680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0" name="íṧḷîḋè">
              <a:extLst>
                <a:ext uri="{FF2B5EF4-FFF2-40B4-BE49-F238E27FC236}">
                  <a16:creationId xmlns:a16="http://schemas.microsoft.com/office/drawing/2014/main" id="{4BB0BD91-C8B2-4A11-AE98-8C738A258709}"/>
                </a:ext>
              </a:extLst>
            </p:cNvPr>
            <p:cNvGrpSpPr/>
            <p:nvPr/>
          </p:nvGrpSpPr>
          <p:grpSpPr>
            <a:xfrm>
              <a:off x="7698103" y="4723071"/>
              <a:ext cx="3822385" cy="1122715"/>
              <a:chOff x="666932" y="4425289"/>
              <a:chExt cx="1740248" cy="1122715"/>
            </a:xfrm>
          </p:grpSpPr>
          <p:sp>
            <p:nvSpPr>
              <p:cNvPr id="11" name="i$ľïḍê">
                <a:extLst>
                  <a:ext uri="{FF2B5EF4-FFF2-40B4-BE49-F238E27FC236}">
                    <a16:creationId xmlns:a16="http://schemas.microsoft.com/office/drawing/2014/main" id="{932CAFF1-27F7-44E0-9C23-DC92651C5270}"/>
                  </a:ext>
                </a:extLst>
              </p:cNvPr>
              <p:cNvSpPr txBox="1"/>
              <p:nvPr/>
            </p:nvSpPr>
            <p:spPr bwMode="auto">
              <a:xfrm>
                <a:off x="666932" y="4425289"/>
                <a:ext cx="174024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03.Text here</a:t>
                </a:r>
              </a:p>
            </p:txBody>
          </p:sp>
          <p:sp>
            <p:nvSpPr>
              <p:cNvPr id="12" name="íṣ1îďe">
                <a:extLst>
                  <a:ext uri="{FF2B5EF4-FFF2-40B4-BE49-F238E27FC236}">
                    <a16:creationId xmlns:a16="http://schemas.microsoft.com/office/drawing/2014/main" id="{A81D5D9A-1ACA-4B15-8446-FC94758BB768}"/>
                  </a:ext>
                </a:extLst>
              </p:cNvPr>
              <p:cNvSpPr/>
              <p:nvPr/>
            </p:nvSpPr>
            <p:spPr bwMode="auto">
              <a:xfrm>
                <a:off x="666932" y="4867096"/>
                <a:ext cx="1740248" cy="680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9135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701EF50-20DC-4C96-AAEE-90BD5FC89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ADCEBAC-15B7-4E96-A2C0-38DFCF0CB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0456076-D860-4324-8E86-D12BE5A80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13</a:t>
            </a:fld>
            <a:endParaRPr lang="zh-CN" altLang="en-US"/>
          </a:p>
        </p:txBody>
      </p:sp>
      <p:grpSp>
        <p:nvGrpSpPr>
          <p:cNvPr id="5" name="9002b3b7-fc99-4c03-a52d-c5328b75f1c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899F2A6-C816-497A-B2FF-C90A13559FC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2500" y="1894583"/>
            <a:ext cx="10866583" cy="3489892"/>
            <a:chOff x="662500" y="1894583"/>
            <a:chExt cx="10866583" cy="3489892"/>
          </a:xfrm>
        </p:grpSpPr>
        <p:sp>
          <p:nvSpPr>
            <p:cNvPr id="6" name="iṣľîďê">
              <a:extLst>
                <a:ext uri="{FF2B5EF4-FFF2-40B4-BE49-F238E27FC236}">
                  <a16:creationId xmlns:a16="http://schemas.microsoft.com/office/drawing/2014/main" id="{C1C89D93-A1CD-4AE3-B1FF-3E038B40F6CB}"/>
                </a:ext>
              </a:extLst>
            </p:cNvPr>
            <p:cNvSpPr/>
            <p:nvPr/>
          </p:nvSpPr>
          <p:spPr bwMode="auto">
            <a:xfrm rot="5400000">
              <a:off x="630293" y="2315778"/>
              <a:ext cx="3066563" cy="2765000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17698" t="-38" r="-17551" b="-38"/>
              </a:stretch>
            </a:blip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" name="ïşľïḑe">
              <a:extLst>
                <a:ext uri="{FF2B5EF4-FFF2-40B4-BE49-F238E27FC236}">
                  <a16:creationId xmlns:a16="http://schemas.microsoft.com/office/drawing/2014/main" id="{7DF3DC84-CF4B-490D-8B95-9F0DE57F5E2E}"/>
                </a:ext>
              </a:extLst>
            </p:cNvPr>
            <p:cNvSpPr/>
            <p:nvPr/>
          </p:nvSpPr>
          <p:spPr bwMode="auto">
            <a:xfrm rot="5400000">
              <a:off x="481377" y="2201215"/>
              <a:ext cx="3364383" cy="300213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</p:spPr>
          <p:txBody>
            <a:bodyPr vert="horz" wrap="square" lIns="121717" tIns="60856" rIns="121717" bIns="60856" numCol="1" anchor="t" anchorCtr="0" compatLnSpc="1"/>
            <a:lstStyle/>
            <a:p>
              <a:pPr defTabSz="1216967">
                <a:defRPr/>
              </a:pPr>
              <a:endParaRPr lang="zh-CN" altLang="en-US" sz="1707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ïşlíďê">
              <a:extLst>
                <a:ext uri="{FF2B5EF4-FFF2-40B4-BE49-F238E27FC236}">
                  <a16:creationId xmlns:a16="http://schemas.microsoft.com/office/drawing/2014/main" id="{875A2A39-29A3-433B-B5F4-5EEA8EF59C85}"/>
                </a:ext>
              </a:extLst>
            </p:cNvPr>
            <p:cNvSpPr/>
            <p:nvPr/>
          </p:nvSpPr>
          <p:spPr>
            <a:xfrm>
              <a:off x="2631580" y="2061926"/>
              <a:ext cx="570212" cy="570181"/>
            </a:xfrm>
            <a:prstGeom prst="ellips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lIns="91293" tIns="45646" rIns="91293" bIns="45646" rtlCol="0" anchor="ctr"/>
            <a:lstStyle/>
            <a:p>
              <a:pPr algn="ctr" defTabSz="1216967">
                <a:defRPr/>
              </a:pPr>
              <a:r>
                <a:rPr lang="en-US" altLang="zh-CN" sz="1707" b="1" kern="0" dirty="0">
                  <a:solidFill>
                    <a:sysClr val="window" lastClr="FFFFFF"/>
                  </a:solidFill>
                </a:rPr>
                <a:t>1</a:t>
              </a:r>
              <a:endParaRPr lang="zh-CN" altLang="en-US" sz="1707" b="1" kern="0" dirty="0">
                <a:solidFill>
                  <a:sysClr val="window" lastClr="FFFFFF"/>
                </a:solidFill>
              </a:endParaRP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36478625-CD5B-4893-ACEB-0BFED8493D0B}"/>
                </a:ext>
              </a:extLst>
            </p:cNvPr>
            <p:cNvCxnSpPr>
              <a:cxnSpLocks/>
            </p:cNvCxnSpPr>
            <p:nvPr/>
          </p:nvCxnSpPr>
          <p:spPr>
            <a:xfrm>
              <a:off x="3201796" y="2347012"/>
              <a:ext cx="1994204" cy="0"/>
            </a:xfrm>
            <a:prstGeom prst="line">
              <a:avLst/>
            </a:pr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ysDot"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F769E67C-D48C-44FA-9968-102092506931}"/>
                </a:ext>
              </a:extLst>
            </p:cNvPr>
            <p:cNvCxnSpPr/>
            <p:nvPr/>
          </p:nvCxnSpPr>
          <p:spPr>
            <a:xfrm>
              <a:off x="5196000" y="2110698"/>
              <a:ext cx="0" cy="472627"/>
            </a:xfrm>
            <a:prstGeom prst="line">
              <a:avLst/>
            </a:pr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ysDot"/>
              <a:headEnd type="none" w="med" len="med"/>
              <a:tailEnd type="none" w="med" len="med"/>
            </a:ln>
            <a:effectLst/>
          </p:spPr>
        </p:cxnSp>
        <p:sp>
          <p:nvSpPr>
            <p:cNvPr id="11" name="íṣlíḓe">
              <a:extLst>
                <a:ext uri="{FF2B5EF4-FFF2-40B4-BE49-F238E27FC236}">
                  <a16:creationId xmlns:a16="http://schemas.microsoft.com/office/drawing/2014/main" id="{3F3FCC90-712F-4341-9998-865BC6604ED3}"/>
                </a:ext>
              </a:extLst>
            </p:cNvPr>
            <p:cNvSpPr/>
            <p:nvPr/>
          </p:nvSpPr>
          <p:spPr>
            <a:xfrm>
              <a:off x="3351000" y="3413188"/>
              <a:ext cx="570212" cy="570181"/>
            </a:xfrm>
            <a:prstGeom prst="ellips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lIns="91293" tIns="45646" rIns="91293" bIns="45646" rtlCol="0" anchor="ctr"/>
            <a:lstStyle/>
            <a:p>
              <a:pPr algn="ctr" defTabSz="1216967">
                <a:defRPr/>
              </a:pPr>
              <a:r>
                <a:rPr lang="en-US" altLang="zh-CN" sz="1707" b="1" kern="0" dirty="0">
                  <a:solidFill>
                    <a:sysClr val="window" lastClr="FFFFFF"/>
                  </a:solidFill>
                </a:rPr>
                <a:t>2</a:t>
              </a:r>
              <a:endParaRPr lang="zh-CN" altLang="en-US" sz="1707" b="1" kern="0" dirty="0">
                <a:solidFill>
                  <a:sysClr val="window" lastClr="FFFFFF"/>
                </a:solidFill>
              </a:endParaRPr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B7EDE269-F2B4-4103-A800-0E5771E56CE8}"/>
                </a:ext>
              </a:extLst>
            </p:cNvPr>
            <p:cNvCxnSpPr>
              <a:cxnSpLocks/>
            </p:cNvCxnSpPr>
            <p:nvPr/>
          </p:nvCxnSpPr>
          <p:spPr>
            <a:xfrm>
              <a:off x="3927316" y="3698270"/>
              <a:ext cx="2528684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65000"/>
                </a:schemeClr>
              </a:solidFill>
              <a:prstDash val="sysDot"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63E36CD2-64BB-450F-A504-BA6EE45A9BE9}"/>
                </a:ext>
              </a:extLst>
            </p:cNvPr>
            <p:cNvCxnSpPr/>
            <p:nvPr/>
          </p:nvCxnSpPr>
          <p:spPr>
            <a:xfrm>
              <a:off x="6456000" y="3461956"/>
              <a:ext cx="0" cy="472627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65000"/>
                </a:schemeClr>
              </a:solidFill>
              <a:prstDash val="sysDot"/>
              <a:headEnd type="none" w="med" len="med"/>
              <a:tailEnd type="none" w="med" len="med"/>
            </a:ln>
            <a:effectLst/>
          </p:spPr>
        </p:cxnSp>
        <p:sp>
          <p:nvSpPr>
            <p:cNvPr id="14" name="işḻíḍè">
              <a:extLst>
                <a:ext uri="{FF2B5EF4-FFF2-40B4-BE49-F238E27FC236}">
                  <a16:creationId xmlns:a16="http://schemas.microsoft.com/office/drawing/2014/main" id="{CF4E10D8-7933-40B3-AE0F-8C7A6EC9236B}"/>
                </a:ext>
              </a:extLst>
            </p:cNvPr>
            <p:cNvSpPr/>
            <p:nvPr/>
          </p:nvSpPr>
          <p:spPr>
            <a:xfrm>
              <a:off x="2613922" y="4764450"/>
              <a:ext cx="570212" cy="570181"/>
            </a:xfrm>
            <a:prstGeom prst="ellips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lIns="91293" tIns="45646" rIns="91293" bIns="45646" rtlCol="0" anchor="ctr"/>
            <a:lstStyle/>
            <a:p>
              <a:pPr algn="ctr" defTabSz="1216967">
                <a:defRPr/>
              </a:pPr>
              <a:r>
                <a:rPr lang="en-US" altLang="zh-CN" sz="1707" b="1" kern="0" dirty="0">
                  <a:solidFill>
                    <a:sysClr val="window" lastClr="FFFFFF"/>
                  </a:solidFill>
                </a:rPr>
                <a:t>3</a:t>
              </a:r>
              <a:endParaRPr lang="zh-CN" altLang="en-US" sz="1707" b="1" kern="0" dirty="0">
                <a:solidFill>
                  <a:sysClr val="window" lastClr="FFFFFF"/>
                </a:solidFill>
              </a:endParaRPr>
            </a:p>
          </p:txBody>
        </p:sp>
        <p:sp>
          <p:nvSpPr>
            <p:cNvPr id="15" name="íśľíḋe">
              <a:extLst>
                <a:ext uri="{FF2B5EF4-FFF2-40B4-BE49-F238E27FC236}">
                  <a16:creationId xmlns:a16="http://schemas.microsoft.com/office/drawing/2014/main" id="{3E4F2091-A0D6-418D-B224-058DB1B00223}"/>
                </a:ext>
              </a:extLst>
            </p:cNvPr>
            <p:cNvSpPr txBox="1"/>
            <p:nvPr/>
          </p:nvSpPr>
          <p:spPr bwMode="auto">
            <a:xfrm>
              <a:off x="3246124" y="1894583"/>
              <a:ext cx="1905548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6" name="íslîḍè">
              <a:extLst>
                <a:ext uri="{FF2B5EF4-FFF2-40B4-BE49-F238E27FC236}">
                  <a16:creationId xmlns:a16="http://schemas.microsoft.com/office/drawing/2014/main" id="{A4CE5C66-89CA-45D5-9BCA-FA8F7772FDAE}"/>
                </a:ext>
              </a:extLst>
            </p:cNvPr>
            <p:cNvSpPr txBox="1"/>
            <p:nvPr/>
          </p:nvSpPr>
          <p:spPr bwMode="auto">
            <a:xfrm>
              <a:off x="4238884" y="3256468"/>
              <a:ext cx="1905548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EE175E70-40AB-4D32-941F-7D88F0D00E34}"/>
                </a:ext>
              </a:extLst>
            </p:cNvPr>
            <p:cNvCxnSpPr>
              <a:cxnSpLocks/>
            </p:cNvCxnSpPr>
            <p:nvPr/>
          </p:nvCxnSpPr>
          <p:spPr>
            <a:xfrm>
              <a:off x="3154171" y="5024549"/>
              <a:ext cx="1994204" cy="0"/>
            </a:xfrm>
            <a:prstGeom prst="line">
              <a:avLst/>
            </a:pr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ysDot"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8685A109-AD81-422D-8F01-659CDDB694F2}"/>
                </a:ext>
              </a:extLst>
            </p:cNvPr>
            <p:cNvCxnSpPr/>
            <p:nvPr/>
          </p:nvCxnSpPr>
          <p:spPr>
            <a:xfrm>
              <a:off x="5148375" y="4788235"/>
              <a:ext cx="0" cy="472627"/>
            </a:xfrm>
            <a:prstGeom prst="line">
              <a:avLst/>
            </a:pr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ysDot"/>
              <a:headEnd type="none" w="med" len="med"/>
              <a:tailEnd type="none" w="med" len="med"/>
            </a:ln>
            <a:effectLst/>
          </p:spPr>
        </p:cxnSp>
        <p:sp>
          <p:nvSpPr>
            <p:cNvPr id="19" name="íśļîḍé">
              <a:extLst>
                <a:ext uri="{FF2B5EF4-FFF2-40B4-BE49-F238E27FC236}">
                  <a16:creationId xmlns:a16="http://schemas.microsoft.com/office/drawing/2014/main" id="{D97FE09E-30A1-42B4-B926-592378ECE701}"/>
                </a:ext>
              </a:extLst>
            </p:cNvPr>
            <p:cNvSpPr txBox="1"/>
            <p:nvPr/>
          </p:nvSpPr>
          <p:spPr bwMode="auto">
            <a:xfrm>
              <a:off x="3198499" y="4572120"/>
              <a:ext cx="1905548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20" name="ïS1íḍê">
              <a:extLst>
                <a:ext uri="{FF2B5EF4-FFF2-40B4-BE49-F238E27FC236}">
                  <a16:creationId xmlns:a16="http://schemas.microsoft.com/office/drawing/2014/main" id="{42DB3A44-E958-4B88-A6D1-C94883D7445D}"/>
                </a:ext>
              </a:extLst>
            </p:cNvPr>
            <p:cNvSpPr/>
            <p:nvPr/>
          </p:nvSpPr>
          <p:spPr bwMode="auto">
            <a:xfrm>
              <a:off x="5334780" y="2007054"/>
              <a:ext cx="5037945" cy="625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 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1" name="îşḻíḍê">
              <a:extLst>
                <a:ext uri="{FF2B5EF4-FFF2-40B4-BE49-F238E27FC236}">
                  <a16:creationId xmlns:a16="http://schemas.microsoft.com/office/drawing/2014/main" id="{94062E6E-402B-4443-8E5F-3678DC38E4E0}"/>
                </a:ext>
              </a:extLst>
            </p:cNvPr>
            <p:cNvSpPr/>
            <p:nvPr/>
          </p:nvSpPr>
          <p:spPr bwMode="auto">
            <a:xfrm>
              <a:off x="6491138" y="3374642"/>
              <a:ext cx="5037945" cy="625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 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2" name="ïṣļiḑè">
              <a:extLst>
                <a:ext uri="{FF2B5EF4-FFF2-40B4-BE49-F238E27FC236}">
                  <a16:creationId xmlns:a16="http://schemas.microsoft.com/office/drawing/2014/main" id="{570FA112-76A4-4C7C-AC46-7B20E54E856D}"/>
                </a:ext>
              </a:extLst>
            </p:cNvPr>
            <p:cNvSpPr/>
            <p:nvPr/>
          </p:nvSpPr>
          <p:spPr bwMode="auto">
            <a:xfrm>
              <a:off x="5162740" y="4688218"/>
              <a:ext cx="5037945" cy="625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 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7763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83DF36A-E868-4BCE-B4FF-936A800DF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9BB3A80-F149-48A8-BC9A-8A3882E8E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4F47DA2-9BB4-4C58-9FC6-5CCDFCF3A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14</a:t>
            </a:fld>
            <a:endParaRPr lang="zh-CN" altLang="en-US"/>
          </a:p>
        </p:txBody>
      </p:sp>
      <p:grpSp>
        <p:nvGrpSpPr>
          <p:cNvPr id="5" name="2198d62b-12f2-487c-b45f-0295ccb436c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E7A7524-C02E-4589-BE88-41EA8A78BED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566094"/>
            <a:ext cx="10858500" cy="4168676"/>
            <a:chOff x="660400" y="1566094"/>
            <a:chExt cx="10858500" cy="4168676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7252ACA3-0149-4D81-B3EF-665595583EDF}"/>
                </a:ext>
              </a:extLst>
            </p:cNvPr>
            <p:cNvCxnSpPr/>
            <p:nvPr/>
          </p:nvCxnSpPr>
          <p:spPr>
            <a:xfrm>
              <a:off x="3820017" y="2157771"/>
              <a:ext cx="527996" cy="556691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B338C6EC-5724-422F-9831-4EFB569BC8FE}"/>
                </a:ext>
              </a:extLst>
            </p:cNvPr>
            <p:cNvCxnSpPr/>
            <p:nvPr/>
          </p:nvCxnSpPr>
          <p:spPr>
            <a:xfrm>
              <a:off x="660400" y="2157771"/>
              <a:ext cx="3159617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iṥļîḑé">
              <a:extLst>
                <a:ext uri="{FF2B5EF4-FFF2-40B4-BE49-F238E27FC236}">
                  <a16:creationId xmlns:a16="http://schemas.microsoft.com/office/drawing/2014/main" id="{7226853F-A392-4C53-A4FD-4893CC112404}"/>
                </a:ext>
              </a:extLst>
            </p:cNvPr>
            <p:cNvSpPr/>
            <p:nvPr/>
          </p:nvSpPr>
          <p:spPr bwMode="auto">
            <a:xfrm>
              <a:off x="706400" y="1578016"/>
              <a:ext cx="509379" cy="510250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DF6FAFF0-82B9-425D-AD10-A879BD7D3804}"/>
                </a:ext>
              </a:extLst>
            </p:cNvPr>
            <p:cNvCxnSpPr/>
            <p:nvPr/>
          </p:nvCxnSpPr>
          <p:spPr>
            <a:xfrm flipH="1">
              <a:off x="7238847" y="2052412"/>
              <a:ext cx="732463" cy="700929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6296AC53-4A96-4295-84AB-3FF87814441F}"/>
                </a:ext>
              </a:extLst>
            </p:cNvPr>
            <p:cNvCxnSpPr/>
            <p:nvPr/>
          </p:nvCxnSpPr>
          <p:spPr>
            <a:xfrm>
              <a:off x="7966691" y="2052412"/>
              <a:ext cx="3552209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ïsľîďe">
              <a:extLst>
                <a:ext uri="{FF2B5EF4-FFF2-40B4-BE49-F238E27FC236}">
                  <a16:creationId xmlns:a16="http://schemas.microsoft.com/office/drawing/2014/main" id="{85C07B86-FA88-434A-A5D9-891AFA576213}"/>
                </a:ext>
              </a:extLst>
            </p:cNvPr>
            <p:cNvSpPr/>
            <p:nvPr/>
          </p:nvSpPr>
          <p:spPr bwMode="auto">
            <a:xfrm>
              <a:off x="8140942" y="1566094"/>
              <a:ext cx="538065" cy="403777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F6F38317-4AA2-47FD-8CE4-6EDE14E26385}"/>
                </a:ext>
              </a:extLst>
            </p:cNvPr>
            <p:cNvCxnSpPr/>
            <p:nvPr/>
          </p:nvCxnSpPr>
          <p:spPr>
            <a:xfrm>
              <a:off x="7432013" y="4637471"/>
              <a:ext cx="507117" cy="5040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4CE481B2-0980-40F0-9B1C-B1886009FFA1}"/>
                </a:ext>
              </a:extLst>
            </p:cNvPr>
            <p:cNvCxnSpPr/>
            <p:nvPr/>
          </p:nvCxnSpPr>
          <p:spPr>
            <a:xfrm flipV="1">
              <a:off x="7939130" y="5122728"/>
              <a:ext cx="3579770" cy="18799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íŝļïdè">
              <a:extLst>
                <a:ext uri="{FF2B5EF4-FFF2-40B4-BE49-F238E27FC236}">
                  <a16:creationId xmlns:a16="http://schemas.microsoft.com/office/drawing/2014/main" id="{222BD6BC-759C-4D24-97AB-1D73EEADCE32}"/>
                </a:ext>
              </a:extLst>
            </p:cNvPr>
            <p:cNvSpPr/>
            <p:nvPr/>
          </p:nvSpPr>
          <p:spPr bwMode="auto">
            <a:xfrm>
              <a:off x="8155313" y="4517431"/>
              <a:ext cx="510249" cy="509529"/>
            </a:xfrm>
            <a:custGeom>
              <a:avLst/>
              <a:gdLst>
                <a:gd name="connsiteX0" fmla="*/ 299759 w 600935"/>
                <a:gd name="connsiteY0" fmla="*/ 131393 h 600088"/>
                <a:gd name="connsiteX1" fmla="*/ 321625 w 600935"/>
                <a:gd name="connsiteY1" fmla="*/ 153235 h 600088"/>
                <a:gd name="connsiteX2" fmla="*/ 321625 w 600935"/>
                <a:gd name="connsiteY2" fmla="*/ 319735 h 600088"/>
                <a:gd name="connsiteX3" fmla="*/ 402280 w 600935"/>
                <a:gd name="connsiteY3" fmla="*/ 365567 h 600088"/>
                <a:gd name="connsiteX4" fmla="*/ 410524 w 600935"/>
                <a:gd name="connsiteY4" fmla="*/ 395286 h 600088"/>
                <a:gd name="connsiteX5" fmla="*/ 391526 w 600935"/>
                <a:gd name="connsiteY5" fmla="*/ 406386 h 600088"/>
                <a:gd name="connsiteX6" fmla="*/ 380772 w 600935"/>
                <a:gd name="connsiteY6" fmla="*/ 403522 h 600088"/>
                <a:gd name="connsiteX7" fmla="*/ 288647 w 600935"/>
                <a:gd name="connsiteY7" fmla="*/ 351602 h 600088"/>
                <a:gd name="connsiteX8" fmla="*/ 287930 w 600935"/>
                <a:gd name="connsiteY8" fmla="*/ 351244 h 600088"/>
                <a:gd name="connsiteX9" fmla="*/ 286137 w 600935"/>
                <a:gd name="connsiteY9" fmla="*/ 349812 h 600088"/>
                <a:gd name="connsiteX10" fmla="*/ 284704 w 600935"/>
                <a:gd name="connsiteY10" fmla="*/ 348738 h 600088"/>
                <a:gd name="connsiteX11" fmla="*/ 283270 w 600935"/>
                <a:gd name="connsiteY11" fmla="*/ 346948 h 600088"/>
                <a:gd name="connsiteX12" fmla="*/ 281836 w 600935"/>
                <a:gd name="connsiteY12" fmla="*/ 345515 h 600088"/>
                <a:gd name="connsiteX13" fmla="*/ 280760 w 600935"/>
                <a:gd name="connsiteY13" fmla="*/ 343725 h 600088"/>
                <a:gd name="connsiteX14" fmla="*/ 279685 w 600935"/>
                <a:gd name="connsiteY14" fmla="*/ 341935 h 600088"/>
                <a:gd name="connsiteX15" fmla="*/ 278968 w 600935"/>
                <a:gd name="connsiteY15" fmla="*/ 339786 h 600088"/>
                <a:gd name="connsiteX16" fmla="*/ 278251 w 600935"/>
                <a:gd name="connsiteY16" fmla="*/ 337996 h 600088"/>
                <a:gd name="connsiteX17" fmla="*/ 277893 w 600935"/>
                <a:gd name="connsiteY17" fmla="*/ 335848 h 600088"/>
                <a:gd name="connsiteX18" fmla="*/ 277534 w 600935"/>
                <a:gd name="connsiteY18" fmla="*/ 333341 h 600088"/>
                <a:gd name="connsiteX19" fmla="*/ 277534 w 600935"/>
                <a:gd name="connsiteY19" fmla="*/ 332625 h 600088"/>
                <a:gd name="connsiteX20" fmla="*/ 277534 w 600935"/>
                <a:gd name="connsiteY20" fmla="*/ 153235 h 600088"/>
                <a:gd name="connsiteX21" fmla="*/ 299759 w 600935"/>
                <a:gd name="connsiteY21" fmla="*/ 131393 h 600088"/>
                <a:gd name="connsiteX22" fmla="*/ 281106 w 600935"/>
                <a:gd name="connsiteY22" fmla="*/ 48695 h 600088"/>
                <a:gd name="connsiteX23" fmla="*/ 48046 w 600935"/>
                <a:gd name="connsiteY23" fmla="*/ 297538 h 600088"/>
                <a:gd name="connsiteX24" fmla="*/ 95734 w 600935"/>
                <a:gd name="connsiteY24" fmla="*/ 297538 h 600088"/>
                <a:gd name="connsiteX25" fmla="*/ 95734 w 600935"/>
                <a:gd name="connsiteY25" fmla="*/ 335849 h 600088"/>
                <a:gd name="connsiteX26" fmla="*/ 50556 w 600935"/>
                <a:gd name="connsiteY26" fmla="*/ 335849 h 600088"/>
                <a:gd name="connsiteX27" fmla="*/ 281106 w 600935"/>
                <a:gd name="connsiteY27" fmla="*/ 551394 h 600088"/>
                <a:gd name="connsiteX28" fmla="*/ 281106 w 600935"/>
                <a:gd name="connsiteY28" fmla="*/ 507712 h 600088"/>
                <a:gd name="connsiteX29" fmla="*/ 319471 w 600935"/>
                <a:gd name="connsiteY29" fmla="*/ 507712 h 600088"/>
                <a:gd name="connsiteX30" fmla="*/ 319471 w 600935"/>
                <a:gd name="connsiteY30" fmla="*/ 551394 h 600088"/>
                <a:gd name="connsiteX31" fmla="*/ 550379 w 600935"/>
                <a:gd name="connsiteY31" fmla="*/ 335849 h 600088"/>
                <a:gd name="connsiteX32" fmla="*/ 507711 w 600935"/>
                <a:gd name="connsiteY32" fmla="*/ 335849 h 600088"/>
                <a:gd name="connsiteX33" fmla="*/ 507711 w 600935"/>
                <a:gd name="connsiteY33" fmla="*/ 297538 h 600088"/>
                <a:gd name="connsiteX34" fmla="*/ 552889 w 600935"/>
                <a:gd name="connsiteY34" fmla="*/ 297538 h 600088"/>
                <a:gd name="connsiteX35" fmla="*/ 319471 w 600935"/>
                <a:gd name="connsiteY35" fmla="*/ 48695 h 600088"/>
                <a:gd name="connsiteX36" fmla="*/ 319471 w 600935"/>
                <a:gd name="connsiteY36" fmla="*/ 92377 h 600088"/>
                <a:gd name="connsiteX37" fmla="*/ 281106 w 600935"/>
                <a:gd name="connsiteY37" fmla="*/ 92377 h 600088"/>
                <a:gd name="connsiteX38" fmla="*/ 300468 w 600935"/>
                <a:gd name="connsiteY38" fmla="*/ 0 h 600088"/>
                <a:gd name="connsiteX39" fmla="*/ 600935 w 600935"/>
                <a:gd name="connsiteY39" fmla="*/ 300044 h 600088"/>
                <a:gd name="connsiteX40" fmla="*/ 300468 w 600935"/>
                <a:gd name="connsiteY40" fmla="*/ 600088 h 600088"/>
                <a:gd name="connsiteX41" fmla="*/ 0 w 600935"/>
                <a:gd name="connsiteY41" fmla="*/ 300044 h 600088"/>
                <a:gd name="connsiteX42" fmla="*/ 300468 w 600935"/>
                <a:gd name="connsiteY42" fmla="*/ 0 h 60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600935" h="600088">
                  <a:moveTo>
                    <a:pt x="299759" y="131393"/>
                  </a:moveTo>
                  <a:cubicBezTo>
                    <a:pt x="311588" y="131393"/>
                    <a:pt x="321625" y="141061"/>
                    <a:pt x="321625" y="153235"/>
                  </a:cubicBezTo>
                  <a:lnTo>
                    <a:pt x="321625" y="319735"/>
                  </a:lnTo>
                  <a:lnTo>
                    <a:pt x="402280" y="365567"/>
                  </a:lnTo>
                  <a:cubicBezTo>
                    <a:pt x="413034" y="371296"/>
                    <a:pt x="416618" y="384902"/>
                    <a:pt x="410524" y="395286"/>
                  </a:cubicBezTo>
                  <a:cubicBezTo>
                    <a:pt x="406581" y="402448"/>
                    <a:pt x="399054" y="406386"/>
                    <a:pt x="391526" y="406386"/>
                  </a:cubicBezTo>
                  <a:cubicBezTo>
                    <a:pt x="387941" y="406386"/>
                    <a:pt x="383998" y="405670"/>
                    <a:pt x="380772" y="403522"/>
                  </a:cubicBezTo>
                  <a:lnTo>
                    <a:pt x="288647" y="351602"/>
                  </a:lnTo>
                  <a:cubicBezTo>
                    <a:pt x="288647" y="351602"/>
                    <a:pt x="288288" y="351602"/>
                    <a:pt x="287930" y="351244"/>
                  </a:cubicBezTo>
                  <a:cubicBezTo>
                    <a:pt x="287571" y="350886"/>
                    <a:pt x="286854" y="350528"/>
                    <a:pt x="286137" y="349812"/>
                  </a:cubicBezTo>
                  <a:cubicBezTo>
                    <a:pt x="285779" y="349454"/>
                    <a:pt x="285062" y="349096"/>
                    <a:pt x="284704" y="348738"/>
                  </a:cubicBezTo>
                  <a:cubicBezTo>
                    <a:pt x="283987" y="348022"/>
                    <a:pt x="283628" y="347664"/>
                    <a:pt x="283270" y="346948"/>
                  </a:cubicBezTo>
                  <a:cubicBezTo>
                    <a:pt x="282553" y="346590"/>
                    <a:pt x="282194" y="345873"/>
                    <a:pt x="281836" y="345515"/>
                  </a:cubicBezTo>
                  <a:cubicBezTo>
                    <a:pt x="281477" y="344799"/>
                    <a:pt x="281119" y="344441"/>
                    <a:pt x="280760" y="343725"/>
                  </a:cubicBezTo>
                  <a:cubicBezTo>
                    <a:pt x="280402" y="343009"/>
                    <a:pt x="280043" y="342293"/>
                    <a:pt x="279685" y="341935"/>
                  </a:cubicBezTo>
                  <a:cubicBezTo>
                    <a:pt x="279327" y="341219"/>
                    <a:pt x="279327" y="340503"/>
                    <a:pt x="278968" y="339786"/>
                  </a:cubicBezTo>
                  <a:cubicBezTo>
                    <a:pt x="278610" y="339070"/>
                    <a:pt x="278610" y="338354"/>
                    <a:pt x="278251" y="337996"/>
                  </a:cubicBezTo>
                  <a:cubicBezTo>
                    <a:pt x="278251" y="337280"/>
                    <a:pt x="277893" y="336564"/>
                    <a:pt x="277893" y="335848"/>
                  </a:cubicBezTo>
                  <a:cubicBezTo>
                    <a:pt x="277893" y="335132"/>
                    <a:pt x="277893" y="334415"/>
                    <a:pt x="277534" y="333341"/>
                  </a:cubicBezTo>
                  <a:cubicBezTo>
                    <a:pt x="277534" y="333341"/>
                    <a:pt x="277534" y="332983"/>
                    <a:pt x="277534" y="332625"/>
                  </a:cubicBezTo>
                  <a:lnTo>
                    <a:pt x="277534" y="153235"/>
                  </a:lnTo>
                  <a:cubicBezTo>
                    <a:pt x="277534" y="141061"/>
                    <a:pt x="287571" y="131393"/>
                    <a:pt x="299759" y="131393"/>
                  </a:cubicBezTo>
                  <a:close/>
                  <a:moveTo>
                    <a:pt x="281106" y="48695"/>
                  </a:moveTo>
                  <a:cubicBezTo>
                    <a:pt x="151668" y="58362"/>
                    <a:pt x="49122" y="166134"/>
                    <a:pt x="48046" y="297538"/>
                  </a:cubicBezTo>
                  <a:lnTo>
                    <a:pt x="95734" y="297538"/>
                  </a:lnTo>
                  <a:lnTo>
                    <a:pt x="95734" y="335849"/>
                  </a:lnTo>
                  <a:lnTo>
                    <a:pt x="50556" y="335849"/>
                  </a:lnTo>
                  <a:cubicBezTo>
                    <a:pt x="67050" y="451856"/>
                    <a:pt x="162783" y="542443"/>
                    <a:pt x="281106" y="551394"/>
                  </a:cubicBezTo>
                  <a:lnTo>
                    <a:pt x="281106" y="507712"/>
                  </a:lnTo>
                  <a:lnTo>
                    <a:pt x="319471" y="507712"/>
                  </a:lnTo>
                  <a:lnTo>
                    <a:pt x="319471" y="551394"/>
                  </a:lnTo>
                  <a:cubicBezTo>
                    <a:pt x="437794" y="542443"/>
                    <a:pt x="533886" y="451856"/>
                    <a:pt x="550379" y="335849"/>
                  </a:cubicBezTo>
                  <a:lnTo>
                    <a:pt x="507711" y="335849"/>
                  </a:lnTo>
                  <a:lnTo>
                    <a:pt x="507711" y="297538"/>
                  </a:lnTo>
                  <a:lnTo>
                    <a:pt x="552889" y="297538"/>
                  </a:lnTo>
                  <a:cubicBezTo>
                    <a:pt x="551813" y="166134"/>
                    <a:pt x="449267" y="58362"/>
                    <a:pt x="319471" y="48695"/>
                  </a:cubicBezTo>
                  <a:lnTo>
                    <a:pt x="319471" y="92377"/>
                  </a:lnTo>
                  <a:lnTo>
                    <a:pt x="281106" y="92377"/>
                  </a:lnTo>
                  <a:close/>
                  <a:moveTo>
                    <a:pt x="300468" y="0"/>
                  </a:moveTo>
                  <a:cubicBezTo>
                    <a:pt x="466119" y="0"/>
                    <a:pt x="600935" y="134626"/>
                    <a:pt x="600935" y="300044"/>
                  </a:cubicBezTo>
                  <a:cubicBezTo>
                    <a:pt x="600935" y="465462"/>
                    <a:pt x="466119" y="600088"/>
                    <a:pt x="300468" y="600088"/>
                  </a:cubicBezTo>
                  <a:cubicBezTo>
                    <a:pt x="134816" y="600088"/>
                    <a:pt x="0" y="465462"/>
                    <a:pt x="0" y="300044"/>
                  </a:cubicBezTo>
                  <a:cubicBezTo>
                    <a:pt x="0" y="134626"/>
                    <a:pt x="134816" y="0"/>
                    <a:pt x="300468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" name="íSļíḋê">
              <a:extLst>
                <a:ext uri="{FF2B5EF4-FFF2-40B4-BE49-F238E27FC236}">
                  <a16:creationId xmlns:a16="http://schemas.microsoft.com/office/drawing/2014/main" id="{19F392D0-DF76-4BFB-AB72-7088735723BE}"/>
                </a:ext>
              </a:extLst>
            </p:cNvPr>
            <p:cNvSpPr/>
            <p:nvPr/>
          </p:nvSpPr>
          <p:spPr bwMode="auto">
            <a:xfrm>
              <a:off x="755099" y="4344987"/>
              <a:ext cx="510227" cy="509356"/>
            </a:xfrm>
            <a:custGeom>
              <a:avLst/>
              <a:gdLst>
                <a:gd name="connsiteX0" fmla="*/ 369216 w 510227"/>
                <a:gd name="connsiteY0" fmla="*/ 79337 h 509356"/>
                <a:gd name="connsiteX1" fmla="*/ 334545 w 510227"/>
                <a:gd name="connsiteY1" fmla="*/ 114633 h 509356"/>
                <a:gd name="connsiteX2" fmla="*/ 395248 w 510227"/>
                <a:gd name="connsiteY2" fmla="*/ 174904 h 509356"/>
                <a:gd name="connsiteX3" fmla="*/ 429861 w 510227"/>
                <a:gd name="connsiteY3" fmla="*/ 139894 h 509356"/>
                <a:gd name="connsiteX4" fmla="*/ 369216 w 510227"/>
                <a:gd name="connsiteY4" fmla="*/ 79337 h 509356"/>
                <a:gd name="connsiteX5" fmla="*/ 364467 w 510227"/>
                <a:gd name="connsiteY5" fmla="*/ 64427 h 509356"/>
                <a:gd name="connsiteX6" fmla="*/ 378492 w 510227"/>
                <a:gd name="connsiteY6" fmla="*/ 66447 h 509356"/>
                <a:gd name="connsiteX7" fmla="*/ 442932 w 510227"/>
                <a:gd name="connsiteY7" fmla="*/ 130872 h 509356"/>
                <a:gd name="connsiteX8" fmla="*/ 445816 w 510227"/>
                <a:gd name="connsiteY8" fmla="*/ 139817 h 509356"/>
                <a:gd name="connsiteX9" fmla="*/ 444939 w 510227"/>
                <a:gd name="connsiteY9" fmla="*/ 144888 h 509356"/>
                <a:gd name="connsiteX10" fmla="*/ 399980 w 510227"/>
                <a:gd name="connsiteY10" fmla="*/ 189826 h 509356"/>
                <a:gd name="connsiteX11" fmla="*/ 385966 w 510227"/>
                <a:gd name="connsiteY11" fmla="*/ 187812 h 509356"/>
                <a:gd name="connsiteX12" fmla="*/ 321555 w 510227"/>
                <a:gd name="connsiteY12" fmla="*/ 123399 h 509356"/>
                <a:gd name="connsiteX13" fmla="*/ 318689 w 510227"/>
                <a:gd name="connsiteY13" fmla="*/ 114437 h 509356"/>
                <a:gd name="connsiteX14" fmla="*/ 319543 w 510227"/>
                <a:gd name="connsiteY14" fmla="*/ 109371 h 509356"/>
                <a:gd name="connsiteX15" fmla="*/ 364467 w 510227"/>
                <a:gd name="connsiteY15" fmla="*/ 64427 h 509356"/>
                <a:gd name="connsiteX16" fmla="*/ 350797 w 510227"/>
                <a:gd name="connsiteY16" fmla="*/ 31836 h 509356"/>
                <a:gd name="connsiteX17" fmla="*/ 223258 w 510227"/>
                <a:gd name="connsiteY17" fmla="*/ 159181 h 509356"/>
                <a:gd name="connsiteX18" fmla="*/ 241306 w 510227"/>
                <a:gd name="connsiteY18" fmla="*/ 223490 h 509356"/>
                <a:gd name="connsiteX19" fmla="*/ 217896 w 510227"/>
                <a:gd name="connsiteY19" fmla="*/ 246860 h 509356"/>
                <a:gd name="connsiteX20" fmla="*/ 217872 w 510227"/>
                <a:gd name="connsiteY20" fmla="*/ 246837 h 509356"/>
                <a:gd name="connsiteX21" fmla="*/ 31890 w 510227"/>
                <a:gd name="connsiteY21" fmla="*/ 432171 h 509356"/>
                <a:gd name="connsiteX22" fmla="*/ 31938 w 510227"/>
                <a:gd name="connsiteY22" fmla="*/ 477519 h 509356"/>
                <a:gd name="connsiteX23" fmla="*/ 76986 w 510227"/>
                <a:gd name="connsiteY23" fmla="*/ 477590 h 509356"/>
                <a:gd name="connsiteX24" fmla="*/ 99593 w 510227"/>
                <a:gd name="connsiteY24" fmla="*/ 455022 h 509356"/>
                <a:gd name="connsiteX25" fmla="*/ 122129 w 510227"/>
                <a:gd name="connsiteY25" fmla="*/ 445707 h 509356"/>
                <a:gd name="connsiteX26" fmla="*/ 159477 w 510227"/>
                <a:gd name="connsiteY26" fmla="*/ 445707 h 509356"/>
                <a:gd name="connsiteX27" fmla="*/ 159477 w 510227"/>
                <a:gd name="connsiteY27" fmla="*/ 413847 h 509356"/>
                <a:gd name="connsiteX28" fmla="*/ 191367 w 510227"/>
                <a:gd name="connsiteY28" fmla="*/ 382034 h 509356"/>
                <a:gd name="connsiteX29" fmla="*/ 223258 w 510227"/>
                <a:gd name="connsiteY29" fmla="*/ 382034 h 509356"/>
                <a:gd name="connsiteX30" fmla="*/ 223258 w 510227"/>
                <a:gd name="connsiteY30" fmla="*/ 344704 h 509356"/>
                <a:gd name="connsiteX31" fmla="*/ 232589 w 510227"/>
                <a:gd name="connsiteY31" fmla="*/ 322206 h 509356"/>
                <a:gd name="connsiteX32" fmla="*/ 262968 w 510227"/>
                <a:gd name="connsiteY32" fmla="*/ 291879 h 509356"/>
                <a:gd name="connsiteX33" fmla="*/ 280921 w 510227"/>
                <a:gd name="connsiteY33" fmla="*/ 273980 h 509356"/>
                <a:gd name="connsiteX34" fmla="*/ 286401 w 510227"/>
                <a:gd name="connsiteY34" fmla="*/ 268509 h 509356"/>
                <a:gd name="connsiteX35" fmla="*/ 350797 w 510227"/>
                <a:gd name="connsiteY35" fmla="*/ 286526 h 509356"/>
                <a:gd name="connsiteX36" fmla="*/ 478360 w 510227"/>
                <a:gd name="connsiteY36" fmla="*/ 159181 h 509356"/>
                <a:gd name="connsiteX37" fmla="*/ 350797 w 510227"/>
                <a:gd name="connsiteY37" fmla="*/ 31836 h 509356"/>
                <a:gd name="connsiteX38" fmla="*/ 350797 w 510227"/>
                <a:gd name="connsiteY38" fmla="*/ 0 h 509356"/>
                <a:gd name="connsiteX39" fmla="*/ 510227 w 510227"/>
                <a:gd name="connsiteY39" fmla="*/ 159181 h 509356"/>
                <a:gd name="connsiteX40" fmla="*/ 350797 w 510227"/>
                <a:gd name="connsiteY40" fmla="*/ 318362 h 509356"/>
                <a:gd name="connsiteX41" fmla="*/ 292921 w 510227"/>
                <a:gd name="connsiteY41" fmla="*/ 306995 h 509356"/>
                <a:gd name="connsiteX42" fmla="*/ 255148 w 510227"/>
                <a:gd name="connsiteY42" fmla="*/ 344704 h 509356"/>
                <a:gd name="connsiteX43" fmla="*/ 255148 w 510227"/>
                <a:gd name="connsiteY43" fmla="*/ 382034 h 509356"/>
                <a:gd name="connsiteX44" fmla="*/ 223258 w 510227"/>
                <a:gd name="connsiteY44" fmla="*/ 413847 h 509356"/>
                <a:gd name="connsiteX45" fmla="*/ 191367 w 510227"/>
                <a:gd name="connsiteY45" fmla="*/ 413847 h 509356"/>
                <a:gd name="connsiteX46" fmla="*/ 191367 w 510227"/>
                <a:gd name="connsiteY46" fmla="*/ 445707 h 509356"/>
                <a:gd name="connsiteX47" fmla="*/ 159477 w 510227"/>
                <a:gd name="connsiteY47" fmla="*/ 477519 h 509356"/>
                <a:gd name="connsiteX48" fmla="*/ 122129 w 510227"/>
                <a:gd name="connsiteY48" fmla="*/ 477519 h 509356"/>
                <a:gd name="connsiteX49" fmla="*/ 99262 w 510227"/>
                <a:gd name="connsiteY49" fmla="*/ 500394 h 509356"/>
                <a:gd name="connsiteX50" fmla="*/ 79703 w 510227"/>
                <a:gd name="connsiteY50" fmla="*/ 509356 h 509356"/>
                <a:gd name="connsiteX51" fmla="*/ 31867 w 510227"/>
                <a:gd name="connsiteY51" fmla="*/ 509356 h 509356"/>
                <a:gd name="connsiteX52" fmla="*/ 0 w 510227"/>
                <a:gd name="connsiteY52" fmla="*/ 477519 h 509356"/>
                <a:gd name="connsiteX53" fmla="*/ 0 w 510227"/>
                <a:gd name="connsiteY53" fmla="*/ 429789 h 509356"/>
                <a:gd name="connsiteX54" fmla="*/ 9047 w 510227"/>
                <a:gd name="connsiteY54" fmla="*/ 410333 h 509356"/>
                <a:gd name="connsiteX55" fmla="*/ 202730 w 510227"/>
                <a:gd name="connsiteY55" fmla="*/ 216934 h 509356"/>
                <a:gd name="connsiteX56" fmla="*/ 191367 w 510227"/>
                <a:gd name="connsiteY56" fmla="*/ 159181 h 509356"/>
                <a:gd name="connsiteX57" fmla="*/ 350797 w 510227"/>
                <a:gd name="connsiteY57" fmla="*/ 0 h 50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10227" h="509356">
                  <a:moveTo>
                    <a:pt x="369216" y="79337"/>
                  </a:moveTo>
                  <a:cubicBezTo>
                    <a:pt x="352195" y="85594"/>
                    <a:pt x="340677" y="97101"/>
                    <a:pt x="334545" y="114633"/>
                  </a:cubicBezTo>
                  <a:cubicBezTo>
                    <a:pt x="351307" y="137546"/>
                    <a:pt x="371759" y="158016"/>
                    <a:pt x="395248" y="174904"/>
                  </a:cubicBezTo>
                  <a:cubicBezTo>
                    <a:pt x="412169" y="168725"/>
                    <a:pt x="423663" y="157301"/>
                    <a:pt x="429861" y="139894"/>
                  </a:cubicBezTo>
                  <a:cubicBezTo>
                    <a:pt x="413140" y="116665"/>
                    <a:pt x="392717" y="96273"/>
                    <a:pt x="369216" y="79337"/>
                  </a:cubicBezTo>
                  <a:close/>
                  <a:moveTo>
                    <a:pt x="364467" y="64427"/>
                  </a:moveTo>
                  <a:cubicBezTo>
                    <a:pt x="369181" y="62764"/>
                    <a:pt x="374413" y="63515"/>
                    <a:pt x="378492" y="66447"/>
                  </a:cubicBezTo>
                  <a:cubicBezTo>
                    <a:pt x="403417" y="84397"/>
                    <a:pt x="425105" y="106052"/>
                    <a:pt x="442932" y="130872"/>
                  </a:cubicBezTo>
                  <a:cubicBezTo>
                    <a:pt x="444810" y="133524"/>
                    <a:pt x="445816" y="136652"/>
                    <a:pt x="445816" y="139817"/>
                  </a:cubicBezTo>
                  <a:cubicBezTo>
                    <a:pt x="445816" y="141515"/>
                    <a:pt x="445528" y="143249"/>
                    <a:pt x="444939" y="144888"/>
                  </a:cubicBezTo>
                  <a:cubicBezTo>
                    <a:pt x="437182" y="166991"/>
                    <a:pt x="422056" y="182109"/>
                    <a:pt x="399980" y="189826"/>
                  </a:cubicBezTo>
                  <a:cubicBezTo>
                    <a:pt x="395260" y="191483"/>
                    <a:pt x="390033" y="190720"/>
                    <a:pt x="385966" y="187812"/>
                  </a:cubicBezTo>
                  <a:cubicBezTo>
                    <a:pt x="361130" y="169934"/>
                    <a:pt x="339436" y="148261"/>
                    <a:pt x="321555" y="123399"/>
                  </a:cubicBezTo>
                  <a:cubicBezTo>
                    <a:pt x="319672" y="120747"/>
                    <a:pt x="318689" y="117619"/>
                    <a:pt x="318689" y="114437"/>
                  </a:cubicBezTo>
                  <a:cubicBezTo>
                    <a:pt x="318689" y="112738"/>
                    <a:pt x="318960" y="111010"/>
                    <a:pt x="319543" y="109371"/>
                  </a:cubicBezTo>
                  <a:cubicBezTo>
                    <a:pt x="327300" y="87299"/>
                    <a:pt x="342390" y="72204"/>
                    <a:pt x="364467" y="64427"/>
                  </a:cubicBezTo>
                  <a:close/>
                  <a:moveTo>
                    <a:pt x="350797" y="31836"/>
                  </a:moveTo>
                  <a:cubicBezTo>
                    <a:pt x="280378" y="31836"/>
                    <a:pt x="223258" y="88835"/>
                    <a:pt x="223258" y="159181"/>
                  </a:cubicBezTo>
                  <a:cubicBezTo>
                    <a:pt x="223258" y="182716"/>
                    <a:pt x="230108" y="204554"/>
                    <a:pt x="241306" y="223490"/>
                  </a:cubicBezTo>
                  <a:lnTo>
                    <a:pt x="217896" y="246860"/>
                  </a:lnTo>
                  <a:cubicBezTo>
                    <a:pt x="217872" y="246837"/>
                    <a:pt x="217872" y="246837"/>
                    <a:pt x="217872" y="246837"/>
                  </a:cubicBezTo>
                  <a:lnTo>
                    <a:pt x="31890" y="432171"/>
                  </a:lnTo>
                  <a:lnTo>
                    <a:pt x="31938" y="477519"/>
                  </a:lnTo>
                  <a:lnTo>
                    <a:pt x="76986" y="477590"/>
                  </a:lnTo>
                  <a:lnTo>
                    <a:pt x="99593" y="455022"/>
                  </a:lnTo>
                  <a:cubicBezTo>
                    <a:pt x="105570" y="449056"/>
                    <a:pt x="113672" y="445707"/>
                    <a:pt x="122129" y="445707"/>
                  </a:cubicBezTo>
                  <a:lnTo>
                    <a:pt x="159477" y="445707"/>
                  </a:lnTo>
                  <a:lnTo>
                    <a:pt x="159477" y="413847"/>
                  </a:lnTo>
                  <a:cubicBezTo>
                    <a:pt x="159477" y="396278"/>
                    <a:pt x="173768" y="382034"/>
                    <a:pt x="191367" y="382034"/>
                  </a:cubicBezTo>
                  <a:lnTo>
                    <a:pt x="223258" y="382034"/>
                  </a:lnTo>
                  <a:lnTo>
                    <a:pt x="223258" y="344704"/>
                  </a:lnTo>
                  <a:cubicBezTo>
                    <a:pt x="223258" y="336285"/>
                    <a:pt x="226612" y="328172"/>
                    <a:pt x="232589" y="322206"/>
                  </a:cubicBezTo>
                  <a:lnTo>
                    <a:pt x="262968" y="291879"/>
                  </a:lnTo>
                  <a:lnTo>
                    <a:pt x="280921" y="273980"/>
                  </a:lnTo>
                  <a:lnTo>
                    <a:pt x="286401" y="268509"/>
                  </a:lnTo>
                  <a:cubicBezTo>
                    <a:pt x="305347" y="279663"/>
                    <a:pt x="327198" y="286526"/>
                    <a:pt x="350797" y="286526"/>
                  </a:cubicBezTo>
                  <a:cubicBezTo>
                    <a:pt x="421240" y="286526"/>
                    <a:pt x="478360" y="229504"/>
                    <a:pt x="478360" y="159181"/>
                  </a:cubicBezTo>
                  <a:cubicBezTo>
                    <a:pt x="478360" y="88835"/>
                    <a:pt x="421240" y="31836"/>
                    <a:pt x="350797" y="31836"/>
                  </a:cubicBezTo>
                  <a:close/>
                  <a:moveTo>
                    <a:pt x="350797" y="0"/>
                  </a:moveTo>
                  <a:cubicBezTo>
                    <a:pt x="438839" y="0"/>
                    <a:pt x="510227" y="71266"/>
                    <a:pt x="510227" y="159181"/>
                  </a:cubicBezTo>
                  <a:cubicBezTo>
                    <a:pt x="510227" y="247073"/>
                    <a:pt x="438839" y="318362"/>
                    <a:pt x="350797" y="318362"/>
                  </a:cubicBezTo>
                  <a:cubicBezTo>
                    <a:pt x="330293" y="318362"/>
                    <a:pt x="310922" y="314047"/>
                    <a:pt x="292921" y="306995"/>
                  </a:cubicBezTo>
                  <a:lnTo>
                    <a:pt x="255148" y="344704"/>
                  </a:lnTo>
                  <a:lnTo>
                    <a:pt x="255148" y="382034"/>
                  </a:lnTo>
                  <a:cubicBezTo>
                    <a:pt x="255148" y="399603"/>
                    <a:pt x="240857" y="413847"/>
                    <a:pt x="223258" y="413847"/>
                  </a:cubicBezTo>
                  <a:lnTo>
                    <a:pt x="191367" y="413847"/>
                  </a:lnTo>
                  <a:lnTo>
                    <a:pt x="191367" y="445707"/>
                  </a:lnTo>
                  <a:cubicBezTo>
                    <a:pt x="191367" y="463276"/>
                    <a:pt x="177076" y="477519"/>
                    <a:pt x="159477" y="477519"/>
                  </a:cubicBezTo>
                  <a:lnTo>
                    <a:pt x="122129" y="477519"/>
                  </a:lnTo>
                  <a:lnTo>
                    <a:pt x="99262" y="500394"/>
                  </a:lnTo>
                  <a:cubicBezTo>
                    <a:pt x="93664" y="505960"/>
                    <a:pt x="88254" y="509356"/>
                    <a:pt x="79703" y="509356"/>
                  </a:cubicBezTo>
                  <a:lnTo>
                    <a:pt x="31867" y="509356"/>
                  </a:lnTo>
                  <a:cubicBezTo>
                    <a:pt x="14788" y="509356"/>
                    <a:pt x="0" y="494570"/>
                    <a:pt x="0" y="477519"/>
                  </a:cubicBezTo>
                  <a:lnTo>
                    <a:pt x="0" y="429789"/>
                  </a:lnTo>
                  <a:cubicBezTo>
                    <a:pt x="0" y="421252"/>
                    <a:pt x="3449" y="415922"/>
                    <a:pt x="9047" y="410333"/>
                  </a:cubicBezTo>
                  <a:lnTo>
                    <a:pt x="202730" y="216934"/>
                  </a:lnTo>
                  <a:cubicBezTo>
                    <a:pt x="195667" y="198988"/>
                    <a:pt x="191367" y="179627"/>
                    <a:pt x="191367" y="159181"/>
                  </a:cubicBezTo>
                  <a:cubicBezTo>
                    <a:pt x="191367" y="71266"/>
                    <a:pt x="262755" y="0"/>
                    <a:pt x="35079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3CF165CC-2129-4818-A4D4-CF39ADD961E2}"/>
                </a:ext>
              </a:extLst>
            </p:cNvPr>
            <p:cNvCxnSpPr/>
            <p:nvPr/>
          </p:nvCxnSpPr>
          <p:spPr>
            <a:xfrm flipH="1">
              <a:off x="4824874" y="4386017"/>
              <a:ext cx="551354" cy="570844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6CA6D4C7-D522-4DE5-B532-B87B404F485C}"/>
                </a:ext>
              </a:extLst>
            </p:cNvPr>
            <p:cNvCxnSpPr/>
            <p:nvPr/>
          </p:nvCxnSpPr>
          <p:spPr>
            <a:xfrm flipH="1">
              <a:off x="660400" y="4956861"/>
              <a:ext cx="4164474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iś1îde">
              <a:extLst>
                <a:ext uri="{FF2B5EF4-FFF2-40B4-BE49-F238E27FC236}">
                  <a16:creationId xmlns:a16="http://schemas.microsoft.com/office/drawing/2014/main" id="{E6E9E216-3B94-4290-A8AB-97A03F0D9751}"/>
                </a:ext>
              </a:extLst>
            </p:cNvPr>
            <p:cNvSpPr/>
            <p:nvPr/>
          </p:nvSpPr>
          <p:spPr bwMode="gray">
            <a:xfrm>
              <a:off x="3802192" y="2064333"/>
              <a:ext cx="4137326" cy="2871375"/>
            </a:xfrm>
            <a:custGeom>
              <a:avLst/>
              <a:gdLst/>
              <a:ahLst/>
              <a:cxnLst>
                <a:cxn ang="0">
                  <a:pos x="395" y="1131"/>
                </a:cxn>
                <a:cxn ang="0">
                  <a:pos x="222" y="1332"/>
                </a:cxn>
                <a:cxn ang="0">
                  <a:pos x="56" y="1627"/>
                </a:cxn>
                <a:cxn ang="0">
                  <a:pos x="0" y="2029"/>
                </a:cxn>
                <a:cxn ang="0">
                  <a:pos x="102" y="2469"/>
                </a:cxn>
                <a:cxn ang="0">
                  <a:pos x="363" y="2703"/>
                </a:cxn>
                <a:cxn ang="0">
                  <a:pos x="710" y="2745"/>
                </a:cxn>
                <a:cxn ang="0">
                  <a:pos x="1019" y="2710"/>
                </a:cxn>
                <a:cxn ang="0">
                  <a:pos x="1167" y="2665"/>
                </a:cxn>
                <a:cxn ang="0">
                  <a:pos x="1236" y="2701"/>
                </a:cxn>
                <a:cxn ang="0">
                  <a:pos x="1430" y="2733"/>
                </a:cxn>
                <a:cxn ang="0">
                  <a:pos x="1464" y="2766"/>
                </a:cxn>
                <a:cxn ang="0">
                  <a:pos x="1524" y="2935"/>
                </a:cxn>
                <a:cxn ang="0">
                  <a:pos x="1694" y="3025"/>
                </a:cxn>
                <a:cxn ang="0">
                  <a:pos x="1734" y="3054"/>
                </a:cxn>
                <a:cxn ang="0">
                  <a:pos x="1839" y="3192"/>
                </a:cxn>
                <a:cxn ang="0">
                  <a:pos x="2151" y="3343"/>
                </a:cxn>
                <a:cxn ang="0">
                  <a:pos x="2558" y="3346"/>
                </a:cxn>
                <a:cxn ang="0">
                  <a:pos x="2895" y="3264"/>
                </a:cxn>
                <a:cxn ang="0">
                  <a:pos x="3126" y="3129"/>
                </a:cxn>
                <a:cxn ang="0">
                  <a:pos x="3225" y="3063"/>
                </a:cxn>
                <a:cxn ang="0">
                  <a:pos x="3234" y="3196"/>
                </a:cxn>
                <a:cxn ang="0">
                  <a:pos x="3342" y="3445"/>
                </a:cxn>
                <a:cxn ang="0">
                  <a:pos x="3689" y="3669"/>
                </a:cxn>
                <a:cxn ang="0">
                  <a:pos x="4242" y="3756"/>
                </a:cxn>
                <a:cxn ang="0">
                  <a:pos x="4740" y="3600"/>
                </a:cxn>
                <a:cxn ang="0">
                  <a:pos x="5042" y="3276"/>
                </a:cxn>
                <a:cxn ang="0">
                  <a:pos x="5060" y="2968"/>
                </a:cxn>
                <a:cxn ang="0">
                  <a:pos x="4982" y="2764"/>
                </a:cxn>
                <a:cxn ang="0">
                  <a:pos x="4970" y="2710"/>
                </a:cxn>
                <a:cxn ang="0">
                  <a:pos x="5150" y="2629"/>
                </a:cxn>
                <a:cxn ang="0">
                  <a:pos x="5363" y="2406"/>
                </a:cxn>
                <a:cxn ang="0">
                  <a:pos x="5423" y="2068"/>
                </a:cxn>
                <a:cxn ang="0">
                  <a:pos x="5355" y="1681"/>
                </a:cxn>
                <a:cxn ang="0">
                  <a:pos x="5112" y="1261"/>
                </a:cxn>
                <a:cxn ang="0">
                  <a:pos x="4910" y="1063"/>
                </a:cxn>
                <a:cxn ang="0">
                  <a:pos x="4791" y="976"/>
                </a:cxn>
                <a:cxn ang="0">
                  <a:pos x="4760" y="879"/>
                </a:cxn>
                <a:cxn ang="0">
                  <a:pos x="4619" y="609"/>
                </a:cxn>
                <a:cxn ang="0">
                  <a:pos x="4311" y="337"/>
                </a:cxn>
                <a:cxn ang="0">
                  <a:pos x="3959" y="229"/>
                </a:cxn>
                <a:cxn ang="0">
                  <a:pos x="3731" y="217"/>
                </a:cxn>
                <a:cxn ang="0">
                  <a:pos x="3662" y="189"/>
                </a:cxn>
                <a:cxn ang="0">
                  <a:pos x="3443" y="84"/>
                </a:cxn>
                <a:cxn ang="0">
                  <a:pos x="3141" y="3"/>
                </a:cxn>
                <a:cxn ang="0">
                  <a:pos x="2811" y="33"/>
                </a:cxn>
                <a:cxn ang="0">
                  <a:pos x="2567" y="114"/>
                </a:cxn>
                <a:cxn ang="0">
                  <a:pos x="2496" y="133"/>
                </a:cxn>
                <a:cxn ang="0">
                  <a:pos x="2301" y="70"/>
                </a:cxn>
                <a:cxn ang="0">
                  <a:pos x="1952" y="37"/>
                </a:cxn>
                <a:cxn ang="0">
                  <a:pos x="1545" y="142"/>
                </a:cxn>
                <a:cxn ang="0">
                  <a:pos x="1256" y="310"/>
                </a:cxn>
                <a:cxn ang="0">
                  <a:pos x="1134" y="412"/>
                </a:cxn>
                <a:cxn ang="0">
                  <a:pos x="1022" y="435"/>
                </a:cxn>
                <a:cxn ang="0">
                  <a:pos x="746" y="550"/>
                </a:cxn>
                <a:cxn ang="0">
                  <a:pos x="540" y="801"/>
                </a:cxn>
                <a:cxn ang="0">
                  <a:pos x="464" y="1032"/>
                </a:cxn>
              </a:cxnLst>
              <a:rect l="0" t="0" r="r" b="b"/>
              <a:pathLst>
                <a:path w="5423" h="3756">
                  <a:moveTo>
                    <a:pt x="458" y="1071"/>
                  </a:moveTo>
                  <a:lnTo>
                    <a:pt x="455" y="1072"/>
                  </a:lnTo>
                  <a:lnTo>
                    <a:pt x="446" y="1080"/>
                  </a:lnTo>
                  <a:lnTo>
                    <a:pt x="434" y="1092"/>
                  </a:lnTo>
                  <a:lnTo>
                    <a:pt x="416" y="1110"/>
                  </a:lnTo>
                  <a:lnTo>
                    <a:pt x="395" y="1131"/>
                  </a:lnTo>
                  <a:lnTo>
                    <a:pt x="371" y="1155"/>
                  </a:lnTo>
                  <a:lnTo>
                    <a:pt x="344" y="1183"/>
                  </a:lnTo>
                  <a:lnTo>
                    <a:pt x="315" y="1216"/>
                  </a:lnTo>
                  <a:lnTo>
                    <a:pt x="285" y="1252"/>
                  </a:lnTo>
                  <a:lnTo>
                    <a:pt x="254" y="1290"/>
                  </a:lnTo>
                  <a:lnTo>
                    <a:pt x="222" y="1332"/>
                  </a:lnTo>
                  <a:lnTo>
                    <a:pt x="191" y="1375"/>
                  </a:lnTo>
                  <a:lnTo>
                    <a:pt x="159" y="1422"/>
                  </a:lnTo>
                  <a:lnTo>
                    <a:pt x="131" y="1471"/>
                  </a:lnTo>
                  <a:lnTo>
                    <a:pt x="102" y="1521"/>
                  </a:lnTo>
                  <a:lnTo>
                    <a:pt x="78" y="1573"/>
                  </a:lnTo>
                  <a:lnTo>
                    <a:pt x="56" y="1627"/>
                  </a:lnTo>
                  <a:lnTo>
                    <a:pt x="36" y="1681"/>
                  </a:lnTo>
                  <a:lnTo>
                    <a:pt x="23" y="1737"/>
                  </a:lnTo>
                  <a:lnTo>
                    <a:pt x="12" y="1794"/>
                  </a:lnTo>
                  <a:lnTo>
                    <a:pt x="2" y="1894"/>
                  </a:lnTo>
                  <a:lnTo>
                    <a:pt x="0" y="1954"/>
                  </a:lnTo>
                  <a:lnTo>
                    <a:pt x="0" y="2029"/>
                  </a:lnTo>
                  <a:lnTo>
                    <a:pt x="2" y="2085"/>
                  </a:lnTo>
                  <a:lnTo>
                    <a:pt x="11" y="2173"/>
                  </a:lnTo>
                  <a:lnTo>
                    <a:pt x="26" y="2256"/>
                  </a:lnTo>
                  <a:lnTo>
                    <a:pt x="47" y="2334"/>
                  </a:lnTo>
                  <a:lnTo>
                    <a:pt x="72" y="2404"/>
                  </a:lnTo>
                  <a:lnTo>
                    <a:pt x="102" y="2469"/>
                  </a:lnTo>
                  <a:lnTo>
                    <a:pt x="137" y="2527"/>
                  </a:lnTo>
                  <a:lnTo>
                    <a:pt x="174" y="2577"/>
                  </a:lnTo>
                  <a:lnTo>
                    <a:pt x="216" y="2619"/>
                  </a:lnTo>
                  <a:lnTo>
                    <a:pt x="261" y="2653"/>
                  </a:lnTo>
                  <a:lnTo>
                    <a:pt x="311" y="2682"/>
                  </a:lnTo>
                  <a:lnTo>
                    <a:pt x="363" y="2703"/>
                  </a:lnTo>
                  <a:lnTo>
                    <a:pt x="417" y="2721"/>
                  </a:lnTo>
                  <a:lnTo>
                    <a:pt x="474" y="2733"/>
                  </a:lnTo>
                  <a:lnTo>
                    <a:pt x="533" y="2740"/>
                  </a:lnTo>
                  <a:lnTo>
                    <a:pt x="591" y="2745"/>
                  </a:lnTo>
                  <a:lnTo>
                    <a:pt x="651" y="2746"/>
                  </a:lnTo>
                  <a:lnTo>
                    <a:pt x="710" y="2745"/>
                  </a:lnTo>
                  <a:lnTo>
                    <a:pt x="768" y="2742"/>
                  </a:lnTo>
                  <a:lnTo>
                    <a:pt x="824" y="2739"/>
                  </a:lnTo>
                  <a:lnTo>
                    <a:pt x="878" y="2734"/>
                  </a:lnTo>
                  <a:lnTo>
                    <a:pt x="929" y="2727"/>
                  </a:lnTo>
                  <a:lnTo>
                    <a:pt x="975" y="2719"/>
                  </a:lnTo>
                  <a:lnTo>
                    <a:pt x="1019" y="2710"/>
                  </a:lnTo>
                  <a:lnTo>
                    <a:pt x="1056" y="2701"/>
                  </a:lnTo>
                  <a:lnTo>
                    <a:pt x="1091" y="2691"/>
                  </a:lnTo>
                  <a:lnTo>
                    <a:pt x="1118" y="2682"/>
                  </a:lnTo>
                  <a:lnTo>
                    <a:pt x="1140" y="2674"/>
                  </a:lnTo>
                  <a:lnTo>
                    <a:pt x="1157" y="2668"/>
                  </a:lnTo>
                  <a:lnTo>
                    <a:pt x="1167" y="2665"/>
                  </a:lnTo>
                  <a:lnTo>
                    <a:pt x="1170" y="2664"/>
                  </a:lnTo>
                  <a:lnTo>
                    <a:pt x="1173" y="2665"/>
                  </a:lnTo>
                  <a:lnTo>
                    <a:pt x="1181" y="2671"/>
                  </a:lnTo>
                  <a:lnTo>
                    <a:pt x="1194" y="2680"/>
                  </a:lnTo>
                  <a:lnTo>
                    <a:pt x="1212" y="2689"/>
                  </a:lnTo>
                  <a:lnTo>
                    <a:pt x="1236" y="2701"/>
                  </a:lnTo>
                  <a:lnTo>
                    <a:pt x="1265" y="2712"/>
                  </a:lnTo>
                  <a:lnTo>
                    <a:pt x="1301" y="2722"/>
                  </a:lnTo>
                  <a:lnTo>
                    <a:pt x="1337" y="2728"/>
                  </a:lnTo>
                  <a:lnTo>
                    <a:pt x="1371" y="2733"/>
                  </a:lnTo>
                  <a:lnTo>
                    <a:pt x="1403" y="2734"/>
                  </a:lnTo>
                  <a:lnTo>
                    <a:pt x="1430" y="2733"/>
                  </a:lnTo>
                  <a:lnTo>
                    <a:pt x="1449" y="2733"/>
                  </a:lnTo>
                  <a:lnTo>
                    <a:pt x="1463" y="2731"/>
                  </a:lnTo>
                  <a:lnTo>
                    <a:pt x="1467" y="2730"/>
                  </a:lnTo>
                  <a:lnTo>
                    <a:pt x="1467" y="2734"/>
                  </a:lnTo>
                  <a:lnTo>
                    <a:pt x="1466" y="2748"/>
                  </a:lnTo>
                  <a:lnTo>
                    <a:pt x="1464" y="2766"/>
                  </a:lnTo>
                  <a:lnTo>
                    <a:pt x="1464" y="2790"/>
                  </a:lnTo>
                  <a:lnTo>
                    <a:pt x="1467" y="2817"/>
                  </a:lnTo>
                  <a:lnTo>
                    <a:pt x="1473" y="2847"/>
                  </a:lnTo>
                  <a:lnTo>
                    <a:pt x="1485" y="2878"/>
                  </a:lnTo>
                  <a:lnTo>
                    <a:pt x="1502" y="2908"/>
                  </a:lnTo>
                  <a:lnTo>
                    <a:pt x="1524" y="2935"/>
                  </a:lnTo>
                  <a:lnTo>
                    <a:pt x="1553" y="2959"/>
                  </a:lnTo>
                  <a:lnTo>
                    <a:pt x="1583" y="2980"/>
                  </a:lnTo>
                  <a:lnTo>
                    <a:pt x="1614" y="2995"/>
                  </a:lnTo>
                  <a:lnTo>
                    <a:pt x="1643" y="3009"/>
                  </a:lnTo>
                  <a:lnTo>
                    <a:pt x="1671" y="3018"/>
                  </a:lnTo>
                  <a:lnTo>
                    <a:pt x="1694" y="3025"/>
                  </a:lnTo>
                  <a:lnTo>
                    <a:pt x="1713" y="3028"/>
                  </a:lnTo>
                  <a:lnTo>
                    <a:pt x="1725" y="3031"/>
                  </a:lnTo>
                  <a:lnTo>
                    <a:pt x="1730" y="3033"/>
                  </a:lnTo>
                  <a:lnTo>
                    <a:pt x="1730" y="3034"/>
                  </a:lnTo>
                  <a:lnTo>
                    <a:pt x="1731" y="3042"/>
                  </a:lnTo>
                  <a:lnTo>
                    <a:pt x="1734" y="3054"/>
                  </a:lnTo>
                  <a:lnTo>
                    <a:pt x="1740" y="3069"/>
                  </a:lnTo>
                  <a:lnTo>
                    <a:pt x="1749" y="3088"/>
                  </a:lnTo>
                  <a:lnTo>
                    <a:pt x="1763" y="3111"/>
                  </a:lnTo>
                  <a:lnTo>
                    <a:pt x="1782" y="3135"/>
                  </a:lnTo>
                  <a:lnTo>
                    <a:pt x="1808" y="3163"/>
                  </a:lnTo>
                  <a:lnTo>
                    <a:pt x="1839" y="3192"/>
                  </a:lnTo>
                  <a:lnTo>
                    <a:pt x="1880" y="3223"/>
                  </a:lnTo>
                  <a:lnTo>
                    <a:pt x="1928" y="3256"/>
                  </a:lnTo>
                  <a:lnTo>
                    <a:pt x="1985" y="3289"/>
                  </a:lnTo>
                  <a:lnTo>
                    <a:pt x="2034" y="3312"/>
                  </a:lnTo>
                  <a:lnTo>
                    <a:pt x="2090" y="3330"/>
                  </a:lnTo>
                  <a:lnTo>
                    <a:pt x="2151" y="3343"/>
                  </a:lnTo>
                  <a:lnTo>
                    <a:pt x="2214" y="3352"/>
                  </a:lnTo>
                  <a:lnTo>
                    <a:pt x="2282" y="3358"/>
                  </a:lnTo>
                  <a:lnTo>
                    <a:pt x="2349" y="3360"/>
                  </a:lnTo>
                  <a:lnTo>
                    <a:pt x="2420" y="3358"/>
                  </a:lnTo>
                  <a:lnTo>
                    <a:pt x="2489" y="3354"/>
                  </a:lnTo>
                  <a:lnTo>
                    <a:pt x="2558" y="3346"/>
                  </a:lnTo>
                  <a:lnTo>
                    <a:pt x="2624" y="3337"/>
                  </a:lnTo>
                  <a:lnTo>
                    <a:pt x="2688" y="3325"/>
                  </a:lnTo>
                  <a:lnTo>
                    <a:pt x="2748" y="3312"/>
                  </a:lnTo>
                  <a:lnTo>
                    <a:pt x="2804" y="3297"/>
                  </a:lnTo>
                  <a:lnTo>
                    <a:pt x="2853" y="3280"/>
                  </a:lnTo>
                  <a:lnTo>
                    <a:pt x="2895" y="3264"/>
                  </a:lnTo>
                  <a:lnTo>
                    <a:pt x="2931" y="3246"/>
                  </a:lnTo>
                  <a:lnTo>
                    <a:pt x="2976" y="3220"/>
                  </a:lnTo>
                  <a:lnTo>
                    <a:pt x="3018" y="3195"/>
                  </a:lnTo>
                  <a:lnTo>
                    <a:pt x="3057" y="3171"/>
                  </a:lnTo>
                  <a:lnTo>
                    <a:pt x="3093" y="3148"/>
                  </a:lnTo>
                  <a:lnTo>
                    <a:pt x="3126" y="3129"/>
                  </a:lnTo>
                  <a:lnTo>
                    <a:pt x="3155" y="3109"/>
                  </a:lnTo>
                  <a:lnTo>
                    <a:pt x="3180" y="3094"/>
                  </a:lnTo>
                  <a:lnTo>
                    <a:pt x="3200" y="3081"/>
                  </a:lnTo>
                  <a:lnTo>
                    <a:pt x="3213" y="3072"/>
                  </a:lnTo>
                  <a:lnTo>
                    <a:pt x="3222" y="3066"/>
                  </a:lnTo>
                  <a:lnTo>
                    <a:pt x="3225" y="3063"/>
                  </a:lnTo>
                  <a:lnTo>
                    <a:pt x="3225" y="3067"/>
                  </a:lnTo>
                  <a:lnTo>
                    <a:pt x="3225" y="3081"/>
                  </a:lnTo>
                  <a:lnTo>
                    <a:pt x="3225" y="3100"/>
                  </a:lnTo>
                  <a:lnTo>
                    <a:pt x="3227" y="3127"/>
                  </a:lnTo>
                  <a:lnTo>
                    <a:pt x="3230" y="3160"/>
                  </a:lnTo>
                  <a:lnTo>
                    <a:pt x="3234" y="3196"/>
                  </a:lnTo>
                  <a:lnTo>
                    <a:pt x="3242" y="3235"/>
                  </a:lnTo>
                  <a:lnTo>
                    <a:pt x="3252" y="3277"/>
                  </a:lnTo>
                  <a:lnTo>
                    <a:pt x="3267" y="3321"/>
                  </a:lnTo>
                  <a:lnTo>
                    <a:pt x="3287" y="3364"/>
                  </a:lnTo>
                  <a:lnTo>
                    <a:pt x="3311" y="3405"/>
                  </a:lnTo>
                  <a:lnTo>
                    <a:pt x="3342" y="3445"/>
                  </a:lnTo>
                  <a:lnTo>
                    <a:pt x="3383" y="3487"/>
                  </a:lnTo>
                  <a:lnTo>
                    <a:pt x="3432" y="3526"/>
                  </a:lnTo>
                  <a:lnTo>
                    <a:pt x="3486" y="3565"/>
                  </a:lnTo>
                  <a:lnTo>
                    <a:pt x="3548" y="3603"/>
                  </a:lnTo>
                  <a:lnTo>
                    <a:pt x="3615" y="3637"/>
                  </a:lnTo>
                  <a:lnTo>
                    <a:pt x="3689" y="3669"/>
                  </a:lnTo>
                  <a:lnTo>
                    <a:pt x="3765" y="3696"/>
                  </a:lnTo>
                  <a:lnTo>
                    <a:pt x="3846" y="3718"/>
                  </a:lnTo>
                  <a:lnTo>
                    <a:pt x="3932" y="3735"/>
                  </a:lnTo>
                  <a:lnTo>
                    <a:pt x="4034" y="3750"/>
                  </a:lnTo>
                  <a:lnTo>
                    <a:pt x="4119" y="3756"/>
                  </a:lnTo>
                  <a:lnTo>
                    <a:pt x="4242" y="3756"/>
                  </a:lnTo>
                  <a:lnTo>
                    <a:pt x="4320" y="3750"/>
                  </a:lnTo>
                  <a:lnTo>
                    <a:pt x="4409" y="3735"/>
                  </a:lnTo>
                  <a:lnTo>
                    <a:pt x="4496" y="3712"/>
                  </a:lnTo>
                  <a:lnTo>
                    <a:pt x="4578" y="3682"/>
                  </a:lnTo>
                  <a:lnTo>
                    <a:pt x="4661" y="3645"/>
                  </a:lnTo>
                  <a:lnTo>
                    <a:pt x="4740" y="3600"/>
                  </a:lnTo>
                  <a:lnTo>
                    <a:pt x="4814" y="3549"/>
                  </a:lnTo>
                  <a:lnTo>
                    <a:pt x="4877" y="3496"/>
                  </a:lnTo>
                  <a:lnTo>
                    <a:pt x="4932" y="3444"/>
                  </a:lnTo>
                  <a:lnTo>
                    <a:pt x="4977" y="3388"/>
                  </a:lnTo>
                  <a:lnTo>
                    <a:pt x="5013" y="3333"/>
                  </a:lnTo>
                  <a:lnTo>
                    <a:pt x="5042" y="3276"/>
                  </a:lnTo>
                  <a:lnTo>
                    <a:pt x="5061" y="3217"/>
                  </a:lnTo>
                  <a:lnTo>
                    <a:pt x="5072" y="3157"/>
                  </a:lnTo>
                  <a:lnTo>
                    <a:pt x="5076" y="3096"/>
                  </a:lnTo>
                  <a:lnTo>
                    <a:pt x="5073" y="3052"/>
                  </a:lnTo>
                  <a:lnTo>
                    <a:pt x="5069" y="3010"/>
                  </a:lnTo>
                  <a:lnTo>
                    <a:pt x="5060" y="2968"/>
                  </a:lnTo>
                  <a:lnTo>
                    <a:pt x="5048" y="2928"/>
                  </a:lnTo>
                  <a:lnTo>
                    <a:pt x="5036" y="2889"/>
                  </a:lnTo>
                  <a:lnTo>
                    <a:pt x="5022" y="2853"/>
                  </a:lnTo>
                  <a:lnTo>
                    <a:pt x="5007" y="2820"/>
                  </a:lnTo>
                  <a:lnTo>
                    <a:pt x="4994" y="2790"/>
                  </a:lnTo>
                  <a:lnTo>
                    <a:pt x="4982" y="2764"/>
                  </a:lnTo>
                  <a:lnTo>
                    <a:pt x="4970" y="2743"/>
                  </a:lnTo>
                  <a:lnTo>
                    <a:pt x="4961" y="2728"/>
                  </a:lnTo>
                  <a:lnTo>
                    <a:pt x="4955" y="2718"/>
                  </a:lnTo>
                  <a:lnTo>
                    <a:pt x="4953" y="2715"/>
                  </a:lnTo>
                  <a:lnTo>
                    <a:pt x="4958" y="2713"/>
                  </a:lnTo>
                  <a:lnTo>
                    <a:pt x="4970" y="2710"/>
                  </a:lnTo>
                  <a:lnTo>
                    <a:pt x="4988" y="2704"/>
                  </a:lnTo>
                  <a:lnTo>
                    <a:pt x="5013" y="2695"/>
                  </a:lnTo>
                  <a:lnTo>
                    <a:pt x="5042" y="2685"/>
                  </a:lnTo>
                  <a:lnTo>
                    <a:pt x="5076" y="2670"/>
                  </a:lnTo>
                  <a:lnTo>
                    <a:pt x="5112" y="2652"/>
                  </a:lnTo>
                  <a:lnTo>
                    <a:pt x="5150" y="2629"/>
                  </a:lnTo>
                  <a:lnTo>
                    <a:pt x="5189" y="2604"/>
                  </a:lnTo>
                  <a:lnTo>
                    <a:pt x="5228" y="2574"/>
                  </a:lnTo>
                  <a:lnTo>
                    <a:pt x="5265" y="2539"/>
                  </a:lnTo>
                  <a:lnTo>
                    <a:pt x="5301" y="2502"/>
                  </a:lnTo>
                  <a:lnTo>
                    <a:pt x="5336" y="2455"/>
                  </a:lnTo>
                  <a:lnTo>
                    <a:pt x="5363" y="2406"/>
                  </a:lnTo>
                  <a:lnTo>
                    <a:pt x="5385" y="2356"/>
                  </a:lnTo>
                  <a:lnTo>
                    <a:pt x="5400" y="2302"/>
                  </a:lnTo>
                  <a:lnTo>
                    <a:pt x="5412" y="2248"/>
                  </a:lnTo>
                  <a:lnTo>
                    <a:pt x="5420" y="2193"/>
                  </a:lnTo>
                  <a:lnTo>
                    <a:pt x="5423" y="2139"/>
                  </a:lnTo>
                  <a:lnTo>
                    <a:pt x="5423" y="2068"/>
                  </a:lnTo>
                  <a:lnTo>
                    <a:pt x="5420" y="2020"/>
                  </a:lnTo>
                  <a:lnTo>
                    <a:pt x="5415" y="1962"/>
                  </a:lnTo>
                  <a:lnTo>
                    <a:pt x="5411" y="1903"/>
                  </a:lnTo>
                  <a:lnTo>
                    <a:pt x="5399" y="1830"/>
                  </a:lnTo>
                  <a:lnTo>
                    <a:pt x="5381" y="1756"/>
                  </a:lnTo>
                  <a:lnTo>
                    <a:pt x="5355" y="1681"/>
                  </a:lnTo>
                  <a:lnTo>
                    <a:pt x="5324" y="1606"/>
                  </a:lnTo>
                  <a:lnTo>
                    <a:pt x="5289" y="1531"/>
                  </a:lnTo>
                  <a:lnTo>
                    <a:pt x="5249" y="1459"/>
                  </a:lnTo>
                  <a:lnTo>
                    <a:pt x="5205" y="1389"/>
                  </a:lnTo>
                  <a:lnTo>
                    <a:pt x="5160" y="1323"/>
                  </a:lnTo>
                  <a:lnTo>
                    <a:pt x="5112" y="1261"/>
                  </a:lnTo>
                  <a:lnTo>
                    <a:pt x="5078" y="1222"/>
                  </a:lnTo>
                  <a:lnTo>
                    <a:pt x="5043" y="1185"/>
                  </a:lnTo>
                  <a:lnTo>
                    <a:pt x="5009" y="1150"/>
                  </a:lnTo>
                  <a:lnTo>
                    <a:pt x="4974" y="1117"/>
                  </a:lnTo>
                  <a:lnTo>
                    <a:pt x="4941" y="1089"/>
                  </a:lnTo>
                  <a:lnTo>
                    <a:pt x="4910" y="1063"/>
                  </a:lnTo>
                  <a:lnTo>
                    <a:pt x="4881" y="1039"/>
                  </a:lnTo>
                  <a:lnTo>
                    <a:pt x="4856" y="1020"/>
                  </a:lnTo>
                  <a:lnTo>
                    <a:pt x="4833" y="1003"/>
                  </a:lnTo>
                  <a:lnTo>
                    <a:pt x="4814" y="991"/>
                  </a:lnTo>
                  <a:lnTo>
                    <a:pt x="4800" y="981"/>
                  </a:lnTo>
                  <a:lnTo>
                    <a:pt x="4791" y="976"/>
                  </a:lnTo>
                  <a:lnTo>
                    <a:pt x="4788" y="973"/>
                  </a:lnTo>
                  <a:lnTo>
                    <a:pt x="4787" y="969"/>
                  </a:lnTo>
                  <a:lnTo>
                    <a:pt x="4784" y="957"/>
                  </a:lnTo>
                  <a:lnTo>
                    <a:pt x="4779" y="937"/>
                  </a:lnTo>
                  <a:lnTo>
                    <a:pt x="4772" y="910"/>
                  </a:lnTo>
                  <a:lnTo>
                    <a:pt x="4760" y="879"/>
                  </a:lnTo>
                  <a:lnTo>
                    <a:pt x="4746" y="841"/>
                  </a:lnTo>
                  <a:lnTo>
                    <a:pt x="4730" y="801"/>
                  </a:lnTo>
                  <a:lnTo>
                    <a:pt x="4707" y="756"/>
                  </a:lnTo>
                  <a:lnTo>
                    <a:pt x="4683" y="708"/>
                  </a:lnTo>
                  <a:lnTo>
                    <a:pt x="4653" y="660"/>
                  </a:lnTo>
                  <a:lnTo>
                    <a:pt x="4619" y="609"/>
                  </a:lnTo>
                  <a:lnTo>
                    <a:pt x="4578" y="558"/>
                  </a:lnTo>
                  <a:lnTo>
                    <a:pt x="4535" y="508"/>
                  </a:lnTo>
                  <a:lnTo>
                    <a:pt x="4484" y="459"/>
                  </a:lnTo>
                  <a:lnTo>
                    <a:pt x="4428" y="412"/>
                  </a:lnTo>
                  <a:lnTo>
                    <a:pt x="4371" y="372"/>
                  </a:lnTo>
                  <a:lnTo>
                    <a:pt x="4311" y="337"/>
                  </a:lnTo>
                  <a:lnTo>
                    <a:pt x="4251" y="309"/>
                  </a:lnTo>
                  <a:lnTo>
                    <a:pt x="4191" y="285"/>
                  </a:lnTo>
                  <a:lnTo>
                    <a:pt x="4130" y="265"/>
                  </a:lnTo>
                  <a:lnTo>
                    <a:pt x="4071" y="250"/>
                  </a:lnTo>
                  <a:lnTo>
                    <a:pt x="4013" y="238"/>
                  </a:lnTo>
                  <a:lnTo>
                    <a:pt x="3959" y="229"/>
                  </a:lnTo>
                  <a:lnTo>
                    <a:pt x="3908" y="223"/>
                  </a:lnTo>
                  <a:lnTo>
                    <a:pt x="3860" y="219"/>
                  </a:lnTo>
                  <a:lnTo>
                    <a:pt x="3818" y="217"/>
                  </a:lnTo>
                  <a:lnTo>
                    <a:pt x="3782" y="216"/>
                  </a:lnTo>
                  <a:lnTo>
                    <a:pt x="3753" y="217"/>
                  </a:lnTo>
                  <a:lnTo>
                    <a:pt x="3731" y="217"/>
                  </a:lnTo>
                  <a:lnTo>
                    <a:pt x="3717" y="219"/>
                  </a:lnTo>
                  <a:lnTo>
                    <a:pt x="3713" y="219"/>
                  </a:lnTo>
                  <a:lnTo>
                    <a:pt x="3708" y="216"/>
                  </a:lnTo>
                  <a:lnTo>
                    <a:pt x="3699" y="210"/>
                  </a:lnTo>
                  <a:lnTo>
                    <a:pt x="3683" y="201"/>
                  </a:lnTo>
                  <a:lnTo>
                    <a:pt x="3662" y="189"/>
                  </a:lnTo>
                  <a:lnTo>
                    <a:pt x="3635" y="174"/>
                  </a:lnTo>
                  <a:lnTo>
                    <a:pt x="3603" y="157"/>
                  </a:lnTo>
                  <a:lnTo>
                    <a:pt x="3569" y="139"/>
                  </a:lnTo>
                  <a:lnTo>
                    <a:pt x="3530" y="121"/>
                  </a:lnTo>
                  <a:lnTo>
                    <a:pt x="3488" y="102"/>
                  </a:lnTo>
                  <a:lnTo>
                    <a:pt x="3443" y="84"/>
                  </a:lnTo>
                  <a:lnTo>
                    <a:pt x="3395" y="66"/>
                  </a:lnTo>
                  <a:lnTo>
                    <a:pt x="3347" y="48"/>
                  </a:lnTo>
                  <a:lnTo>
                    <a:pt x="3296" y="33"/>
                  </a:lnTo>
                  <a:lnTo>
                    <a:pt x="3245" y="21"/>
                  </a:lnTo>
                  <a:lnTo>
                    <a:pt x="3192" y="10"/>
                  </a:lnTo>
                  <a:lnTo>
                    <a:pt x="3141" y="3"/>
                  </a:lnTo>
                  <a:lnTo>
                    <a:pt x="3090" y="0"/>
                  </a:lnTo>
                  <a:lnTo>
                    <a:pt x="3032" y="0"/>
                  </a:lnTo>
                  <a:lnTo>
                    <a:pt x="2975" y="4"/>
                  </a:lnTo>
                  <a:lnTo>
                    <a:pt x="2919" y="12"/>
                  </a:lnTo>
                  <a:lnTo>
                    <a:pt x="2864" y="21"/>
                  </a:lnTo>
                  <a:lnTo>
                    <a:pt x="2811" y="33"/>
                  </a:lnTo>
                  <a:lnTo>
                    <a:pt x="2762" y="46"/>
                  </a:lnTo>
                  <a:lnTo>
                    <a:pt x="2714" y="60"/>
                  </a:lnTo>
                  <a:lnTo>
                    <a:pt x="2670" y="73"/>
                  </a:lnTo>
                  <a:lnTo>
                    <a:pt x="2631" y="88"/>
                  </a:lnTo>
                  <a:lnTo>
                    <a:pt x="2597" y="102"/>
                  </a:lnTo>
                  <a:lnTo>
                    <a:pt x="2567" y="114"/>
                  </a:lnTo>
                  <a:lnTo>
                    <a:pt x="2543" y="124"/>
                  </a:lnTo>
                  <a:lnTo>
                    <a:pt x="2525" y="132"/>
                  </a:lnTo>
                  <a:lnTo>
                    <a:pt x="2514" y="138"/>
                  </a:lnTo>
                  <a:lnTo>
                    <a:pt x="2511" y="139"/>
                  </a:lnTo>
                  <a:lnTo>
                    <a:pt x="2507" y="138"/>
                  </a:lnTo>
                  <a:lnTo>
                    <a:pt x="2496" y="133"/>
                  </a:lnTo>
                  <a:lnTo>
                    <a:pt x="2478" y="126"/>
                  </a:lnTo>
                  <a:lnTo>
                    <a:pt x="2454" y="115"/>
                  </a:lnTo>
                  <a:lnTo>
                    <a:pt x="2424" y="105"/>
                  </a:lnTo>
                  <a:lnTo>
                    <a:pt x="2388" y="93"/>
                  </a:lnTo>
                  <a:lnTo>
                    <a:pt x="2346" y="81"/>
                  </a:lnTo>
                  <a:lnTo>
                    <a:pt x="2301" y="70"/>
                  </a:lnTo>
                  <a:lnTo>
                    <a:pt x="2252" y="58"/>
                  </a:lnTo>
                  <a:lnTo>
                    <a:pt x="2198" y="49"/>
                  </a:lnTo>
                  <a:lnTo>
                    <a:pt x="2141" y="42"/>
                  </a:lnTo>
                  <a:lnTo>
                    <a:pt x="2081" y="37"/>
                  </a:lnTo>
                  <a:lnTo>
                    <a:pt x="2018" y="36"/>
                  </a:lnTo>
                  <a:lnTo>
                    <a:pt x="1952" y="37"/>
                  </a:lnTo>
                  <a:lnTo>
                    <a:pt x="1886" y="43"/>
                  </a:lnTo>
                  <a:lnTo>
                    <a:pt x="1818" y="54"/>
                  </a:lnTo>
                  <a:lnTo>
                    <a:pt x="1749" y="70"/>
                  </a:lnTo>
                  <a:lnTo>
                    <a:pt x="1677" y="93"/>
                  </a:lnTo>
                  <a:lnTo>
                    <a:pt x="1610" y="117"/>
                  </a:lnTo>
                  <a:lnTo>
                    <a:pt x="1545" y="142"/>
                  </a:lnTo>
                  <a:lnTo>
                    <a:pt x="1487" y="169"/>
                  </a:lnTo>
                  <a:lnTo>
                    <a:pt x="1431" y="198"/>
                  </a:lnTo>
                  <a:lnTo>
                    <a:pt x="1380" y="228"/>
                  </a:lnTo>
                  <a:lnTo>
                    <a:pt x="1334" y="256"/>
                  </a:lnTo>
                  <a:lnTo>
                    <a:pt x="1293" y="283"/>
                  </a:lnTo>
                  <a:lnTo>
                    <a:pt x="1256" y="310"/>
                  </a:lnTo>
                  <a:lnTo>
                    <a:pt x="1223" y="334"/>
                  </a:lnTo>
                  <a:lnTo>
                    <a:pt x="1196" y="357"/>
                  </a:lnTo>
                  <a:lnTo>
                    <a:pt x="1172" y="376"/>
                  </a:lnTo>
                  <a:lnTo>
                    <a:pt x="1155" y="393"/>
                  </a:lnTo>
                  <a:lnTo>
                    <a:pt x="1142" y="405"/>
                  </a:lnTo>
                  <a:lnTo>
                    <a:pt x="1134" y="412"/>
                  </a:lnTo>
                  <a:lnTo>
                    <a:pt x="1131" y="415"/>
                  </a:lnTo>
                  <a:lnTo>
                    <a:pt x="1127" y="415"/>
                  </a:lnTo>
                  <a:lnTo>
                    <a:pt x="1112" y="418"/>
                  </a:lnTo>
                  <a:lnTo>
                    <a:pt x="1088" y="421"/>
                  </a:lnTo>
                  <a:lnTo>
                    <a:pt x="1058" y="427"/>
                  </a:lnTo>
                  <a:lnTo>
                    <a:pt x="1022" y="435"/>
                  </a:lnTo>
                  <a:lnTo>
                    <a:pt x="981" y="447"/>
                  </a:lnTo>
                  <a:lnTo>
                    <a:pt x="936" y="460"/>
                  </a:lnTo>
                  <a:lnTo>
                    <a:pt x="890" y="477"/>
                  </a:lnTo>
                  <a:lnTo>
                    <a:pt x="840" y="498"/>
                  </a:lnTo>
                  <a:lnTo>
                    <a:pt x="792" y="522"/>
                  </a:lnTo>
                  <a:lnTo>
                    <a:pt x="746" y="550"/>
                  </a:lnTo>
                  <a:lnTo>
                    <a:pt x="701" y="583"/>
                  </a:lnTo>
                  <a:lnTo>
                    <a:pt x="660" y="622"/>
                  </a:lnTo>
                  <a:lnTo>
                    <a:pt x="624" y="664"/>
                  </a:lnTo>
                  <a:lnTo>
                    <a:pt x="593" y="709"/>
                  </a:lnTo>
                  <a:lnTo>
                    <a:pt x="564" y="754"/>
                  </a:lnTo>
                  <a:lnTo>
                    <a:pt x="540" y="801"/>
                  </a:lnTo>
                  <a:lnTo>
                    <a:pt x="521" y="847"/>
                  </a:lnTo>
                  <a:lnTo>
                    <a:pt x="504" y="891"/>
                  </a:lnTo>
                  <a:lnTo>
                    <a:pt x="489" y="933"/>
                  </a:lnTo>
                  <a:lnTo>
                    <a:pt x="479" y="970"/>
                  </a:lnTo>
                  <a:lnTo>
                    <a:pt x="470" y="1003"/>
                  </a:lnTo>
                  <a:lnTo>
                    <a:pt x="464" y="1032"/>
                  </a:lnTo>
                  <a:lnTo>
                    <a:pt x="461" y="1053"/>
                  </a:lnTo>
                  <a:lnTo>
                    <a:pt x="458" y="1065"/>
                  </a:lnTo>
                  <a:lnTo>
                    <a:pt x="458" y="1071"/>
                  </a:lnTo>
                  <a:lnTo>
                    <a:pt x="458" y="1071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en-US"/>
            </a:p>
          </p:txBody>
        </p:sp>
        <p:sp>
          <p:nvSpPr>
            <p:cNvPr id="19" name="iSļîdè">
              <a:extLst>
                <a:ext uri="{FF2B5EF4-FFF2-40B4-BE49-F238E27FC236}">
                  <a16:creationId xmlns:a16="http://schemas.microsoft.com/office/drawing/2014/main" id="{C2B21B9E-BCF6-4199-962D-B441D94927DB}"/>
                </a:ext>
              </a:extLst>
            </p:cNvPr>
            <p:cNvSpPr/>
            <p:nvPr/>
          </p:nvSpPr>
          <p:spPr bwMode="gray">
            <a:xfrm>
              <a:off x="3882314" y="2175182"/>
              <a:ext cx="1787093" cy="1921895"/>
            </a:xfrm>
            <a:custGeom>
              <a:avLst/>
              <a:gdLst/>
              <a:ahLst/>
              <a:cxnLst>
                <a:cxn ang="0">
                  <a:pos x="372" y="1044"/>
                </a:cxn>
                <a:cxn ang="0">
                  <a:pos x="293" y="1112"/>
                </a:cxn>
                <a:cxn ang="0">
                  <a:pos x="185" y="1233"/>
                </a:cxn>
                <a:cxn ang="0">
                  <a:pos x="81" y="1416"/>
                </a:cxn>
                <a:cxn ang="0">
                  <a:pos x="12" y="1662"/>
                </a:cxn>
                <a:cxn ang="0">
                  <a:pos x="11" y="1976"/>
                </a:cxn>
                <a:cxn ang="0">
                  <a:pos x="84" y="2247"/>
                </a:cxn>
                <a:cxn ang="0">
                  <a:pos x="218" y="2406"/>
                </a:cxn>
                <a:cxn ang="0">
                  <a:pos x="390" y="2490"/>
                </a:cxn>
                <a:cxn ang="0">
                  <a:pos x="581" y="2514"/>
                </a:cxn>
                <a:cxn ang="0">
                  <a:pos x="767" y="2501"/>
                </a:cxn>
                <a:cxn ang="0">
                  <a:pos x="927" y="2466"/>
                </a:cxn>
                <a:cxn ang="0">
                  <a:pos x="1038" y="2432"/>
                </a:cxn>
                <a:cxn ang="0">
                  <a:pos x="1082" y="2417"/>
                </a:cxn>
                <a:cxn ang="0">
                  <a:pos x="1026" y="2297"/>
                </a:cxn>
                <a:cxn ang="0">
                  <a:pos x="1053" y="2297"/>
                </a:cxn>
                <a:cxn ang="0">
                  <a:pos x="1101" y="2363"/>
                </a:cxn>
                <a:cxn ang="0">
                  <a:pos x="1137" y="2421"/>
                </a:cxn>
                <a:cxn ang="0">
                  <a:pos x="1163" y="2442"/>
                </a:cxn>
                <a:cxn ang="0">
                  <a:pos x="1253" y="2477"/>
                </a:cxn>
                <a:cxn ang="0">
                  <a:pos x="1398" y="2444"/>
                </a:cxn>
                <a:cxn ang="0">
                  <a:pos x="1538" y="2331"/>
                </a:cxn>
                <a:cxn ang="0">
                  <a:pos x="1698" y="2157"/>
                </a:cxn>
                <a:cxn ang="0">
                  <a:pos x="1833" y="1959"/>
                </a:cxn>
                <a:cxn ang="0">
                  <a:pos x="1899" y="1781"/>
                </a:cxn>
                <a:cxn ang="0">
                  <a:pos x="1863" y="1605"/>
                </a:cxn>
                <a:cxn ang="0">
                  <a:pos x="1761" y="1446"/>
                </a:cxn>
                <a:cxn ang="0">
                  <a:pos x="1658" y="1278"/>
                </a:cxn>
                <a:cxn ang="0">
                  <a:pos x="1604" y="1103"/>
                </a:cxn>
                <a:cxn ang="0">
                  <a:pos x="1586" y="915"/>
                </a:cxn>
                <a:cxn ang="0">
                  <a:pos x="1631" y="734"/>
                </a:cxn>
                <a:cxn ang="0">
                  <a:pos x="1775" y="587"/>
                </a:cxn>
                <a:cxn ang="0">
                  <a:pos x="1977" y="477"/>
                </a:cxn>
                <a:cxn ang="0">
                  <a:pos x="2168" y="374"/>
                </a:cxn>
                <a:cxn ang="0">
                  <a:pos x="2304" y="261"/>
                </a:cxn>
                <a:cxn ang="0">
                  <a:pos x="2339" y="129"/>
                </a:cxn>
                <a:cxn ang="0">
                  <a:pos x="2253" y="44"/>
                </a:cxn>
                <a:cxn ang="0">
                  <a:pos x="2078" y="5"/>
                </a:cxn>
                <a:cxn ang="0">
                  <a:pos x="1857" y="5"/>
                </a:cxn>
                <a:cxn ang="0">
                  <a:pos x="1637" y="36"/>
                </a:cxn>
                <a:cxn ang="0">
                  <a:pos x="1461" y="90"/>
                </a:cxn>
                <a:cxn ang="0">
                  <a:pos x="1290" y="201"/>
                </a:cxn>
                <a:cxn ang="0">
                  <a:pos x="1172" y="305"/>
                </a:cxn>
                <a:cxn ang="0">
                  <a:pos x="1133" y="348"/>
                </a:cxn>
                <a:cxn ang="0">
                  <a:pos x="1190" y="413"/>
                </a:cxn>
                <a:cxn ang="0">
                  <a:pos x="1161" y="426"/>
                </a:cxn>
                <a:cxn ang="0">
                  <a:pos x="1085" y="371"/>
                </a:cxn>
                <a:cxn ang="0">
                  <a:pos x="989" y="378"/>
                </a:cxn>
                <a:cxn ang="0">
                  <a:pos x="821" y="428"/>
                </a:cxn>
                <a:cxn ang="0">
                  <a:pos x="647" y="555"/>
                </a:cxn>
                <a:cxn ang="0">
                  <a:pos x="521" y="753"/>
                </a:cxn>
                <a:cxn ang="0">
                  <a:pos x="462" y="921"/>
                </a:cxn>
                <a:cxn ang="0">
                  <a:pos x="447" y="992"/>
                </a:cxn>
                <a:cxn ang="0">
                  <a:pos x="564" y="1014"/>
                </a:cxn>
                <a:cxn ang="0">
                  <a:pos x="576" y="1022"/>
                </a:cxn>
                <a:cxn ang="0">
                  <a:pos x="564" y="1041"/>
                </a:cxn>
                <a:cxn ang="0">
                  <a:pos x="393" y="1031"/>
                </a:cxn>
              </a:cxnLst>
              <a:rect l="0" t="0" r="r" b="b"/>
              <a:pathLst>
                <a:path w="2342" h="2514">
                  <a:moveTo>
                    <a:pt x="393" y="1031"/>
                  </a:moveTo>
                  <a:lnTo>
                    <a:pt x="392" y="1032"/>
                  </a:lnTo>
                  <a:lnTo>
                    <a:pt x="384" y="1037"/>
                  </a:lnTo>
                  <a:lnTo>
                    <a:pt x="372" y="1044"/>
                  </a:lnTo>
                  <a:lnTo>
                    <a:pt x="357" y="1056"/>
                  </a:lnTo>
                  <a:lnTo>
                    <a:pt x="338" y="1071"/>
                  </a:lnTo>
                  <a:lnTo>
                    <a:pt x="317" y="1089"/>
                  </a:lnTo>
                  <a:lnTo>
                    <a:pt x="293" y="1112"/>
                  </a:lnTo>
                  <a:lnTo>
                    <a:pt x="267" y="1136"/>
                  </a:lnTo>
                  <a:lnTo>
                    <a:pt x="240" y="1166"/>
                  </a:lnTo>
                  <a:lnTo>
                    <a:pt x="213" y="1197"/>
                  </a:lnTo>
                  <a:lnTo>
                    <a:pt x="185" y="1233"/>
                  </a:lnTo>
                  <a:lnTo>
                    <a:pt x="158" y="1274"/>
                  </a:lnTo>
                  <a:lnTo>
                    <a:pt x="131" y="1317"/>
                  </a:lnTo>
                  <a:lnTo>
                    <a:pt x="105" y="1365"/>
                  </a:lnTo>
                  <a:lnTo>
                    <a:pt x="81" y="1416"/>
                  </a:lnTo>
                  <a:lnTo>
                    <a:pt x="59" y="1472"/>
                  </a:lnTo>
                  <a:lnTo>
                    <a:pt x="39" y="1532"/>
                  </a:lnTo>
                  <a:lnTo>
                    <a:pt x="24" y="1595"/>
                  </a:lnTo>
                  <a:lnTo>
                    <a:pt x="12" y="1662"/>
                  </a:lnTo>
                  <a:lnTo>
                    <a:pt x="3" y="1734"/>
                  </a:lnTo>
                  <a:lnTo>
                    <a:pt x="0" y="1811"/>
                  </a:lnTo>
                  <a:lnTo>
                    <a:pt x="3" y="1890"/>
                  </a:lnTo>
                  <a:lnTo>
                    <a:pt x="11" y="1976"/>
                  </a:lnTo>
                  <a:lnTo>
                    <a:pt x="24" y="2064"/>
                  </a:lnTo>
                  <a:lnTo>
                    <a:pt x="39" y="2132"/>
                  </a:lnTo>
                  <a:lnTo>
                    <a:pt x="60" y="2193"/>
                  </a:lnTo>
                  <a:lnTo>
                    <a:pt x="84" y="2247"/>
                  </a:lnTo>
                  <a:lnTo>
                    <a:pt x="113" y="2295"/>
                  </a:lnTo>
                  <a:lnTo>
                    <a:pt x="144" y="2337"/>
                  </a:lnTo>
                  <a:lnTo>
                    <a:pt x="180" y="2375"/>
                  </a:lnTo>
                  <a:lnTo>
                    <a:pt x="218" y="2406"/>
                  </a:lnTo>
                  <a:lnTo>
                    <a:pt x="258" y="2433"/>
                  </a:lnTo>
                  <a:lnTo>
                    <a:pt x="300" y="2457"/>
                  </a:lnTo>
                  <a:lnTo>
                    <a:pt x="344" y="2475"/>
                  </a:lnTo>
                  <a:lnTo>
                    <a:pt x="390" y="2490"/>
                  </a:lnTo>
                  <a:lnTo>
                    <a:pt x="437" y="2501"/>
                  </a:lnTo>
                  <a:lnTo>
                    <a:pt x="485" y="2508"/>
                  </a:lnTo>
                  <a:lnTo>
                    <a:pt x="533" y="2513"/>
                  </a:lnTo>
                  <a:lnTo>
                    <a:pt x="581" y="2514"/>
                  </a:lnTo>
                  <a:lnTo>
                    <a:pt x="629" y="2514"/>
                  </a:lnTo>
                  <a:lnTo>
                    <a:pt x="675" y="2511"/>
                  </a:lnTo>
                  <a:lnTo>
                    <a:pt x="722" y="2507"/>
                  </a:lnTo>
                  <a:lnTo>
                    <a:pt x="767" y="2501"/>
                  </a:lnTo>
                  <a:lnTo>
                    <a:pt x="810" y="2493"/>
                  </a:lnTo>
                  <a:lnTo>
                    <a:pt x="851" y="2484"/>
                  </a:lnTo>
                  <a:lnTo>
                    <a:pt x="890" y="2475"/>
                  </a:lnTo>
                  <a:lnTo>
                    <a:pt x="927" y="2466"/>
                  </a:lnTo>
                  <a:lnTo>
                    <a:pt x="960" y="2457"/>
                  </a:lnTo>
                  <a:lnTo>
                    <a:pt x="990" y="2448"/>
                  </a:lnTo>
                  <a:lnTo>
                    <a:pt x="1017" y="2439"/>
                  </a:lnTo>
                  <a:lnTo>
                    <a:pt x="1038" y="2432"/>
                  </a:lnTo>
                  <a:lnTo>
                    <a:pt x="1056" y="2426"/>
                  </a:lnTo>
                  <a:lnTo>
                    <a:pt x="1070" y="2421"/>
                  </a:lnTo>
                  <a:lnTo>
                    <a:pt x="1079" y="2417"/>
                  </a:lnTo>
                  <a:lnTo>
                    <a:pt x="1082" y="2417"/>
                  </a:lnTo>
                  <a:lnTo>
                    <a:pt x="1026" y="2313"/>
                  </a:lnTo>
                  <a:lnTo>
                    <a:pt x="1026" y="2310"/>
                  </a:lnTo>
                  <a:lnTo>
                    <a:pt x="1025" y="2304"/>
                  </a:lnTo>
                  <a:lnTo>
                    <a:pt x="1026" y="2297"/>
                  </a:lnTo>
                  <a:lnTo>
                    <a:pt x="1031" y="2291"/>
                  </a:lnTo>
                  <a:lnTo>
                    <a:pt x="1038" y="2285"/>
                  </a:lnTo>
                  <a:lnTo>
                    <a:pt x="1044" y="2288"/>
                  </a:lnTo>
                  <a:lnTo>
                    <a:pt x="1053" y="2297"/>
                  </a:lnTo>
                  <a:lnTo>
                    <a:pt x="1065" y="2309"/>
                  </a:lnTo>
                  <a:lnTo>
                    <a:pt x="1077" y="2325"/>
                  </a:lnTo>
                  <a:lnTo>
                    <a:pt x="1089" y="2345"/>
                  </a:lnTo>
                  <a:lnTo>
                    <a:pt x="1101" y="2363"/>
                  </a:lnTo>
                  <a:lnTo>
                    <a:pt x="1113" y="2382"/>
                  </a:lnTo>
                  <a:lnTo>
                    <a:pt x="1124" y="2399"/>
                  </a:lnTo>
                  <a:lnTo>
                    <a:pt x="1133" y="2412"/>
                  </a:lnTo>
                  <a:lnTo>
                    <a:pt x="1137" y="2421"/>
                  </a:lnTo>
                  <a:lnTo>
                    <a:pt x="1140" y="2426"/>
                  </a:lnTo>
                  <a:lnTo>
                    <a:pt x="1142" y="2427"/>
                  </a:lnTo>
                  <a:lnTo>
                    <a:pt x="1149" y="2433"/>
                  </a:lnTo>
                  <a:lnTo>
                    <a:pt x="1163" y="2442"/>
                  </a:lnTo>
                  <a:lnTo>
                    <a:pt x="1179" y="2453"/>
                  </a:lnTo>
                  <a:lnTo>
                    <a:pt x="1200" y="2463"/>
                  </a:lnTo>
                  <a:lnTo>
                    <a:pt x="1224" y="2471"/>
                  </a:lnTo>
                  <a:lnTo>
                    <a:pt x="1253" y="2477"/>
                  </a:lnTo>
                  <a:lnTo>
                    <a:pt x="1286" y="2478"/>
                  </a:lnTo>
                  <a:lnTo>
                    <a:pt x="1320" y="2474"/>
                  </a:lnTo>
                  <a:lnTo>
                    <a:pt x="1358" y="2463"/>
                  </a:lnTo>
                  <a:lnTo>
                    <a:pt x="1398" y="2444"/>
                  </a:lnTo>
                  <a:lnTo>
                    <a:pt x="1430" y="2424"/>
                  </a:lnTo>
                  <a:lnTo>
                    <a:pt x="1463" y="2399"/>
                  </a:lnTo>
                  <a:lnTo>
                    <a:pt x="1500" y="2367"/>
                  </a:lnTo>
                  <a:lnTo>
                    <a:pt x="1538" y="2331"/>
                  </a:lnTo>
                  <a:lnTo>
                    <a:pt x="1578" y="2292"/>
                  </a:lnTo>
                  <a:lnTo>
                    <a:pt x="1619" y="2250"/>
                  </a:lnTo>
                  <a:lnTo>
                    <a:pt x="1659" y="2204"/>
                  </a:lnTo>
                  <a:lnTo>
                    <a:pt x="1698" y="2157"/>
                  </a:lnTo>
                  <a:lnTo>
                    <a:pt x="1736" y="2108"/>
                  </a:lnTo>
                  <a:lnTo>
                    <a:pt x="1772" y="2058"/>
                  </a:lnTo>
                  <a:lnTo>
                    <a:pt x="1803" y="2009"/>
                  </a:lnTo>
                  <a:lnTo>
                    <a:pt x="1833" y="1959"/>
                  </a:lnTo>
                  <a:lnTo>
                    <a:pt x="1857" y="1911"/>
                  </a:lnTo>
                  <a:lnTo>
                    <a:pt x="1877" y="1865"/>
                  </a:lnTo>
                  <a:lnTo>
                    <a:pt x="1892" y="1821"/>
                  </a:lnTo>
                  <a:lnTo>
                    <a:pt x="1899" y="1781"/>
                  </a:lnTo>
                  <a:lnTo>
                    <a:pt x="1899" y="1734"/>
                  </a:lnTo>
                  <a:lnTo>
                    <a:pt x="1893" y="1689"/>
                  </a:lnTo>
                  <a:lnTo>
                    <a:pt x="1881" y="1647"/>
                  </a:lnTo>
                  <a:lnTo>
                    <a:pt x="1863" y="1605"/>
                  </a:lnTo>
                  <a:lnTo>
                    <a:pt x="1842" y="1565"/>
                  </a:lnTo>
                  <a:lnTo>
                    <a:pt x="1817" y="1526"/>
                  </a:lnTo>
                  <a:lnTo>
                    <a:pt x="1790" y="1485"/>
                  </a:lnTo>
                  <a:lnTo>
                    <a:pt x="1761" y="1446"/>
                  </a:lnTo>
                  <a:lnTo>
                    <a:pt x="1733" y="1406"/>
                  </a:lnTo>
                  <a:lnTo>
                    <a:pt x="1706" y="1365"/>
                  </a:lnTo>
                  <a:lnTo>
                    <a:pt x="1680" y="1323"/>
                  </a:lnTo>
                  <a:lnTo>
                    <a:pt x="1658" y="1278"/>
                  </a:lnTo>
                  <a:lnTo>
                    <a:pt x="1640" y="1233"/>
                  </a:lnTo>
                  <a:lnTo>
                    <a:pt x="1626" y="1191"/>
                  </a:lnTo>
                  <a:lnTo>
                    <a:pt x="1614" y="1148"/>
                  </a:lnTo>
                  <a:lnTo>
                    <a:pt x="1604" y="1103"/>
                  </a:lnTo>
                  <a:lnTo>
                    <a:pt x="1595" y="1056"/>
                  </a:lnTo>
                  <a:lnTo>
                    <a:pt x="1589" y="1010"/>
                  </a:lnTo>
                  <a:lnTo>
                    <a:pt x="1584" y="962"/>
                  </a:lnTo>
                  <a:lnTo>
                    <a:pt x="1586" y="915"/>
                  </a:lnTo>
                  <a:lnTo>
                    <a:pt x="1589" y="867"/>
                  </a:lnTo>
                  <a:lnTo>
                    <a:pt x="1598" y="822"/>
                  </a:lnTo>
                  <a:lnTo>
                    <a:pt x="1611" y="777"/>
                  </a:lnTo>
                  <a:lnTo>
                    <a:pt x="1631" y="734"/>
                  </a:lnTo>
                  <a:lnTo>
                    <a:pt x="1656" y="693"/>
                  </a:lnTo>
                  <a:lnTo>
                    <a:pt x="1689" y="654"/>
                  </a:lnTo>
                  <a:lnTo>
                    <a:pt x="1728" y="618"/>
                  </a:lnTo>
                  <a:lnTo>
                    <a:pt x="1775" y="587"/>
                  </a:lnTo>
                  <a:lnTo>
                    <a:pt x="1824" y="558"/>
                  </a:lnTo>
                  <a:lnTo>
                    <a:pt x="1874" y="531"/>
                  </a:lnTo>
                  <a:lnTo>
                    <a:pt x="1925" y="504"/>
                  </a:lnTo>
                  <a:lnTo>
                    <a:pt x="1977" y="477"/>
                  </a:lnTo>
                  <a:lnTo>
                    <a:pt x="2027" y="452"/>
                  </a:lnTo>
                  <a:lnTo>
                    <a:pt x="2076" y="426"/>
                  </a:lnTo>
                  <a:lnTo>
                    <a:pt x="2124" y="401"/>
                  </a:lnTo>
                  <a:lnTo>
                    <a:pt x="2168" y="374"/>
                  </a:lnTo>
                  <a:lnTo>
                    <a:pt x="2210" y="347"/>
                  </a:lnTo>
                  <a:lnTo>
                    <a:pt x="2246" y="320"/>
                  </a:lnTo>
                  <a:lnTo>
                    <a:pt x="2279" y="291"/>
                  </a:lnTo>
                  <a:lnTo>
                    <a:pt x="2304" y="261"/>
                  </a:lnTo>
                  <a:lnTo>
                    <a:pt x="2324" y="231"/>
                  </a:lnTo>
                  <a:lnTo>
                    <a:pt x="2337" y="198"/>
                  </a:lnTo>
                  <a:lnTo>
                    <a:pt x="2342" y="165"/>
                  </a:lnTo>
                  <a:lnTo>
                    <a:pt x="2339" y="129"/>
                  </a:lnTo>
                  <a:lnTo>
                    <a:pt x="2328" y="102"/>
                  </a:lnTo>
                  <a:lnTo>
                    <a:pt x="2310" y="80"/>
                  </a:lnTo>
                  <a:lnTo>
                    <a:pt x="2285" y="60"/>
                  </a:lnTo>
                  <a:lnTo>
                    <a:pt x="2253" y="44"/>
                  </a:lnTo>
                  <a:lnTo>
                    <a:pt x="2216" y="29"/>
                  </a:lnTo>
                  <a:lnTo>
                    <a:pt x="2174" y="18"/>
                  </a:lnTo>
                  <a:lnTo>
                    <a:pt x="2129" y="11"/>
                  </a:lnTo>
                  <a:lnTo>
                    <a:pt x="2078" y="5"/>
                  </a:lnTo>
                  <a:lnTo>
                    <a:pt x="2025" y="0"/>
                  </a:lnTo>
                  <a:lnTo>
                    <a:pt x="1971" y="0"/>
                  </a:lnTo>
                  <a:lnTo>
                    <a:pt x="1914" y="2"/>
                  </a:lnTo>
                  <a:lnTo>
                    <a:pt x="1857" y="5"/>
                  </a:lnTo>
                  <a:lnTo>
                    <a:pt x="1800" y="9"/>
                  </a:lnTo>
                  <a:lnTo>
                    <a:pt x="1745" y="17"/>
                  </a:lnTo>
                  <a:lnTo>
                    <a:pt x="1689" y="26"/>
                  </a:lnTo>
                  <a:lnTo>
                    <a:pt x="1637" y="36"/>
                  </a:lnTo>
                  <a:lnTo>
                    <a:pt x="1587" y="48"/>
                  </a:lnTo>
                  <a:lnTo>
                    <a:pt x="1541" y="60"/>
                  </a:lnTo>
                  <a:lnTo>
                    <a:pt x="1499" y="75"/>
                  </a:lnTo>
                  <a:lnTo>
                    <a:pt x="1461" y="90"/>
                  </a:lnTo>
                  <a:lnTo>
                    <a:pt x="1430" y="107"/>
                  </a:lnTo>
                  <a:lnTo>
                    <a:pt x="1379" y="138"/>
                  </a:lnTo>
                  <a:lnTo>
                    <a:pt x="1332" y="170"/>
                  </a:lnTo>
                  <a:lnTo>
                    <a:pt x="1290" y="201"/>
                  </a:lnTo>
                  <a:lnTo>
                    <a:pt x="1253" y="231"/>
                  </a:lnTo>
                  <a:lnTo>
                    <a:pt x="1221" y="258"/>
                  </a:lnTo>
                  <a:lnTo>
                    <a:pt x="1194" y="284"/>
                  </a:lnTo>
                  <a:lnTo>
                    <a:pt x="1172" y="305"/>
                  </a:lnTo>
                  <a:lnTo>
                    <a:pt x="1155" y="323"/>
                  </a:lnTo>
                  <a:lnTo>
                    <a:pt x="1143" y="336"/>
                  </a:lnTo>
                  <a:lnTo>
                    <a:pt x="1136" y="345"/>
                  </a:lnTo>
                  <a:lnTo>
                    <a:pt x="1133" y="348"/>
                  </a:lnTo>
                  <a:lnTo>
                    <a:pt x="1187" y="399"/>
                  </a:lnTo>
                  <a:lnTo>
                    <a:pt x="1188" y="401"/>
                  </a:lnTo>
                  <a:lnTo>
                    <a:pt x="1190" y="407"/>
                  </a:lnTo>
                  <a:lnTo>
                    <a:pt x="1190" y="413"/>
                  </a:lnTo>
                  <a:lnTo>
                    <a:pt x="1188" y="419"/>
                  </a:lnTo>
                  <a:lnTo>
                    <a:pt x="1182" y="425"/>
                  </a:lnTo>
                  <a:lnTo>
                    <a:pt x="1172" y="426"/>
                  </a:lnTo>
                  <a:lnTo>
                    <a:pt x="1161" y="426"/>
                  </a:lnTo>
                  <a:lnTo>
                    <a:pt x="1154" y="423"/>
                  </a:lnTo>
                  <a:lnTo>
                    <a:pt x="1151" y="422"/>
                  </a:lnTo>
                  <a:lnTo>
                    <a:pt x="1091" y="371"/>
                  </a:lnTo>
                  <a:lnTo>
                    <a:pt x="1085" y="371"/>
                  </a:lnTo>
                  <a:lnTo>
                    <a:pt x="1071" y="371"/>
                  </a:lnTo>
                  <a:lnTo>
                    <a:pt x="1050" y="372"/>
                  </a:lnTo>
                  <a:lnTo>
                    <a:pt x="1023" y="374"/>
                  </a:lnTo>
                  <a:lnTo>
                    <a:pt x="989" y="378"/>
                  </a:lnTo>
                  <a:lnTo>
                    <a:pt x="951" y="386"/>
                  </a:lnTo>
                  <a:lnTo>
                    <a:pt x="909" y="396"/>
                  </a:lnTo>
                  <a:lnTo>
                    <a:pt x="866" y="410"/>
                  </a:lnTo>
                  <a:lnTo>
                    <a:pt x="821" y="428"/>
                  </a:lnTo>
                  <a:lnTo>
                    <a:pt x="774" y="452"/>
                  </a:lnTo>
                  <a:lnTo>
                    <a:pt x="729" y="480"/>
                  </a:lnTo>
                  <a:lnTo>
                    <a:pt x="686" y="515"/>
                  </a:lnTo>
                  <a:lnTo>
                    <a:pt x="647" y="555"/>
                  </a:lnTo>
                  <a:lnTo>
                    <a:pt x="608" y="603"/>
                  </a:lnTo>
                  <a:lnTo>
                    <a:pt x="573" y="654"/>
                  </a:lnTo>
                  <a:lnTo>
                    <a:pt x="545" y="704"/>
                  </a:lnTo>
                  <a:lnTo>
                    <a:pt x="521" y="753"/>
                  </a:lnTo>
                  <a:lnTo>
                    <a:pt x="501" y="801"/>
                  </a:lnTo>
                  <a:lnTo>
                    <a:pt x="485" y="845"/>
                  </a:lnTo>
                  <a:lnTo>
                    <a:pt x="471" y="885"/>
                  </a:lnTo>
                  <a:lnTo>
                    <a:pt x="462" y="921"/>
                  </a:lnTo>
                  <a:lnTo>
                    <a:pt x="455" y="951"/>
                  </a:lnTo>
                  <a:lnTo>
                    <a:pt x="452" y="974"/>
                  </a:lnTo>
                  <a:lnTo>
                    <a:pt x="449" y="987"/>
                  </a:lnTo>
                  <a:lnTo>
                    <a:pt x="447" y="992"/>
                  </a:lnTo>
                  <a:lnTo>
                    <a:pt x="558" y="1013"/>
                  </a:lnTo>
                  <a:lnTo>
                    <a:pt x="560" y="1013"/>
                  </a:lnTo>
                  <a:lnTo>
                    <a:pt x="561" y="1013"/>
                  </a:lnTo>
                  <a:lnTo>
                    <a:pt x="564" y="1014"/>
                  </a:lnTo>
                  <a:lnTo>
                    <a:pt x="567" y="1016"/>
                  </a:lnTo>
                  <a:lnTo>
                    <a:pt x="570" y="1017"/>
                  </a:lnTo>
                  <a:lnTo>
                    <a:pt x="573" y="1020"/>
                  </a:lnTo>
                  <a:lnTo>
                    <a:pt x="576" y="1022"/>
                  </a:lnTo>
                  <a:lnTo>
                    <a:pt x="576" y="1025"/>
                  </a:lnTo>
                  <a:lnTo>
                    <a:pt x="576" y="1029"/>
                  </a:lnTo>
                  <a:lnTo>
                    <a:pt x="575" y="1032"/>
                  </a:lnTo>
                  <a:lnTo>
                    <a:pt x="564" y="1041"/>
                  </a:lnTo>
                  <a:lnTo>
                    <a:pt x="552" y="1046"/>
                  </a:lnTo>
                  <a:lnTo>
                    <a:pt x="545" y="1047"/>
                  </a:lnTo>
                  <a:lnTo>
                    <a:pt x="540" y="1049"/>
                  </a:lnTo>
                  <a:lnTo>
                    <a:pt x="393" y="103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en-US"/>
            </a:p>
          </p:txBody>
        </p:sp>
        <p:sp>
          <p:nvSpPr>
            <p:cNvPr id="20" name="í$ḻíḋê">
              <a:extLst>
                <a:ext uri="{FF2B5EF4-FFF2-40B4-BE49-F238E27FC236}">
                  <a16:creationId xmlns:a16="http://schemas.microsoft.com/office/drawing/2014/main" id="{428FD1A8-C6CA-4D9B-AB32-0B82A96F1A71}"/>
                </a:ext>
              </a:extLst>
            </p:cNvPr>
            <p:cNvSpPr/>
            <p:nvPr/>
          </p:nvSpPr>
          <p:spPr bwMode="gray">
            <a:xfrm>
              <a:off x="5150524" y="2138487"/>
              <a:ext cx="2199910" cy="1323309"/>
            </a:xfrm>
            <a:custGeom>
              <a:avLst/>
              <a:gdLst/>
              <a:ahLst/>
              <a:cxnLst>
                <a:cxn ang="0">
                  <a:pos x="744" y="368"/>
                </a:cxn>
                <a:cxn ang="0">
                  <a:pos x="732" y="275"/>
                </a:cxn>
                <a:cxn ang="0">
                  <a:pos x="768" y="161"/>
                </a:cxn>
                <a:cxn ang="0">
                  <a:pos x="915" y="60"/>
                </a:cxn>
                <a:cxn ang="0">
                  <a:pos x="1164" y="5"/>
                </a:cxn>
                <a:cxn ang="0">
                  <a:pos x="1448" y="14"/>
                </a:cxn>
                <a:cxn ang="0">
                  <a:pos x="1686" y="86"/>
                </a:cxn>
                <a:cxn ang="0">
                  <a:pos x="1835" y="171"/>
                </a:cxn>
                <a:cxn ang="0">
                  <a:pos x="1898" y="224"/>
                </a:cxn>
                <a:cxn ang="0">
                  <a:pos x="1893" y="338"/>
                </a:cxn>
                <a:cxn ang="0">
                  <a:pos x="1898" y="350"/>
                </a:cxn>
                <a:cxn ang="0">
                  <a:pos x="1913" y="354"/>
                </a:cxn>
                <a:cxn ang="0">
                  <a:pos x="1937" y="326"/>
                </a:cxn>
                <a:cxn ang="0">
                  <a:pos x="1965" y="221"/>
                </a:cxn>
                <a:cxn ang="0">
                  <a:pos x="2093" y="213"/>
                </a:cxn>
                <a:cxn ang="0">
                  <a:pos x="2298" y="239"/>
                </a:cxn>
                <a:cxn ang="0">
                  <a:pos x="2534" y="342"/>
                </a:cxn>
                <a:cxn ang="0">
                  <a:pos x="2742" y="522"/>
                </a:cxn>
                <a:cxn ang="0">
                  <a:pos x="2859" y="738"/>
                </a:cxn>
                <a:cxn ang="0">
                  <a:pos x="2879" y="1005"/>
                </a:cxn>
                <a:cxn ang="0">
                  <a:pos x="2802" y="1325"/>
                </a:cxn>
                <a:cxn ang="0">
                  <a:pos x="2669" y="1584"/>
                </a:cxn>
                <a:cxn ang="0">
                  <a:pos x="2505" y="1722"/>
                </a:cxn>
                <a:cxn ang="0">
                  <a:pos x="2373" y="1710"/>
                </a:cxn>
                <a:cxn ang="0">
                  <a:pos x="2270" y="1614"/>
                </a:cxn>
                <a:cxn ang="0">
                  <a:pos x="2162" y="1500"/>
                </a:cxn>
                <a:cxn ang="0">
                  <a:pos x="2025" y="1433"/>
                </a:cxn>
                <a:cxn ang="0">
                  <a:pos x="1767" y="1422"/>
                </a:cxn>
                <a:cxn ang="0">
                  <a:pos x="1476" y="1443"/>
                </a:cxn>
                <a:cxn ang="0">
                  <a:pos x="1226" y="1467"/>
                </a:cxn>
                <a:cxn ang="0">
                  <a:pos x="1070" y="1457"/>
                </a:cxn>
                <a:cxn ang="0">
                  <a:pos x="1001" y="1434"/>
                </a:cxn>
                <a:cxn ang="0">
                  <a:pos x="969" y="1293"/>
                </a:cxn>
                <a:cxn ang="0">
                  <a:pos x="950" y="1271"/>
                </a:cxn>
                <a:cxn ang="0">
                  <a:pos x="924" y="1292"/>
                </a:cxn>
                <a:cxn ang="0">
                  <a:pos x="944" y="1445"/>
                </a:cxn>
                <a:cxn ang="0">
                  <a:pos x="905" y="1488"/>
                </a:cxn>
                <a:cxn ang="0">
                  <a:pos x="789" y="1586"/>
                </a:cxn>
                <a:cxn ang="0">
                  <a:pos x="599" y="1677"/>
                </a:cxn>
                <a:cxn ang="0">
                  <a:pos x="426" y="1694"/>
                </a:cxn>
                <a:cxn ang="0">
                  <a:pos x="303" y="1605"/>
                </a:cxn>
                <a:cxn ang="0">
                  <a:pos x="173" y="1448"/>
                </a:cxn>
                <a:cxn ang="0">
                  <a:pos x="65" y="1253"/>
                </a:cxn>
                <a:cxn ang="0">
                  <a:pos x="3" y="1052"/>
                </a:cxn>
                <a:cxn ang="0">
                  <a:pos x="20" y="876"/>
                </a:cxn>
                <a:cxn ang="0">
                  <a:pos x="150" y="722"/>
                </a:cxn>
                <a:cxn ang="0">
                  <a:pos x="342" y="594"/>
                </a:cxn>
                <a:cxn ang="0">
                  <a:pos x="537" y="503"/>
                </a:cxn>
                <a:cxn ang="0">
                  <a:pos x="678" y="452"/>
                </a:cxn>
                <a:cxn ang="0">
                  <a:pos x="893" y="455"/>
                </a:cxn>
                <a:cxn ang="0">
                  <a:pos x="914" y="455"/>
                </a:cxn>
                <a:cxn ang="0">
                  <a:pos x="905" y="413"/>
                </a:cxn>
                <a:cxn ang="0">
                  <a:pos x="753" y="393"/>
                </a:cxn>
              </a:cxnLst>
              <a:rect l="0" t="0" r="r" b="b"/>
              <a:pathLst>
                <a:path w="2883" h="1731">
                  <a:moveTo>
                    <a:pt x="753" y="393"/>
                  </a:moveTo>
                  <a:lnTo>
                    <a:pt x="752" y="390"/>
                  </a:lnTo>
                  <a:lnTo>
                    <a:pt x="749" y="381"/>
                  </a:lnTo>
                  <a:lnTo>
                    <a:pt x="744" y="368"/>
                  </a:lnTo>
                  <a:lnTo>
                    <a:pt x="740" y="350"/>
                  </a:lnTo>
                  <a:lnTo>
                    <a:pt x="735" y="327"/>
                  </a:lnTo>
                  <a:lnTo>
                    <a:pt x="732" y="302"/>
                  </a:lnTo>
                  <a:lnTo>
                    <a:pt x="732" y="275"/>
                  </a:lnTo>
                  <a:lnTo>
                    <a:pt x="734" y="246"/>
                  </a:lnTo>
                  <a:lnTo>
                    <a:pt x="741" y="218"/>
                  </a:lnTo>
                  <a:lnTo>
                    <a:pt x="752" y="189"/>
                  </a:lnTo>
                  <a:lnTo>
                    <a:pt x="768" y="161"/>
                  </a:lnTo>
                  <a:lnTo>
                    <a:pt x="791" y="134"/>
                  </a:lnTo>
                  <a:lnTo>
                    <a:pt x="822" y="108"/>
                  </a:lnTo>
                  <a:lnTo>
                    <a:pt x="866" y="83"/>
                  </a:lnTo>
                  <a:lnTo>
                    <a:pt x="915" y="60"/>
                  </a:lnTo>
                  <a:lnTo>
                    <a:pt x="972" y="41"/>
                  </a:lnTo>
                  <a:lnTo>
                    <a:pt x="1032" y="24"/>
                  </a:lnTo>
                  <a:lnTo>
                    <a:pt x="1097" y="12"/>
                  </a:lnTo>
                  <a:lnTo>
                    <a:pt x="1164" y="5"/>
                  </a:lnTo>
                  <a:lnTo>
                    <a:pt x="1233" y="0"/>
                  </a:lnTo>
                  <a:lnTo>
                    <a:pt x="1305" y="0"/>
                  </a:lnTo>
                  <a:lnTo>
                    <a:pt x="1376" y="5"/>
                  </a:lnTo>
                  <a:lnTo>
                    <a:pt x="1448" y="14"/>
                  </a:lnTo>
                  <a:lnTo>
                    <a:pt x="1518" y="29"/>
                  </a:lnTo>
                  <a:lnTo>
                    <a:pt x="1580" y="45"/>
                  </a:lnTo>
                  <a:lnTo>
                    <a:pt x="1637" y="65"/>
                  </a:lnTo>
                  <a:lnTo>
                    <a:pt x="1686" y="86"/>
                  </a:lnTo>
                  <a:lnTo>
                    <a:pt x="1731" y="107"/>
                  </a:lnTo>
                  <a:lnTo>
                    <a:pt x="1772" y="129"/>
                  </a:lnTo>
                  <a:lnTo>
                    <a:pt x="1806" y="150"/>
                  </a:lnTo>
                  <a:lnTo>
                    <a:pt x="1835" y="171"/>
                  </a:lnTo>
                  <a:lnTo>
                    <a:pt x="1859" y="189"/>
                  </a:lnTo>
                  <a:lnTo>
                    <a:pt x="1877" y="204"/>
                  </a:lnTo>
                  <a:lnTo>
                    <a:pt x="1890" y="216"/>
                  </a:lnTo>
                  <a:lnTo>
                    <a:pt x="1898" y="224"/>
                  </a:lnTo>
                  <a:lnTo>
                    <a:pt x="1901" y="227"/>
                  </a:lnTo>
                  <a:lnTo>
                    <a:pt x="1893" y="335"/>
                  </a:lnTo>
                  <a:lnTo>
                    <a:pt x="1893" y="335"/>
                  </a:lnTo>
                  <a:lnTo>
                    <a:pt x="1893" y="338"/>
                  </a:lnTo>
                  <a:lnTo>
                    <a:pt x="1895" y="339"/>
                  </a:lnTo>
                  <a:lnTo>
                    <a:pt x="1895" y="342"/>
                  </a:lnTo>
                  <a:lnTo>
                    <a:pt x="1896" y="345"/>
                  </a:lnTo>
                  <a:lnTo>
                    <a:pt x="1898" y="350"/>
                  </a:lnTo>
                  <a:lnTo>
                    <a:pt x="1901" y="351"/>
                  </a:lnTo>
                  <a:lnTo>
                    <a:pt x="1904" y="353"/>
                  </a:lnTo>
                  <a:lnTo>
                    <a:pt x="1908" y="354"/>
                  </a:lnTo>
                  <a:lnTo>
                    <a:pt x="1913" y="354"/>
                  </a:lnTo>
                  <a:lnTo>
                    <a:pt x="1922" y="348"/>
                  </a:lnTo>
                  <a:lnTo>
                    <a:pt x="1928" y="341"/>
                  </a:lnTo>
                  <a:lnTo>
                    <a:pt x="1934" y="332"/>
                  </a:lnTo>
                  <a:lnTo>
                    <a:pt x="1937" y="326"/>
                  </a:lnTo>
                  <a:lnTo>
                    <a:pt x="1938" y="323"/>
                  </a:lnTo>
                  <a:lnTo>
                    <a:pt x="1947" y="224"/>
                  </a:lnTo>
                  <a:lnTo>
                    <a:pt x="1952" y="224"/>
                  </a:lnTo>
                  <a:lnTo>
                    <a:pt x="1965" y="221"/>
                  </a:lnTo>
                  <a:lnTo>
                    <a:pt x="1988" y="218"/>
                  </a:lnTo>
                  <a:lnTo>
                    <a:pt x="2016" y="216"/>
                  </a:lnTo>
                  <a:lnTo>
                    <a:pt x="2051" y="213"/>
                  </a:lnTo>
                  <a:lnTo>
                    <a:pt x="2093" y="213"/>
                  </a:lnTo>
                  <a:lnTo>
                    <a:pt x="2138" y="215"/>
                  </a:lnTo>
                  <a:lnTo>
                    <a:pt x="2189" y="219"/>
                  </a:lnTo>
                  <a:lnTo>
                    <a:pt x="2241" y="227"/>
                  </a:lnTo>
                  <a:lnTo>
                    <a:pt x="2298" y="239"/>
                  </a:lnTo>
                  <a:lnTo>
                    <a:pt x="2357" y="255"/>
                  </a:lnTo>
                  <a:lnTo>
                    <a:pt x="2415" y="278"/>
                  </a:lnTo>
                  <a:lnTo>
                    <a:pt x="2475" y="306"/>
                  </a:lnTo>
                  <a:lnTo>
                    <a:pt x="2534" y="342"/>
                  </a:lnTo>
                  <a:lnTo>
                    <a:pt x="2594" y="384"/>
                  </a:lnTo>
                  <a:lnTo>
                    <a:pt x="2649" y="428"/>
                  </a:lnTo>
                  <a:lnTo>
                    <a:pt x="2699" y="474"/>
                  </a:lnTo>
                  <a:lnTo>
                    <a:pt x="2742" y="522"/>
                  </a:lnTo>
                  <a:lnTo>
                    <a:pt x="2780" y="572"/>
                  </a:lnTo>
                  <a:lnTo>
                    <a:pt x="2813" y="624"/>
                  </a:lnTo>
                  <a:lnTo>
                    <a:pt x="2838" y="680"/>
                  </a:lnTo>
                  <a:lnTo>
                    <a:pt x="2859" y="738"/>
                  </a:lnTo>
                  <a:lnTo>
                    <a:pt x="2874" y="798"/>
                  </a:lnTo>
                  <a:lnTo>
                    <a:pt x="2882" y="864"/>
                  </a:lnTo>
                  <a:lnTo>
                    <a:pt x="2883" y="932"/>
                  </a:lnTo>
                  <a:lnTo>
                    <a:pt x="2879" y="1005"/>
                  </a:lnTo>
                  <a:lnTo>
                    <a:pt x="2868" y="1082"/>
                  </a:lnTo>
                  <a:lnTo>
                    <a:pt x="2850" y="1166"/>
                  </a:lnTo>
                  <a:lnTo>
                    <a:pt x="2829" y="1247"/>
                  </a:lnTo>
                  <a:lnTo>
                    <a:pt x="2802" y="1325"/>
                  </a:lnTo>
                  <a:lnTo>
                    <a:pt x="2774" y="1398"/>
                  </a:lnTo>
                  <a:lnTo>
                    <a:pt x="2741" y="1466"/>
                  </a:lnTo>
                  <a:lnTo>
                    <a:pt x="2706" y="1529"/>
                  </a:lnTo>
                  <a:lnTo>
                    <a:pt x="2669" y="1584"/>
                  </a:lnTo>
                  <a:lnTo>
                    <a:pt x="2628" y="1631"/>
                  </a:lnTo>
                  <a:lnTo>
                    <a:pt x="2588" y="1671"/>
                  </a:lnTo>
                  <a:lnTo>
                    <a:pt x="2547" y="1701"/>
                  </a:lnTo>
                  <a:lnTo>
                    <a:pt x="2505" y="1722"/>
                  </a:lnTo>
                  <a:lnTo>
                    <a:pt x="2463" y="1731"/>
                  </a:lnTo>
                  <a:lnTo>
                    <a:pt x="2432" y="1731"/>
                  </a:lnTo>
                  <a:lnTo>
                    <a:pt x="2400" y="1724"/>
                  </a:lnTo>
                  <a:lnTo>
                    <a:pt x="2373" y="1710"/>
                  </a:lnTo>
                  <a:lnTo>
                    <a:pt x="2346" y="1691"/>
                  </a:lnTo>
                  <a:lnTo>
                    <a:pt x="2319" y="1668"/>
                  </a:lnTo>
                  <a:lnTo>
                    <a:pt x="2294" y="1643"/>
                  </a:lnTo>
                  <a:lnTo>
                    <a:pt x="2270" y="1614"/>
                  </a:lnTo>
                  <a:lnTo>
                    <a:pt x="2244" y="1584"/>
                  </a:lnTo>
                  <a:lnTo>
                    <a:pt x="2217" y="1556"/>
                  </a:lnTo>
                  <a:lnTo>
                    <a:pt x="2190" y="1527"/>
                  </a:lnTo>
                  <a:lnTo>
                    <a:pt x="2162" y="1500"/>
                  </a:lnTo>
                  <a:lnTo>
                    <a:pt x="2132" y="1476"/>
                  </a:lnTo>
                  <a:lnTo>
                    <a:pt x="2099" y="1457"/>
                  </a:lnTo>
                  <a:lnTo>
                    <a:pt x="2064" y="1442"/>
                  </a:lnTo>
                  <a:lnTo>
                    <a:pt x="2025" y="1433"/>
                  </a:lnTo>
                  <a:lnTo>
                    <a:pt x="1968" y="1425"/>
                  </a:lnTo>
                  <a:lnTo>
                    <a:pt x="1904" y="1422"/>
                  </a:lnTo>
                  <a:lnTo>
                    <a:pt x="1838" y="1421"/>
                  </a:lnTo>
                  <a:lnTo>
                    <a:pt x="1767" y="1422"/>
                  </a:lnTo>
                  <a:lnTo>
                    <a:pt x="1694" y="1425"/>
                  </a:lnTo>
                  <a:lnTo>
                    <a:pt x="1622" y="1430"/>
                  </a:lnTo>
                  <a:lnTo>
                    <a:pt x="1548" y="1436"/>
                  </a:lnTo>
                  <a:lnTo>
                    <a:pt x="1476" y="1443"/>
                  </a:lnTo>
                  <a:lnTo>
                    <a:pt x="1407" y="1449"/>
                  </a:lnTo>
                  <a:lnTo>
                    <a:pt x="1341" y="1457"/>
                  </a:lnTo>
                  <a:lnTo>
                    <a:pt x="1281" y="1463"/>
                  </a:lnTo>
                  <a:lnTo>
                    <a:pt x="1226" y="1467"/>
                  </a:lnTo>
                  <a:lnTo>
                    <a:pt x="1178" y="1467"/>
                  </a:lnTo>
                  <a:lnTo>
                    <a:pt x="1136" y="1466"/>
                  </a:lnTo>
                  <a:lnTo>
                    <a:pt x="1100" y="1463"/>
                  </a:lnTo>
                  <a:lnTo>
                    <a:pt x="1070" y="1457"/>
                  </a:lnTo>
                  <a:lnTo>
                    <a:pt x="1046" y="1451"/>
                  </a:lnTo>
                  <a:lnTo>
                    <a:pt x="1026" y="1445"/>
                  </a:lnTo>
                  <a:lnTo>
                    <a:pt x="1011" y="1439"/>
                  </a:lnTo>
                  <a:lnTo>
                    <a:pt x="1001" y="1434"/>
                  </a:lnTo>
                  <a:lnTo>
                    <a:pt x="996" y="1431"/>
                  </a:lnTo>
                  <a:lnTo>
                    <a:pt x="993" y="1430"/>
                  </a:lnTo>
                  <a:lnTo>
                    <a:pt x="971" y="1296"/>
                  </a:lnTo>
                  <a:lnTo>
                    <a:pt x="969" y="1293"/>
                  </a:lnTo>
                  <a:lnTo>
                    <a:pt x="968" y="1289"/>
                  </a:lnTo>
                  <a:lnTo>
                    <a:pt x="963" y="1281"/>
                  </a:lnTo>
                  <a:lnTo>
                    <a:pt x="957" y="1275"/>
                  </a:lnTo>
                  <a:lnTo>
                    <a:pt x="950" y="1271"/>
                  </a:lnTo>
                  <a:lnTo>
                    <a:pt x="939" y="1272"/>
                  </a:lnTo>
                  <a:lnTo>
                    <a:pt x="930" y="1277"/>
                  </a:lnTo>
                  <a:lnTo>
                    <a:pt x="926" y="1284"/>
                  </a:lnTo>
                  <a:lnTo>
                    <a:pt x="924" y="1292"/>
                  </a:lnTo>
                  <a:lnTo>
                    <a:pt x="924" y="1298"/>
                  </a:lnTo>
                  <a:lnTo>
                    <a:pt x="924" y="1304"/>
                  </a:lnTo>
                  <a:lnTo>
                    <a:pt x="926" y="1305"/>
                  </a:lnTo>
                  <a:lnTo>
                    <a:pt x="944" y="1445"/>
                  </a:lnTo>
                  <a:lnTo>
                    <a:pt x="942" y="1448"/>
                  </a:lnTo>
                  <a:lnTo>
                    <a:pt x="935" y="1457"/>
                  </a:lnTo>
                  <a:lnTo>
                    <a:pt x="923" y="1470"/>
                  </a:lnTo>
                  <a:lnTo>
                    <a:pt x="905" y="1488"/>
                  </a:lnTo>
                  <a:lnTo>
                    <a:pt x="884" y="1511"/>
                  </a:lnTo>
                  <a:lnTo>
                    <a:pt x="857" y="1535"/>
                  </a:lnTo>
                  <a:lnTo>
                    <a:pt x="825" y="1560"/>
                  </a:lnTo>
                  <a:lnTo>
                    <a:pt x="789" y="1586"/>
                  </a:lnTo>
                  <a:lnTo>
                    <a:pt x="749" y="1611"/>
                  </a:lnTo>
                  <a:lnTo>
                    <a:pt x="704" y="1635"/>
                  </a:lnTo>
                  <a:lnTo>
                    <a:pt x="654" y="1658"/>
                  </a:lnTo>
                  <a:lnTo>
                    <a:pt x="599" y="1677"/>
                  </a:lnTo>
                  <a:lnTo>
                    <a:pt x="540" y="1692"/>
                  </a:lnTo>
                  <a:lnTo>
                    <a:pt x="477" y="1703"/>
                  </a:lnTo>
                  <a:lnTo>
                    <a:pt x="453" y="1701"/>
                  </a:lnTo>
                  <a:lnTo>
                    <a:pt x="426" y="1694"/>
                  </a:lnTo>
                  <a:lnTo>
                    <a:pt x="398" y="1680"/>
                  </a:lnTo>
                  <a:lnTo>
                    <a:pt x="368" y="1661"/>
                  </a:lnTo>
                  <a:lnTo>
                    <a:pt x="335" y="1635"/>
                  </a:lnTo>
                  <a:lnTo>
                    <a:pt x="303" y="1605"/>
                  </a:lnTo>
                  <a:lnTo>
                    <a:pt x="270" y="1571"/>
                  </a:lnTo>
                  <a:lnTo>
                    <a:pt x="237" y="1533"/>
                  </a:lnTo>
                  <a:lnTo>
                    <a:pt x="204" y="1491"/>
                  </a:lnTo>
                  <a:lnTo>
                    <a:pt x="173" y="1448"/>
                  </a:lnTo>
                  <a:lnTo>
                    <a:pt x="143" y="1401"/>
                  </a:lnTo>
                  <a:lnTo>
                    <a:pt x="114" y="1352"/>
                  </a:lnTo>
                  <a:lnTo>
                    <a:pt x="87" y="1302"/>
                  </a:lnTo>
                  <a:lnTo>
                    <a:pt x="65" y="1253"/>
                  </a:lnTo>
                  <a:lnTo>
                    <a:pt x="44" y="1202"/>
                  </a:lnTo>
                  <a:lnTo>
                    <a:pt x="26" y="1151"/>
                  </a:lnTo>
                  <a:lnTo>
                    <a:pt x="12" y="1100"/>
                  </a:lnTo>
                  <a:lnTo>
                    <a:pt x="3" y="1052"/>
                  </a:lnTo>
                  <a:lnTo>
                    <a:pt x="0" y="1004"/>
                  </a:lnTo>
                  <a:lnTo>
                    <a:pt x="0" y="959"/>
                  </a:lnTo>
                  <a:lnTo>
                    <a:pt x="8" y="917"/>
                  </a:lnTo>
                  <a:lnTo>
                    <a:pt x="20" y="876"/>
                  </a:lnTo>
                  <a:lnTo>
                    <a:pt x="39" y="842"/>
                  </a:lnTo>
                  <a:lnTo>
                    <a:pt x="72" y="800"/>
                  </a:lnTo>
                  <a:lnTo>
                    <a:pt x="108" y="759"/>
                  </a:lnTo>
                  <a:lnTo>
                    <a:pt x="150" y="722"/>
                  </a:lnTo>
                  <a:lnTo>
                    <a:pt x="195" y="686"/>
                  </a:lnTo>
                  <a:lnTo>
                    <a:pt x="243" y="653"/>
                  </a:lnTo>
                  <a:lnTo>
                    <a:pt x="293" y="623"/>
                  </a:lnTo>
                  <a:lnTo>
                    <a:pt x="342" y="594"/>
                  </a:lnTo>
                  <a:lnTo>
                    <a:pt x="393" y="567"/>
                  </a:lnTo>
                  <a:lnTo>
                    <a:pt x="443" y="543"/>
                  </a:lnTo>
                  <a:lnTo>
                    <a:pt x="491" y="522"/>
                  </a:lnTo>
                  <a:lnTo>
                    <a:pt x="537" y="503"/>
                  </a:lnTo>
                  <a:lnTo>
                    <a:pt x="579" y="486"/>
                  </a:lnTo>
                  <a:lnTo>
                    <a:pt x="617" y="473"/>
                  </a:lnTo>
                  <a:lnTo>
                    <a:pt x="650" y="461"/>
                  </a:lnTo>
                  <a:lnTo>
                    <a:pt x="678" y="452"/>
                  </a:lnTo>
                  <a:lnTo>
                    <a:pt x="698" y="446"/>
                  </a:lnTo>
                  <a:lnTo>
                    <a:pt x="711" y="443"/>
                  </a:lnTo>
                  <a:lnTo>
                    <a:pt x="716" y="441"/>
                  </a:lnTo>
                  <a:lnTo>
                    <a:pt x="893" y="455"/>
                  </a:lnTo>
                  <a:lnTo>
                    <a:pt x="894" y="455"/>
                  </a:lnTo>
                  <a:lnTo>
                    <a:pt x="900" y="456"/>
                  </a:lnTo>
                  <a:lnTo>
                    <a:pt x="908" y="456"/>
                  </a:lnTo>
                  <a:lnTo>
                    <a:pt x="914" y="455"/>
                  </a:lnTo>
                  <a:lnTo>
                    <a:pt x="918" y="449"/>
                  </a:lnTo>
                  <a:lnTo>
                    <a:pt x="918" y="438"/>
                  </a:lnTo>
                  <a:lnTo>
                    <a:pt x="914" y="425"/>
                  </a:lnTo>
                  <a:lnTo>
                    <a:pt x="905" y="413"/>
                  </a:lnTo>
                  <a:lnTo>
                    <a:pt x="897" y="405"/>
                  </a:lnTo>
                  <a:lnTo>
                    <a:pt x="890" y="401"/>
                  </a:lnTo>
                  <a:lnTo>
                    <a:pt x="888" y="398"/>
                  </a:lnTo>
                  <a:lnTo>
                    <a:pt x="753" y="39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en-US"/>
            </a:p>
          </p:txBody>
        </p:sp>
        <p:sp>
          <p:nvSpPr>
            <p:cNvPr id="21" name="iṩḷiḋè">
              <a:extLst>
                <a:ext uri="{FF2B5EF4-FFF2-40B4-BE49-F238E27FC236}">
                  <a16:creationId xmlns:a16="http://schemas.microsoft.com/office/drawing/2014/main" id="{34263A65-2F8B-4F13-9B00-60262B303493}"/>
                </a:ext>
              </a:extLst>
            </p:cNvPr>
            <p:cNvSpPr/>
            <p:nvPr/>
          </p:nvSpPr>
          <p:spPr bwMode="gray">
            <a:xfrm>
              <a:off x="5008594" y="3289789"/>
              <a:ext cx="1872556" cy="1268267"/>
            </a:xfrm>
            <a:custGeom>
              <a:avLst/>
              <a:gdLst/>
              <a:ahLst/>
              <a:cxnLst>
                <a:cxn ang="0">
                  <a:pos x="216" y="1196"/>
                </a:cxn>
                <a:cxn ang="0">
                  <a:pos x="222" y="1184"/>
                </a:cxn>
                <a:cxn ang="0">
                  <a:pos x="243" y="1184"/>
                </a:cxn>
                <a:cxn ang="0">
                  <a:pos x="258" y="1220"/>
                </a:cxn>
                <a:cxn ang="0">
                  <a:pos x="243" y="1386"/>
                </a:cxn>
                <a:cxn ang="0">
                  <a:pos x="317" y="1491"/>
                </a:cxn>
                <a:cxn ang="0">
                  <a:pos x="464" y="1601"/>
                </a:cxn>
                <a:cxn ang="0">
                  <a:pos x="738" y="1659"/>
                </a:cxn>
                <a:cxn ang="0">
                  <a:pos x="1070" y="1617"/>
                </a:cxn>
                <a:cxn ang="0">
                  <a:pos x="1370" y="1493"/>
                </a:cxn>
                <a:cxn ang="0">
                  <a:pos x="1538" y="1388"/>
                </a:cxn>
                <a:cxn ang="0">
                  <a:pos x="1605" y="1332"/>
                </a:cxn>
                <a:cxn ang="0">
                  <a:pos x="1643" y="1337"/>
                </a:cxn>
                <a:cxn ang="0">
                  <a:pos x="1772" y="1364"/>
                </a:cxn>
                <a:cxn ang="0">
                  <a:pos x="1944" y="1386"/>
                </a:cxn>
                <a:cxn ang="0">
                  <a:pos x="2130" y="1389"/>
                </a:cxn>
                <a:cxn ang="0">
                  <a:pos x="2258" y="1353"/>
                </a:cxn>
                <a:cxn ang="0">
                  <a:pos x="2295" y="1250"/>
                </a:cxn>
                <a:cxn ang="0">
                  <a:pos x="2237" y="1140"/>
                </a:cxn>
                <a:cxn ang="0">
                  <a:pos x="2118" y="1083"/>
                </a:cxn>
                <a:cxn ang="0">
                  <a:pos x="2027" y="1071"/>
                </a:cxn>
                <a:cxn ang="0">
                  <a:pos x="1964" y="1173"/>
                </a:cxn>
                <a:cxn ang="0">
                  <a:pos x="1932" y="1175"/>
                </a:cxn>
                <a:cxn ang="0">
                  <a:pos x="1943" y="1119"/>
                </a:cxn>
                <a:cxn ang="0">
                  <a:pos x="1976" y="1050"/>
                </a:cxn>
                <a:cxn ang="0">
                  <a:pos x="1983" y="1019"/>
                </a:cxn>
                <a:cxn ang="0">
                  <a:pos x="1965" y="908"/>
                </a:cxn>
                <a:cxn ang="0">
                  <a:pos x="1881" y="794"/>
                </a:cxn>
                <a:cxn ang="0">
                  <a:pos x="1830" y="762"/>
                </a:cxn>
                <a:cxn ang="0">
                  <a:pos x="1676" y="753"/>
                </a:cxn>
                <a:cxn ang="0">
                  <a:pos x="1676" y="713"/>
                </a:cxn>
                <a:cxn ang="0">
                  <a:pos x="1878" y="708"/>
                </a:cxn>
                <a:cxn ang="0">
                  <a:pos x="1908" y="699"/>
                </a:cxn>
                <a:cxn ang="0">
                  <a:pos x="2012" y="659"/>
                </a:cxn>
                <a:cxn ang="0">
                  <a:pos x="2174" y="585"/>
                </a:cxn>
                <a:cxn ang="0">
                  <a:pos x="2322" y="501"/>
                </a:cxn>
                <a:cxn ang="0">
                  <a:pos x="2429" y="390"/>
                </a:cxn>
                <a:cxn ang="0">
                  <a:pos x="2447" y="242"/>
                </a:cxn>
                <a:cxn ang="0">
                  <a:pos x="2373" y="114"/>
                </a:cxn>
                <a:cxn ang="0">
                  <a:pos x="2220" y="30"/>
                </a:cxn>
                <a:cxn ang="0">
                  <a:pos x="1980" y="0"/>
                </a:cxn>
                <a:cxn ang="0">
                  <a:pos x="1640" y="32"/>
                </a:cxn>
                <a:cxn ang="0">
                  <a:pos x="1185" y="128"/>
                </a:cxn>
                <a:cxn ang="0">
                  <a:pos x="849" y="246"/>
                </a:cxn>
                <a:cxn ang="0">
                  <a:pos x="608" y="390"/>
                </a:cxn>
                <a:cxn ang="0">
                  <a:pos x="498" y="489"/>
                </a:cxn>
                <a:cxn ang="0">
                  <a:pos x="470" y="542"/>
                </a:cxn>
                <a:cxn ang="0">
                  <a:pos x="477" y="560"/>
                </a:cxn>
                <a:cxn ang="0">
                  <a:pos x="587" y="558"/>
                </a:cxn>
                <a:cxn ang="0">
                  <a:pos x="600" y="564"/>
                </a:cxn>
                <a:cxn ang="0">
                  <a:pos x="609" y="575"/>
                </a:cxn>
                <a:cxn ang="0">
                  <a:pos x="582" y="596"/>
                </a:cxn>
                <a:cxn ang="0">
                  <a:pos x="483" y="606"/>
                </a:cxn>
                <a:cxn ang="0">
                  <a:pos x="435" y="639"/>
                </a:cxn>
                <a:cxn ang="0">
                  <a:pos x="321" y="723"/>
                </a:cxn>
                <a:cxn ang="0">
                  <a:pos x="182" y="843"/>
                </a:cxn>
                <a:cxn ang="0">
                  <a:pos x="59" y="980"/>
                </a:cxn>
                <a:cxn ang="0">
                  <a:pos x="0" y="1121"/>
                </a:cxn>
                <a:cxn ang="0">
                  <a:pos x="30" y="1217"/>
                </a:cxn>
                <a:cxn ang="0">
                  <a:pos x="102" y="1274"/>
                </a:cxn>
                <a:cxn ang="0">
                  <a:pos x="170" y="1302"/>
                </a:cxn>
              </a:cxnLst>
              <a:rect l="0" t="0" r="r" b="b"/>
              <a:pathLst>
                <a:path w="2454" h="1659">
                  <a:moveTo>
                    <a:pt x="191" y="1307"/>
                  </a:moveTo>
                  <a:lnTo>
                    <a:pt x="216" y="1199"/>
                  </a:lnTo>
                  <a:lnTo>
                    <a:pt x="216" y="1199"/>
                  </a:lnTo>
                  <a:lnTo>
                    <a:pt x="216" y="1196"/>
                  </a:lnTo>
                  <a:lnTo>
                    <a:pt x="218" y="1193"/>
                  </a:lnTo>
                  <a:lnTo>
                    <a:pt x="219" y="1190"/>
                  </a:lnTo>
                  <a:lnTo>
                    <a:pt x="221" y="1187"/>
                  </a:lnTo>
                  <a:lnTo>
                    <a:pt x="222" y="1184"/>
                  </a:lnTo>
                  <a:lnTo>
                    <a:pt x="225" y="1181"/>
                  </a:lnTo>
                  <a:lnTo>
                    <a:pt x="230" y="1179"/>
                  </a:lnTo>
                  <a:lnTo>
                    <a:pt x="234" y="1179"/>
                  </a:lnTo>
                  <a:lnTo>
                    <a:pt x="243" y="1184"/>
                  </a:lnTo>
                  <a:lnTo>
                    <a:pt x="251" y="1194"/>
                  </a:lnTo>
                  <a:lnTo>
                    <a:pt x="255" y="1206"/>
                  </a:lnTo>
                  <a:lnTo>
                    <a:pt x="258" y="1215"/>
                  </a:lnTo>
                  <a:lnTo>
                    <a:pt x="258" y="1220"/>
                  </a:lnTo>
                  <a:lnTo>
                    <a:pt x="228" y="1355"/>
                  </a:lnTo>
                  <a:lnTo>
                    <a:pt x="230" y="1359"/>
                  </a:lnTo>
                  <a:lnTo>
                    <a:pt x="234" y="1370"/>
                  </a:lnTo>
                  <a:lnTo>
                    <a:pt x="243" y="1386"/>
                  </a:lnTo>
                  <a:lnTo>
                    <a:pt x="255" y="1409"/>
                  </a:lnTo>
                  <a:lnTo>
                    <a:pt x="272" y="1434"/>
                  </a:lnTo>
                  <a:lnTo>
                    <a:pt x="291" y="1463"/>
                  </a:lnTo>
                  <a:lnTo>
                    <a:pt x="317" y="1491"/>
                  </a:lnTo>
                  <a:lnTo>
                    <a:pt x="345" y="1521"/>
                  </a:lnTo>
                  <a:lnTo>
                    <a:pt x="380" y="1550"/>
                  </a:lnTo>
                  <a:lnTo>
                    <a:pt x="419" y="1577"/>
                  </a:lnTo>
                  <a:lnTo>
                    <a:pt x="464" y="1601"/>
                  </a:lnTo>
                  <a:lnTo>
                    <a:pt x="513" y="1620"/>
                  </a:lnTo>
                  <a:lnTo>
                    <a:pt x="585" y="1640"/>
                  </a:lnTo>
                  <a:lnTo>
                    <a:pt x="660" y="1653"/>
                  </a:lnTo>
                  <a:lnTo>
                    <a:pt x="738" y="1659"/>
                  </a:lnTo>
                  <a:lnTo>
                    <a:pt x="819" y="1659"/>
                  </a:lnTo>
                  <a:lnTo>
                    <a:pt x="900" y="1652"/>
                  </a:lnTo>
                  <a:lnTo>
                    <a:pt x="984" y="1638"/>
                  </a:lnTo>
                  <a:lnTo>
                    <a:pt x="1070" y="1617"/>
                  </a:lnTo>
                  <a:lnTo>
                    <a:pt x="1157" y="1589"/>
                  </a:lnTo>
                  <a:lnTo>
                    <a:pt x="1242" y="1554"/>
                  </a:lnTo>
                  <a:lnTo>
                    <a:pt x="1310" y="1523"/>
                  </a:lnTo>
                  <a:lnTo>
                    <a:pt x="1370" y="1493"/>
                  </a:lnTo>
                  <a:lnTo>
                    <a:pt x="1422" y="1463"/>
                  </a:lnTo>
                  <a:lnTo>
                    <a:pt x="1467" y="1436"/>
                  </a:lnTo>
                  <a:lnTo>
                    <a:pt x="1506" y="1410"/>
                  </a:lnTo>
                  <a:lnTo>
                    <a:pt x="1538" y="1388"/>
                  </a:lnTo>
                  <a:lnTo>
                    <a:pt x="1563" y="1368"/>
                  </a:lnTo>
                  <a:lnTo>
                    <a:pt x="1583" y="1352"/>
                  </a:lnTo>
                  <a:lnTo>
                    <a:pt x="1596" y="1340"/>
                  </a:lnTo>
                  <a:lnTo>
                    <a:pt x="1605" y="1332"/>
                  </a:lnTo>
                  <a:lnTo>
                    <a:pt x="1607" y="1329"/>
                  </a:lnTo>
                  <a:lnTo>
                    <a:pt x="1611" y="1331"/>
                  </a:lnTo>
                  <a:lnTo>
                    <a:pt x="1623" y="1334"/>
                  </a:lnTo>
                  <a:lnTo>
                    <a:pt x="1643" y="1337"/>
                  </a:lnTo>
                  <a:lnTo>
                    <a:pt x="1668" y="1343"/>
                  </a:lnTo>
                  <a:lnTo>
                    <a:pt x="1698" y="1349"/>
                  </a:lnTo>
                  <a:lnTo>
                    <a:pt x="1733" y="1356"/>
                  </a:lnTo>
                  <a:lnTo>
                    <a:pt x="1772" y="1364"/>
                  </a:lnTo>
                  <a:lnTo>
                    <a:pt x="1812" y="1370"/>
                  </a:lnTo>
                  <a:lnTo>
                    <a:pt x="1856" y="1376"/>
                  </a:lnTo>
                  <a:lnTo>
                    <a:pt x="1899" y="1382"/>
                  </a:lnTo>
                  <a:lnTo>
                    <a:pt x="1944" y="1386"/>
                  </a:lnTo>
                  <a:lnTo>
                    <a:pt x="1989" y="1389"/>
                  </a:lnTo>
                  <a:lnTo>
                    <a:pt x="2039" y="1392"/>
                  </a:lnTo>
                  <a:lnTo>
                    <a:pt x="2087" y="1392"/>
                  </a:lnTo>
                  <a:lnTo>
                    <a:pt x="2130" y="1389"/>
                  </a:lnTo>
                  <a:lnTo>
                    <a:pt x="2169" y="1385"/>
                  </a:lnTo>
                  <a:lnTo>
                    <a:pt x="2204" y="1377"/>
                  </a:lnTo>
                  <a:lnTo>
                    <a:pt x="2234" y="1367"/>
                  </a:lnTo>
                  <a:lnTo>
                    <a:pt x="2258" y="1353"/>
                  </a:lnTo>
                  <a:lnTo>
                    <a:pt x="2276" y="1335"/>
                  </a:lnTo>
                  <a:lnTo>
                    <a:pt x="2289" y="1313"/>
                  </a:lnTo>
                  <a:lnTo>
                    <a:pt x="2295" y="1286"/>
                  </a:lnTo>
                  <a:lnTo>
                    <a:pt x="2295" y="1250"/>
                  </a:lnTo>
                  <a:lnTo>
                    <a:pt x="2288" y="1217"/>
                  </a:lnTo>
                  <a:lnTo>
                    <a:pt x="2276" y="1188"/>
                  </a:lnTo>
                  <a:lnTo>
                    <a:pt x="2258" y="1163"/>
                  </a:lnTo>
                  <a:lnTo>
                    <a:pt x="2237" y="1140"/>
                  </a:lnTo>
                  <a:lnTo>
                    <a:pt x="2211" y="1121"/>
                  </a:lnTo>
                  <a:lnTo>
                    <a:pt x="2184" y="1106"/>
                  </a:lnTo>
                  <a:lnTo>
                    <a:pt x="2156" y="1095"/>
                  </a:lnTo>
                  <a:lnTo>
                    <a:pt x="2118" y="1083"/>
                  </a:lnTo>
                  <a:lnTo>
                    <a:pt x="2085" y="1077"/>
                  </a:lnTo>
                  <a:lnTo>
                    <a:pt x="2058" y="1073"/>
                  </a:lnTo>
                  <a:lnTo>
                    <a:pt x="2039" y="1071"/>
                  </a:lnTo>
                  <a:lnTo>
                    <a:pt x="2027" y="1071"/>
                  </a:lnTo>
                  <a:lnTo>
                    <a:pt x="2022" y="1071"/>
                  </a:lnTo>
                  <a:lnTo>
                    <a:pt x="1970" y="1166"/>
                  </a:lnTo>
                  <a:lnTo>
                    <a:pt x="1968" y="1169"/>
                  </a:lnTo>
                  <a:lnTo>
                    <a:pt x="1964" y="1173"/>
                  </a:lnTo>
                  <a:lnTo>
                    <a:pt x="1958" y="1178"/>
                  </a:lnTo>
                  <a:lnTo>
                    <a:pt x="1949" y="1181"/>
                  </a:lnTo>
                  <a:lnTo>
                    <a:pt x="1940" y="1181"/>
                  </a:lnTo>
                  <a:lnTo>
                    <a:pt x="1932" y="1175"/>
                  </a:lnTo>
                  <a:lnTo>
                    <a:pt x="1929" y="1167"/>
                  </a:lnTo>
                  <a:lnTo>
                    <a:pt x="1931" y="1154"/>
                  </a:lnTo>
                  <a:lnTo>
                    <a:pt x="1935" y="1137"/>
                  </a:lnTo>
                  <a:lnTo>
                    <a:pt x="1943" y="1119"/>
                  </a:lnTo>
                  <a:lnTo>
                    <a:pt x="1952" y="1100"/>
                  </a:lnTo>
                  <a:lnTo>
                    <a:pt x="1961" y="1080"/>
                  </a:lnTo>
                  <a:lnTo>
                    <a:pt x="1968" y="1064"/>
                  </a:lnTo>
                  <a:lnTo>
                    <a:pt x="1976" y="1050"/>
                  </a:lnTo>
                  <a:lnTo>
                    <a:pt x="1982" y="1041"/>
                  </a:lnTo>
                  <a:lnTo>
                    <a:pt x="1983" y="1038"/>
                  </a:lnTo>
                  <a:lnTo>
                    <a:pt x="1983" y="1032"/>
                  </a:lnTo>
                  <a:lnTo>
                    <a:pt x="1983" y="1019"/>
                  </a:lnTo>
                  <a:lnTo>
                    <a:pt x="1982" y="996"/>
                  </a:lnTo>
                  <a:lnTo>
                    <a:pt x="1980" y="969"/>
                  </a:lnTo>
                  <a:lnTo>
                    <a:pt x="1974" y="939"/>
                  </a:lnTo>
                  <a:lnTo>
                    <a:pt x="1965" y="908"/>
                  </a:lnTo>
                  <a:lnTo>
                    <a:pt x="1952" y="876"/>
                  </a:lnTo>
                  <a:lnTo>
                    <a:pt x="1934" y="848"/>
                  </a:lnTo>
                  <a:lnTo>
                    <a:pt x="1907" y="816"/>
                  </a:lnTo>
                  <a:lnTo>
                    <a:pt x="1881" y="794"/>
                  </a:lnTo>
                  <a:lnTo>
                    <a:pt x="1860" y="779"/>
                  </a:lnTo>
                  <a:lnTo>
                    <a:pt x="1845" y="768"/>
                  </a:lnTo>
                  <a:lnTo>
                    <a:pt x="1835" y="764"/>
                  </a:lnTo>
                  <a:lnTo>
                    <a:pt x="1830" y="762"/>
                  </a:lnTo>
                  <a:lnTo>
                    <a:pt x="1692" y="761"/>
                  </a:lnTo>
                  <a:lnTo>
                    <a:pt x="1689" y="761"/>
                  </a:lnTo>
                  <a:lnTo>
                    <a:pt x="1683" y="758"/>
                  </a:lnTo>
                  <a:lnTo>
                    <a:pt x="1676" y="753"/>
                  </a:lnTo>
                  <a:lnTo>
                    <a:pt x="1670" y="744"/>
                  </a:lnTo>
                  <a:lnTo>
                    <a:pt x="1668" y="734"/>
                  </a:lnTo>
                  <a:lnTo>
                    <a:pt x="1670" y="722"/>
                  </a:lnTo>
                  <a:lnTo>
                    <a:pt x="1676" y="713"/>
                  </a:lnTo>
                  <a:lnTo>
                    <a:pt x="1682" y="707"/>
                  </a:lnTo>
                  <a:lnTo>
                    <a:pt x="1688" y="704"/>
                  </a:lnTo>
                  <a:lnTo>
                    <a:pt x="1689" y="702"/>
                  </a:lnTo>
                  <a:lnTo>
                    <a:pt x="1878" y="708"/>
                  </a:lnTo>
                  <a:lnTo>
                    <a:pt x="1880" y="708"/>
                  </a:lnTo>
                  <a:lnTo>
                    <a:pt x="1886" y="707"/>
                  </a:lnTo>
                  <a:lnTo>
                    <a:pt x="1895" y="704"/>
                  </a:lnTo>
                  <a:lnTo>
                    <a:pt x="1908" y="699"/>
                  </a:lnTo>
                  <a:lnTo>
                    <a:pt x="1926" y="693"/>
                  </a:lnTo>
                  <a:lnTo>
                    <a:pt x="1949" y="684"/>
                  </a:lnTo>
                  <a:lnTo>
                    <a:pt x="1977" y="672"/>
                  </a:lnTo>
                  <a:lnTo>
                    <a:pt x="2012" y="659"/>
                  </a:lnTo>
                  <a:lnTo>
                    <a:pt x="2052" y="641"/>
                  </a:lnTo>
                  <a:lnTo>
                    <a:pt x="2099" y="620"/>
                  </a:lnTo>
                  <a:lnTo>
                    <a:pt x="2135" y="603"/>
                  </a:lnTo>
                  <a:lnTo>
                    <a:pt x="2174" y="585"/>
                  </a:lnTo>
                  <a:lnTo>
                    <a:pt x="2211" y="566"/>
                  </a:lnTo>
                  <a:lnTo>
                    <a:pt x="2249" y="546"/>
                  </a:lnTo>
                  <a:lnTo>
                    <a:pt x="2286" y="525"/>
                  </a:lnTo>
                  <a:lnTo>
                    <a:pt x="2322" y="501"/>
                  </a:lnTo>
                  <a:lnTo>
                    <a:pt x="2354" y="477"/>
                  </a:lnTo>
                  <a:lnTo>
                    <a:pt x="2384" y="450"/>
                  </a:lnTo>
                  <a:lnTo>
                    <a:pt x="2409" y="422"/>
                  </a:lnTo>
                  <a:lnTo>
                    <a:pt x="2429" y="390"/>
                  </a:lnTo>
                  <a:lnTo>
                    <a:pt x="2444" y="357"/>
                  </a:lnTo>
                  <a:lnTo>
                    <a:pt x="2453" y="321"/>
                  </a:lnTo>
                  <a:lnTo>
                    <a:pt x="2454" y="284"/>
                  </a:lnTo>
                  <a:lnTo>
                    <a:pt x="2447" y="242"/>
                  </a:lnTo>
                  <a:lnTo>
                    <a:pt x="2435" y="207"/>
                  </a:lnTo>
                  <a:lnTo>
                    <a:pt x="2418" y="173"/>
                  </a:lnTo>
                  <a:lnTo>
                    <a:pt x="2399" y="141"/>
                  </a:lnTo>
                  <a:lnTo>
                    <a:pt x="2373" y="114"/>
                  </a:lnTo>
                  <a:lnTo>
                    <a:pt x="2343" y="89"/>
                  </a:lnTo>
                  <a:lnTo>
                    <a:pt x="2307" y="66"/>
                  </a:lnTo>
                  <a:lnTo>
                    <a:pt x="2267" y="47"/>
                  </a:lnTo>
                  <a:lnTo>
                    <a:pt x="2220" y="30"/>
                  </a:lnTo>
                  <a:lnTo>
                    <a:pt x="2169" y="17"/>
                  </a:lnTo>
                  <a:lnTo>
                    <a:pt x="2112" y="8"/>
                  </a:lnTo>
                  <a:lnTo>
                    <a:pt x="2049" y="2"/>
                  </a:lnTo>
                  <a:lnTo>
                    <a:pt x="1980" y="0"/>
                  </a:lnTo>
                  <a:lnTo>
                    <a:pt x="1905" y="2"/>
                  </a:lnTo>
                  <a:lnTo>
                    <a:pt x="1823" y="8"/>
                  </a:lnTo>
                  <a:lnTo>
                    <a:pt x="1736" y="17"/>
                  </a:lnTo>
                  <a:lnTo>
                    <a:pt x="1640" y="32"/>
                  </a:lnTo>
                  <a:lnTo>
                    <a:pt x="1514" y="54"/>
                  </a:lnTo>
                  <a:lnTo>
                    <a:pt x="1397" y="78"/>
                  </a:lnTo>
                  <a:lnTo>
                    <a:pt x="1287" y="102"/>
                  </a:lnTo>
                  <a:lnTo>
                    <a:pt x="1185" y="128"/>
                  </a:lnTo>
                  <a:lnTo>
                    <a:pt x="1091" y="156"/>
                  </a:lnTo>
                  <a:lnTo>
                    <a:pt x="1004" y="185"/>
                  </a:lnTo>
                  <a:lnTo>
                    <a:pt x="923" y="215"/>
                  </a:lnTo>
                  <a:lnTo>
                    <a:pt x="849" y="246"/>
                  </a:lnTo>
                  <a:lnTo>
                    <a:pt x="780" y="279"/>
                  </a:lnTo>
                  <a:lnTo>
                    <a:pt x="719" y="314"/>
                  </a:lnTo>
                  <a:lnTo>
                    <a:pt x="660" y="351"/>
                  </a:lnTo>
                  <a:lnTo>
                    <a:pt x="608" y="390"/>
                  </a:lnTo>
                  <a:lnTo>
                    <a:pt x="570" y="420"/>
                  </a:lnTo>
                  <a:lnTo>
                    <a:pt x="540" y="446"/>
                  </a:lnTo>
                  <a:lnTo>
                    <a:pt x="516" y="470"/>
                  </a:lnTo>
                  <a:lnTo>
                    <a:pt x="498" y="489"/>
                  </a:lnTo>
                  <a:lnTo>
                    <a:pt x="486" y="506"/>
                  </a:lnTo>
                  <a:lnTo>
                    <a:pt x="477" y="521"/>
                  </a:lnTo>
                  <a:lnTo>
                    <a:pt x="471" y="531"/>
                  </a:lnTo>
                  <a:lnTo>
                    <a:pt x="470" y="542"/>
                  </a:lnTo>
                  <a:lnTo>
                    <a:pt x="470" y="549"/>
                  </a:lnTo>
                  <a:lnTo>
                    <a:pt x="471" y="554"/>
                  </a:lnTo>
                  <a:lnTo>
                    <a:pt x="474" y="558"/>
                  </a:lnTo>
                  <a:lnTo>
                    <a:pt x="477" y="560"/>
                  </a:lnTo>
                  <a:lnTo>
                    <a:pt x="479" y="561"/>
                  </a:lnTo>
                  <a:lnTo>
                    <a:pt x="480" y="563"/>
                  </a:lnTo>
                  <a:lnTo>
                    <a:pt x="587" y="558"/>
                  </a:lnTo>
                  <a:lnTo>
                    <a:pt x="587" y="558"/>
                  </a:lnTo>
                  <a:lnTo>
                    <a:pt x="590" y="560"/>
                  </a:lnTo>
                  <a:lnTo>
                    <a:pt x="593" y="560"/>
                  </a:lnTo>
                  <a:lnTo>
                    <a:pt x="596" y="561"/>
                  </a:lnTo>
                  <a:lnTo>
                    <a:pt x="600" y="564"/>
                  </a:lnTo>
                  <a:lnTo>
                    <a:pt x="603" y="566"/>
                  </a:lnTo>
                  <a:lnTo>
                    <a:pt x="606" y="569"/>
                  </a:lnTo>
                  <a:lnTo>
                    <a:pt x="608" y="572"/>
                  </a:lnTo>
                  <a:lnTo>
                    <a:pt x="609" y="575"/>
                  </a:lnTo>
                  <a:lnTo>
                    <a:pt x="608" y="578"/>
                  </a:lnTo>
                  <a:lnTo>
                    <a:pt x="605" y="582"/>
                  </a:lnTo>
                  <a:lnTo>
                    <a:pt x="594" y="590"/>
                  </a:lnTo>
                  <a:lnTo>
                    <a:pt x="582" y="596"/>
                  </a:lnTo>
                  <a:lnTo>
                    <a:pt x="572" y="600"/>
                  </a:lnTo>
                  <a:lnTo>
                    <a:pt x="566" y="603"/>
                  </a:lnTo>
                  <a:lnTo>
                    <a:pt x="563" y="605"/>
                  </a:lnTo>
                  <a:lnTo>
                    <a:pt x="483" y="606"/>
                  </a:lnTo>
                  <a:lnTo>
                    <a:pt x="480" y="609"/>
                  </a:lnTo>
                  <a:lnTo>
                    <a:pt x="471" y="615"/>
                  </a:lnTo>
                  <a:lnTo>
                    <a:pt x="456" y="626"/>
                  </a:lnTo>
                  <a:lnTo>
                    <a:pt x="435" y="639"/>
                  </a:lnTo>
                  <a:lnTo>
                    <a:pt x="411" y="656"/>
                  </a:lnTo>
                  <a:lnTo>
                    <a:pt x="384" y="677"/>
                  </a:lnTo>
                  <a:lnTo>
                    <a:pt x="353" y="699"/>
                  </a:lnTo>
                  <a:lnTo>
                    <a:pt x="321" y="723"/>
                  </a:lnTo>
                  <a:lnTo>
                    <a:pt x="287" y="752"/>
                  </a:lnTo>
                  <a:lnTo>
                    <a:pt x="251" y="780"/>
                  </a:lnTo>
                  <a:lnTo>
                    <a:pt x="216" y="812"/>
                  </a:lnTo>
                  <a:lnTo>
                    <a:pt x="182" y="843"/>
                  </a:lnTo>
                  <a:lnTo>
                    <a:pt x="147" y="876"/>
                  </a:lnTo>
                  <a:lnTo>
                    <a:pt x="116" y="911"/>
                  </a:lnTo>
                  <a:lnTo>
                    <a:pt x="86" y="945"/>
                  </a:lnTo>
                  <a:lnTo>
                    <a:pt x="59" y="980"/>
                  </a:lnTo>
                  <a:lnTo>
                    <a:pt x="33" y="1019"/>
                  </a:lnTo>
                  <a:lnTo>
                    <a:pt x="15" y="1056"/>
                  </a:lnTo>
                  <a:lnTo>
                    <a:pt x="5" y="1089"/>
                  </a:lnTo>
                  <a:lnTo>
                    <a:pt x="0" y="1121"/>
                  </a:lnTo>
                  <a:lnTo>
                    <a:pt x="2" y="1148"/>
                  </a:lnTo>
                  <a:lnTo>
                    <a:pt x="6" y="1173"/>
                  </a:lnTo>
                  <a:lnTo>
                    <a:pt x="17" y="1196"/>
                  </a:lnTo>
                  <a:lnTo>
                    <a:pt x="30" y="1217"/>
                  </a:lnTo>
                  <a:lnTo>
                    <a:pt x="45" y="1235"/>
                  </a:lnTo>
                  <a:lnTo>
                    <a:pt x="63" y="1250"/>
                  </a:lnTo>
                  <a:lnTo>
                    <a:pt x="83" y="1263"/>
                  </a:lnTo>
                  <a:lnTo>
                    <a:pt x="102" y="1274"/>
                  </a:lnTo>
                  <a:lnTo>
                    <a:pt x="122" y="1284"/>
                  </a:lnTo>
                  <a:lnTo>
                    <a:pt x="140" y="1292"/>
                  </a:lnTo>
                  <a:lnTo>
                    <a:pt x="156" y="1298"/>
                  </a:lnTo>
                  <a:lnTo>
                    <a:pt x="170" y="1302"/>
                  </a:lnTo>
                  <a:lnTo>
                    <a:pt x="182" y="1305"/>
                  </a:lnTo>
                  <a:lnTo>
                    <a:pt x="188" y="1307"/>
                  </a:lnTo>
                  <a:lnTo>
                    <a:pt x="191" y="130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en-US"/>
            </a:p>
          </p:txBody>
        </p:sp>
        <p:sp>
          <p:nvSpPr>
            <p:cNvPr id="22" name="ï$líḋê">
              <a:extLst>
                <a:ext uri="{FF2B5EF4-FFF2-40B4-BE49-F238E27FC236}">
                  <a16:creationId xmlns:a16="http://schemas.microsoft.com/office/drawing/2014/main" id="{219F602D-545B-4381-9F00-5340C7CA7E8A}"/>
                </a:ext>
              </a:extLst>
            </p:cNvPr>
            <p:cNvSpPr/>
            <p:nvPr/>
          </p:nvSpPr>
          <p:spPr bwMode="gray">
            <a:xfrm>
              <a:off x="6546165" y="2933543"/>
              <a:ext cx="1310179" cy="1247626"/>
            </a:xfrm>
            <a:custGeom>
              <a:avLst/>
              <a:gdLst/>
              <a:ahLst/>
              <a:cxnLst>
                <a:cxn ang="0">
                  <a:pos x="508" y="813"/>
                </a:cxn>
                <a:cxn ang="0">
                  <a:pos x="487" y="880"/>
                </a:cxn>
                <a:cxn ang="0">
                  <a:pos x="438" y="972"/>
                </a:cxn>
                <a:cxn ang="0">
                  <a:pos x="349" y="1051"/>
                </a:cxn>
                <a:cxn ang="0">
                  <a:pos x="253" y="1092"/>
                </a:cxn>
                <a:cxn ang="0">
                  <a:pos x="154" y="1122"/>
                </a:cxn>
                <a:cxn ang="0">
                  <a:pos x="67" y="1158"/>
                </a:cxn>
                <a:cxn ang="0">
                  <a:pos x="12" y="1212"/>
                </a:cxn>
                <a:cxn ang="0">
                  <a:pos x="3" y="1302"/>
                </a:cxn>
                <a:cxn ang="0">
                  <a:pos x="49" y="1405"/>
                </a:cxn>
                <a:cxn ang="0">
                  <a:pos x="162" y="1498"/>
                </a:cxn>
                <a:cxn ang="0">
                  <a:pos x="345" y="1576"/>
                </a:cxn>
                <a:cxn ang="0">
                  <a:pos x="577" y="1627"/>
                </a:cxn>
                <a:cxn ang="0">
                  <a:pos x="751" y="1626"/>
                </a:cxn>
                <a:cxn ang="0">
                  <a:pos x="886" y="1588"/>
                </a:cxn>
                <a:cxn ang="0">
                  <a:pos x="984" y="1537"/>
                </a:cxn>
                <a:cxn ang="0">
                  <a:pos x="1041" y="1492"/>
                </a:cxn>
                <a:cxn ang="0">
                  <a:pos x="1060" y="1473"/>
                </a:cxn>
                <a:cxn ang="0">
                  <a:pos x="1135" y="1353"/>
                </a:cxn>
                <a:cxn ang="0">
                  <a:pos x="1155" y="1347"/>
                </a:cxn>
                <a:cxn ang="0">
                  <a:pos x="1167" y="1377"/>
                </a:cxn>
                <a:cxn ang="0">
                  <a:pos x="1114" y="1485"/>
                </a:cxn>
                <a:cxn ang="0">
                  <a:pos x="1152" y="1491"/>
                </a:cxn>
                <a:cxn ang="0">
                  <a:pos x="1248" y="1492"/>
                </a:cxn>
                <a:cxn ang="0">
                  <a:pos x="1386" y="1465"/>
                </a:cxn>
                <a:cxn ang="0">
                  <a:pos x="1534" y="1392"/>
                </a:cxn>
                <a:cxn ang="0">
                  <a:pos x="1639" y="1264"/>
                </a:cxn>
                <a:cxn ang="0">
                  <a:pos x="1699" y="1084"/>
                </a:cxn>
                <a:cxn ang="0">
                  <a:pos x="1717" y="876"/>
                </a:cxn>
                <a:cxn ang="0">
                  <a:pos x="1680" y="679"/>
                </a:cxn>
                <a:cxn ang="0">
                  <a:pos x="1597" y="471"/>
                </a:cxn>
                <a:cxn ang="0">
                  <a:pos x="1486" y="277"/>
                </a:cxn>
                <a:cxn ang="0">
                  <a:pos x="1366" y="121"/>
                </a:cxn>
                <a:cxn ang="0">
                  <a:pos x="1263" y="31"/>
                </a:cxn>
                <a:cxn ang="0">
                  <a:pos x="1195" y="0"/>
                </a:cxn>
                <a:cxn ang="0">
                  <a:pos x="1149" y="12"/>
                </a:cxn>
                <a:cxn ang="0">
                  <a:pos x="1119" y="55"/>
                </a:cxn>
                <a:cxn ang="0">
                  <a:pos x="1099" y="118"/>
                </a:cxn>
                <a:cxn ang="0">
                  <a:pos x="1078" y="208"/>
                </a:cxn>
                <a:cxn ang="0">
                  <a:pos x="1039" y="349"/>
                </a:cxn>
                <a:cxn ang="0">
                  <a:pos x="979" y="498"/>
                </a:cxn>
                <a:cxn ang="0">
                  <a:pos x="882" y="628"/>
                </a:cxn>
                <a:cxn ang="0">
                  <a:pos x="768" y="708"/>
                </a:cxn>
                <a:cxn ang="0">
                  <a:pos x="646" y="760"/>
                </a:cxn>
                <a:cxn ang="0">
                  <a:pos x="550" y="789"/>
                </a:cxn>
                <a:cxn ang="0">
                  <a:pos x="511" y="796"/>
                </a:cxn>
              </a:cxnLst>
              <a:rect l="0" t="0" r="r" b="b"/>
              <a:pathLst>
                <a:path w="1717" h="1632">
                  <a:moveTo>
                    <a:pt x="511" y="796"/>
                  </a:moveTo>
                  <a:lnTo>
                    <a:pt x="511" y="801"/>
                  </a:lnTo>
                  <a:lnTo>
                    <a:pt x="508" y="813"/>
                  </a:lnTo>
                  <a:lnTo>
                    <a:pt x="504" y="831"/>
                  </a:lnTo>
                  <a:lnTo>
                    <a:pt x="498" y="855"/>
                  </a:lnTo>
                  <a:lnTo>
                    <a:pt x="487" y="880"/>
                  </a:lnTo>
                  <a:lnTo>
                    <a:pt x="475" y="910"/>
                  </a:lnTo>
                  <a:lnTo>
                    <a:pt x="459" y="942"/>
                  </a:lnTo>
                  <a:lnTo>
                    <a:pt x="438" y="972"/>
                  </a:lnTo>
                  <a:lnTo>
                    <a:pt x="414" y="1002"/>
                  </a:lnTo>
                  <a:lnTo>
                    <a:pt x="384" y="1029"/>
                  </a:lnTo>
                  <a:lnTo>
                    <a:pt x="349" y="1051"/>
                  </a:lnTo>
                  <a:lnTo>
                    <a:pt x="318" y="1068"/>
                  </a:lnTo>
                  <a:lnTo>
                    <a:pt x="286" y="1080"/>
                  </a:lnTo>
                  <a:lnTo>
                    <a:pt x="253" y="1092"/>
                  </a:lnTo>
                  <a:lnTo>
                    <a:pt x="220" y="1102"/>
                  </a:lnTo>
                  <a:lnTo>
                    <a:pt x="186" y="1113"/>
                  </a:lnTo>
                  <a:lnTo>
                    <a:pt x="154" y="1122"/>
                  </a:lnTo>
                  <a:lnTo>
                    <a:pt x="123" y="1132"/>
                  </a:lnTo>
                  <a:lnTo>
                    <a:pt x="94" y="1144"/>
                  </a:lnTo>
                  <a:lnTo>
                    <a:pt x="67" y="1158"/>
                  </a:lnTo>
                  <a:lnTo>
                    <a:pt x="45" y="1173"/>
                  </a:lnTo>
                  <a:lnTo>
                    <a:pt x="27" y="1191"/>
                  </a:lnTo>
                  <a:lnTo>
                    <a:pt x="12" y="1212"/>
                  </a:lnTo>
                  <a:lnTo>
                    <a:pt x="3" y="1236"/>
                  </a:lnTo>
                  <a:lnTo>
                    <a:pt x="0" y="1266"/>
                  </a:lnTo>
                  <a:lnTo>
                    <a:pt x="3" y="1302"/>
                  </a:lnTo>
                  <a:lnTo>
                    <a:pt x="12" y="1338"/>
                  </a:lnTo>
                  <a:lnTo>
                    <a:pt x="27" y="1372"/>
                  </a:lnTo>
                  <a:lnTo>
                    <a:pt x="49" y="1405"/>
                  </a:lnTo>
                  <a:lnTo>
                    <a:pt x="79" y="1438"/>
                  </a:lnTo>
                  <a:lnTo>
                    <a:pt x="117" y="1470"/>
                  </a:lnTo>
                  <a:lnTo>
                    <a:pt x="162" y="1498"/>
                  </a:lnTo>
                  <a:lnTo>
                    <a:pt x="214" y="1527"/>
                  </a:lnTo>
                  <a:lnTo>
                    <a:pt x="276" y="1552"/>
                  </a:lnTo>
                  <a:lnTo>
                    <a:pt x="345" y="1576"/>
                  </a:lnTo>
                  <a:lnTo>
                    <a:pt x="423" y="1599"/>
                  </a:lnTo>
                  <a:lnTo>
                    <a:pt x="511" y="1618"/>
                  </a:lnTo>
                  <a:lnTo>
                    <a:pt x="577" y="1627"/>
                  </a:lnTo>
                  <a:lnTo>
                    <a:pt x="639" y="1632"/>
                  </a:lnTo>
                  <a:lnTo>
                    <a:pt x="697" y="1630"/>
                  </a:lnTo>
                  <a:lnTo>
                    <a:pt x="751" y="1626"/>
                  </a:lnTo>
                  <a:lnTo>
                    <a:pt x="801" y="1615"/>
                  </a:lnTo>
                  <a:lnTo>
                    <a:pt x="846" y="1603"/>
                  </a:lnTo>
                  <a:lnTo>
                    <a:pt x="886" y="1588"/>
                  </a:lnTo>
                  <a:lnTo>
                    <a:pt x="922" y="1572"/>
                  </a:lnTo>
                  <a:lnTo>
                    <a:pt x="955" y="1555"/>
                  </a:lnTo>
                  <a:lnTo>
                    <a:pt x="984" y="1537"/>
                  </a:lnTo>
                  <a:lnTo>
                    <a:pt x="1006" y="1521"/>
                  </a:lnTo>
                  <a:lnTo>
                    <a:pt x="1026" y="1506"/>
                  </a:lnTo>
                  <a:lnTo>
                    <a:pt x="1041" y="1492"/>
                  </a:lnTo>
                  <a:lnTo>
                    <a:pt x="1051" y="1482"/>
                  </a:lnTo>
                  <a:lnTo>
                    <a:pt x="1059" y="1476"/>
                  </a:lnTo>
                  <a:lnTo>
                    <a:pt x="1060" y="1473"/>
                  </a:lnTo>
                  <a:lnTo>
                    <a:pt x="1129" y="1359"/>
                  </a:lnTo>
                  <a:lnTo>
                    <a:pt x="1131" y="1357"/>
                  </a:lnTo>
                  <a:lnTo>
                    <a:pt x="1135" y="1353"/>
                  </a:lnTo>
                  <a:lnTo>
                    <a:pt x="1141" y="1350"/>
                  </a:lnTo>
                  <a:lnTo>
                    <a:pt x="1149" y="1347"/>
                  </a:lnTo>
                  <a:lnTo>
                    <a:pt x="1155" y="1347"/>
                  </a:lnTo>
                  <a:lnTo>
                    <a:pt x="1161" y="1353"/>
                  </a:lnTo>
                  <a:lnTo>
                    <a:pt x="1165" y="1365"/>
                  </a:lnTo>
                  <a:lnTo>
                    <a:pt x="1167" y="1377"/>
                  </a:lnTo>
                  <a:lnTo>
                    <a:pt x="1165" y="1386"/>
                  </a:lnTo>
                  <a:lnTo>
                    <a:pt x="1165" y="1389"/>
                  </a:lnTo>
                  <a:lnTo>
                    <a:pt x="1114" y="1485"/>
                  </a:lnTo>
                  <a:lnTo>
                    <a:pt x="1119" y="1485"/>
                  </a:lnTo>
                  <a:lnTo>
                    <a:pt x="1132" y="1488"/>
                  </a:lnTo>
                  <a:lnTo>
                    <a:pt x="1152" y="1491"/>
                  </a:lnTo>
                  <a:lnTo>
                    <a:pt x="1177" y="1492"/>
                  </a:lnTo>
                  <a:lnTo>
                    <a:pt x="1210" y="1494"/>
                  </a:lnTo>
                  <a:lnTo>
                    <a:pt x="1248" y="1492"/>
                  </a:lnTo>
                  <a:lnTo>
                    <a:pt x="1290" y="1488"/>
                  </a:lnTo>
                  <a:lnTo>
                    <a:pt x="1336" y="1479"/>
                  </a:lnTo>
                  <a:lnTo>
                    <a:pt x="1386" y="1465"/>
                  </a:lnTo>
                  <a:lnTo>
                    <a:pt x="1438" y="1447"/>
                  </a:lnTo>
                  <a:lnTo>
                    <a:pt x="1489" y="1422"/>
                  </a:lnTo>
                  <a:lnTo>
                    <a:pt x="1534" y="1392"/>
                  </a:lnTo>
                  <a:lnTo>
                    <a:pt x="1575" y="1356"/>
                  </a:lnTo>
                  <a:lnTo>
                    <a:pt x="1609" y="1312"/>
                  </a:lnTo>
                  <a:lnTo>
                    <a:pt x="1639" y="1264"/>
                  </a:lnTo>
                  <a:lnTo>
                    <a:pt x="1663" y="1210"/>
                  </a:lnTo>
                  <a:lnTo>
                    <a:pt x="1684" y="1150"/>
                  </a:lnTo>
                  <a:lnTo>
                    <a:pt x="1699" y="1084"/>
                  </a:lnTo>
                  <a:lnTo>
                    <a:pt x="1711" y="1014"/>
                  </a:lnTo>
                  <a:lnTo>
                    <a:pt x="1717" y="936"/>
                  </a:lnTo>
                  <a:lnTo>
                    <a:pt x="1717" y="876"/>
                  </a:lnTo>
                  <a:lnTo>
                    <a:pt x="1711" y="813"/>
                  </a:lnTo>
                  <a:lnTo>
                    <a:pt x="1698" y="747"/>
                  </a:lnTo>
                  <a:lnTo>
                    <a:pt x="1680" y="679"/>
                  </a:lnTo>
                  <a:lnTo>
                    <a:pt x="1656" y="609"/>
                  </a:lnTo>
                  <a:lnTo>
                    <a:pt x="1629" y="540"/>
                  </a:lnTo>
                  <a:lnTo>
                    <a:pt x="1597" y="471"/>
                  </a:lnTo>
                  <a:lnTo>
                    <a:pt x="1563" y="403"/>
                  </a:lnTo>
                  <a:lnTo>
                    <a:pt x="1525" y="339"/>
                  </a:lnTo>
                  <a:lnTo>
                    <a:pt x="1486" y="277"/>
                  </a:lnTo>
                  <a:lnTo>
                    <a:pt x="1447" y="219"/>
                  </a:lnTo>
                  <a:lnTo>
                    <a:pt x="1407" y="166"/>
                  </a:lnTo>
                  <a:lnTo>
                    <a:pt x="1366" y="121"/>
                  </a:lnTo>
                  <a:lnTo>
                    <a:pt x="1326" y="81"/>
                  </a:lnTo>
                  <a:lnTo>
                    <a:pt x="1293" y="52"/>
                  </a:lnTo>
                  <a:lnTo>
                    <a:pt x="1263" y="31"/>
                  </a:lnTo>
                  <a:lnTo>
                    <a:pt x="1237" y="15"/>
                  </a:lnTo>
                  <a:lnTo>
                    <a:pt x="1215" y="6"/>
                  </a:lnTo>
                  <a:lnTo>
                    <a:pt x="1195" y="0"/>
                  </a:lnTo>
                  <a:lnTo>
                    <a:pt x="1177" y="0"/>
                  </a:lnTo>
                  <a:lnTo>
                    <a:pt x="1162" y="4"/>
                  </a:lnTo>
                  <a:lnTo>
                    <a:pt x="1149" y="12"/>
                  </a:lnTo>
                  <a:lnTo>
                    <a:pt x="1137" y="24"/>
                  </a:lnTo>
                  <a:lnTo>
                    <a:pt x="1128" y="39"/>
                  </a:lnTo>
                  <a:lnTo>
                    <a:pt x="1119" y="55"/>
                  </a:lnTo>
                  <a:lnTo>
                    <a:pt x="1111" y="75"/>
                  </a:lnTo>
                  <a:lnTo>
                    <a:pt x="1105" y="96"/>
                  </a:lnTo>
                  <a:lnTo>
                    <a:pt x="1099" y="118"/>
                  </a:lnTo>
                  <a:lnTo>
                    <a:pt x="1093" y="142"/>
                  </a:lnTo>
                  <a:lnTo>
                    <a:pt x="1087" y="166"/>
                  </a:lnTo>
                  <a:lnTo>
                    <a:pt x="1078" y="208"/>
                  </a:lnTo>
                  <a:lnTo>
                    <a:pt x="1066" y="253"/>
                  </a:lnTo>
                  <a:lnTo>
                    <a:pt x="1054" y="300"/>
                  </a:lnTo>
                  <a:lnTo>
                    <a:pt x="1039" y="349"/>
                  </a:lnTo>
                  <a:lnTo>
                    <a:pt x="1023" y="399"/>
                  </a:lnTo>
                  <a:lnTo>
                    <a:pt x="1003" y="448"/>
                  </a:lnTo>
                  <a:lnTo>
                    <a:pt x="979" y="498"/>
                  </a:lnTo>
                  <a:lnTo>
                    <a:pt x="951" y="544"/>
                  </a:lnTo>
                  <a:lnTo>
                    <a:pt x="919" y="588"/>
                  </a:lnTo>
                  <a:lnTo>
                    <a:pt x="882" y="628"/>
                  </a:lnTo>
                  <a:lnTo>
                    <a:pt x="846" y="658"/>
                  </a:lnTo>
                  <a:lnTo>
                    <a:pt x="808" y="684"/>
                  </a:lnTo>
                  <a:lnTo>
                    <a:pt x="768" y="708"/>
                  </a:lnTo>
                  <a:lnTo>
                    <a:pt x="726" y="727"/>
                  </a:lnTo>
                  <a:lnTo>
                    <a:pt x="685" y="745"/>
                  </a:lnTo>
                  <a:lnTo>
                    <a:pt x="646" y="760"/>
                  </a:lnTo>
                  <a:lnTo>
                    <a:pt x="610" y="772"/>
                  </a:lnTo>
                  <a:lnTo>
                    <a:pt x="579" y="781"/>
                  </a:lnTo>
                  <a:lnTo>
                    <a:pt x="550" y="789"/>
                  </a:lnTo>
                  <a:lnTo>
                    <a:pt x="531" y="793"/>
                  </a:lnTo>
                  <a:lnTo>
                    <a:pt x="517" y="796"/>
                  </a:lnTo>
                  <a:lnTo>
                    <a:pt x="511" y="79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en-US"/>
            </a:p>
          </p:txBody>
        </p:sp>
        <p:sp>
          <p:nvSpPr>
            <p:cNvPr id="23" name="iṧlîḓè">
              <a:extLst>
                <a:ext uri="{FF2B5EF4-FFF2-40B4-BE49-F238E27FC236}">
                  <a16:creationId xmlns:a16="http://schemas.microsoft.com/office/drawing/2014/main" id="{6B1D24CF-BC64-4CCA-84F2-31487DFE2CBF}"/>
                </a:ext>
              </a:extLst>
            </p:cNvPr>
            <p:cNvSpPr/>
            <p:nvPr/>
          </p:nvSpPr>
          <p:spPr bwMode="gray">
            <a:xfrm>
              <a:off x="6335560" y="4131478"/>
              <a:ext cx="1248371" cy="736191"/>
            </a:xfrm>
            <a:custGeom>
              <a:avLst/>
              <a:gdLst/>
              <a:ahLst/>
              <a:cxnLst>
                <a:cxn ang="0">
                  <a:pos x="13" y="348"/>
                </a:cxn>
                <a:cxn ang="0">
                  <a:pos x="42" y="359"/>
                </a:cxn>
                <a:cxn ang="0">
                  <a:pos x="96" y="374"/>
                </a:cxn>
                <a:cxn ang="0">
                  <a:pos x="174" y="389"/>
                </a:cxn>
                <a:cxn ang="0">
                  <a:pos x="268" y="398"/>
                </a:cxn>
                <a:cxn ang="0">
                  <a:pos x="378" y="396"/>
                </a:cxn>
                <a:cxn ang="0">
                  <a:pos x="481" y="380"/>
                </a:cxn>
                <a:cxn ang="0">
                  <a:pos x="546" y="356"/>
                </a:cxn>
                <a:cxn ang="0">
                  <a:pos x="586" y="326"/>
                </a:cxn>
                <a:cxn ang="0">
                  <a:pos x="610" y="290"/>
                </a:cxn>
                <a:cxn ang="0">
                  <a:pos x="628" y="254"/>
                </a:cxn>
                <a:cxn ang="0">
                  <a:pos x="646" y="218"/>
                </a:cxn>
                <a:cxn ang="0">
                  <a:pos x="675" y="186"/>
                </a:cxn>
                <a:cxn ang="0">
                  <a:pos x="723" y="159"/>
                </a:cxn>
                <a:cxn ang="0">
                  <a:pos x="813" y="140"/>
                </a:cxn>
                <a:cxn ang="0">
                  <a:pos x="909" y="138"/>
                </a:cxn>
                <a:cxn ang="0">
                  <a:pos x="1011" y="140"/>
                </a:cxn>
                <a:cxn ang="0">
                  <a:pos x="1116" y="131"/>
                </a:cxn>
                <a:cxn ang="0">
                  <a:pos x="1227" y="98"/>
                </a:cxn>
                <a:cxn ang="0">
                  <a:pos x="1339" y="51"/>
                </a:cxn>
                <a:cxn ang="0">
                  <a:pos x="1426" y="23"/>
                </a:cxn>
                <a:cxn ang="0">
                  <a:pos x="1486" y="6"/>
                </a:cxn>
                <a:cxn ang="0">
                  <a:pos x="1518" y="2"/>
                </a:cxn>
                <a:cxn ang="0">
                  <a:pos x="1524" y="3"/>
                </a:cxn>
                <a:cxn ang="0">
                  <a:pos x="1540" y="29"/>
                </a:cxn>
                <a:cxn ang="0">
                  <a:pos x="1567" y="77"/>
                </a:cxn>
                <a:cxn ang="0">
                  <a:pos x="1597" y="146"/>
                </a:cxn>
                <a:cxn ang="0">
                  <a:pos x="1623" y="233"/>
                </a:cxn>
                <a:cxn ang="0">
                  <a:pos x="1636" y="335"/>
                </a:cxn>
                <a:cxn ang="0">
                  <a:pos x="1632" y="444"/>
                </a:cxn>
                <a:cxn ang="0">
                  <a:pos x="1615" y="540"/>
                </a:cxn>
                <a:cxn ang="0">
                  <a:pos x="1585" y="620"/>
                </a:cxn>
                <a:cxn ang="0">
                  <a:pos x="1533" y="690"/>
                </a:cxn>
                <a:cxn ang="0">
                  <a:pos x="1456" y="758"/>
                </a:cxn>
                <a:cxn ang="0">
                  <a:pos x="1350" y="825"/>
                </a:cxn>
                <a:cxn ang="0">
                  <a:pos x="1206" y="897"/>
                </a:cxn>
                <a:cxn ang="0">
                  <a:pos x="1047" y="945"/>
                </a:cxn>
                <a:cxn ang="0">
                  <a:pos x="885" y="963"/>
                </a:cxn>
                <a:cxn ang="0">
                  <a:pos x="721" y="956"/>
                </a:cxn>
                <a:cxn ang="0">
                  <a:pos x="559" y="924"/>
                </a:cxn>
                <a:cxn ang="0">
                  <a:pos x="402" y="875"/>
                </a:cxn>
                <a:cxn ang="0">
                  <a:pos x="274" y="818"/>
                </a:cxn>
                <a:cxn ang="0">
                  <a:pos x="178" y="755"/>
                </a:cxn>
                <a:cxn ang="0">
                  <a:pos x="108" y="689"/>
                </a:cxn>
                <a:cxn ang="0">
                  <a:pos x="58" y="623"/>
                </a:cxn>
                <a:cxn ang="0">
                  <a:pos x="27" y="561"/>
                </a:cxn>
                <a:cxn ang="0">
                  <a:pos x="10" y="507"/>
                </a:cxn>
                <a:cxn ang="0">
                  <a:pos x="0" y="434"/>
                </a:cxn>
                <a:cxn ang="0">
                  <a:pos x="3" y="380"/>
                </a:cxn>
                <a:cxn ang="0">
                  <a:pos x="7" y="351"/>
                </a:cxn>
              </a:cxnLst>
              <a:rect l="0" t="0" r="r" b="b"/>
              <a:pathLst>
                <a:path w="1636" h="963">
                  <a:moveTo>
                    <a:pt x="9" y="347"/>
                  </a:moveTo>
                  <a:lnTo>
                    <a:pt x="13" y="348"/>
                  </a:lnTo>
                  <a:lnTo>
                    <a:pt x="24" y="353"/>
                  </a:lnTo>
                  <a:lnTo>
                    <a:pt x="42" y="359"/>
                  </a:lnTo>
                  <a:lnTo>
                    <a:pt x="66" y="366"/>
                  </a:lnTo>
                  <a:lnTo>
                    <a:pt x="96" y="374"/>
                  </a:lnTo>
                  <a:lnTo>
                    <a:pt x="132" y="381"/>
                  </a:lnTo>
                  <a:lnTo>
                    <a:pt x="174" y="389"/>
                  </a:lnTo>
                  <a:lnTo>
                    <a:pt x="219" y="395"/>
                  </a:lnTo>
                  <a:lnTo>
                    <a:pt x="268" y="398"/>
                  </a:lnTo>
                  <a:lnTo>
                    <a:pt x="321" y="398"/>
                  </a:lnTo>
                  <a:lnTo>
                    <a:pt x="378" y="396"/>
                  </a:lnTo>
                  <a:lnTo>
                    <a:pt x="438" y="389"/>
                  </a:lnTo>
                  <a:lnTo>
                    <a:pt x="481" y="380"/>
                  </a:lnTo>
                  <a:lnTo>
                    <a:pt x="517" y="369"/>
                  </a:lnTo>
                  <a:lnTo>
                    <a:pt x="546" y="356"/>
                  </a:lnTo>
                  <a:lnTo>
                    <a:pt x="568" y="341"/>
                  </a:lnTo>
                  <a:lnTo>
                    <a:pt x="586" y="326"/>
                  </a:lnTo>
                  <a:lnTo>
                    <a:pt x="600" y="308"/>
                  </a:lnTo>
                  <a:lnTo>
                    <a:pt x="610" y="290"/>
                  </a:lnTo>
                  <a:lnTo>
                    <a:pt x="619" y="272"/>
                  </a:lnTo>
                  <a:lnTo>
                    <a:pt x="628" y="254"/>
                  </a:lnTo>
                  <a:lnTo>
                    <a:pt x="636" y="236"/>
                  </a:lnTo>
                  <a:lnTo>
                    <a:pt x="646" y="218"/>
                  </a:lnTo>
                  <a:lnTo>
                    <a:pt x="660" y="201"/>
                  </a:lnTo>
                  <a:lnTo>
                    <a:pt x="675" y="186"/>
                  </a:lnTo>
                  <a:lnTo>
                    <a:pt x="696" y="171"/>
                  </a:lnTo>
                  <a:lnTo>
                    <a:pt x="723" y="159"/>
                  </a:lnTo>
                  <a:lnTo>
                    <a:pt x="766" y="146"/>
                  </a:lnTo>
                  <a:lnTo>
                    <a:pt x="813" y="140"/>
                  </a:lnTo>
                  <a:lnTo>
                    <a:pt x="861" y="137"/>
                  </a:lnTo>
                  <a:lnTo>
                    <a:pt x="909" y="138"/>
                  </a:lnTo>
                  <a:lnTo>
                    <a:pt x="960" y="140"/>
                  </a:lnTo>
                  <a:lnTo>
                    <a:pt x="1011" y="140"/>
                  </a:lnTo>
                  <a:lnTo>
                    <a:pt x="1062" y="138"/>
                  </a:lnTo>
                  <a:lnTo>
                    <a:pt x="1116" y="131"/>
                  </a:lnTo>
                  <a:lnTo>
                    <a:pt x="1170" y="119"/>
                  </a:lnTo>
                  <a:lnTo>
                    <a:pt x="1227" y="98"/>
                  </a:lnTo>
                  <a:lnTo>
                    <a:pt x="1285" y="72"/>
                  </a:lnTo>
                  <a:lnTo>
                    <a:pt x="1339" y="51"/>
                  </a:lnTo>
                  <a:lnTo>
                    <a:pt x="1386" y="35"/>
                  </a:lnTo>
                  <a:lnTo>
                    <a:pt x="1426" y="23"/>
                  </a:lnTo>
                  <a:lnTo>
                    <a:pt x="1459" y="14"/>
                  </a:lnTo>
                  <a:lnTo>
                    <a:pt x="1486" y="6"/>
                  </a:lnTo>
                  <a:lnTo>
                    <a:pt x="1506" y="3"/>
                  </a:lnTo>
                  <a:lnTo>
                    <a:pt x="1518" y="2"/>
                  </a:lnTo>
                  <a:lnTo>
                    <a:pt x="1521" y="0"/>
                  </a:lnTo>
                  <a:lnTo>
                    <a:pt x="1524" y="3"/>
                  </a:lnTo>
                  <a:lnTo>
                    <a:pt x="1531" y="14"/>
                  </a:lnTo>
                  <a:lnTo>
                    <a:pt x="1540" y="29"/>
                  </a:lnTo>
                  <a:lnTo>
                    <a:pt x="1554" y="51"/>
                  </a:lnTo>
                  <a:lnTo>
                    <a:pt x="1567" y="77"/>
                  </a:lnTo>
                  <a:lnTo>
                    <a:pt x="1582" y="110"/>
                  </a:lnTo>
                  <a:lnTo>
                    <a:pt x="1597" y="146"/>
                  </a:lnTo>
                  <a:lnTo>
                    <a:pt x="1611" y="188"/>
                  </a:lnTo>
                  <a:lnTo>
                    <a:pt x="1623" y="233"/>
                  </a:lnTo>
                  <a:lnTo>
                    <a:pt x="1632" y="282"/>
                  </a:lnTo>
                  <a:lnTo>
                    <a:pt x="1636" y="335"/>
                  </a:lnTo>
                  <a:lnTo>
                    <a:pt x="1636" y="390"/>
                  </a:lnTo>
                  <a:lnTo>
                    <a:pt x="1632" y="444"/>
                  </a:lnTo>
                  <a:lnTo>
                    <a:pt x="1626" y="494"/>
                  </a:lnTo>
                  <a:lnTo>
                    <a:pt x="1615" y="540"/>
                  </a:lnTo>
                  <a:lnTo>
                    <a:pt x="1602" y="581"/>
                  </a:lnTo>
                  <a:lnTo>
                    <a:pt x="1585" y="620"/>
                  </a:lnTo>
                  <a:lnTo>
                    <a:pt x="1561" y="656"/>
                  </a:lnTo>
                  <a:lnTo>
                    <a:pt x="1533" y="690"/>
                  </a:lnTo>
                  <a:lnTo>
                    <a:pt x="1498" y="725"/>
                  </a:lnTo>
                  <a:lnTo>
                    <a:pt x="1456" y="758"/>
                  </a:lnTo>
                  <a:lnTo>
                    <a:pt x="1407" y="791"/>
                  </a:lnTo>
                  <a:lnTo>
                    <a:pt x="1350" y="825"/>
                  </a:lnTo>
                  <a:lnTo>
                    <a:pt x="1284" y="861"/>
                  </a:lnTo>
                  <a:lnTo>
                    <a:pt x="1206" y="897"/>
                  </a:lnTo>
                  <a:lnTo>
                    <a:pt x="1126" y="924"/>
                  </a:lnTo>
                  <a:lnTo>
                    <a:pt x="1047" y="945"/>
                  </a:lnTo>
                  <a:lnTo>
                    <a:pt x="966" y="957"/>
                  </a:lnTo>
                  <a:lnTo>
                    <a:pt x="885" y="963"/>
                  </a:lnTo>
                  <a:lnTo>
                    <a:pt x="802" y="962"/>
                  </a:lnTo>
                  <a:lnTo>
                    <a:pt x="721" y="956"/>
                  </a:lnTo>
                  <a:lnTo>
                    <a:pt x="640" y="942"/>
                  </a:lnTo>
                  <a:lnTo>
                    <a:pt x="559" y="924"/>
                  </a:lnTo>
                  <a:lnTo>
                    <a:pt x="480" y="902"/>
                  </a:lnTo>
                  <a:lnTo>
                    <a:pt x="402" y="875"/>
                  </a:lnTo>
                  <a:lnTo>
                    <a:pt x="334" y="848"/>
                  </a:lnTo>
                  <a:lnTo>
                    <a:pt x="274" y="818"/>
                  </a:lnTo>
                  <a:lnTo>
                    <a:pt x="223" y="786"/>
                  </a:lnTo>
                  <a:lnTo>
                    <a:pt x="178" y="755"/>
                  </a:lnTo>
                  <a:lnTo>
                    <a:pt x="139" y="722"/>
                  </a:lnTo>
                  <a:lnTo>
                    <a:pt x="108" y="689"/>
                  </a:lnTo>
                  <a:lnTo>
                    <a:pt x="81" y="656"/>
                  </a:lnTo>
                  <a:lnTo>
                    <a:pt x="58" y="623"/>
                  </a:lnTo>
                  <a:lnTo>
                    <a:pt x="40" y="591"/>
                  </a:lnTo>
                  <a:lnTo>
                    <a:pt x="27" y="561"/>
                  </a:lnTo>
                  <a:lnTo>
                    <a:pt x="18" y="533"/>
                  </a:lnTo>
                  <a:lnTo>
                    <a:pt x="10" y="507"/>
                  </a:lnTo>
                  <a:lnTo>
                    <a:pt x="3" y="468"/>
                  </a:lnTo>
                  <a:lnTo>
                    <a:pt x="0" y="434"/>
                  </a:lnTo>
                  <a:lnTo>
                    <a:pt x="0" y="404"/>
                  </a:lnTo>
                  <a:lnTo>
                    <a:pt x="3" y="380"/>
                  </a:lnTo>
                  <a:lnTo>
                    <a:pt x="6" y="362"/>
                  </a:lnTo>
                  <a:lnTo>
                    <a:pt x="7" y="351"/>
                  </a:lnTo>
                  <a:lnTo>
                    <a:pt x="9" y="34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en-US"/>
            </a:p>
          </p:txBody>
        </p:sp>
        <p:sp>
          <p:nvSpPr>
            <p:cNvPr id="24" name="í$1iḑê">
              <a:extLst>
                <a:ext uri="{FF2B5EF4-FFF2-40B4-BE49-F238E27FC236}">
                  <a16:creationId xmlns:a16="http://schemas.microsoft.com/office/drawing/2014/main" id="{3E82F5A4-A2A0-4BD8-8548-FAA4560D2293}"/>
                </a:ext>
              </a:extLst>
            </p:cNvPr>
            <p:cNvSpPr/>
            <p:nvPr/>
          </p:nvSpPr>
          <p:spPr bwMode="auto">
            <a:xfrm>
              <a:off x="1215781" y="2149544"/>
              <a:ext cx="2586410" cy="603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5" name="íṧļiḍê">
              <a:extLst>
                <a:ext uri="{FF2B5EF4-FFF2-40B4-BE49-F238E27FC236}">
                  <a16:creationId xmlns:a16="http://schemas.microsoft.com/office/drawing/2014/main" id="{A067A528-BEF5-4D26-8C70-8A1F1B80CF78}"/>
                </a:ext>
              </a:extLst>
            </p:cNvPr>
            <p:cNvSpPr txBox="1"/>
            <p:nvPr/>
          </p:nvSpPr>
          <p:spPr bwMode="auto">
            <a:xfrm>
              <a:off x="1215779" y="1707739"/>
              <a:ext cx="2586411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26" name="íšḷïḋê">
              <a:extLst>
                <a:ext uri="{FF2B5EF4-FFF2-40B4-BE49-F238E27FC236}">
                  <a16:creationId xmlns:a16="http://schemas.microsoft.com/office/drawing/2014/main" id="{104D0AC9-879C-4D15-A56A-AD29D3331D68}"/>
                </a:ext>
              </a:extLst>
            </p:cNvPr>
            <p:cNvSpPr/>
            <p:nvPr/>
          </p:nvSpPr>
          <p:spPr bwMode="auto">
            <a:xfrm>
              <a:off x="1265350" y="4952800"/>
              <a:ext cx="3559135" cy="603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7" name="ïṧ1îḓê">
              <a:extLst>
                <a:ext uri="{FF2B5EF4-FFF2-40B4-BE49-F238E27FC236}">
                  <a16:creationId xmlns:a16="http://schemas.microsoft.com/office/drawing/2014/main" id="{B3C922ED-64A7-4470-9810-06CA16ACADAA}"/>
                </a:ext>
              </a:extLst>
            </p:cNvPr>
            <p:cNvSpPr txBox="1"/>
            <p:nvPr/>
          </p:nvSpPr>
          <p:spPr bwMode="auto">
            <a:xfrm>
              <a:off x="1265349" y="4510995"/>
              <a:ext cx="355913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28" name="ïšḻîḋè">
              <a:extLst>
                <a:ext uri="{FF2B5EF4-FFF2-40B4-BE49-F238E27FC236}">
                  <a16:creationId xmlns:a16="http://schemas.microsoft.com/office/drawing/2014/main" id="{21299729-5F73-4B55-B071-BFDA8AC590DB}"/>
                </a:ext>
              </a:extLst>
            </p:cNvPr>
            <p:cNvSpPr/>
            <p:nvPr/>
          </p:nvSpPr>
          <p:spPr bwMode="auto">
            <a:xfrm>
              <a:off x="8665564" y="5130972"/>
              <a:ext cx="2853336" cy="603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9" name="íŝļîďe">
              <a:extLst>
                <a:ext uri="{FF2B5EF4-FFF2-40B4-BE49-F238E27FC236}">
                  <a16:creationId xmlns:a16="http://schemas.microsoft.com/office/drawing/2014/main" id="{76205A58-CA57-4C41-B65A-C05A464969D6}"/>
                </a:ext>
              </a:extLst>
            </p:cNvPr>
            <p:cNvSpPr txBox="1"/>
            <p:nvPr/>
          </p:nvSpPr>
          <p:spPr bwMode="auto">
            <a:xfrm>
              <a:off x="8665562" y="4689167"/>
              <a:ext cx="285333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30" name="îşḻïḓè">
              <a:extLst>
                <a:ext uri="{FF2B5EF4-FFF2-40B4-BE49-F238E27FC236}">
                  <a16:creationId xmlns:a16="http://schemas.microsoft.com/office/drawing/2014/main" id="{6564BDF1-05A0-4827-8E9C-0020499C1F86}"/>
                </a:ext>
              </a:extLst>
            </p:cNvPr>
            <p:cNvSpPr/>
            <p:nvPr/>
          </p:nvSpPr>
          <p:spPr bwMode="auto">
            <a:xfrm>
              <a:off x="8679008" y="2052412"/>
              <a:ext cx="2839891" cy="603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31" name="ïšḷíďè">
              <a:extLst>
                <a:ext uri="{FF2B5EF4-FFF2-40B4-BE49-F238E27FC236}">
                  <a16:creationId xmlns:a16="http://schemas.microsoft.com/office/drawing/2014/main" id="{A2E61903-8A5E-4660-A115-4A7DA709D7D8}"/>
                </a:ext>
              </a:extLst>
            </p:cNvPr>
            <p:cNvSpPr txBox="1"/>
            <p:nvPr/>
          </p:nvSpPr>
          <p:spPr bwMode="auto">
            <a:xfrm>
              <a:off x="8679007" y="1610607"/>
              <a:ext cx="283989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20692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253EBF-E8D0-4FA1-A04C-B31BC6CA5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9E91DB9-A751-47E3-8016-1EAEE2BE4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A7FBB2D-E607-413C-8449-F57A06BD6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15</a:t>
            </a:fld>
            <a:endParaRPr lang="zh-CN" altLang="en-US"/>
          </a:p>
        </p:txBody>
      </p:sp>
      <p:grpSp>
        <p:nvGrpSpPr>
          <p:cNvPr id="5" name="6b5e7793-c483-47e2-846c-6a8fc361185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36D5CD8-7702-4A5B-9D43-AA8DFEF0A66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23950"/>
            <a:ext cx="10847388" cy="5022850"/>
            <a:chOff x="673100" y="1123950"/>
            <a:chExt cx="10847388" cy="5022850"/>
          </a:xfrm>
        </p:grpSpPr>
        <p:grpSp>
          <p:nvGrpSpPr>
            <p:cNvPr id="6" name="ïslîḑê">
              <a:extLst>
                <a:ext uri="{FF2B5EF4-FFF2-40B4-BE49-F238E27FC236}">
                  <a16:creationId xmlns:a16="http://schemas.microsoft.com/office/drawing/2014/main" id="{139F9C7B-FE6A-499A-885D-69A812AD5626}"/>
                </a:ext>
              </a:extLst>
            </p:cNvPr>
            <p:cNvGrpSpPr/>
            <p:nvPr/>
          </p:nvGrpSpPr>
          <p:grpSpPr>
            <a:xfrm>
              <a:off x="673100" y="1123950"/>
              <a:ext cx="10847388" cy="1324476"/>
              <a:chOff x="673100" y="1123950"/>
              <a:chExt cx="10847388" cy="1324476"/>
            </a:xfrm>
          </p:grpSpPr>
          <p:sp>
            <p:nvSpPr>
              <p:cNvPr id="20" name="ïṡḻïḑè">
                <a:extLst>
                  <a:ext uri="{FF2B5EF4-FFF2-40B4-BE49-F238E27FC236}">
                    <a16:creationId xmlns:a16="http://schemas.microsoft.com/office/drawing/2014/main" id="{6CB91EFC-D195-42C3-826A-771A24156732}"/>
                  </a:ext>
                </a:extLst>
              </p:cNvPr>
              <p:cNvSpPr/>
              <p:nvPr/>
            </p:nvSpPr>
            <p:spPr bwMode="auto">
              <a:xfrm>
                <a:off x="914400" y="1388836"/>
                <a:ext cx="10606088" cy="1059590"/>
              </a:xfrm>
              <a:prstGeom prst="homePlat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1" name="ïṥlïďe">
                <a:extLst>
                  <a:ext uri="{FF2B5EF4-FFF2-40B4-BE49-F238E27FC236}">
                    <a16:creationId xmlns:a16="http://schemas.microsoft.com/office/drawing/2014/main" id="{E8D8AB70-FD21-4253-8D1A-FA2A83B43BBF}"/>
                  </a:ext>
                </a:extLst>
              </p:cNvPr>
              <p:cNvSpPr/>
              <p:nvPr/>
            </p:nvSpPr>
            <p:spPr bwMode="auto">
              <a:xfrm>
                <a:off x="673100" y="1123950"/>
                <a:ext cx="2995467" cy="53127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  <p:sp>
            <p:nvSpPr>
              <p:cNvPr id="22" name="išlïḑê">
                <a:extLst>
                  <a:ext uri="{FF2B5EF4-FFF2-40B4-BE49-F238E27FC236}">
                    <a16:creationId xmlns:a16="http://schemas.microsoft.com/office/drawing/2014/main" id="{599EE331-5961-42E1-9BE2-E57B7CB3CD45}"/>
                  </a:ext>
                </a:extLst>
              </p:cNvPr>
              <p:cNvSpPr/>
              <p:nvPr/>
            </p:nvSpPr>
            <p:spPr bwMode="auto">
              <a:xfrm>
                <a:off x="1186927" y="1806003"/>
                <a:ext cx="407096" cy="391512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23" name="ïṧlïḑè">
                <a:extLst>
                  <a:ext uri="{FF2B5EF4-FFF2-40B4-BE49-F238E27FC236}">
                    <a16:creationId xmlns:a16="http://schemas.microsoft.com/office/drawing/2014/main" id="{CDB46EA7-90CF-4CC8-A190-3AD16BF62A85}"/>
                  </a:ext>
                </a:extLst>
              </p:cNvPr>
              <p:cNvSpPr/>
              <p:nvPr/>
            </p:nvSpPr>
            <p:spPr bwMode="auto">
              <a:xfrm>
                <a:off x="1702326" y="1702749"/>
                <a:ext cx="3746990" cy="7282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7" name="íṩlîde">
              <a:extLst>
                <a:ext uri="{FF2B5EF4-FFF2-40B4-BE49-F238E27FC236}">
                  <a16:creationId xmlns:a16="http://schemas.microsoft.com/office/drawing/2014/main" id="{0AC98671-67F8-4524-BEEA-6E9E4FF9D528}"/>
                </a:ext>
              </a:extLst>
            </p:cNvPr>
            <p:cNvGrpSpPr/>
            <p:nvPr/>
          </p:nvGrpSpPr>
          <p:grpSpPr>
            <a:xfrm>
              <a:off x="673101" y="4252467"/>
              <a:ext cx="5206876" cy="1894333"/>
              <a:chOff x="673101" y="4252467"/>
              <a:chExt cx="5206876" cy="1894333"/>
            </a:xfrm>
          </p:grpSpPr>
          <p:sp>
            <p:nvSpPr>
              <p:cNvPr id="18" name="ísḻídé">
                <a:extLst>
                  <a:ext uri="{FF2B5EF4-FFF2-40B4-BE49-F238E27FC236}">
                    <a16:creationId xmlns:a16="http://schemas.microsoft.com/office/drawing/2014/main" id="{A119AF7E-6283-4473-9C54-2EBEB1B5BF30}"/>
                  </a:ext>
                </a:extLst>
              </p:cNvPr>
              <p:cNvSpPr txBox="1"/>
              <p:nvPr/>
            </p:nvSpPr>
            <p:spPr>
              <a:xfrm>
                <a:off x="673102" y="4252467"/>
                <a:ext cx="5206875" cy="8521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0000" tIns="46800" rIns="90000" bIns="46800" anchor="b" anchorCtr="0">
                <a:normAutofit/>
              </a:bodyPr>
              <a:lstStyle/>
              <a:p>
                <a:pPr>
                  <a:buSzPct val="25000"/>
                </a:pPr>
                <a:r>
                  <a:rPr lang="en-US" sz="2000" b="1" dirty="0"/>
                  <a:t>Unified fonts make</a:t>
                </a:r>
              </a:p>
              <a:p>
                <a:pPr>
                  <a:buSzPct val="25000"/>
                </a:pPr>
                <a:r>
                  <a:rPr lang="en-US" sz="2000" b="1" dirty="0"/>
                  <a:t>reading more fluent.</a:t>
                </a:r>
              </a:p>
            </p:txBody>
          </p:sp>
          <p:sp>
            <p:nvSpPr>
              <p:cNvPr id="19" name="iṩļiďe">
                <a:extLst>
                  <a:ext uri="{FF2B5EF4-FFF2-40B4-BE49-F238E27FC236}">
                    <a16:creationId xmlns:a16="http://schemas.microsoft.com/office/drawing/2014/main" id="{F3269B9C-939F-4831-83C7-B5D020943189}"/>
                  </a:ext>
                </a:extLst>
              </p:cNvPr>
              <p:cNvSpPr txBox="1"/>
              <p:nvPr/>
            </p:nvSpPr>
            <p:spPr>
              <a:xfrm>
                <a:off x="673101" y="5104628"/>
                <a:ext cx="5206876" cy="10421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0000" tIns="46800" rIns="90000" bIns="46800" anchor="ctr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Adjust the spacing to adapt to Chinese typesetting, use the reference line in PPT.</a:t>
                </a:r>
              </a:p>
            </p:txBody>
          </p:sp>
        </p:grpSp>
        <p:grpSp>
          <p:nvGrpSpPr>
            <p:cNvPr id="8" name="íSḷïḓê">
              <a:extLst>
                <a:ext uri="{FF2B5EF4-FFF2-40B4-BE49-F238E27FC236}">
                  <a16:creationId xmlns:a16="http://schemas.microsoft.com/office/drawing/2014/main" id="{DA6571EE-7055-406E-B299-CE971310E0B2}"/>
                </a:ext>
              </a:extLst>
            </p:cNvPr>
            <p:cNvGrpSpPr/>
            <p:nvPr/>
          </p:nvGrpSpPr>
          <p:grpSpPr>
            <a:xfrm>
              <a:off x="3139209" y="2938686"/>
              <a:ext cx="8381279" cy="1324476"/>
              <a:chOff x="673100" y="1123950"/>
              <a:chExt cx="8381279" cy="1324476"/>
            </a:xfrm>
          </p:grpSpPr>
          <p:sp>
            <p:nvSpPr>
              <p:cNvPr id="14" name="ïṥ1íḓê">
                <a:extLst>
                  <a:ext uri="{FF2B5EF4-FFF2-40B4-BE49-F238E27FC236}">
                    <a16:creationId xmlns:a16="http://schemas.microsoft.com/office/drawing/2014/main" id="{1904D8FC-571D-452E-A058-1891B53C867F}"/>
                  </a:ext>
                </a:extLst>
              </p:cNvPr>
              <p:cNvSpPr/>
              <p:nvPr/>
            </p:nvSpPr>
            <p:spPr bwMode="auto">
              <a:xfrm>
                <a:off x="914400" y="1388836"/>
                <a:ext cx="8139979" cy="1059590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5" name="îṩlídê">
                <a:extLst>
                  <a:ext uri="{FF2B5EF4-FFF2-40B4-BE49-F238E27FC236}">
                    <a16:creationId xmlns:a16="http://schemas.microsoft.com/office/drawing/2014/main" id="{E294914F-ADD6-4D96-9AC8-FAEC85B7DA2C}"/>
                  </a:ext>
                </a:extLst>
              </p:cNvPr>
              <p:cNvSpPr/>
              <p:nvPr/>
            </p:nvSpPr>
            <p:spPr bwMode="auto">
              <a:xfrm>
                <a:off x="673100" y="1123950"/>
                <a:ext cx="2995467" cy="531277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  <p:sp>
            <p:nvSpPr>
              <p:cNvPr id="16" name="íŝḷiḋê">
                <a:extLst>
                  <a:ext uri="{FF2B5EF4-FFF2-40B4-BE49-F238E27FC236}">
                    <a16:creationId xmlns:a16="http://schemas.microsoft.com/office/drawing/2014/main" id="{1200112C-E19C-4714-8B44-7CF67C1054D4}"/>
                  </a:ext>
                </a:extLst>
              </p:cNvPr>
              <p:cNvSpPr/>
              <p:nvPr/>
            </p:nvSpPr>
            <p:spPr bwMode="auto">
              <a:xfrm>
                <a:off x="1186927" y="1806003"/>
                <a:ext cx="407096" cy="391512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7" name="îsḻíḍè">
                <a:extLst>
                  <a:ext uri="{FF2B5EF4-FFF2-40B4-BE49-F238E27FC236}">
                    <a16:creationId xmlns:a16="http://schemas.microsoft.com/office/drawing/2014/main" id="{E22C48D0-928A-494B-86EC-37A0A5EC5C04}"/>
                  </a:ext>
                </a:extLst>
              </p:cNvPr>
              <p:cNvSpPr/>
              <p:nvPr/>
            </p:nvSpPr>
            <p:spPr bwMode="auto">
              <a:xfrm>
                <a:off x="1702326" y="1702749"/>
                <a:ext cx="3746990" cy="7282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9" name="ïśḷîḋê">
              <a:extLst>
                <a:ext uri="{FF2B5EF4-FFF2-40B4-BE49-F238E27FC236}">
                  <a16:creationId xmlns:a16="http://schemas.microsoft.com/office/drawing/2014/main" id="{75525D15-DB5D-4891-BCBE-D907D04326A3}"/>
                </a:ext>
              </a:extLst>
            </p:cNvPr>
            <p:cNvGrpSpPr/>
            <p:nvPr/>
          </p:nvGrpSpPr>
          <p:grpSpPr>
            <a:xfrm>
              <a:off x="6096000" y="4753421"/>
              <a:ext cx="5422899" cy="1324476"/>
              <a:chOff x="673100" y="1123950"/>
              <a:chExt cx="5422899" cy="1324476"/>
            </a:xfrm>
          </p:grpSpPr>
          <p:sp>
            <p:nvSpPr>
              <p:cNvPr id="10" name="íŝľîḓè">
                <a:extLst>
                  <a:ext uri="{FF2B5EF4-FFF2-40B4-BE49-F238E27FC236}">
                    <a16:creationId xmlns:a16="http://schemas.microsoft.com/office/drawing/2014/main" id="{50B9EE80-D083-4FEF-A661-9B7059C7D8A9}"/>
                  </a:ext>
                </a:extLst>
              </p:cNvPr>
              <p:cNvSpPr/>
              <p:nvPr/>
            </p:nvSpPr>
            <p:spPr bwMode="auto">
              <a:xfrm>
                <a:off x="914401" y="1388836"/>
                <a:ext cx="5181598" cy="1059590"/>
              </a:xfrm>
              <a:prstGeom prst="homePlat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1" name="îsḻiďê">
                <a:extLst>
                  <a:ext uri="{FF2B5EF4-FFF2-40B4-BE49-F238E27FC236}">
                    <a16:creationId xmlns:a16="http://schemas.microsoft.com/office/drawing/2014/main" id="{0AD60E30-3FD8-4FA8-9985-5FA5CCE11F1C}"/>
                  </a:ext>
                </a:extLst>
              </p:cNvPr>
              <p:cNvSpPr/>
              <p:nvPr/>
            </p:nvSpPr>
            <p:spPr bwMode="auto">
              <a:xfrm>
                <a:off x="673100" y="1123950"/>
                <a:ext cx="2995467" cy="53127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  <p:sp>
            <p:nvSpPr>
              <p:cNvPr id="12" name="ïśḻíde">
                <a:extLst>
                  <a:ext uri="{FF2B5EF4-FFF2-40B4-BE49-F238E27FC236}">
                    <a16:creationId xmlns:a16="http://schemas.microsoft.com/office/drawing/2014/main" id="{9C461E68-3987-4821-95F6-90CE4D4E8A44}"/>
                  </a:ext>
                </a:extLst>
              </p:cNvPr>
              <p:cNvSpPr/>
              <p:nvPr/>
            </p:nvSpPr>
            <p:spPr bwMode="auto">
              <a:xfrm>
                <a:off x="1186927" y="1806003"/>
                <a:ext cx="407096" cy="391512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3" name="i$1ïďè">
                <a:extLst>
                  <a:ext uri="{FF2B5EF4-FFF2-40B4-BE49-F238E27FC236}">
                    <a16:creationId xmlns:a16="http://schemas.microsoft.com/office/drawing/2014/main" id="{BA8278C5-B352-4622-9890-B0A80C576FBA}"/>
                  </a:ext>
                </a:extLst>
              </p:cNvPr>
              <p:cNvSpPr/>
              <p:nvPr/>
            </p:nvSpPr>
            <p:spPr bwMode="auto">
              <a:xfrm>
                <a:off x="1702326" y="1702749"/>
                <a:ext cx="3746990" cy="7282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23187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1E6F7C4-2886-45B7-8636-B741EF24F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CF2737A-343B-4746-BAB9-917D7C37A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6F157C2-2757-4430-A87D-CAC4BFDB9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16</a:t>
            </a:fld>
            <a:endParaRPr lang="zh-CN" altLang="en-US"/>
          </a:p>
        </p:txBody>
      </p:sp>
      <p:grpSp>
        <p:nvGrpSpPr>
          <p:cNvPr id="5" name="e2f40a33-a362-41ef-a712-09ac6563e95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8A69C1F-F8AE-4C0E-BD65-D196F7D60F1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87279" y="1143496"/>
            <a:ext cx="10914172" cy="5003304"/>
            <a:chOff x="687279" y="1143496"/>
            <a:chExt cx="10914172" cy="5003304"/>
          </a:xfrm>
        </p:grpSpPr>
        <p:sp>
          <p:nvSpPr>
            <p:cNvPr id="6" name="i$1iďé">
              <a:extLst>
                <a:ext uri="{FF2B5EF4-FFF2-40B4-BE49-F238E27FC236}">
                  <a16:creationId xmlns:a16="http://schemas.microsoft.com/office/drawing/2014/main" id="{E3F57D87-142C-4528-AF6A-400A53C4CE83}"/>
                </a:ext>
              </a:extLst>
            </p:cNvPr>
            <p:cNvSpPr/>
            <p:nvPr/>
          </p:nvSpPr>
          <p:spPr bwMode="auto">
            <a:xfrm>
              <a:off x="10826750" y="2930525"/>
              <a:ext cx="474663" cy="2312988"/>
            </a:xfrm>
            <a:custGeom>
              <a:avLst/>
              <a:gdLst>
                <a:gd name="T0" fmla="*/ 299 w 299"/>
                <a:gd name="T1" fmla="*/ 1290 h 1457"/>
                <a:gd name="T2" fmla="*/ 299 w 299"/>
                <a:gd name="T3" fmla="*/ 88 h 1457"/>
                <a:gd name="T4" fmla="*/ 237 w 299"/>
                <a:gd name="T5" fmla="*/ 122 h 1457"/>
                <a:gd name="T6" fmla="*/ 0 w 299"/>
                <a:gd name="T7" fmla="*/ 0 h 1457"/>
                <a:gd name="T8" fmla="*/ 0 w 299"/>
                <a:gd name="T9" fmla="*/ 1457 h 1457"/>
                <a:gd name="T10" fmla="*/ 299 w 299"/>
                <a:gd name="T11" fmla="*/ 1290 h 1457"/>
                <a:gd name="T12" fmla="*/ 299 w 299"/>
                <a:gd name="T13" fmla="*/ 1290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1457">
                  <a:moveTo>
                    <a:pt x="299" y="1290"/>
                  </a:moveTo>
                  <a:lnTo>
                    <a:pt x="299" y="88"/>
                  </a:lnTo>
                  <a:lnTo>
                    <a:pt x="237" y="122"/>
                  </a:lnTo>
                  <a:lnTo>
                    <a:pt x="0" y="0"/>
                  </a:lnTo>
                  <a:lnTo>
                    <a:pt x="0" y="1457"/>
                  </a:lnTo>
                  <a:lnTo>
                    <a:pt x="299" y="1290"/>
                  </a:lnTo>
                  <a:lnTo>
                    <a:pt x="299" y="129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í$ḻîḍê">
              <a:extLst>
                <a:ext uri="{FF2B5EF4-FFF2-40B4-BE49-F238E27FC236}">
                  <a16:creationId xmlns:a16="http://schemas.microsoft.com/office/drawing/2014/main" id="{18D1BF0C-FD8F-44BF-A6A6-8672A4DAB809}"/>
                </a:ext>
              </a:extLst>
            </p:cNvPr>
            <p:cNvSpPr/>
            <p:nvPr/>
          </p:nvSpPr>
          <p:spPr bwMode="auto">
            <a:xfrm>
              <a:off x="10491788" y="1243012"/>
              <a:ext cx="1109663" cy="1881188"/>
            </a:xfrm>
            <a:custGeom>
              <a:avLst/>
              <a:gdLst>
                <a:gd name="T0" fmla="*/ 245 w 699"/>
                <a:gd name="T1" fmla="*/ 0 h 1185"/>
                <a:gd name="T2" fmla="*/ 0 w 699"/>
                <a:gd name="T3" fmla="*/ 135 h 1185"/>
                <a:gd name="T4" fmla="*/ 448 w 699"/>
                <a:gd name="T5" fmla="*/ 1185 h 1185"/>
                <a:gd name="T6" fmla="*/ 699 w 699"/>
                <a:gd name="T7" fmla="*/ 1049 h 1185"/>
                <a:gd name="T8" fmla="*/ 245 w 699"/>
                <a:gd name="T9" fmla="*/ 0 h 1185"/>
                <a:gd name="T10" fmla="*/ 245 w 699"/>
                <a:gd name="T11" fmla="*/ 0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9" h="1185">
                  <a:moveTo>
                    <a:pt x="245" y="0"/>
                  </a:moveTo>
                  <a:lnTo>
                    <a:pt x="0" y="135"/>
                  </a:lnTo>
                  <a:lnTo>
                    <a:pt x="448" y="1185"/>
                  </a:lnTo>
                  <a:lnTo>
                    <a:pt x="699" y="1049"/>
                  </a:lnTo>
                  <a:lnTo>
                    <a:pt x="245" y="0"/>
                  </a:lnTo>
                  <a:lnTo>
                    <a:pt x="24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ïsḷíḋê">
              <a:extLst>
                <a:ext uri="{FF2B5EF4-FFF2-40B4-BE49-F238E27FC236}">
                  <a16:creationId xmlns:a16="http://schemas.microsoft.com/office/drawing/2014/main" id="{510B21B4-4EBE-45C3-9A30-BBD35F5E0C28}"/>
                </a:ext>
              </a:extLst>
            </p:cNvPr>
            <p:cNvSpPr/>
            <p:nvPr/>
          </p:nvSpPr>
          <p:spPr bwMode="auto">
            <a:xfrm>
              <a:off x="9591675" y="1457325"/>
              <a:ext cx="1611313" cy="3786188"/>
            </a:xfrm>
            <a:custGeom>
              <a:avLst/>
              <a:gdLst>
                <a:gd name="T0" fmla="*/ 778 w 1015"/>
                <a:gd name="T1" fmla="*/ 2385 h 2385"/>
                <a:gd name="T2" fmla="*/ 778 w 1015"/>
                <a:gd name="T3" fmla="*/ 928 h 2385"/>
                <a:gd name="T4" fmla="*/ 1015 w 1015"/>
                <a:gd name="T5" fmla="*/ 1050 h 2385"/>
                <a:gd name="T6" fmla="*/ 567 w 1015"/>
                <a:gd name="T7" fmla="*/ 0 h 2385"/>
                <a:gd name="T8" fmla="*/ 0 w 1015"/>
                <a:gd name="T9" fmla="*/ 532 h 2385"/>
                <a:gd name="T10" fmla="*/ 225 w 1015"/>
                <a:gd name="T11" fmla="*/ 645 h 2385"/>
                <a:gd name="T12" fmla="*/ 225 w 1015"/>
                <a:gd name="T13" fmla="*/ 2103 h 2385"/>
                <a:gd name="T14" fmla="*/ 778 w 1015"/>
                <a:gd name="T15" fmla="*/ 2385 h 2385"/>
                <a:gd name="T16" fmla="*/ 778 w 1015"/>
                <a:gd name="T17" fmla="*/ 2385 h 2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5" h="2385">
                  <a:moveTo>
                    <a:pt x="778" y="2385"/>
                  </a:moveTo>
                  <a:lnTo>
                    <a:pt x="778" y="928"/>
                  </a:lnTo>
                  <a:lnTo>
                    <a:pt x="1015" y="1050"/>
                  </a:lnTo>
                  <a:lnTo>
                    <a:pt x="567" y="0"/>
                  </a:lnTo>
                  <a:lnTo>
                    <a:pt x="0" y="532"/>
                  </a:lnTo>
                  <a:lnTo>
                    <a:pt x="225" y="645"/>
                  </a:lnTo>
                  <a:lnTo>
                    <a:pt x="225" y="2103"/>
                  </a:lnTo>
                  <a:lnTo>
                    <a:pt x="778" y="2385"/>
                  </a:lnTo>
                  <a:lnTo>
                    <a:pt x="778" y="23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iş1îdè">
              <a:extLst>
                <a:ext uri="{FF2B5EF4-FFF2-40B4-BE49-F238E27FC236}">
                  <a16:creationId xmlns:a16="http://schemas.microsoft.com/office/drawing/2014/main" id="{A1AB7E8D-65CE-444C-AD11-09F725BBE90A}"/>
                </a:ext>
              </a:extLst>
            </p:cNvPr>
            <p:cNvSpPr/>
            <p:nvPr/>
          </p:nvSpPr>
          <p:spPr>
            <a:xfrm>
              <a:off x="10257685" y="2654200"/>
              <a:ext cx="218970" cy="279328"/>
            </a:xfrm>
            <a:custGeom>
              <a:avLst/>
              <a:gdLst>
                <a:gd name="connsiteX0" fmla="*/ 242760 w 471931"/>
                <a:gd name="connsiteY0" fmla="*/ 229506 h 602015"/>
                <a:gd name="connsiteX1" fmla="*/ 242760 w 471931"/>
                <a:gd name="connsiteY1" fmla="*/ 304267 h 602015"/>
                <a:gd name="connsiteX2" fmla="*/ 276350 w 471931"/>
                <a:gd name="connsiteY2" fmla="*/ 286222 h 602015"/>
                <a:gd name="connsiteX3" fmla="*/ 281517 w 471931"/>
                <a:gd name="connsiteY3" fmla="*/ 266887 h 602015"/>
                <a:gd name="connsiteX4" fmla="*/ 267952 w 471931"/>
                <a:gd name="connsiteY4" fmla="*/ 239818 h 602015"/>
                <a:gd name="connsiteX5" fmla="*/ 242760 w 471931"/>
                <a:gd name="connsiteY5" fmla="*/ 229506 h 602015"/>
                <a:gd name="connsiteX6" fmla="*/ 229196 w 471931"/>
                <a:gd name="connsiteY6" fmla="*/ 132832 h 602015"/>
                <a:gd name="connsiteX7" fmla="*/ 202066 w 471931"/>
                <a:gd name="connsiteY7" fmla="*/ 144433 h 602015"/>
                <a:gd name="connsiteX8" fmla="*/ 194314 w 471931"/>
                <a:gd name="connsiteY8" fmla="*/ 166345 h 602015"/>
                <a:gd name="connsiteX9" fmla="*/ 203358 w 471931"/>
                <a:gd name="connsiteY9" fmla="*/ 188903 h 602015"/>
                <a:gd name="connsiteX10" fmla="*/ 229196 w 471931"/>
                <a:gd name="connsiteY10" fmla="*/ 199859 h 602015"/>
                <a:gd name="connsiteX11" fmla="*/ 229196 w 471931"/>
                <a:gd name="connsiteY11" fmla="*/ 92873 h 602015"/>
                <a:gd name="connsiteX12" fmla="*/ 242760 w 471931"/>
                <a:gd name="connsiteY12" fmla="*/ 92873 h 602015"/>
                <a:gd name="connsiteX13" fmla="*/ 242760 w 471931"/>
                <a:gd name="connsiteY13" fmla="*/ 111563 h 602015"/>
                <a:gd name="connsiteX14" fmla="*/ 286039 w 471931"/>
                <a:gd name="connsiteY14" fmla="*/ 128320 h 602015"/>
                <a:gd name="connsiteX15" fmla="*/ 302187 w 471931"/>
                <a:gd name="connsiteY15" fmla="*/ 166990 h 602015"/>
                <a:gd name="connsiteX16" fmla="*/ 277641 w 471931"/>
                <a:gd name="connsiteY16" fmla="*/ 166990 h 602015"/>
                <a:gd name="connsiteX17" fmla="*/ 271182 w 471931"/>
                <a:gd name="connsiteY17" fmla="*/ 148300 h 602015"/>
                <a:gd name="connsiteX18" fmla="*/ 242760 w 471931"/>
                <a:gd name="connsiteY18" fmla="*/ 133476 h 602015"/>
                <a:gd name="connsiteX19" fmla="*/ 242760 w 471931"/>
                <a:gd name="connsiteY19" fmla="*/ 202437 h 602015"/>
                <a:gd name="connsiteX20" fmla="*/ 287977 w 471931"/>
                <a:gd name="connsiteY20" fmla="*/ 219839 h 602015"/>
                <a:gd name="connsiteX21" fmla="*/ 306709 w 471931"/>
                <a:gd name="connsiteY21" fmla="*/ 259797 h 602015"/>
                <a:gd name="connsiteX22" fmla="*/ 282163 w 471931"/>
                <a:gd name="connsiteY22" fmla="*/ 313935 h 602015"/>
                <a:gd name="connsiteX23" fmla="*/ 242760 w 471931"/>
                <a:gd name="connsiteY23" fmla="*/ 325536 h 602015"/>
                <a:gd name="connsiteX24" fmla="*/ 242760 w 471931"/>
                <a:gd name="connsiteY24" fmla="*/ 353249 h 602015"/>
                <a:gd name="connsiteX25" fmla="*/ 229196 w 471931"/>
                <a:gd name="connsiteY25" fmla="*/ 353249 h 602015"/>
                <a:gd name="connsiteX26" fmla="*/ 229196 w 471931"/>
                <a:gd name="connsiteY26" fmla="*/ 325536 h 602015"/>
                <a:gd name="connsiteX27" fmla="*/ 172352 w 471931"/>
                <a:gd name="connsiteY27" fmla="*/ 295889 h 602015"/>
                <a:gd name="connsiteX28" fmla="*/ 164601 w 471931"/>
                <a:gd name="connsiteY28" fmla="*/ 257219 h 602015"/>
                <a:gd name="connsiteX29" fmla="*/ 189793 w 471931"/>
                <a:gd name="connsiteY29" fmla="*/ 257219 h 602015"/>
                <a:gd name="connsiteX30" fmla="*/ 196252 w 471931"/>
                <a:gd name="connsiteY30" fmla="*/ 285577 h 602015"/>
                <a:gd name="connsiteX31" fmla="*/ 229196 w 471931"/>
                <a:gd name="connsiteY31" fmla="*/ 303623 h 602015"/>
                <a:gd name="connsiteX32" fmla="*/ 229196 w 471931"/>
                <a:gd name="connsiteY32" fmla="*/ 225639 h 602015"/>
                <a:gd name="connsiteX33" fmla="*/ 183333 w 471931"/>
                <a:gd name="connsiteY33" fmla="*/ 206304 h 602015"/>
                <a:gd name="connsiteX34" fmla="*/ 168477 w 471931"/>
                <a:gd name="connsiteY34" fmla="*/ 168279 h 602015"/>
                <a:gd name="connsiteX35" fmla="*/ 184625 w 471931"/>
                <a:gd name="connsiteY35" fmla="*/ 129609 h 602015"/>
                <a:gd name="connsiteX36" fmla="*/ 229196 w 471931"/>
                <a:gd name="connsiteY36" fmla="*/ 111563 h 602015"/>
                <a:gd name="connsiteX37" fmla="*/ 235643 w 471931"/>
                <a:gd name="connsiteY37" fmla="*/ 58655 h 602015"/>
                <a:gd name="connsiteX38" fmla="*/ 71661 w 471931"/>
                <a:gd name="connsiteY38" fmla="*/ 223016 h 602015"/>
                <a:gd name="connsiteX39" fmla="*/ 235643 w 471931"/>
                <a:gd name="connsiteY39" fmla="*/ 386733 h 602015"/>
                <a:gd name="connsiteX40" fmla="*/ 400270 w 471931"/>
                <a:gd name="connsiteY40" fmla="*/ 223016 h 602015"/>
                <a:gd name="connsiteX41" fmla="*/ 235643 w 471931"/>
                <a:gd name="connsiteY41" fmla="*/ 58655 h 602015"/>
                <a:gd name="connsiteX42" fmla="*/ 235643 w 471931"/>
                <a:gd name="connsiteY42" fmla="*/ 0 h 602015"/>
                <a:gd name="connsiteX43" fmla="*/ 471931 w 471931"/>
                <a:gd name="connsiteY43" fmla="*/ 235907 h 602015"/>
                <a:gd name="connsiteX44" fmla="*/ 235643 w 471931"/>
                <a:gd name="connsiteY44" fmla="*/ 602015 h 602015"/>
                <a:gd name="connsiteX45" fmla="*/ 0 w 471931"/>
                <a:gd name="connsiteY45" fmla="*/ 235907 h 602015"/>
                <a:gd name="connsiteX46" fmla="*/ 235643 w 471931"/>
                <a:gd name="connsiteY46" fmla="*/ 0 h 60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71931" h="602015">
                  <a:moveTo>
                    <a:pt x="242760" y="229506"/>
                  </a:moveTo>
                  <a:lnTo>
                    <a:pt x="242760" y="304267"/>
                  </a:lnTo>
                  <a:cubicBezTo>
                    <a:pt x="258909" y="303623"/>
                    <a:pt x="269890" y="297822"/>
                    <a:pt x="276350" y="286222"/>
                  </a:cubicBezTo>
                  <a:cubicBezTo>
                    <a:pt x="279579" y="281066"/>
                    <a:pt x="281517" y="273976"/>
                    <a:pt x="281517" y="266887"/>
                  </a:cubicBezTo>
                  <a:cubicBezTo>
                    <a:pt x="281517" y="254641"/>
                    <a:pt x="276996" y="245618"/>
                    <a:pt x="267952" y="239818"/>
                  </a:cubicBezTo>
                  <a:cubicBezTo>
                    <a:pt x="263431" y="235951"/>
                    <a:pt x="254387" y="232728"/>
                    <a:pt x="242760" y="229506"/>
                  </a:cubicBezTo>
                  <a:close/>
                  <a:moveTo>
                    <a:pt x="229196" y="132832"/>
                  </a:moveTo>
                  <a:cubicBezTo>
                    <a:pt x="216277" y="133476"/>
                    <a:pt x="207879" y="137343"/>
                    <a:pt x="202066" y="144433"/>
                  </a:cubicBezTo>
                  <a:cubicBezTo>
                    <a:pt x="196898" y="151522"/>
                    <a:pt x="194314" y="158612"/>
                    <a:pt x="194314" y="166345"/>
                  </a:cubicBezTo>
                  <a:cubicBezTo>
                    <a:pt x="194314" y="176013"/>
                    <a:pt x="197544" y="183747"/>
                    <a:pt x="203358" y="188903"/>
                  </a:cubicBezTo>
                  <a:cubicBezTo>
                    <a:pt x="209817" y="194059"/>
                    <a:pt x="218214" y="197926"/>
                    <a:pt x="229196" y="199859"/>
                  </a:cubicBezTo>
                  <a:close/>
                  <a:moveTo>
                    <a:pt x="229196" y="92873"/>
                  </a:moveTo>
                  <a:lnTo>
                    <a:pt x="242760" y="92873"/>
                  </a:lnTo>
                  <a:lnTo>
                    <a:pt x="242760" y="111563"/>
                  </a:lnTo>
                  <a:cubicBezTo>
                    <a:pt x="261493" y="112852"/>
                    <a:pt x="276350" y="118008"/>
                    <a:pt x="286039" y="128320"/>
                  </a:cubicBezTo>
                  <a:cubicBezTo>
                    <a:pt x="296374" y="137988"/>
                    <a:pt x="301541" y="150878"/>
                    <a:pt x="302187" y="166990"/>
                  </a:cubicBezTo>
                  <a:lnTo>
                    <a:pt x="277641" y="166990"/>
                  </a:lnTo>
                  <a:cubicBezTo>
                    <a:pt x="276350" y="159900"/>
                    <a:pt x="274412" y="153456"/>
                    <a:pt x="271182" y="148300"/>
                  </a:cubicBezTo>
                  <a:cubicBezTo>
                    <a:pt x="265368" y="138632"/>
                    <a:pt x="255679" y="133476"/>
                    <a:pt x="242760" y="133476"/>
                  </a:cubicBezTo>
                  <a:lnTo>
                    <a:pt x="242760" y="202437"/>
                  </a:lnTo>
                  <a:cubicBezTo>
                    <a:pt x="264723" y="208882"/>
                    <a:pt x="279579" y="214683"/>
                    <a:pt x="287977" y="219839"/>
                  </a:cubicBezTo>
                  <a:cubicBezTo>
                    <a:pt x="300895" y="228861"/>
                    <a:pt x="306709" y="242396"/>
                    <a:pt x="306709" y="259797"/>
                  </a:cubicBezTo>
                  <a:cubicBezTo>
                    <a:pt x="306709" y="284933"/>
                    <a:pt x="298958" y="302978"/>
                    <a:pt x="282163" y="313935"/>
                  </a:cubicBezTo>
                  <a:cubicBezTo>
                    <a:pt x="273120" y="319735"/>
                    <a:pt x="260201" y="323602"/>
                    <a:pt x="242760" y="325536"/>
                  </a:cubicBezTo>
                  <a:lnTo>
                    <a:pt x="242760" y="353249"/>
                  </a:lnTo>
                  <a:lnTo>
                    <a:pt x="229196" y="353249"/>
                  </a:lnTo>
                  <a:lnTo>
                    <a:pt x="229196" y="325536"/>
                  </a:lnTo>
                  <a:cubicBezTo>
                    <a:pt x="201420" y="323602"/>
                    <a:pt x="182687" y="313935"/>
                    <a:pt x="172352" y="295889"/>
                  </a:cubicBezTo>
                  <a:cubicBezTo>
                    <a:pt x="167185" y="286222"/>
                    <a:pt x="164601" y="273332"/>
                    <a:pt x="164601" y="257219"/>
                  </a:cubicBezTo>
                  <a:lnTo>
                    <a:pt x="189793" y="257219"/>
                  </a:lnTo>
                  <a:cubicBezTo>
                    <a:pt x="190439" y="270109"/>
                    <a:pt x="192377" y="279777"/>
                    <a:pt x="196252" y="285577"/>
                  </a:cubicBezTo>
                  <a:cubicBezTo>
                    <a:pt x="202066" y="296533"/>
                    <a:pt x="213047" y="302334"/>
                    <a:pt x="229196" y="303623"/>
                  </a:cubicBezTo>
                  <a:lnTo>
                    <a:pt x="229196" y="225639"/>
                  </a:lnTo>
                  <a:cubicBezTo>
                    <a:pt x="208525" y="221772"/>
                    <a:pt x="193023" y="215327"/>
                    <a:pt x="183333" y="206304"/>
                  </a:cubicBezTo>
                  <a:cubicBezTo>
                    <a:pt x="173644" y="197281"/>
                    <a:pt x="168477" y="184391"/>
                    <a:pt x="168477" y="168279"/>
                  </a:cubicBezTo>
                  <a:cubicBezTo>
                    <a:pt x="168477" y="154100"/>
                    <a:pt x="173644" y="141210"/>
                    <a:pt x="184625" y="129609"/>
                  </a:cubicBezTo>
                  <a:cubicBezTo>
                    <a:pt x="194960" y="118008"/>
                    <a:pt x="209817" y="111563"/>
                    <a:pt x="229196" y="111563"/>
                  </a:cubicBezTo>
                  <a:close/>
                  <a:moveTo>
                    <a:pt x="235643" y="58655"/>
                  </a:moveTo>
                  <a:cubicBezTo>
                    <a:pt x="145259" y="58655"/>
                    <a:pt x="71661" y="132134"/>
                    <a:pt x="71661" y="223016"/>
                  </a:cubicBezTo>
                  <a:cubicBezTo>
                    <a:pt x="71661" y="313254"/>
                    <a:pt x="145259" y="386733"/>
                    <a:pt x="235643" y="386733"/>
                  </a:cubicBezTo>
                  <a:cubicBezTo>
                    <a:pt x="326672" y="386733"/>
                    <a:pt x="400270" y="313254"/>
                    <a:pt x="400270" y="223016"/>
                  </a:cubicBezTo>
                  <a:cubicBezTo>
                    <a:pt x="400270" y="132134"/>
                    <a:pt x="326672" y="58655"/>
                    <a:pt x="235643" y="58655"/>
                  </a:cubicBezTo>
                  <a:close/>
                  <a:moveTo>
                    <a:pt x="235643" y="0"/>
                  </a:moveTo>
                  <a:cubicBezTo>
                    <a:pt x="366053" y="0"/>
                    <a:pt x="471931" y="105707"/>
                    <a:pt x="471931" y="235907"/>
                  </a:cubicBezTo>
                  <a:cubicBezTo>
                    <a:pt x="471931" y="366108"/>
                    <a:pt x="235643" y="602015"/>
                    <a:pt x="235643" y="602015"/>
                  </a:cubicBezTo>
                  <a:cubicBezTo>
                    <a:pt x="235643" y="602015"/>
                    <a:pt x="0" y="366108"/>
                    <a:pt x="0" y="235907"/>
                  </a:cubicBezTo>
                  <a:cubicBezTo>
                    <a:pt x="0" y="105707"/>
                    <a:pt x="105232" y="0"/>
                    <a:pt x="23564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" name="îṩḷíḋè">
              <a:extLst>
                <a:ext uri="{FF2B5EF4-FFF2-40B4-BE49-F238E27FC236}">
                  <a16:creationId xmlns:a16="http://schemas.microsoft.com/office/drawing/2014/main" id="{C742A3A8-F1A1-437D-A64A-A101C152E139}"/>
                </a:ext>
              </a:extLst>
            </p:cNvPr>
            <p:cNvSpPr/>
            <p:nvPr/>
          </p:nvSpPr>
          <p:spPr bwMode="auto">
            <a:xfrm>
              <a:off x="7019925" y="2797175"/>
              <a:ext cx="2887663" cy="655638"/>
            </a:xfrm>
            <a:custGeom>
              <a:avLst/>
              <a:gdLst>
                <a:gd name="T0" fmla="*/ 0 w 1819"/>
                <a:gd name="T1" fmla="*/ 413 h 413"/>
                <a:gd name="T2" fmla="*/ 0 w 1819"/>
                <a:gd name="T3" fmla="*/ 0 h 413"/>
                <a:gd name="T4" fmla="*/ 1819 w 1819"/>
                <a:gd name="T5" fmla="*/ 0 h 413"/>
                <a:gd name="T6" fmla="*/ 1819 w 1819"/>
                <a:gd name="T7" fmla="*/ 229 h 413"/>
                <a:gd name="T8" fmla="*/ 1519 w 1819"/>
                <a:gd name="T9" fmla="*/ 393 h 413"/>
                <a:gd name="T10" fmla="*/ 1519 w 1819"/>
                <a:gd name="T11" fmla="*/ 413 h 413"/>
                <a:gd name="T12" fmla="*/ 0 w 1819"/>
                <a:gd name="T13" fmla="*/ 413 h 413"/>
                <a:gd name="T14" fmla="*/ 0 w 1819"/>
                <a:gd name="T15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19" h="413">
                  <a:moveTo>
                    <a:pt x="0" y="413"/>
                  </a:moveTo>
                  <a:lnTo>
                    <a:pt x="0" y="0"/>
                  </a:lnTo>
                  <a:lnTo>
                    <a:pt x="1819" y="0"/>
                  </a:lnTo>
                  <a:lnTo>
                    <a:pt x="1819" y="229"/>
                  </a:lnTo>
                  <a:lnTo>
                    <a:pt x="1519" y="393"/>
                  </a:lnTo>
                  <a:lnTo>
                    <a:pt x="1519" y="413"/>
                  </a:lnTo>
                  <a:lnTo>
                    <a:pt x="0" y="413"/>
                  </a:lnTo>
                  <a:lnTo>
                    <a:pt x="0" y="413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r>
                <a:rPr lang="en-US" altLang="zh-CN" sz="1200" b="1" dirty="0"/>
                <a:t>4</a:t>
              </a:r>
              <a:r>
                <a:rPr lang="en-US" sz="1200" b="1" dirty="0"/>
                <a:t>.Supporting text here. </a:t>
              </a:r>
            </a:p>
          </p:txBody>
        </p:sp>
        <p:sp>
          <p:nvSpPr>
            <p:cNvPr id="11" name="îś1íḑê">
              <a:extLst>
                <a:ext uri="{FF2B5EF4-FFF2-40B4-BE49-F238E27FC236}">
                  <a16:creationId xmlns:a16="http://schemas.microsoft.com/office/drawing/2014/main" id="{32E49072-D1A0-46C3-A371-994753BC8F02}"/>
                </a:ext>
              </a:extLst>
            </p:cNvPr>
            <p:cNvSpPr/>
            <p:nvPr/>
          </p:nvSpPr>
          <p:spPr bwMode="auto">
            <a:xfrm>
              <a:off x="6545263" y="3452812"/>
              <a:ext cx="2887663" cy="647700"/>
            </a:xfrm>
            <a:custGeom>
              <a:avLst/>
              <a:gdLst>
                <a:gd name="T0" fmla="*/ 0 w 1819"/>
                <a:gd name="T1" fmla="*/ 408 h 408"/>
                <a:gd name="T2" fmla="*/ 0 w 1819"/>
                <a:gd name="T3" fmla="*/ 0 h 408"/>
                <a:gd name="T4" fmla="*/ 1818 w 1819"/>
                <a:gd name="T5" fmla="*/ 0 h 408"/>
                <a:gd name="T6" fmla="*/ 1819 w 1819"/>
                <a:gd name="T7" fmla="*/ 225 h 408"/>
                <a:gd name="T8" fmla="*/ 1521 w 1819"/>
                <a:gd name="T9" fmla="*/ 392 h 408"/>
                <a:gd name="T10" fmla="*/ 1521 w 1819"/>
                <a:gd name="T11" fmla="*/ 408 h 408"/>
                <a:gd name="T12" fmla="*/ 0 w 1819"/>
                <a:gd name="T13" fmla="*/ 408 h 408"/>
                <a:gd name="T14" fmla="*/ 0 w 1819"/>
                <a:gd name="T15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19" h="408">
                  <a:moveTo>
                    <a:pt x="0" y="408"/>
                  </a:moveTo>
                  <a:lnTo>
                    <a:pt x="0" y="0"/>
                  </a:lnTo>
                  <a:lnTo>
                    <a:pt x="1818" y="0"/>
                  </a:lnTo>
                  <a:lnTo>
                    <a:pt x="1819" y="225"/>
                  </a:lnTo>
                  <a:lnTo>
                    <a:pt x="1521" y="392"/>
                  </a:lnTo>
                  <a:lnTo>
                    <a:pt x="1521" y="408"/>
                  </a:lnTo>
                  <a:lnTo>
                    <a:pt x="0" y="408"/>
                  </a:lnTo>
                  <a:lnTo>
                    <a:pt x="0" y="40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r>
                <a:rPr lang="en-US" altLang="zh-CN" sz="1200" b="1" dirty="0"/>
                <a:t>3</a:t>
              </a:r>
              <a:r>
                <a:rPr lang="en-US" sz="1200" b="1" dirty="0"/>
                <a:t>.Supporting text here. </a:t>
              </a:r>
            </a:p>
          </p:txBody>
        </p:sp>
        <p:sp>
          <p:nvSpPr>
            <p:cNvPr id="12" name="ïśļiḋè">
              <a:extLst>
                <a:ext uri="{FF2B5EF4-FFF2-40B4-BE49-F238E27FC236}">
                  <a16:creationId xmlns:a16="http://schemas.microsoft.com/office/drawing/2014/main" id="{B8CEBCE1-1E4A-46EC-BA56-838C037D8EFC}"/>
                </a:ext>
              </a:extLst>
            </p:cNvPr>
            <p:cNvSpPr/>
            <p:nvPr/>
          </p:nvSpPr>
          <p:spPr bwMode="auto">
            <a:xfrm>
              <a:off x="6072188" y="4100512"/>
              <a:ext cx="2887663" cy="650875"/>
            </a:xfrm>
            <a:custGeom>
              <a:avLst/>
              <a:gdLst>
                <a:gd name="T0" fmla="*/ 0 w 1819"/>
                <a:gd name="T1" fmla="*/ 410 h 410"/>
                <a:gd name="T2" fmla="*/ 0 w 1819"/>
                <a:gd name="T3" fmla="*/ 0 h 410"/>
                <a:gd name="T4" fmla="*/ 1819 w 1819"/>
                <a:gd name="T5" fmla="*/ 0 h 410"/>
                <a:gd name="T6" fmla="*/ 1819 w 1819"/>
                <a:gd name="T7" fmla="*/ 231 h 410"/>
                <a:gd name="T8" fmla="*/ 1518 w 1819"/>
                <a:gd name="T9" fmla="*/ 394 h 410"/>
                <a:gd name="T10" fmla="*/ 1518 w 1819"/>
                <a:gd name="T11" fmla="*/ 410 h 410"/>
                <a:gd name="T12" fmla="*/ 0 w 1819"/>
                <a:gd name="T13" fmla="*/ 410 h 410"/>
                <a:gd name="T14" fmla="*/ 0 w 1819"/>
                <a:gd name="T15" fmla="*/ 41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19" h="410">
                  <a:moveTo>
                    <a:pt x="0" y="410"/>
                  </a:moveTo>
                  <a:lnTo>
                    <a:pt x="0" y="0"/>
                  </a:lnTo>
                  <a:lnTo>
                    <a:pt x="1819" y="0"/>
                  </a:lnTo>
                  <a:lnTo>
                    <a:pt x="1819" y="231"/>
                  </a:lnTo>
                  <a:lnTo>
                    <a:pt x="1518" y="394"/>
                  </a:lnTo>
                  <a:lnTo>
                    <a:pt x="1518" y="410"/>
                  </a:lnTo>
                  <a:lnTo>
                    <a:pt x="0" y="410"/>
                  </a:lnTo>
                  <a:lnTo>
                    <a:pt x="0" y="4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r>
                <a:rPr lang="en-US" altLang="zh-CN" sz="1200" b="1" dirty="0"/>
                <a:t>2</a:t>
              </a:r>
              <a:r>
                <a:rPr lang="en-US" sz="1200" b="1" dirty="0"/>
                <a:t>.Supporting text here. </a:t>
              </a:r>
            </a:p>
          </p:txBody>
        </p:sp>
        <p:sp>
          <p:nvSpPr>
            <p:cNvPr id="13" name="iśḻíḍê">
              <a:extLst>
                <a:ext uri="{FF2B5EF4-FFF2-40B4-BE49-F238E27FC236}">
                  <a16:creationId xmlns:a16="http://schemas.microsoft.com/office/drawing/2014/main" id="{8F59BA9F-56EE-40A2-B9CA-F194F0A5003C}"/>
                </a:ext>
              </a:extLst>
            </p:cNvPr>
            <p:cNvSpPr/>
            <p:nvPr/>
          </p:nvSpPr>
          <p:spPr bwMode="auto">
            <a:xfrm>
              <a:off x="5594350" y="4751387"/>
              <a:ext cx="2887663" cy="833438"/>
            </a:xfrm>
            <a:custGeom>
              <a:avLst/>
              <a:gdLst>
                <a:gd name="T0" fmla="*/ 1819 w 1819"/>
                <a:gd name="T1" fmla="*/ 525 h 525"/>
                <a:gd name="T2" fmla="*/ 0 w 1819"/>
                <a:gd name="T3" fmla="*/ 525 h 525"/>
                <a:gd name="T4" fmla="*/ 0 w 1819"/>
                <a:gd name="T5" fmla="*/ 0 h 525"/>
                <a:gd name="T6" fmla="*/ 1819 w 1819"/>
                <a:gd name="T7" fmla="*/ 0 h 525"/>
                <a:gd name="T8" fmla="*/ 1819 w 1819"/>
                <a:gd name="T9" fmla="*/ 525 h 525"/>
                <a:gd name="T10" fmla="*/ 1819 w 1819"/>
                <a:gd name="T11" fmla="*/ 525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9" h="525">
                  <a:moveTo>
                    <a:pt x="1819" y="525"/>
                  </a:moveTo>
                  <a:lnTo>
                    <a:pt x="0" y="525"/>
                  </a:lnTo>
                  <a:lnTo>
                    <a:pt x="0" y="0"/>
                  </a:lnTo>
                  <a:lnTo>
                    <a:pt x="1819" y="0"/>
                  </a:lnTo>
                  <a:lnTo>
                    <a:pt x="1819" y="525"/>
                  </a:lnTo>
                  <a:lnTo>
                    <a:pt x="1819" y="5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r>
                <a:rPr lang="en-US" altLang="zh-CN" sz="1200" b="1" dirty="0"/>
                <a:t>1.</a:t>
              </a:r>
              <a:r>
                <a:rPr lang="en-US" sz="1200" b="1" dirty="0"/>
                <a:t>Supporting text here. </a:t>
              </a:r>
            </a:p>
          </p:txBody>
        </p:sp>
        <p:sp>
          <p:nvSpPr>
            <p:cNvPr id="14" name="iSḻîďé">
              <a:extLst>
                <a:ext uri="{FF2B5EF4-FFF2-40B4-BE49-F238E27FC236}">
                  <a16:creationId xmlns:a16="http://schemas.microsoft.com/office/drawing/2014/main" id="{1845392A-4BB1-42D6-B6C4-49E4D17A000A}"/>
                </a:ext>
              </a:extLst>
            </p:cNvPr>
            <p:cNvSpPr/>
            <p:nvPr/>
          </p:nvSpPr>
          <p:spPr bwMode="auto">
            <a:xfrm>
              <a:off x="9474200" y="3186112"/>
              <a:ext cx="1352550" cy="708025"/>
            </a:xfrm>
            <a:custGeom>
              <a:avLst/>
              <a:gdLst>
                <a:gd name="T0" fmla="*/ 852 w 852"/>
                <a:gd name="T1" fmla="*/ 281 h 446"/>
                <a:gd name="T2" fmla="*/ 299 w 852"/>
                <a:gd name="T3" fmla="*/ 0 h 446"/>
                <a:gd name="T4" fmla="*/ 0 w 852"/>
                <a:gd name="T5" fmla="*/ 166 h 446"/>
                <a:gd name="T6" fmla="*/ 554 w 852"/>
                <a:gd name="T7" fmla="*/ 446 h 446"/>
                <a:gd name="T8" fmla="*/ 852 w 852"/>
                <a:gd name="T9" fmla="*/ 281 h 446"/>
                <a:gd name="T10" fmla="*/ 852 w 852"/>
                <a:gd name="T11" fmla="*/ 281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2" h="446">
                  <a:moveTo>
                    <a:pt x="852" y="281"/>
                  </a:moveTo>
                  <a:lnTo>
                    <a:pt x="299" y="0"/>
                  </a:lnTo>
                  <a:lnTo>
                    <a:pt x="0" y="166"/>
                  </a:lnTo>
                  <a:lnTo>
                    <a:pt x="554" y="446"/>
                  </a:lnTo>
                  <a:lnTo>
                    <a:pt x="852" y="281"/>
                  </a:lnTo>
                  <a:lnTo>
                    <a:pt x="852" y="28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íṣ1îḍè">
              <a:extLst>
                <a:ext uri="{FF2B5EF4-FFF2-40B4-BE49-F238E27FC236}">
                  <a16:creationId xmlns:a16="http://schemas.microsoft.com/office/drawing/2014/main" id="{48A92038-AA70-42A2-857F-669249E39BBD}"/>
                </a:ext>
              </a:extLst>
            </p:cNvPr>
            <p:cNvSpPr/>
            <p:nvPr/>
          </p:nvSpPr>
          <p:spPr bwMode="auto">
            <a:xfrm>
              <a:off x="9474200" y="3449637"/>
              <a:ext cx="879475" cy="2057400"/>
            </a:xfrm>
            <a:custGeom>
              <a:avLst/>
              <a:gdLst>
                <a:gd name="T0" fmla="*/ 554 w 554"/>
                <a:gd name="T1" fmla="*/ 1296 h 1296"/>
                <a:gd name="T2" fmla="*/ 554 w 554"/>
                <a:gd name="T3" fmla="*/ 280 h 1296"/>
                <a:gd name="T4" fmla="*/ 0 w 554"/>
                <a:gd name="T5" fmla="*/ 0 h 1296"/>
                <a:gd name="T6" fmla="*/ 0 w 554"/>
                <a:gd name="T7" fmla="*/ 1013 h 1296"/>
                <a:gd name="T8" fmla="*/ 554 w 554"/>
                <a:gd name="T9" fmla="*/ 1296 h 1296"/>
                <a:gd name="T10" fmla="*/ 554 w 554"/>
                <a:gd name="T11" fmla="*/ 1296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1296">
                  <a:moveTo>
                    <a:pt x="554" y="1296"/>
                  </a:moveTo>
                  <a:lnTo>
                    <a:pt x="554" y="280"/>
                  </a:lnTo>
                  <a:lnTo>
                    <a:pt x="0" y="0"/>
                  </a:lnTo>
                  <a:lnTo>
                    <a:pt x="0" y="1013"/>
                  </a:lnTo>
                  <a:lnTo>
                    <a:pt x="554" y="1296"/>
                  </a:lnTo>
                  <a:lnTo>
                    <a:pt x="554" y="1296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is1îďe">
              <a:extLst>
                <a:ext uri="{FF2B5EF4-FFF2-40B4-BE49-F238E27FC236}">
                  <a16:creationId xmlns:a16="http://schemas.microsoft.com/office/drawing/2014/main" id="{7A496351-CEFD-4DF9-AE3E-439D1D59D3F4}"/>
                </a:ext>
              </a:extLst>
            </p:cNvPr>
            <p:cNvSpPr/>
            <p:nvPr/>
          </p:nvSpPr>
          <p:spPr bwMode="auto">
            <a:xfrm>
              <a:off x="10353675" y="3632200"/>
              <a:ext cx="473075" cy="1874838"/>
            </a:xfrm>
            <a:custGeom>
              <a:avLst/>
              <a:gdLst>
                <a:gd name="T0" fmla="*/ 298 w 298"/>
                <a:gd name="T1" fmla="*/ 1015 h 1181"/>
                <a:gd name="T2" fmla="*/ 298 w 298"/>
                <a:gd name="T3" fmla="*/ 0 h 1181"/>
                <a:gd name="T4" fmla="*/ 0 w 298"/>
                <a:gd name="T5" fmla="*/ 165 h 1181"/>
                <a:gd name="T6" fmla="*/ 0 w 298"/>
                <a:gd name="T7" fmla="*/ 1181 h 1181"/>
                <a:gd name="T8" fmla="*/ 298 w 298"/>
                <a:gd name="T9" fmla="*/ 1015 h 1181"/>
                <a:gd name="T10" fmla="*/ 298 w 298"/>
                <a:gd name="T11" fmla="*/ 1015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" h="1181">
                  <a:moveTo>
                    <a:pt x="298" y="1015"/>
                  </a:moveTo>
                  <a:lnTo>
                    <a:pt x="298" y="0"/>
                  </a:lnTo>
                  <a:lnTo>
                    <a:pt x="0" y="165"/>
                  </a:lnTo>
                  <a:lnTo>
                    <a:pt x="0" y="1181"/>
                  </a:lnTo>
                  <a:lnTo>
                    <a:pt x="298" y="1015"/>
                  </a:lnTo>
                  <a:lnTo>
                    <a:pt x="298" y="10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ïṥļïḑê">
              <a:extLst>
                <a:ext uri="{FF2B5EF4-FFF2-40B4-BE49-F238E27FC236}">
                  <a16:creationId xmlns:a16="http://schemas.microsoft.com/office/drawing/2014/main" id="{B6F0CF86-71BA-4758-8E15-A0D2E6C825F4}"/>
                </a:ext>
              </a:extLst>
            </p:cNvPr>
            <p:cNvSpPr/>
            <p:nvPr/>
          </p:nvSpPr>
          <p:spPr>
            <a:xfrm>
              <a:off x="10009684" y="3360015"/>
              <a:ext cx="218970" cy="279328"/>
            </a:xfrm>
            <a:custGeom>
              <a:avLst/>
              <a:gdLst>
                <a:gd name="connsiteX0" fmla="*/ 242760 w 471931"/>
                <a:gd name="connsiteY0" fmla="*/ 229506 h 602015"/>
                <a:gd name="connsiteX1" fmla="*/ 242760 w 471931"/>
                <a:gd name="connsiteY1" fmla="*/ 304267 h 602015"/>
                <a:gd name="connsiteX2" fmla="*/ 276350 w 471931"/>
                <a:gd name="connsiteY2" fmla="*/ 286222 h 602015"/>
                <a:gd name="connsiteX3" fmla="*/ 281517 w 471931"/>
                <a:gd name="connsiteY3" fmla="*/ 266887 h 602015"/>
                <a:gd name="connsiteX4" fmla="*/ 267952 w 471931"/>
                <a:gd name="connsiteY4" fmla="*/ 239818 h 602015"/>
                <a:gd name="connsiteX5" fmla="*/ 242760 w 471931"/>
                <a:gd name="connsiteY5" fmla="*/ 229506 h 602015"/>
                <a:gd name="connsiteX6" fmla="*/ 229196 w 471931"/>
                <a:gd name="connsiteY6" fmla="*/ 132832 h 602015"/>
                <a:gd name="connsiteX7" fmla="*/ 202066 w 471931"/>
                <a:gd name="connsiteY7" fmla="*/ 144433 h 602015"/>
                <a:gd name="connsiteX8" fmla="*/ 194314 w 471931"/>
                <a:gd name="connsiteY8" fmla="*/ 166345 h 602015"/>
                <a:gd name="connsiteX9" fmla="*/ 203358 w 471931"/>
                <a:gd name="connsiteY9" fmla="*/ 188903 h 602015"/>
                <a:gd name="connsiteX10" fmla="*/ 229196 w 471931"/>
                <a:gd name="connsiteY10" fmla="*/ 199859 h 602015"/>
                <a:gd name="connsiteX11" fmla="*/ 229196 w 471931"/>
                <a:gd name="connsiteY11" fmla="*/ 92873 h 602015"/>
                <a:gd name="connsiteX12" fmla="*/ 242760 w 471931"/>
                <a:gd name="connsiteY12" fmla="*/ 92873 h 602015"/>
                <a:gd name="connsiteX13" fmla="*/ 242760 w 471931"/>
                <a:gd name="connsiteY13" fmla="*/ 111563 h 602015"/>
                <a:gd name="connsiteX14" fmla="*/ 286039 w 471931"/>
                <a:gd name="connsiteY14" fmla="*/ 128320 h 602015"/>
                <a:gd name="connsiteX15" fmla="*/ 302187 w 471931"/>
                <a:gd name="connsiteY15" fmla="*/ 166990 h 602015"/>
                <a:gd name="connsiteX16" fmla="*/ 277641 w 471931"/>
                <a:gd name="connsiteY16" fmla="*/ 166990 h 602015"/>
                <a:gd name="connsiteX17" fmla="*/ 271182 w 471931"/>
                <a:gd name="connsiteY17" fmla="*/ 148300 h 602015"/>
                <a:gd name="connsiteX18" fmla="*/ 242760 w 471931"/>
                <a:gd name="connsiteY18" fmla="*/ 133476 h 602015"/>
                <a:gd name="connsiteX19" fmla="*/ 242760 w 471931"/>
                <a:gd name="connsiteY19" fmla="*/ 202437 h 602015"/>
                <a:gd name="connsiteX20" fmla="*/ 287977 w 471931"/>
                <a:gd name="connsiteY20" fmla="*/ 219839 h 602015"/>
                <a:gd name="connsiteX21" fmla="*/ 306709 w 471931"/>
                <a:gd name="connsiteY21" fmla="*/ 259797 h 602015"/>
                <a:gd name="connsiteX22" fmla="*/ 282163 w 471931"/>
                <a:gd name="connsiteY22" fmla="*/ 313935 h 602015"/>
                <a:gd name="connsiteX23" fmla="*/ 242760 w 471931"/>
                <a:gd name="connsiteY23" fmla="*/ 325536 h 602015"/>
                <a:gd name="connsiteX24" fmla="*/ 242760 w 471931"/>
                <a:gd name="connsiteY24" fmla="*/ 353249 h 602015"/>
                <a:gd name="connsiteX25" fmla="*/ 229196 w 471931"/>
                <a:gd name="connsiteY25" fmla="*/ 353249 h 602015"/>
                <a:gd name="connsiteX26" fmla="*/ 229196 w 471931"/>
                <a:gd name="connsiteY26" fmla="*/ 325536 h 602015"/>
                <a:gd name="connsiteX27" fmla="*/ 172352 w 471931"/>
                <a:gd name="connsiteY27" fmla="*/ 295889 h 602015"/>
                <a:gd name="connsiteX28" fmla="*/ 164601 w 471931"/>
                <a:gd name="connsiteY28" fmla="*/ 257219 h 602015"/>
                <a:gd name="connsiteX29" fmla="*/ 189793 w 471931"/>
                <a:gd name="connsiteY29" fmla="*/ 257219 h 602015"/>
                <a:gd name="connsiteX30" fmla="*/ 196252 w 471931"/>
                <a:gd name="connsiteY30" fmla="*/ 285577 h 602015"/>
                <a:gd name="connsiteX31" fmla="*/ 229196 w 471931"/>
                <a:gd name="connsiteY31" fmla="*/ 303623 h 602015"/>
                <a:gd name="connsiteX32" fmla="*/ 229196 w 471931"/>
                <a:gd name="connsiteY32" fmla="*/ 225639 h 602015"/>
                <a:gd name="connsiteX33" fmla="*/ 183333 w 471931"/>
                <a:gd name="connsiteY33" fmla="*/ 206304 h 602015"/>
                <a:gd name="connsiteX34" fmla="*/ 168477 w 471931"/>
                <a:gd name="connsiteY34" fmla="*/ 168279 h 602015"/>
                <a:gd name="connsiteX35" fmla="*/ 184625 w 471931"/>
                <a:gd name="connsiteY35" fmla="*/ 129609 h 602015"/>
                <a:gd name="connsiteX36" fmla="*/ 229196 w 471931"/>
                <a:gd name="connsiteY36" fmla="*/ 111563 h 602015"/>
                <a:gd name="connsiteX37" fmla="*/ 235643 w 471931"/>
                <a:gd name="connsiteY37" fmla="*/ 58655 h 602015"/>
                <a:gd name="connsiteX38" fmla="*/ 71661 w 471931"/>
                <a:gd name="connsiteY38" fmla="*/ 223016 h 602015"/>
                <a:gd name="connsiteX39" fmla="*/ 235643 w 471931"/>
                <a:gd name="connsiteY39" fmla="*/ 386733 h 602015"/>
                <a:gd name="connsiteX40" fmla="*/ 400270 w 471931"/>
                <a:gd name="connsiteY40" fmla="*/ 223016 h 602015"/>
                <a:gd name="connsiteX41" fmla="*/ 235643 w 471931"/>
                <a:gd name="connsiteY41" fmla="*/ 58655 h 602015"/>
                <a:gd name="connsiteX42" fmla="*/ 235643 w 471931"/>
                <a:gd name="connsiteY42" fmla="*/ 0 h 602015"/>
                <a:gd name="connsiteX43" fmla="*/ 471931 w 471931"/>
                <a:gd name="connsiteY43" fmla="*/ 235907 h 602015"/>
                <a:gd name="connsiteX44" fmla="*/ 235643 w 471931"/>
                <a:gd name="connsiteY44" fmla="*/ 602015 h 602015"/>
                <a:gd name="connsiteX45" fmla="*/ 0 w 471931"/>
                <a:gd name="connsiteY45" fmla="*/ 235907 h 602015"/>
                <a:gd name="connsiteX46" fmla="*/ 235643 w 471931"/>
                <a:gd name="connsiteY46" fmla="*/ 0 h 60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71931" h="602015">
                  <a:moveTo>
                    <a:pt x="242760" y="229506"/>
                  </a:moveTo>
                  <a:lnTo>
                    <a:pt x="242760" y="304267"/>
                  </a:lnTo>
                  <a:cubicBezTo>
                    <a:pt x="258909" y="303623"/>
                    <a:pt x="269890" y="297822"/>
                    <a:pt x="276350" y="286222"/>
                  </a:cubicBezTo>
                  <a:cubicBezTo>
                    <a:pt x="279579" y="281066"/>
                    <a:pt x="281517" y="273976"/>
                    <a:pt x="281517" y="266887"/>
                  </a:cubicBezTo>
                  <a:cubicBezTo>
                    <a:pt x="281517" y="254641"/>
                    <a:pt x="276996" y="245618"/>
                    <a:pt x="267952" y="239818"/>
                  </a:cubicBezTo>
                  <a:cubicBezTo>
                    <a:pt x="263431" y="235951"/>
                    <a:pt x="254387" y="232728"/>
                    <a:pt x="242760" y="229506"/>
                  </a:cubicBezTo>
                  <a:close/>
                  <a:moveTo>
                    <a:pt x="229196" y="132832"/>
                  </a:moveTo>
                  <a:cubicBezTo>
                    <a:pt x="216277" y="133476"/>
                    <a:pt x="207879" y="137343"/>
                    <a:pt x="202066" y="144433"/>
                  </a:cubicBezTo>
                  <a:cubicBezTo>
                    <a:pt x="196898" y="151522"/>
                    <a:pt x="194314" y="158612"/>
                    <a:pt x="194314" y="166345"/>
                  </a:cubicBezTo>
                  <a:cubicBezTo>
                    <a:pt x="194314" y="176013"/>
                    <a:pt x="197544" y="183747"/>
                    <a:pt x="203358" y="188903"/>
                  </a:cubicBezTo>
                  <a:cubicBezTo>
                    <a:pt x="209817" y="194059"/>
                    <a:pt x="218214" y="197926"/>
                    <a:pt x="229196" y="199859"/>
                  </a:cubicBezTo>
                  <a:close/>
                  <a:moveTo>
                    <a:pt x="229196" y="92873"/>
                  </a:moveTo>
                  <a:lnTo>
                    <a:pt x="242760" y="92873"/>
                  </a:lnTo>
                  <a:lnTo>
                    <a:pt x="242760" y="111563"/>
                  </a:lnTo>
                  <a:cubicBezTo>
                    <a:pt x="261493" y="112852"/>
                    <a:pt x="276350" y="118008"/>
                    <a:pt x="286039" y="128320"/>
                  </a:cubicBezTo>
                  <a:cubicBezTo>
                    <a:pt x="296374" y="137988"/>
                    <a:pt x="301541" y="150878"/>
                    <a:pt x="302187" y="166990"/>
                  </a:cubicBezTo>
                  <a:lnTo>
                    <a:pt x="277641" y="166990"/>
                  </a:lnTo>
                  <a:cubicBezTo>
                    <a:pt x="276350" y="159900"/>
                    <a:pt x="274412" y="153456"/>
                    <a:pt x="271182" y="148300"/>
                  </a:cubicBezTo>
                  <a:cubicBezTo>
                    <a:pt x="265368" y="138632"/>
                    <a:pt x="255679" y="133476"/>
                    <a:pt x="242760" y="133476"/>
                  </a:cubicBezTo>
                  <a:lnTo>
                    <a:pt x="242760" y="202437"/>
                  </a:lnTo>
                  <a:cubicBezTo>
                    <a:pt x="264723" y="208882"/>
                    <a:pt x="279579" y="214683"/>
                    <a:pt x="287977" y="219839"/>
                  </a:cubicBezTo>
                  <a:cubicBezTo>
                    <a:pt x="300895" y="228861"/>
                    <a:pt x="306709" y="242396"/>
                    <a:pt x="306709" y="259797"/>
                  </a:cubicBezTo>
                  <a:cubicBezTo>
                    <a:pt x="306709" y="284933"/>
                    <a:pt x="298958" y="302978"/>
                    <a:pt x="282163" y="313935"/>
                  </a:cubicBezTo>
                  <a:cubicBezTo>
                    <a:pt x="273120" y="319735"/>
                    <a:pt x="260201" y="323602"/>
                    <a:pt x="242760" y="325536"/>
                  </a:cubicBezTo>
                  <a:lnTo>
                    <a:pt x="242760" y="353249"/>
                  </a:lnTo>
                  <a:lnTo>
                    <a:pt x="229196" y="353249"/>
                  </a:lnTo>
                  <a:lnTo>
                    <a:pt x="229196" y="325536"/>
                  </a:lnTo>
                  <a:cubicBezTo>
                    <a:pt x="201420" y="323602"/>
                    <a:pt x="182687" y="313935"/>
                    <a:pt x="172352" y="295889"/>
                  </a:cubicBezTo>
                  <a:cubicBezTo>
                    <a:pt x="167185" y="286222"/>
                    <a:pt x="164601" y="273332"/>
                    <a:pt x="164601" y="257219"/>
                  </a:cubicBezTo>
                  <a:lnTo>
                    <a:pt x="189793" y="257219"/>
                  </a:lnTo>
                  <a:cubicBezTo>
                    <a:pt x="190439" y="270109"/>
                    <a:pt x="192377" y="279777"/>
                    <a:pt x="196252" y="285577"/>
                  </a:cubicBezTo>
                  <a:cubicBezTo>
                    <a:pt x="202066" y="296533"/>
                    <a:pt x="213047" y="302334"/>
                    <a:pt x="229196" y="303623"/>
                  </a:cubicBezTo>
                  <a:lnTo>
                    <a:pt x="229196" y="225639"/>
                  </a:lnTo>
                  <a:cubicBezTo>
                    <a:pt x="208525" y="221772"/>
                    <a:pt x="193023" y="215327"/>
                    <a:pt x="183333" y="206304"/>
                  </a:cubicBezTo>
                  <a:cubicBezTo>
                    <a:pt x="173644" y="197281"/>
                    <a:pt x="168477" y="184391"/>
                    <a:pt x="168477" y="168279"/>
                  </a:cubicBezTo>
                  <a:cubicBezTo>
                    <a:pt x="168477" y="154100"/>
                    <a:pt x="173644" y="141210"/>
                    <a:pt x="184625" y="129609"/>
                  </a:cubicBezTo>
                  <a:cubicBezTo>
                    <a:pt x="194960" y="118008"/>
                    <a:pt x="209817" y="111563"/>
                    <a:pt x="229196" y="111563"/>
                  </a:cubicBezTo>
                  <a:close/>
                  <a:moveTo>
                    <a:pt x="235643" y="58655"/>
                  </a:moveTo>
                  <a:cubicBezTo>
                    <a:pt x="145259" y="58655"/>
                    <a:pt x="71661" y="132134"/>
                    <a:pt x="71661" y="223016"/>
                  </a:cubicBezTo>
                  <a:cubicBezTo>
                    <a:pt x="71661" y="313254"/>
                    <a:pt x="145259" y="386733"/>
                    <a:pt x="235643" y="386733"/>
                  </a:cubicBezTo>
                  <a:cubicBezTo>
                    <a:pt x="326672" y="386733"/>
                    <a:pt x="400270" y="313254"/>
                    <a:pt x="400270" y="223016"/>
                  </a:cubicBezTo>
                  <a:cubicBezTo>
                    <a:pt x="400270" y="132134"/>
                    <a:pt x="326672" y="58655"/>
                    <a:pt x="235643" y="58655"/>
                  </a:cubicBezTo>
                  <a:close/>
                  <a:moveTo>
                    <a:pt x="235643" y="0"/>
                  </a:moveTo>
                  <a:cubicBezTo>
                    <a:pt x="366053" y="0"/>
                    <a:pt x="471931" y="105707"/>
                    <a:pt x="471931" y="235907"/>
                  </a:cubicBezTo>
                  <a:cubicBezTo>
                    <a:pt x="471931" y="366108"/>
                    <a:pt x="235643" y="602015"/>
                    <a:pt x="235643" y="602015"/>
                  </a:cubicBezTo>
                  <a:cubicBezTo>
                    <a:pt x="235643" y="602015"/>
                    <a:pt x="0" y="366108"/>
                    <a:pt x="0" y="235907"/>
                  </a:cubicBezTo>
                  <a:cubicBezTo>
                    <a:pt x="0" y="105707"/>
                    <a:pt x="105232" y="0"/>
                    <a:pt x="23564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isḷîḍê">
              <a:extLst>
                <a:ext uri="{FF2B5EF4-FFF2-40B4-BE49-F238E27FC236}">
                  <a16:creationId xmlns:a16="http://schemas.microsoft.com/office/drawing/2014/main" id="{7B6171A5-BCCC-42D3-B6C3-E4583A214D88}"/>
                </a:ext>
              </a:extLst>
            </p:cNvPr>
            <p:cNvSpPr/>
            <p:nvPr/>
          </p:nvSpPr>
          <p:spPr bwMode="auto">
            <a:xfrm>
              <a:off x="9001125" y="3833812"/>
              <a:ext cx="1352550" cy="708025"/>
            </a:xfrm>
            <a:custGeom>
              <a:avLst/>
              <a:gdLst>
                <a:gd name="T0" fmla="*/ 852 w 852"/>
                <a:gd name="T1" fmla="*/ 283 h 446"/>
                <a:gd name="T2" fmla="*/ 298 w 852"/>
                <a:gd name="T3" fmla="*/ 0 h 446"/>
                <a:gd name="T4" fmla="*/ 0 w 852"/>
                <a:gd name="T5" fmla="*/ 166 h 446"/>
                <a:gd name="T6" fmla="*/ 553 w 852"/>
                <a:gd name="T7" fmla="*/ 446 h 446"/>
                <a:gd name="T8" fmla="*/ 852 w 852"/>
                <a:gd name="T9" fmla="*/ 283 h 446"/>
                <a:gd name="T10" fmla="*/ 852 w 852"/>
                <a:gd name="T11" fmla="*/ 283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2" h="446">
                  <a:moveTo>
                    <a:pt x="852" y="283"/>
                  </a:moveTo>
                  <a:lnTo>
                    <a:pt x="298" y="0"/>
                  </a:lnTo>
                  <a:lnTo>
                    <a:pt x="0" y="166"/>
                  </a:lnTo>
                  <a:lnTo>
                    <a:pt x="553" y="446"/>
                  </a:lnTo>
                  <a:lnTo>
                    <a:pt x="852" y="283"/>
                  </a:lnTo>
                  <a:lnTo>
                    <a:pt x="852" y="28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íṡḻïde">
              <a:extLst>
                <a:ext uri="{FF2B5EF4-FFF2-40B4-BE49-F238E27FC236}">
                  <a16:creationId xmlns:a16="http://schemas.microsoft.com/office/drawing/2014/main" id="{22C4F009-750A-49F4-B9B9-26D40085018D}"/>
                </a:ext>
              </a:extLst>
            </p:cNvPr>
            <p:cNvSpPr/>
            <p:nvPr/>
          </p:nvSpPr>
          <p:spPr bwMode="auto">
            <a:xfrm>
              <a:off x="9879013" y="4283075"/>
              <a:ext cx="474663" cy="1485900"/>
            </a:xfrm>
            <a:custGeom>
              <a:avLst/>
              <a:gdLst>
                <a:gd name="T0" fmla="*/ 299 w 299"/>
                <a:gd name="T1" fmla="*/ 771 h 936"/>
                <a:gd name="T2" fmla="*/ 299 w 299"/>
                <a:gd name="T3" fmla="*/ 0 h 936"/>
                <a:gd name="T4" fmla="*/ 0 w 299"/>
                <a:gd name="T5" fmla="*/ 163 h 936"/>
                <a:gd name="T6" fmla="*/ 0 w 299"/>
                <a:gd name="T7" fmla="*/ 936 h 936"/>
                <a:gd name="T8" fmla="*/ 299 w 299"/>
                <a:gd name="T9" fmla="*/ 771 h 936"/>
                <a:gd name="T10" fmla="*/ 299 w 299"/>
                <a:gd name="T11" fmla="*/ 771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9" h="936">
                  <a:moveTo>
                    <a:pt x="299" y="771"/>
                  </a:moveTo>
                  <a:lnTo>
                    <a:pt x="299" y="0"/>
                  </a:lnTo>
                  <a:lnTo>
                    <a:pt x="0" y="163"/>
                  </a:lnTo>
                  <a:lnTo>
                    <a:pt x="0" y="936"/>
                  </a:lnTo>
                  <a:lnTo>
                    <a:pt x="299" y="771"/>
                  </a:lnTo>
                  <a:lnTo>
                    <a:pt x="299" y="7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ísľîdê">
              <a:extLst>
                <a:ext uri="{FF2B5EF4-FFF2-40B4-BE49-F238E27FC236}">
                  <a16:creationId xmlns:a16="http://schemas.microsoft.com/office/drawing/2014/main" id="{ECF3327B-9682-41CD-860E-56B91C3BBAAF}"/>
                </a:ext>
              </a:extLst>
            </p:cNvPr>
            <p:cNvSpPr/>
            <p:nvPr/>
          </p:nvSpPr>
          <p:spPr bwMode="auto">
            <a:xfrm>
              <a:off x="9001125" y="4097337"/>
              <a:ext cx="877888" cy="1671638"/>
            </a:xfrm>
            <a:custGeom>
              <a:avLst/>
              <a:gdLst>
                <a:gd name="T0" fmla="*/ 553 w 553"/>
                <a:gd name="T1" fmla="*/ 1053 h 1053"/>
                <a:gd name="T2" fmla="*/ 553 w 553"/>
                <a:gd name="T3" fmla="*/ 280 h 1053"/>
                <a:gd name="T4" fmla="*/ 0 w 553"/>
                <a:gd name="T5" fmla="*/ 0 h 1053"/>
                <a:gd name="T6" fmla="*/ 0 w 553"/>
                <a:gd name="T7" fmla="*/ 772 h 1053"/>
                <a:gd name="T8" fmla="*/ 553 w 553"/>
                <a:gd name="T9" fmla="*/ 1053 h 1053"/>
                <a:gd name="T10" fmla="*/ 553 w 553"/>
                <a:gd name="T11" fmla="*/ 1053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3" h="1053">
                  <a:moveTo>
                    <a:pt x="553" y="1053"/>
                  </a:moveTo>
                  <a:lnTo>
                    <a:pt x="553" y="280"/>
                  </a:lnTo>
                  <a:lnTo>
                    <a:pt x="0" y="0"/>
                  </a:lnTo>
                  <a:lnTo>
                    <a:pt x="0" y="772"/>
                  </a:lnTo>
                  <a:lnTo>
                    <a:pt x="553" y="1053"/>
                  </a:lnTo>
                  <a:lnTo>
                    <a:pt x="553" y="1053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ïsḷide">
              <a:extLst>
                <a:ext uri="{FF2B5EF4-FFF2-40B4-BE49-F238E27FC236}">
                  <a16:creationId xmlns:a16="http://schemas.microsoft.com/office/drawing/2014/main" id="{FAC2BDCF-D243-46A2-A192-B6AC79F98F4A}"/>
                </a:ext>
              </a:extLst>
            </p:cNvPr>
            <p:cNvSpPr/>
            <p:nvPr/>
          </p:nvSpPr>
          <p:spPr>
            <a:xfrm>
              <a:off x="9532990" y="4017578"/>
              <a:ext cx="218970" cy="279328"/>
            </a:xfrm>
            <a:custGeom>
              <a:avLst/>
              <a:gdLst>
                <a:gd name="connsiteX0" fmla="*/ 242760 w 471931"/>
                <a:gd name="connsiteY0" fmla="*/ 229506 h 602015"/>
                <a:gd name="connsiteX1" fmla="*/ 242760 w 471931"/>
                <a:gd name="connsiteY1" fmla="*/ 304267 h 602015"/>
                <a:gd name="connsiteX2" fmla="*/ 276350 w 471931"/>
                <a:gd name="connsiteY2" fmla="*/ 286222 h 602015"/>
                <a:gd name="connsiteX3" fmla="*/ 281517 w 471931"/>
                <a:gd name="connsiteY3" fmla="*/ 266887 h 602015"/>
                <a:gd name="connsiteX4" fmla="*/ 267952 w 471931"/>
                <a:gd name="connsiteY4" fmla="*/ 239818 h 602015"/>
                <a:gd name="connsiteX5" fmla="*/ 242760 w 471931"/>
                <a:gd name="connsiteY5" fmla="*/ 229506 h 602015"/>
                <a:gd name="connsiteX6" fmla="*/ 229196 w 471931"/>
                <a:gd name="connsiteY6" fmla="*/ 132832 h 602015"/>
                <a:gd name="connsiteX7" fmla="*/ 202066 w 471931"/>
                <a:gd name="connsiteY7" fmla="*/ 144433 h 602015"/>
                <a:gd name="connsiteX8" fmla="*/ 194314 w 471931"/>
                <a:gd name="connsiteY8" fmla="*/ 166345 h 602015"/>
                <a:gd name="connsiteX9" fmla="*/ 203358 w 471931"/>
                <a:gd name="connsiteY9" fmla="*/ 188903 h 602015"/>
                <a:gd name="connsiteX10" fmla="*/ 229196 w 471931"/>
                <a:gd name="connsiteY10" fmla="*/ 199859 h 602015"/>
                <a:gd name="connsiteX11" fmla="*/ 229196 w 471931"/>
                <a:gd name="connsiteY11" fmla="*/ 92873 h 602015"/>
                <a:gd name="connsiteX12" fmla="*/ 242760 w 471931"/>
                <a:gd name="connsiteY12" fmla="*/ 92873 h 602015"/>
                <a:gd name="connsiteX13" fmla="*/ 242760 w 471931"/>
                <a:gd name="connsiteY13" fmla="*/ 111563 h 602015"/>
                <a:gd name="connsiteX14" fmla="*/ 286039 w 471931"/>
                <a:gd name="connsiteY14" fmla="*/ 128320 h 602015"/>
                <a:gd name="connsiteX15" fmla="*/ 302187 w 471931"/>
                <a:gd name="connsiteY15" fmla="*/ 166990 h 602015"/>
                <a:gd name="connsiteX16" fmla="*/ 277641 w 471931"/>
                <a:gd name="connsiteY16" fmla="*/ 166990 h 602015"/>
                <a:gd name="connsiteX17" fmla="*/ 271182 w 471931"/>
                <a:gd name="connsiteY17" fmla="*/ 148300 h 602015"/>
                <a:gd name="connsiteX18" fmla="*/ 242760 w 471931"/>
                <a:gd name="connsiteY18" fmla="*/ 133476 h 602015"/>
                <a:gd name="connsiteX19" fmla="*/ 242760 w 471931"/>
                <a:gd name="connsiteY19" fmla="*/ 202437 h 602015"/>
                <a:gd name="connsiteX20" fmla="*/ 287977 w 471931"/>
                <a:gd name="connsiteY20" fmla="*/ 219839 h 602015"/>
                <a:gd name="connsiteX21" fmla="*/ 306709 w 471931"/>
                <a:gd name="connsiteY21" fmla="*/ 259797 h 602015"/>
                <a:gd name="connsiteX22" fmla="*/ 282163 w 471931"/>
                <a:gd name="connsiteY22" fmla="*/ 313935 h 602015"/>
                <a:gd name="connsiteX23" fmla="*/ 242760 w 471931"/>
                <a:gd name="connsiteY23" fmla="*/ 325536 h 602015"/>
                <a:gd name="connsiteX24" fmla="*/ 242760 w 471931"/>
                <a:gd name="connsiteY24" fmla="*/ 353249 h 602015"/>
                <a:gd name="connsiteX25" fmla="*/ 229196 w 471931"/>
                <a:gd name="connsiteY25" fmla="*/ 353249 h 602015"/>
                <a:gd name="connsiteX26" fmla="*/ 229196 w 471931"/>
                <a:gd name="connsiteY26" fmla="*/ 325536 h 602015"/>
                <a:gd name="connsiteX27" fmla="*/ 172352 w 471931"/>
                <a:gd name="connsiteY27" fmla="*/ 295889 h 602015"/>
                <a:gd name="connsiteX28" fmla="*/ 164601 w 471931"/>
                <a:gd name="connsiteY28" fmla="*/ 257219 h 602015"/>
                <a:gd name="connsiteX29" fmla="*/ 189793 w 471931"/>
                <a:gd name="connsiteY29" fmla="*/ 257219 h 602015"/>
                <a:gd name="connsiteX30" fmla="*/ 196252 w 471931"/>
                <a:gd name="connsiteY30" fmla="*/ 285577 h 602015"/>
                <a:gd name="connsiteX31" fmla="*/ 229196 w 471931"/>
                <a:gd name="connsiteY31" fmla="*/ 303623 h 602015"/>
                <a:gd name="connsiteX32" fmla="*/ 229196 w 471931"/>
                <a:gd name="connsiteY32" fmla="*/ 225639 h 602015"/>
                <a:gd name="connsiteX33" fmla="*/ 183333 w 471931"/>
                <a:gd name="connsiteY33" fmla="*/ 206304 h 602015"/>
                <a:gd name="connsiteX34" fmla="*/ 168477 w 471931"/>
                <a:gd name="connsiteY34" fmla="*/ 168279 h 602015"/>
                <a:gd name="connsiteX35" fmla="*/ 184625 w 471931"/>
                <a:gd name="connsiteY35" fmla="*/ 129609 h 602015"/>
                <a:gd name="connsiteX36" fmla="*/ 229196 w 471931"/>
                <a:gd name="connsiteY36" fmla="*/ 111563 h 602015"/>
                <a:gd name="connsiteX37" fmla="*/ 235643 w 471931"/>
                <a:gd name="connsiteY37" fmla="*/ 58655 h 602015"/>
                <a:gd name="connsiteX38" fmla="*/ 71661 w 471931"/>
                <a:gd name="connsiteY38" fmla="*/ 223016 h 602015"/>
                <a:gd name="connsiteX39" fmla="*/ 235643 w 471931"/>
                <a:gd name="connsiteY39" fmla="*/ 386733 h 602015"/>
                <a:gd name="connsiteX40" fmla="*/ 400270 w 471931"/>
                <a:gd name="connsiteY40" fmla="*/ 223016 h 602015"/>
                <a:gd name="connsiteX41" fmla="*/ 235643 w 471931"/>
                <a:gd name="connsiteY41" fmla="*/ 58655 h 602015"/>
                <a:gd name="connsiteX42" fmla="*/ 235643 w 471931"/>
                <a:gd name="connsiteY42" fmla="*/ 0 h 602015"/>
                <a:gd name="connsiteX43" fmla="*/ 471931 w 471931"/>
                <a:gd name="connsiteY43" fmla="*/ 235907 h 602015"/>
                <a:gd name="connsiteX44" fmla="*/ 235643 w 471931"/>
                <a:gd name="connsiteY44" fmla="*/ 602015 h 602015"/>
                <a:gd name="connsiteX45" fmla="*/ 0 w 471931"/>
                <a:gd name="connsiteY45" fmla="*/ 235907 h 602015"/>
                <a:gd name="connsiteX46" fmla="*/ 235643 w 471931"/>
                <a:gd name="connsiteY46" fmla="*/ 0 h 60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71931" h="602015">
                  <a:moveTo>
                    <a:pt x="242760" y="229506"/>
                  </a:moveTo>
                  <a:lnTo>
                    <a:pt x="242760" y="304267"/>
                  </a:lnTo>
                  <a:cubicBezTo>
                    <a:pt x="258909" y="303623"/>
                    <a:pt x="269890" y="297822"/>
                    <a:pt x="276350" y="286222"/>
                  </a:cubicBezTo>
                  <a:cubicBezTo>
                    <a:pt x="279579" y="281066"/>
                    <a:pt x="281517" y="273976"/>
                    <a:pt x="281517" y="266887"/>
                  </a:cubicBezTo>
                  <a:cubicBezTo>
                    <a:pt x="281517" y="254641"/>
                    <a:pt x="276996" y="245618"/>
                    <a:pt x="267952" y="239818"/>
                  </a:cubicBezTo>
                  <a:cubicBezTo>
                    <a:pt x="263431" y="235951"/>
                    <a:pt x="254387" y="232728"/>
                    <a:pt x="242760" y="229506"/>
                  </a:cubicBezTo>
                  <a:close/>
                  <a:moveTo>
                    <a:pt x="229196" y="132832"/>
                  </a:moveTo>
                  <a:cubicBezTo>
                    <a:pt x="216277" y="133476"/>
                    <a:pt x="207879" y="137343"/>
                    <a:pt x="202066" y="144433"/>
                  </a:cubicBezTo>
                  <a:cubicBezTo>
                    <a:pt x="196898" y="151522"/>
                    <a:pt x="194314" y="158612"/>
                    <a:pt x="194314" y="166345"/>
                  </a:cubicBezTo>
                  <a:cubicBezTo>
                    <a:pt x="194314" y="176013"/>
                    <a:pt x="197544" y="183747"/>
                    <a:pt x="203358" y="188903"/>
                  </a:cubicBezTo>
                  <a:cubicBezTo>
                    <a:pt x="209817" y="194059"/>
                    <a:pt x="218214" y="197926"/>
                    <a:pt x="229196" y="199859"/>
                  </a:cubicBezTo>
                  <a:close/>
                  <a:moveTo>
                    <a:pt x="229196" y="92873"/>
                  </a:moveTo>
                  <a:lnTo>
                    <a:pt x="242760" y="92873"/>
                  </a:lnTo>
                  <a:lnTo>
                    <a:pt x="242760" y="111563"/>
                  </a:lnTo>
                  <a:cubicBezTo>
                    <a:pt x="261493" y="112852"/>
                    <a:pt x="276350" y="118008"/>
                    <a:pt x="286039" y="128320"/>
                  </a:cubicBezTo>
                  <a:cubicBezTo>
                    <a:pt x="296374" y="137988"/>
                    <a:pt x="301541" y="150878"/>
                    <a:pt x="302187" y="166990"/>
                  </a:cubicBezTo>
                  <a:lnTo>
                    <a:pt x="277641" y="166990"/>
                  </a:lnTo>
                  <a:cubicBezTo>
                    <a:pt x="276350" y="159900"/>
                    <a:pt x="274412" y="153456"/>
                    <a:pt x="271182" y="148300"/>
                  </a:cubicBezTo>
                  <a:cubicBezTo>
                    <a:pt x="265368" y="138632"/>
                    <a:pt x="255679" y="133476"/>
                    <a:pt x="242760" y="133476"/>
                  </a:cubicBezTo>
                  <a:lnTo>
                    <a:pt x="242760" y="202437"/>
                  </a:lnTo>
                  <a:cubicBezTo>
                    <a:pt x="264723" y="208882"/>
                    <a:pt x="279579" y="214683"/>
                    <a:pt x="287977" y="219839"/>
                  </a:cubicBezTo>
                  <a:cubicBezTo>
                    <a:pt x="300895" y="228861"/>
                    <a:pt x="306709" y="242396"/>
                    <a:pt x="306709" y="259797"/>
                  </a:cubicBezTo>
                  <a:cubicBezTo>
                    <a:pt x="306709" y="284933"/>
                    <a:pt x="298958" y="302978"/>
                    <a:pt x="282163" y="313935"/>
                  </a:cubicBezTo>
                  <a:cubicBezTo>
                    <a:pt x="273120" y="319735"/>
                    <a:pt x="260201" y="323602"/>
                    <a:pt x="242760" y="325536"/>
                  </a:cubicBezTo>
                  <a:lnTo>
                    <a:pt x="242760" y="353249"/>
                  </a:lnTo>
                  <a:lnTo>
                    <a:pt x="229196" y="353249"/>
                  </a:lnTo>
                  <a:lnTo>
                    <a:pt x="229196" y="325536"/>
                  </a:lnTo>
                  <a:cubicBezTo>
                    <a:pt x="201420" y="323602"/>
                    <a:pt x="182687" y="313935"/>
                    <a:pt x="172352" y="295889"/>
                  </a:cubicBezTo>
                  <a:cubicBezTo>
                    <a:pt x="167185" y="286222"/>
                    <a:pt x="164601" y="273332"/>
                    <a:pt x="164601" y="257219"/>
                  </a:cubicBezTo>
                  <a:lnTo>
                    <a:pt x="189793" y="257219"/>
                  </a:lnTo>
                  <a:cubicBezTo>
                    <a:pt x="190439" y="270109"/>
                    <a:pt x="192377" y="279777"/>
                    <a:pt x="196252" y="285577"/>
                  </a:cubicBezTo>
                  <a:cubicBezTo>
                    <a:pt x="202066" y="296533"/>
                    <a:pt x="213047" y="302334"/>
                    <a:pt x="229196" y="303623"/>
                  </a:cubicBezTo>
                  <a:lnTo>
                    <a:pt x="229196" y="225639"/>
                  </a:lnTo>
                  <a:cubicBezTo>
                    <a:pt x="208525" y="221772"/>
                    <a:pt x="193023" y="215327"/>
                    <a:pt x="183333" y="206304"/>
                  </a:cubicBezTo>
                  <a:cubicBezTo>
                    <a:pt x="173644" y="197281"/>
                    <a:pt x="168477" y="184391"/>
                    <a:pt x="168477" y="168279"/>
                  </a:cubicBezTo>
                  <a:cubicBezTo>
                    <a:pt x="168477" y="154100"/>
                    <a:pt x="173644" y="141210"/>
                    <a:pt x="184625" y="129609"/>
                  </a:cubicBezTo>
                  <a:cubicBezTo>
                    <a:pt x="194960" y="118008"/>
                    <a:pt x="209817" y="111563"/>
                    <a:pt x="229196" y="111563"/>
                  </a:cubicBezTo>
                  <a:close/>
                  <a:moveTo>
                    <a:pt x="235643" y="58655"/>
                  </a:moveTo>
                  <a:cubicBezTo>
                    <a:pt x="145259" y="58655"/>
                    <a:pt x="71661" y="132134"/>
                    <a:pt x="71661" y="223016"/>
                  </a:cubicBezTo>
                  <a:cubicBezTo>
                    <a:pt x="71661" y="313254"/>
                    <a:pt x="145259" y="386733"/>
                    <a:pt x="235643" y="386733"/>
                  </a:cubicBezTo>
                  <a:cubicBezTo>
                    <a:pt x="326672" y="386733"/>
                    <a:pt x="400270" y="313254"/>
                    <a:pt x="400270" y="223016"/>
                  </a:cubicBezTo>
                  <a:cubicBezTo>
                    <a:pt x="400270" y="132134"/>
                    <a:pt x="326672" y="58655"/>
                    <a:pt x="235643" y="58655"/>
                  </a:cubicBezTo>
                  <a:close/>
                  <a:moveTo>
                    <a:pt x="235643" y="0"/>
                  </a:moveTo>
                  <a:cubicBezTo>
                    <a:pt x="366053" y="0"/>
                    <a:pt x="471931" y="105707"/>
                    <a:pt x="471931" y="235907"/>
                  </a:cubicBezTo>
                  <a:cubicBezTo>
                    <a:pt x="471931" y="366108"/>
                    <a:pt x="235643" y="602015"/>
                    <a:pt x="235643" y="602015"/>
                  </a:cubicBezTo>
                  <a:cubicBezTo>
                    <a:pt x="235643" y="602015"/>
                    <a:pt x="0" y="366108"/>
                    <a:pt x="0" y="235907"/>
                  </a:cubicBezTo>
                  <a:cubicBezTo>
                    <a:pt x="0" y="105707"/>
                    <a:pt x="105232" y="0"/>
                    <a:pt x="23564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íṣľïḑê">
              <a:extLst>
                <a:ext uri="{FF2B5EF4-FFF2-40B4-BE49-F238E27FC236}">
                  <a16:creationId xmlns:a16="http://schemas.microsoft.com/office/drawing/2014/main" id="{AC75EF9C-2776-40FA-9D1C-6B48BE01B829}"/>
                </a:ext>
              </a:extLst>
            </p:cNvPr>
            <p:cNvSpPr/>
            <p:nvPr/>
          </p:nvSpPr>
          <p:spPr bwMode="auto">
            <a:xfrm>
              <a:off x="8526463" y="4489450"/>
              <a:ext cx="1352550" cy="709613"/>
            </a:xfrm>
            <a:custGeom>
              <a:avLst/>
              <a:gdLst>
                <a:gd name="T0" fmla="*/ 852 w 852"/>
                <a:gd name="T1" fmla="*/ 282 h 447"/>
                <a:gd name="T2" fmla="*/ 299 w 852"/>
                <a:gd name="T3" fmla="*/ 0 h 447"/>
                <a:gd name="T4" fmla="*/ 0 w 852"/>
                <a:gd name="T5" fmla="*/ 165 h 447"/>
                <a:gd name="T6" fmla="*/ 554 w 852"/>
                <a:gd name="T7" fmla="*/ 447 h 447"/>
                <a:gd name="T8" fmla="*/ 852 w 852"/>
                <a:gd name="T9" fmla="*/ 282 h 447"/>
                <a:gd name="T10" fmla="*/ 852 w 852"/>
                <a:gd name="T11" fmla="*/ 282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2" h="447">
                  <a:moveTo>
                    <a:pt x="852" y="282"/>
                  </a:moveTo>
                  <a:lnTo>
                    <a:pt x="299" y="0"/>
                  </a:lnTo>
                  <a:lnTo>
                    <a:pt x="0" y="165"/>
                  </a:lnTo>
                  <a:lnTo>
                    <a:pt x="554" y="447"/>
                  </a:lnTo>
                  <a:lnTo>
                    <a:pt x="852" y="282"/>
                  </a:lnTo>
                  <a:lnTo>
                    <a:pt x="852" y="2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iśľiḍê">
              <a:extLst>
                <a:ext uri="{FF2B5EF4-FFF2-40B4-BE49-F238E27FC236}">
                  <a16:creationId xmlns:a16="http://schemas.microsoft.com/office/drawing/2014/main" id="{8D26B509-0851-4640-90DA-273B054DF5CE}"/>
                </a:ext>
              </a:extLst>
            </p:cNvPr>
            <p:cNvSpPr/>
            <p:nvPr/>
          </p:nvSpPr>
          <p:spPr bwMode="auto">
            <a:xfrm>
              <a:off x="9405938" y="4937125"/>
              <a:ext cx="473075" cy="1096963"/>
            </a:xfrm>
            <a:custGeom>
              <a:avLst/>
              <a:gdLst>
                <a:gd name="T0" fmla="*/ 298 w 298"/>
                <a:gd name="T1" fmla="*/ 524 h 691"/>
                <a:gd name="T2" fmla="*/ 298 w 298"/>
                <a:gd name="T3" fmla="*/ 0 h 691"/>
                <a:gd name="T4" fmla="*/ 0 w 298"/>
                <a:gd name="T5" fmla="*/ 165 h 691"/>
                <a:gd name="T6" fmla="*/ 0 w 298"/>
                <a:gd name="T7" fmla="*/ 691 h 691"/>
                <a:gd name="T8" fmla="*/ 298 w 298"/>
                <a:gd name="T9" fmla="*/ 524 h 691"/>
                <a:gd name="T10" fmla="*/ 298 w 298"/>
                <a:gd name="T11" fmla="*/ 524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" h="691">
                  <a:moveTo>
                    <a:pt x="298" y="524"/>
                  </a:moveTo>
                  <a:lnTo>
                    <a:pt x="298" y="0"/>
                  </a:lnTo>
                  <a:lnTo>
                    <a:pt x="0" y="165"/>
                  </a:lnTo>
                  <a:lnTo>
                    <a:pt x="0" y="691"/>
                  </a:lnTo>
                  <a:lnTo>
                    <a:pt x="298" y="524"/>
                  </a:lnTo>
                  <a:lnTo>
                    <a:pt x="298" y="52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ïṧlíde">
              <a:extLst>
                <a:ext uri="{FF2B5EF4-FFF2-40B4-BE49-F238E27FC236}">
                  <a16:creationId xmlns:a16="http://schemas.microsoft.com/office/drawing/2014/main" id="{7FA8647F-7DC7-4CED-8B76-87E4A3C80F93}"/>
                </a:ext>
              </a:extLst>
            </p:cNvPr>
            <p:cNvSpPr/>
            <p:nvPr/>
          </p:nvSpPr>
          <p:spPr bwMode="auto">
            <a:xfrm>
              <a:off x="8526463" y="4751387"/>
              <a:ext cx="879475" cy="1282700"/>
            </a:xfrm>
            <a:custGeom>
              <a:avLst/>
              <a:gdLst>
                <a:gd name="T0" fmla="*/ 554 w 554"/>
                <a:gd name="T1" fmla="*/ 808 h 808"/>
                <a:gd name="T2" fmla="*/ 554 w 554"/>
                <a:gd name="T3" fmla="*/ 282 h 808"/>
                <a:gd name="T4" fmla="*/ 0 w 554"/>
                <a:gd name="T5" fmla="*/ 0 h 808"/>
                <a:gd name="T6" fmla="*/ 0 w 554"/>
                <a:gd name="T7" fmla="*/ 525 h 808"/>
                <a:gd name="T8" fmla="*/ 554 w 554"/>
                <a:gd name="T9" fmla="*/ 808 h 808"/>
                <a:gd name="T10" fmla="*/ 554 w 554"/>
                <a:gd name="T11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808">
                  <a:moveTo>
                    <a:pt x="554" y="808"/>
                  </a:moveTo>
                  <a:lnTo>
                    <a:pt x="554" y="282"/>
                  </a:lnTo>
                  <a:lnTo>
                    <a:pt x="0" y="0"/>
                  </a:lnTo>
                  <a:lnTo>
                    <a:pt x="0" y="525"/>
                  </a:lnTo>
                  <a:lnTo>
                    <a:pt x="554" y="808"/>
                  </a:lnTo>
                  <a:lnTo>
                    <a:pt x="554" y="80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ís1ïḋê">
              <a:extLst>
                <a:ext uri="{FF2B5EF4-FFF2-40B4-BE49-F238E27FC236}">
                  <a16:creationId xmlns:a16="http://schemas.microsoft.com/office/drawing/2014/main" id="{EE05718C-A45F-463E-A2AE-44B6DC64F292}"/>
                </a:ext>
              </a:extLst>
            </p:cNvPr>
            <p:cNvSpPr/>
            <p:nvPr/>
          </p:nvSpPr>
          <p:spPr>
            <a:xfrm>
              <a:off x="9051499" y="4704592"/>
              <a:ext cx="218970" cy="279328"/>
            </a:xfrm>
            <a:custGeom>
              <a:avLst/>
              <a:gdLst>
                <a:gd name="connsiteX0" fmla="*/ 242760 w 471931"/>
                <a:gd name="connsiteY0" fmla="*/ 229506 h 602015"/>
                <a:gd name="connsiteX1" fmla="*/ 242760 w 471931"/>
                <a:gd name="connsiteY1" fmla="*/ 304267 h 602015"/>
                <a:gd name="connsiteX2" fmla="*/ 276350 w 471931"/>
                <a:gd name="connsiteY2" fmla="*/ 286222 h 602015"/>
                <a:gd name="connsiteX3" fmla="*/ 281517 w 471931"/>
                <a:gd name="connsiteY3" fmla="*/ 266887 h 602015"/>
                <a:gd name="connsiteX4" fmla="*/ 267952 w 471931"/>
                <a:gd name="connsiteY4" fmla="*/ 239818 h 602015"/>
                <a:gd name="connsiteX5" fmla="*/ 242760 w 471931"/>
                <a:gd name="connsiteY5" fmla="*/ 229506 h 602015"/>
                <a:gd name="connsiteX6" fmla="*/ 229196 w 471931"/>
                <a:gd name="connsiteY6" fmla="*/ 132832 h 602015"/>
                <a:gd name="connsiteX7" fmla="*/ 202066 w 471931"/>
                <a:gd name="connsiteY7" fmla="*/ 144433 h 602015"/>
                <a:gd name="connsiteX8" fmla="*/ 194314 w 471931"/>
                <a:gd name="connsiteY8" fmla="*/ 166345 h 602015"/>
                <a:gd name="connsiteX9" fmla="*/ 203358 w 471931"/>
                <a:gd name="connsiteY9" fmla="*/ 188903 h 602015"/>
                <a:gd name="connsiteX10" fmla="*/ 229196 w 471931"/>
                <a:gd name="connsiteY10" fmla="*/ 199859 h 602015"/>
                <a:gd name="connsiteX11" fmla="*/ 229196 w 471931"/>
                <a:gd name="connsiteY11" fmla="*/ 92873 h 602015"/>
                <a:gd name="connsiteX12" fmla="*/ 242760 w 471931"/>
                <a:gd name="connsiteY12" fmla="*/ 92873 h 602015"/>
                <a:gd name="connsiteX13" fmla="*/ 242760 w 471931"/>
                <a:gd name="connsiteY13" fmla="*/ 111563 h 602015"/>
                <a:gd name="connsiteX14" fmla="*/ 286039 w 471931"/>
                <a:gd name="connsiteY14" fmla="*/ 128320 h 602015"/>
                <a:gd name="connsiteX15" fmla="*/ 302187 w 471931"/>
                <a:gd name="connsiteY15" fmla="*/ 166990 h 602015"/>
                <a:gd name="connsiteX16" fmla="*/ 277641 w 471931"/>
                <a:gd name="connsiteY16" fmla="*/ 166990 h 602015"/>
                <a:gd name="connsiteX17" fmla="*/ 271182 w 471931"/>
                <a:gd name="connsiteY17" fmla="*/ 148300 h 602015"/>
                <a:gd name="connsiteX18" fmla="*/ 242760 w 471931"/>
                <a:gd name="connsiteY18" fmla="*/ 133476 h 602015"/>
                <a:gd name="connsiteX19" fmla="*/ 242760 w 471931"/>
                <a:gd name="connsiteY19" fmla="*/ 202437 h 602015"/>
                <a:gd name="connsiteX20" fmla="*/ 287977 w 471931"/>
                <a:gd name="connsiteY20" fmla="*/ 219839 h 602015"/>
                <a:gd name="connsiteX21" fmla="*/ 306709 w 471931"/>
                <a:gd name="connsiteY21" fmla="*/ 259797 h 602015"/>
                <a:gd name="connsiteX22" fmla="*/ 282163 w 471931"/>
                <a:gd name="connsiteY22" fmla="*/ 313935 h 602015"/>
                <a:gd name="connsiteX23" fmla="*/ 242760 w 471931"/>
                <a:gd name="connsiteY23" fmla="*/ 325536 h 602015"/>
                <a:gd name="connsiteX24" fmla="*/ 242760 w 471931"/>
                <a:gd name="connsiteY24" fmla="*/ 353249 h 602015"/>
                <a:gd name="connsiteX25" fmla="*/ 229196 w 471931"/>
                <a:gd name="connsiteY25" fmla="*/ 353249 h 602015"/>
                <a:gd name="connsiteX26" fmla="*/ 229196 w 471931"/>
                <a:gd name="connsiteY26" fmla="*/ 325536 h 602015"/>
                <a:gd name="connsiteX27" fmla="*/ 172352 w 471931"/>
                <a:gd name="connsiteY27" fmla="*/ 295889 h 602015"/>
                <a:gd name="connsiteX28" fmla="*/ 164601 w 471931"/>
                <a:gd name="connsiteY28" fmla="*/ 257219 h 602015"/>
                <a:gd name="connsiteX29" fmla="*/ 189793 w 471931"/>
                <a:gd name="connsiteY29" fmla="*/ 257219 h 602015"/>
                <a:gd name="connsiteX30" fmla="*/ 196252 w 471931"/>
                <a:gd name="connsiteY30" fmla="*/ 285577 h 602015"/>
                <a:gd name="connsiteX31" fmla="*/ 229196 w 471931"/>
                <a:gd name="connsiteY31" fmla="*/ 303623 h 602015"/>
                <a:gd name="connsiteX32" fmla="*/ 229196 w 471931"/>
                <a:gd name="connsiteY32" fmla="*/ 225639 h 602015"/>
                <a:gd name="connsiteX33" fmla="*/ 183333 w 471931"/>
                <a:gd name="connsiteY33" fmla="*/ 206304 h 602015"/>
                <a:gd name="connsiteX34" fmla="*/ 168477 w 471931"/>
                <a:gd name="connsiteY34" fmla="*/ 168279 h 602015"/>
                <a:gd name="connsiteX35" fmla="*/ 184625 w 471931"/>
                <a:gd name="connsiteY35" fmla="*/ 129609 h 602015"/>
                <a:gd name="connsiteX36" fmla="*/ 229196 w 471931"/>
                <a:gd name="connsiteY36" fmla="*/ 111563 h 602015"/>
                <a:gd name="connsiteX37" fmla="*/ 235643 w 471931"/>
                <a:gd name="connsiteY37" fmla="*/ 58655 h 602015"/>
                <a:gd name="connsiteX38" fmla="*/ 71661 w 471931"/>
                <a:gd name="connsiteY38" fmla="*/ 223016 h 602015"/>
                <a:gd name="connsiteX39" fmla="*/ 235643 w 471931"/>
                <a:gd name="connsiteY39" fmla="*/ 386733 h 602015"/>
                <a:gd name="connsiteX40" fmla="*/ 400270 w 471931"/>
                <a:gd name="connsiteY40" fmla="*/ 223016 h 602015"/>
                <a:gd name="connsiteX41" fmla="*/ 235643 w 471931"/>
                <a:gd name="connsiteY41" fmla="*/ 58655 h 602015"/>
                <a:gd name="connsiteX42" fmla="*/ 235643 w 471931"/>
                <a:gd name="connsiteY42" fmla="*/ 0 h 602015"/>
                <a:gd name="connsiteX43" fmla="*/ 471931 w 471931"/>
                <a:gd name="connsiteY43" fmla="*/ 235907 h 602015"/>
                <a:gd name="connsiteX44" fmla="*/ 235643 w 471931"/>
                <a:gd name="connsiteY44" fmla="*/ 602015 h 602015"/>
                <a:gd name="connsiteX45" fmla="*/ 0 w 471931"/>
                <a:gd name="connsiteY45" fmla="*/ 235907 h 602015"/>
                <a:gd name="connsiteX46" fmla="*/ 235643 w 471931"/>
                <a:gd name="connsiteY46" fmla="*/ 0 h 60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71931" h="602015">
                  <a:moveTo>
                    <a:pt x="242760" y="229506"/>
                  </a:moveTo>
                  <a:lnTo>
                    <a:pt x="242760" y="304267"/>
                  </a:lnTo>
                  <a:cubicBezTo>
                    <a:pt x="258909" y="303623"/>
                    <a:pt x="269890" y="297822"/>
                    <a:pt x="276350" y="286222"/>
                  </a:cubicBezTo>
                  <a:cubicBezTo>
                    <a:pt x="279579" y="281066"/>
                    <a:pt x="281517" y="273976"/>
                    <a:pt x="281517" y="266887"/>
                  </a:cubicBezTo>
                  <a:cubicBezTo>
                    <a:pt x="281517" y="254641"/>
                    <a:pt x="276996" y="245618"/>
                    <a:pt x="267952" y="239818"/>
                  </a:cubicBezTo>
                  <a:cubicBezTo>
                    <a:pt x="263431" y="235951"/>
                    <a:pt x="254387" y="232728"/>
                    <a:pt x="242760" y="229506"/>
                  </a:cubicBezTo>
                  <a:close/>
                  <a:moveTo>
                    <a:pt x="229196" y="132832"/>
                  </a:moveTo>
                  <a:cubicBezTo>
                    <a:pt x="216277" y="133476"/>
                    <a:pt x="207879" y="137343"/>
                    <a:pt x="202066" y="144433"/>
                  </a:cubicBezTo>
                  <a:cubicBezTo>
                    <a:pt x="196898" y="151522"/>
                    <a:pt x="194314" y="158612"/>
                    <a:pt x="194314" y="166345"/>
                  </a:cubicBezTo>
                  <a:cubicBezTo>
                    <a:pt x="194314" y="176013"/>
                    <a:pt x="197544" y="183747"/>
                    <a:pt x="203358" y="188903"/>
                  </a:cubicBezTo>
                  <a:cubicBezTo>
                    <a:pt x="209817" y="194059"/>
                    <a:pt x="218214" y="197926"/>
                    <a:pt x="229196" y="199859"/>
                  </a:cubicBezTo>
                  <a:close/>
                  <a:moveTo>
                    <a:pt x="229196" y="92873"/>
                  </a:moveTo>
                  <a:lnTo>
                    <a:pt x="242760" y="92873"/>
                  </a:lnTo>
                  <a:lnTo>
                    <a:pt x="242760" y="111563"/>
                  </a:lnTo>
                  <a:cubicBezTo>
                    <a:pt x="261493" y="112852"/>
                    <a:pt x="276350" y="118008"/>
                    <a:pt x="286039" y="128320"/>
                  </a:cubicBezTo>
                  <a:cubicBezTo>
                    <a:pt x="296374" y="137988"/>
                    <a:pt x="301541" y="150878"/>
                    <a:pt x="302187" y="166990"/>
                  </a:cubicBezTo>
                  <a:lnTo>
                    <a:pt x="277641" y="166990"/>
                  </a:lnTo>
                  <a:cubicBezTo>
                    <a:pt x="276350" y="159900"/>
                    <a:pt x="274412" y="153456"/>
                    <a:pt x="271182" y="148300"/>
                  </a:cubicBezTo>
                  <a:cubicBezTo>
                    <a:pt x="265368" y="138632"/>
                    <a:pt x="255679" y="133476"/>
                    <a:pt x="242760" y="133476"/>
                  </a:cubicBezTo>
                  <a:lnTo>
                    <a:pt x="242760" y="202437"/>
                  </a:lnTo>
                  <a:cubicBezTo>
                    <a:pt x="264723" y="208882"/>
                    <a:pt x="279579" y="214683"/>
                    <a:pt x="287977" y="219839"/>
                  </a:cubicBezTo>
                  <a:cubicBezTo>
                    <a:pt x="300895" y="228861"/>
                    <a:pt x="306709" y="242396"/>
                    <a:pt x="306709" y="259797"/>
                  </a:cubicBezTo>
                  <a:cubicBezTo>
                    <a:pt x="306709" y="284933"/>
                    <a:pt x="298958" y="302978"/>
                    <a:pt x="282163" y="313935"/>
                  </a:cubicBezTo>
                  <a:cubicBezTo>
                    <a:pt x="273120" y="319735"/>
                    <a:pt x="260201" y="323602"/>
                    <a:pt x="242760" y="325536"/>
                  </a:cubicBezTo>
                  <a:lnTo>
                    <a:pt x="242760" y="353249"/>
                  </a:lnTo>
                  <a:lnTo>
                    <a:pt x="229196" y="353249"/>
                  </a:lnTo>
                  <a:lnTo>
                    <a:pt x="229196" y="325536"/>
                  </a:lnTo>
                  <a:cubicBezTo>
                    <a:pt x="201420" y="323602"/>
                    <a:pt x="182687" y="313935"/>
                    <a:pt x="172352" y="295889"/>
                  </a:cubicBezTo>
                  <a:cubicBezTo>
                    <a:pt x="167185" y="286222"/>
                    <a:pt x="164601" y="273332"/>
                    <a:pt x="164601" y="257219"/>
                  </a:cubicBezTo>
                  <a:lnTo>
                    <a:pt x="189793" y="257219"/>
                  </a:lnTo>
                  <a:cubicBezTo>
                    <a:pt x="190439" y="270109"/>
                    <a:pt x="192377" y="279777"/>
                    <a:pt x="196252" y="285577"/>
                  </a:cubicBezTo>
                  <a:cubicBezTo>
                    <a:pt x="202066" y="296533"/>
                    <a:pt x="213047" y="302334"/>
                    <a:pt x="229196" y="303623"/>
                  </a:cubicBezTo>
                  <a:lnTo>
                    <a:pt x="229196" y="225639"/>
                  </a:lnTo>
                  <a:cubicBezTo>
                    <a:pt x="208525" y="221772"/>
                    <a:pt x="193023" y="215327"/>
                    <a:pt x="183333" y="206304"/>
                  </a:cubicBezTo>
                  <a:cubicBezTo>
                    <a:pt x="173644" y="197281"/>
                    <a:pt x="168477" y="184391"/>
                    <a:pt x="168477" y="168279"/>
                  </a:cubicBezTo>
                  <a:cubicBezTo>
                    <a:pt x="168477" y="154100"/>
                    <a:pt x="173644" y="141210"/>
                    <a:pt x="184625" y="129609"/>
                  </a:cubicBezTo>
                  <a:cubicBezTo>
                    <a:pt x="194960" y="118008"/>
                    <a:pt x="209817" y="111563"/>
                    <a:pt x="229196" y="111563"/>
                  </a:cubicBezTo>
                  <a:close/>
                  <a:moveTo>
                    <a:pt x="235643" y="58655"/>
                  </a:moveTo>
                  <a:cubicBezTo>
                    <a:pt x="145259" y="58655"/>
                    <a:pt x="71661" y="132134"/>
                    <a:pt x="71661" y="223016"/>
                  </a:cubicBezTo>
                  <a:cubicBezTo>
                    <a:pt x="71661" y="313254"/>
                    <a:pt x="145259" y="386733"/>
                    <a:pt x="235643" y="386733"/>
                  </a:cubicBezTo>
                  <a:cubicBezTo>
                    <a:pt x="326672" y="386733"/>
                    <a:pt x="400270" y="313254"/>
                    <a:pt x="400270" y="223016"/>
                  </a:cubicBezTo>
                  <a:cubicBezTo>
                    <a:pt x="400270" y="132134"/>
                    <a:pt x="326672" y="58655"/>
                    <a:pt x="235643" y="58655"/>
                  </a:cubicBezTo>
                  <a:close/>
                  <a:moveTo>
                    <a:pt x="235643" y="0"/>
                  </a:moveTo>
                  <a:cubicBezTo>
                    <a:pt x="366053" y="0"/>
                    <a:pt x="471931" y="105707"/>
                    <a:pt x="471931" y="235907"/>
                  </a:cubicBezTo>
                  <a:cubicBezTo>
                    <a:pt x="471931" y="366108"/>
                    <a:pt x="235643" y="602015"/>
                    <a:pt x="235643" y="602015"/>
                  </a:cubicBezTo>
                  <a:cubicBezTo>
                    <a:pt x="235643" y="602015"/>
                    <a:pt x="0" y="366108"/>
                    <a:pt x="0" y="235907"/>
                  </a:cubicBezTo>
                  <a:cubicBezTo>
                    <a:pt x="0" y="105707"/>
                    <a:pt x="105232" y="0"/>
                    <a:pt x="23564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grpSp>
          <p:nvGrpSpPr>
            <p:cNvPr id="26" name="íṩľide">
              <a:extLst>
                <a:ext uri="{FF2B5EF4-FFF2-40B4-BE49-F238E27FC236}">
                  <a16:creationId xmlns:a16="http://schemas.microsoft.com/office/drawing/2014/main" id="{68083652-6EDF-4DE2-9461-41A0A57560A0}"/>
                </a:ext>
              </a:extLst>
            </p:cNvPr>
            <p:cNvGrpSpPr/>
            <p:nvPr/>
          </p:nvGrpSpPr>
          <p:grpSpPr>
            <a:xfrm>
              <a:off x="687279" y="1143496"/>
              <a:ext cx="7388721" cy="1655504"/>
              <a:chOff x="687278" y="2398652"/>
              <a:chExt cx="3524773" cy="1655504"/>
            </a:xfrm>
          </p:grpSpPr>
          <p:sp>
            <p:nvSpPr>
              <p:cNvPr id="37" name="îśľîdè">
                <a:extLst>
                  <a:ext uri="{FF2B5EF4-FFF2-40B4-BE49-F238E27FC236}">
                    <a16:creationId xmlns:a16="http://schemas.microsoft.com/office/drawing/2014/main" id="{45E7CCDC-2DAD-494E-8BE2-DE7B18B8A584}"/>
                  </a:ext>
                </a:extLst>
              </p:cNvPr>
              <p:cNvSpPr/>
              <p:nvPr/>
            </p:nvSpPr>
            <p:spPr>
              <a:xfrm>
                <a:off x="687278" y="2840457"/>
                <a:ext cx="3524773" cy="12136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400" dirty="0"/>
                  <a:t>Unified fonts make reading more fluent.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4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4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38" name="iş1îḋé">
                <a:extLst>
                  <a:ext uri="{FF2B5EF4-FFF2-40B4-BE49-F238E27FC236}">
                    <a16:creationId xmlns:a16="http://schemas.microsoft.com/office/drawing/2014/main" id="{FCBA0780-0401-488D-9B71-9C679E398933}"/>
                  </a:ext>
                </a:extLst>
              </p:cNvPr>
              <p:cNvSpPr txBox="1"/>
              <p:nvPr/>
            </p:nvSpPr>
            <p:spPr bwMode="auto">
              <a:xfrm>
                <a:off x="687278" y="2398652"/>
                <a:ext cx="352477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400" b="1" dirty="0"/>
                  <a:t>Text here</a:t>
                </a:r>
              </a:p>
            </p:txBody>
          </p:sp>
        </p:grp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E058061D-E5B7-410E-BFFA-6BAE245DEC97}"/>
                </a:ext>
              </a:extLst>
            </p:cNvPr>
            <p:cNvCxnSpPr>
              <a:cxnSpLocks/>
            </p:cNvCxnSpPr>
            <p:nvPr/>
          </p:nvCxnSpPr>
          <p:spPr>
            <a:xfrm>
              <a:off x="687279" y="2799000"/>
              <a:ext cx="612872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isḷíďé">
              <a:extLst>
                <a:ext uri="{FF2B5EF4-FFF2-40B4-BE49-F238E27FC236}">
                  <a16:creationId xmlns:a16="http://schemas.microsoft.com/office/drawing/2014/main" id="{4868352C-E39C-441E-8FAE-C5DFD0B20335}"/>
                </a:ext>
              </a:extLst>
            </p:cNvPr>
            <p:cNvGrpSpPr/>
            <p:nvPr/>
          </p:nvGrpSpPr>
          <p:grpSpPr>
            <a:xfrm>
              <a:off x="687279" y="3356470"/>
              <a:ext cx="7388720" cy="1254907"/>
              <a:chOff x="687279" y="2984347"/>
              <a:chExt cx="7388720" cy="1254907"/>
            </a:xfrm>
          </p:grpSpPr>
          <p:sp>
            <p:nvSpPr>
              <p:cNvPr id="34" name="íŝḷiḓê">
                <a:extLst>
                  <a:ext uri="{FF2B5EF4-FFF2-40B4-BE49-F238E27FC236}">
                    <a16:creationId xmlns:a16="http://schemas.microsoft.com/office/drawing/2014/main" id="{562A7B5D-7C7C-4969-9EE4-884C6BA7645A}"/>
                  </a:ext>
                </a:extLst>
              </p:cNvPr>
              <p:cNvSpPr/>
              <p:nvPr/>
            </p:nvSpPr>
            <p:spPr>
              <a:xfrm>
                <a:off x="687279" y="3124978"/>
                <a:ext cx="231652" cy="2316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04" y="21600"/>
                    </a:moveTo>
                    <a:cubicBezTo>
                      <a:pt x="4713" y="21600"/>
                      <a:pt x="0" y="16887"/>
                      <a:pt x="0" y="10996"/>
                    </a:cubicBezTo>
                    <a:cubicBezTo>
                      <a:pt x="0" y="5105"/>
                      <a:pt x="4713" y="0"/>
                      <a:pt x="10604" y="0"/>
                    </a:cubicBezTo>
                    <a:cubicBezTo>
                      <a:pt x="16495" y="0"/>
                      <a:pt x="21600" y="5105"/>
                      <a:pt x="21600" y="10996"/>
                    </a:cubicBezTo>
                    <a:cubicBezTo>
                      <a:pt x="21600" y="16887"/>
                      <a:pt x="16495" y="21600"/>
                      <a:pt x="10604" y="21600"/>
                    </a:cubicBezTo>
                    <a:close/>
                    <a:moveTo>
                      <a:pt x="16887" y="9818"/>
                    </a:moveTo>
                    <a:cubicBezTo>
                      <a:pt x="16887" y="9425"/>
                      <a:pt x="16495" y="9033"/>
                      <a:pt x="16102" y="9033"/>
                    </a:cubicBezTo>
                    <a:cubicBezTo>
                      <a:pt x="12567" y="9033"/>
                      <a:pt x="12567" y="9033"/>
                      <a:pt x="12567" y="9033"/>
                    </a:cubicBezTo>
                    <a:cubicBezTo>
                      <a:pt x="12567" y="5498"/>
                      <a:pt x="12567" y="5498"/>
                      <a:pt x="12567" y="5498"/>
                    </a:cubicBezTo>
                    <a:cubicBezTo>
                      <a:pt x="12567" y="5105"/>
                      <a:pt x="12175" y="4713"/>
                      <a:pt x="11389" y="4713"/>
                    </a:cubicBezTo>
                    <a:cubicBezTo>
                      <a:pt x="9818" y="4713"/>
                      <a:pt x="9818" y="4713"/>
                      <a:pt x="9818" y="4713"/>
                    </a:cubicBezTo>
                    <a:cubicBezTo>
                      <a:pt x="9425" y="4713"/>
                      <a:pt x="9033" y="5105"/>
                      <a:pt x="9033" y="5498"/>
                    </a:cubicBezTo>
                    <a:cubicBezTo>
                      <a:pt x="9033" y="9033"/>
                      <a:pt x="9033" y="9033"/>
                      <a:pt x="9033" y="9033"/>
                    </a:cubicBezTo>
                    <a:cubicBezTo>
                      <a:pt x="5105" y="9033"/>
                      <a:pt x="5105" y="9033"/>
                      <a:pt x="5105" y="9033"/>
                    </a:cubicBezTo>
                    <a:cubicBezTo>
                      <a:pt x="4713" y="9033"/>
                      <a:pt x="4320" y="9425"/>
                      <a:pt x="4320" y="9818"/>
                    </a:cubicBezTo>
                    <a:cubicBezTo>
                      <a:pt x="4320" y="11782"/>
                      <a:pt x="4320" y="11782"/>
                      <a:pt x="4320" y="11782"/>
                    </a:cubicBezTo>
                    <a:cubicBezTo>
                      <a:pt x="4320" y="12175"/>
                      <a:pt x="4713" y="12567"/>
                      <a:pt x="5105" y="12567"/>
                    </a:cubicBezTo>
                    <a:cubicBezTo>
                      <a:pt x="9033" y="12567"/>
                      <a:pt x="9033" y="12567"/>
                      <a:pt x="9033" y="12567"/>
                    </a:cubicBezTo>
                    <a:cubicBezTo>
                      <a:pt x="9033" y="16102"/>
                      <a:pt x="9033" y="16102"/>
                      <a:pt x="9033" y="16102"/>
                    </a:cubicBezTo>
                    <a:cubicBezTo>
                      <a:pt x="9033" y="16887"/>
                      <a:pt x="9425" y="17280"/>
                      <a:pt x="9818" y="17280"/>
                    </a:cubicBezTo>
                    <a:cubicBezTo>
                      <a:pt x="11389" y="17280"/>
                      <a:pt x="11389" y="17280"/>
                      <a:pt x="11389" y="17280"/>
                    </a:cubicBezTo>
                    <a:cubicBezTo>
                      <a:pt x="12175" y="17280"/>
                      <a:pt x="12567" y="16887"/>
                      <a:pt x="12567" y="16102"/>
                    </a:cubicBezTo>
                    <a:cubicBezTo>
                      <a:pt x="12567" y="12567"/>
                      <a:pt x="12567" y="12567"/>
                      <a:pt x="12567" y="12567"/>
                    </a:cubicBezTo>
                    <a:cubicBezTo>
                      <a:pt x="16102" y="12567"/>
                      <a:pt x="16102" y="12567"/>
                      <a:pt x="16102" y="12567"/>
                    </a:cubicBezTo>
                    <a:cubicBezTo>
                      <a:pt x="16495" y="12567"/>
                      <a:pt x="16887" y="12175"/>
                      <a:pt x="16887" y="11782"/>
                    </a:cubicBezTo>
                    <a:lnTo>
                      <a:pt x="16887" y="981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lvl="0" algn="l" defTabSz="457200">
                  <a:defRPr sz="2400">
                    <a:solidFill>
                      <a:srgbClr val="000000"/>
                    </a:solidFill>
                  </a:defRPr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35" name="îśḷîḑe">
                <a:extLst>
                  <a:ext uri="{FF2B5EF4-FFF2-40B4-BE49-F238E27FC236}">
                    <a16:creationId xmlns:a16="http://schemas.microsoft.com/office/drawing/2014/main" id="{5A246B35-3BFE-4578-A5B5-0BE5FA1FA6FE}"/>
                  </a:ext>
                </a:extLst>
              </p:cNvPr>
              <p:cNvSpPr txBox="1"/>
              <p:nvPr/>
            </p:nvSpPr>
            <p:spPr bwMode="auto">
              <a:xfrm>
                <a:off x="1011000" y="2984347"/>
                <a:ext cx="7064999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36" name="îṥ1îḓê">
                <a:extLst>
                  <a:ext uri="{FF2B5EF4-FFF2-40B4-BE49-F238E27FC236}">
                    <a16:creationId xmlns:a16="http://schemas.microsoft.com/office/drawing/2014/main" id="{684E4AA2-88BE-4722-B6F1-D5FA8EA91CB6}"/>
                  </a:ext>
                </a:extLst>
              </p:cNvPr>
              <p:cNvSpPr/>
              <p:nvPr/>
            </p:nvSpPr>
            <p:spPr bwMode="auto">
              <a:xfrm>
                <a:off x="1011000" y="3426153"/>
                <a:ext cx="7064999" cy="813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</a:p>
            </p:txBody>
          </p:sp>
        </p:grpSp>
        <p:grpSp>
          <p:nvGrpSpPr>
            <p:cNvPr id="29" name="íṥliḍé">
              <a:extLst>
                <a:ext uri="{FF2B5EF4-FFF2-40B4-BE49-F238E27FC236}">
                  <a16:creationId xmlns:a16="http://schemas.microsoft.com/office/drawing/2014/main" id="{856BB615-7072-403E-8B2E-C49B0CAE5CE7}"/>
                </a:ext>
              </a:extLst>
            </p:cNvPr>
            <p:cNvGrpSpPr/>
            <p:nvPr/>
          </p:nvGrpSpPr>
          <p:grpSpPr>
            <a:xfrm>
              <a:off x="687279" y="4891893"/>
              <a:ext cx="7388720" cy="1254907"/>
              <a:chOff x="687279" y="2984347"/>
              <a:chExt cx="7388720" cy="1254907"/>
            </a:xfrm>
          </p:grpSpPr>
          <p:sp>
            <p:nvSpPr>
              <p:cNvPr id="31" name="iṥlîdè">
                <a:extLst>
                  <a:ext uri="{FF2B5EF4-FFF2-40B4-BE49-F238E27FC236}">
                    <a16:creationId xmlns:a16="http://schemas.microsoft.com/office/drawing/2014/main" id="{81A0399C-888A-4952-9A53-5A135BC20593}"/>
                  </a:ext>
                </a:extLst>
              </p:cNvPr>
              <p:cNvSpPr/>
              <p:nvPr/>
            </p:nvSpPr>
            <p:spPr>
              <a:xfrm>
                <a:off x="687279" y="3124978"/>
                <a:ext cx="231652" cy="2316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04" y="21600"/>
                    </a:moveTo>
                    <a:cubicBezTo>
                      <a:pt x="4713" y="21600"/>
                      <a:pt x="0" y="16887"/>
                      <a:pt x="0" y="10996"/>
                    </a:cubicBezTo>
                    <a:cubicBezTo>
                      <a:pt x="0" y="5105"/>
                      <a:pt x="4713" y="0"/>
                      <a:pt x="10604" y="0"/>
                    </a:cubicBezTo>
                    <a:cubicBezTo>
                      <a:pt x="16495" y="0"/>
                      <a:pt x="21600" y="5105"/>
                      <a:pt x="21600" y="10996"/>
                    </a:cubicBezTo>
                    <a:cubicBezTo>
                      <a:pt x="21600" y="16887"/>
                      <a:pt x="16495" y="21600"/>
                      <a:pt x="10604" y="21600"/>
                    </a:cubicBezTo>
                    <a:close/>
                    <a:moveTo>
                      <a:pt x="16887" y="9818"/>
                    </a:moveTo>
                    <a:cubicBezTo>
                      <a:pt x="16887" y="9425"/>
                      <a:pt x="16495" y="9033"/>
                      <a:pt x="16102" y="9033"/>
                    </a:cubicBezTo>
                    <a:cubicBezTo>
                      <a:pt x="12567" y="9033"/>
                      <a:pt x="12567" y="9033"/>
                      <a:pt x="12567" y="9033"/>
                    </a:cubicBezTo>
                    <a:cubicBezTo>
                      <a:pt x="12567" y="5498"/>
                      <a:pt x="12567" y="5498"/>
                      <a:pt x="12567" y="5498"/>
                    </a:cubicBezTo>
                    <a:cubicBezTo>
                      <a:pt x="12567" y="5105"/>
                      <a:pt x="12175" y="4713"/>
                      <a:pt x="11389" y="4713"/>
                    </a:cubicBezTo>
                    <a:cubicBezTo>
                      <a:pt x="9818" y="4713"/>
                      <a:pt x="9818" y="4713"/>
                      <a:pt x="9818" y="4713"/>
                    </a:cubicBezTo>
                    <a:cubicBezTo>
                      <a:pt x="9425" y="4713"/>
                      <a:pt x="9033" y="5105"/>
                      <a:pt x="9033" y="5498"/>
                    </a:cubicBezTo>
                    <a:cubicBezTo>
                      <a:pt x="9033" y="9033"/>
                      <a:pt x="9033" y="9033"/>
                      <a:pt x="9033" y="9033"/>
                    </a:cubicBezTo>
                    <a:cubicBezTo>
                      <a:pt x="5105" y="9033"/>
                      <a:pt x="5105" y="9033"/>
                      <a:pt x="5105" y="9033"/>
                    </a:cubicBezTo>
                    <a:cubicBezTo>
                      <a:pt x="4713" y="9033"/>
                      <a:pt x="4320" y="9425"/>
                      <a:pt x="4320" y="9818"/>
                    </a:cubicBezTo>
                    <a:cubicBezTo>
                      <a:pt x="4320" y="11782"/>
                      <a:pt x="4320" y="11782"/>
                      <a:pt x="4320" y="11782"/>
                    </a:cubicBezTo>
                    <a:cubicBezTo>
                      <a:pt x="4320" y="12175"/>
                      <a:pt x="4713" y="12567"/>
                      <a:pt x="5105" y="12567"/>
                    </a:cubicBezTo>
                    <a:cubicBezTo>
                      <a:pt x="9033" y="12567"/>
                      <a:pt x="9033" y="12567"/>
                      <a:pt x="9033" y="12567"/>
                    </a:cubicBezTo>
                    <a:cubicBezTo>
                      <a:pt x="9033" y="16102"/>
                      <a:pt x="9033" y="16102"/>
                      <a:pt x="9033" y="16102"/>
                    </a:cubicBezTo>
                    <a:cubicBezTo>
                      <a:pt x="9033" y="16887"/>
                      <a:pt x="9425" y="17280"/>
                      <a:pt x="9818" y="17280"/>
                    </a:cubicBezTo>
                    <a:cubicBezTo>
                      <a:pt x="11389" y="17280"/>
                      <a:pt x="11389" y="17280"/>
                      <a:pt x="11389" y="17280"/>
                    </a:cubicBezTo>
                    <a:cubicBezTo>
                      <a:pt x="12175" y="17280"/>
                      <a:pt x="12567" y="16887"/>
                      <a:pt x="12567" y="16102"/>
                    </a:cubicBezTo>
                    <a:cubicBezTo>
                      <a:pt x="12567" y="12567"/>
                      <a:pt x="12567" y="12567"/>
                      <a:pt x="12567" y="12567"/>
                    </a:cubicBezTo>
                    <a:cubicBezTo>
                      <a:pt x="16102" y="12567"/>
                      <a:pt x="16102" y="12567"/>
                      <a:pt x="16102" y="12567"/>
                    </a:cubicBezTo>
                    <a:cubicBezTo>
                      <a:pt x="16495" y="12567"/>
                      <a:pt x="16887" y="12175"/>
                      <a:pt x="16887" y="11782"/>
                    </a:cubicBezTo>
                    <a:lnTo>
                      <a:pt x="16887" y="981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lvl="0" algn="l" defTabSz="457200">
                  <a:defRPr sz="2400">
                    <a:solidFill>
                      <a:srgbClr val="000000"/>
                    </a:solidFill>
                  </a:defRPr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32" name="íṥlïďè">
                <a:extLst>
                  <a:ext uri="{FF2B5EF4-FFF2-40B4-BE49-F238E27FC236}">
                    <a16:creationId xmlns:a16="http://schemas.microsoft.com/office/drawing/2014/main" id="{A62F71E6-2FE1-4458-929E-C20D3A12D990}"/>
                  </a:ext>
                </a:extLst>
              </p:cNvPr>
              <p:cNvSpPr txBox="1"/>
              <p:nvPr/>
            </p:nvSpPr>
            <p:spPr bwMode="auto">
              <a:xfrm>
                <a:off x="1011000" y="2984347"/>
                <a:ext cx="7064999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33" name="îṩļíďè">
                <a:extLst>
                  <a:ext uri="{FF2B5EF4-FFF2-40B4-BE49-F238E27FC236}">
                    <a16:creationId xmlns:a16="http://schemas.microsoft.com/office/drawing/2014/main" id="{A288290E-F155-4088-886E-2DCDB84FC849}"/>
                  </a:ext>
                </a:extLst>
              </p:cNvPr>
              <p:cNvSpPr/>
              <p:nvPr/>
            </p:nvSpPr>
            <p:spPr bwMode="auto">
              <a:xfrm>
                <a:off x="1011000" y="3426153"/>
                <a:ext cx="7064999" cy="813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</a:p>
            </p:txBody>
          </p:sp>
        </p:grp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A277F862-6DC1-45B1-823E-DDE3BEBCE26B}"/>
                </a:ext>
              </a:extLst>
            </p:cNvPr>
            <p:cNvCxnSpPr/>
            <p:nvPr/>
          </p:nvCxnSpPr>
          <p:spPr>
            <a:xfrm>
              <a:off x="1101000" y="4734000"/>
              <a:ext cx="369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76578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CA9043-2179-45A1-AECB-EF8D3DFC7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</a:t>
            </a:r>
            <a:r>
              <a:rPr lang="en-US" altLang="zh-CN" dirty="0" err="1"/>
              <a:t>MClick</a:t>
            </a:r>
            <a:r>
              <a:rPr lang="en-US" altLang="zh-CN" dirty="0"/>
              <a:t> to edit Master title </a:t>
            </a:r>
            <a:r>
              <a:rPr lang="en-US" altLang="zh-CN" dirty="0" err="1"/>
              <a:t>styleaster</a:t>
            </a:r>
            <a:r>
              <a:rPr lang="en-US" altLang="zh-CN" dirty="0"/>
              <a:t>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17723A1-D2D3-4171-8D1F-9ABF8C865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89A5C4F-5428-45D0-8AA6-1B5ECDB99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17</a:t>
            </a:fld>
            <a:endParaRPr lang="zh-CN" altLang="en-US" dirty="0"/>
          </a:p>
        </p:txBody>
      </p:sp>
      <p:grpSp>
        <p:nvGrpSpPr>
          <p:cNvPr id="5" name="aa74f6a5-ccfa-4642-9d80-8ec805cf224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5F93527-F4AC-42CC-8162-92CDA6A94DB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29249"/>
            <a:ext cx="10850563" cy="4875617"/>
            <a:chOff x="669925" y="1129249"/>
            <a:chExt cx="10850563" cy="4875617"/>
          </a:xfrm>
        </p:grpSpPr>
        <p:grpSp>
          <p:nvGrpSpPr>
            <p:cNvPr id="6" name="îş1íḍé">
              <a:extLst>
                <a:ext uri="{FF2B5EF4-FFF2-40B4-BE49-F238E27FC236}">
                  <a16:creationId xmlns:a16="http://schemas.microsoft.com/office/drawing/2014/main" id="{3E8B89A2-41B9-446B-BD51-5C28AD227570}"/>
                </a:ext>
              </a:extLst>
            </p:cNvPr>
            <p:cNvGrpSpPr/>
            <p:nvPr/>
          </p:nvGrpSpPr>
          <p:grpSpPr>
            <a:xfrm>
              <a:off x="4086226" y="2214000"/>
              <a:ext cx="4019550" cy="3785700"/>
              <a:chOff x="4086226" y="1773625"/>
              <a:chExt cx="4019550" cy="3785700"/>
            </a:xfrm>
          </p:grpSpPr>
          <p:sp>
            <p:nvSpPr>
              <p:cNvPr id="23" name="ïŝlíḑè">
                <a:extLst>
                  <a:ext uri="{FF2B5EF4-FFF2-40B4-BE49-F238E27FC236}">
                    <a16:creationId xmlns:a16="http://schemas.microsoft.com/office/drawing/2014/main" id="{4AB67BBB-F1D4-499F-8BA6-DBB5DC6A7613}"/>
                  </a:ext>
                </a:extLst>
              </p:cNvPr>
              <p:cNvSpPr/>
              <p:nvPr/>
            </p:nvSpPr>
            <p:spPr bwMode="auto">
              <a:xfrm>
                <a:off x="4974189" y="1773625"/>
                <a:ext cx="2251345" cy="2249138"/>
              </a:xfrm>
              <a:custGeom>
                <a:avLst/>
                <a:gdLst>
                  <a:gd name="T0" fmla="*/ 609 w 1219"/>
                  <a:gd name="T1" fmla="*/ 0 h 1218"/>
                  <a:gd name="T2" fmla="*/ 0 w 1219"/>
                  <a:gd name="T3" fmla="*/ 609 h 1218"/>
                  <a:gd name="T4" fmla="*/ 522 w 1219"/>
                  <a:gd name="T5" fmla="*/ 1212 h 1218"/>
                  <a:gd name="T6" fmla="*/ 609 w 1219"/>
                  <a:gd name="T7" fmla="*/ 1218 h 1218"/>
                  <a:gd name="T8" fmla="*/ 903 w 1219"/>
                  <a:gd name="T9" fmla="*/ 1143 h 1218"/>
                  <a:gd name="T10" fmla="*/ 922 w 1219"/>
                  <a:gd name="T11" fmla="*/ 1132 h 1218"/>
                  <a:gd name="T12" fmla="*/ 1174 w 1219"/>
                  <a:gd name="T13" fmla="*/ 838 h 1218"/>
                  <a:gd name="T14" fmla="*/ 1219 w 1219"/>
                  <a:gd name="T15" fmla="*/ 609 h 1218"/>
                  <a:gd name="T16" fmla="*/ 609 w 1219"/>
                  <a:gd name="T17" fmla="*/ 0 h 1218"/>
                  <a:gd name="T18" fmla="*/ 774 w 1219"/>
                  <a:gd name="T19" fmla="*/ 918 h 1218"/>
                  <a:gd name="T20" fmla="*/ 609 w 1219"/>
                  <a:gd name="T21" fmla="*/ 959 h 1218"/>
                  <a:gd name="T22" fmla="*/ 260 w 1219"/>
                  <a:gd name="T23" fmla="*/ 609 h 1218"/>
                  <a:gd name="T24" fmla="*/ 609 w 1219"/>
                  <a:gd name="T25" fmla="*/ 260 h 1218"/>
                  <a:gd name="T26" fmla="*/ 959 w 1219"/>
                  <a:gd name="T27" fmla="*/ 609 h 1218"/>
                  <a:gd name="T28" fmla="*/ 793 w 1219"/>
                  <a:gd name="T29" fmla="*/ 907 h 1218"/>
                  <a:gd name="T30" fmla="*/ 774 w 1219"/>
                  <a:gd name="T31" fmla="*/ 9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19" h="1218">
                    <a:moveTo>
                      <a:pt x="609" y="0"/>
                    </a:moveTo>
                    <a:cubicBezTo>
                      <a:pt x="273" y="0"/>
                      <a:pt x="0" y="273"/>
                      <a:pt x="0" y="609"/>
                    </a:cubicBezTo>
                    <a:cubicBezTo>
                      <a:pt x="0" y="916"/>
                      <a:pt x="227" y="1169"/>
                      <a:pt x="522" y="1212"/>
                    </a:cubicBezTo>
                    <a:cubicBezTo>
                      <a:pt x="550" y="1216"/>
                      <a:pt x="580" y="1218"/>
                      <a:pt x="609" y="1218"/>
                    </a:cubicBezTo>
                    <a:cubicBezTo>
                      <a:pt x="716" y="1218"/>
                      <a:pt x="816" y="1191"/>
                      <a:pt x="903" y="1143"/>
                    </a:cubicBezTo>
                    <a:cubicBezTo>
                      <a:pt x="909" y="1139"/>
                      <a:pt x="916" y="1136"/>
                      <a:pt x="922" y="1132"/>
                    </a:cubicBezTo>
                    <a:cubicBezTo>
                      <a:pt x="1035" y="1064"/>
                      <a:pt x="1124" y="961"/>
                      <a:pt x="1174" y="838"/>
                    </a:cubicBezTo>
                    <a:cubicBezTo>
                      <a:pt x="1203" y="767"/>
                      <a:pt x="1219" y="690"/>
                      <a:pt x="1219" y="609"/>
                    </a:cubicBezTo>
                    <a:cubicBezTo>
                      <a:pt x="1219" y="273"/>
                      <a:pt x="946" y="0"/>
                      <a:pt x="609" y="0"/>
                    </a:cubicBezTo>
                    <a:close/>
                    <a:moveTo>
                      <a:pt x="774" y="918"/>
                    </a:moveTo>
                    <a:cubicBezTo>
                      <a:pt x="725" y="944"/>
                      <a:pt x="669" y="959"/>
                      <a:pt x="609" y="959"/>
                    </a:cubicBezTo>
                    <a:cubicBezTo>
                      <a:pt x="416" y="959"/>
                      <a:pt x="260" y="802"/>
                      <a:pt x="260" y="609"/>
                    </a:cubicBezTo>
                    <a:cubicBezTo>
                      <a:pt x="260" y="416"/>
                      <a:pt x="416" y="260"/>
                      <a:pt x="609" y="260"/>
                    </a:cubicBezTo>
                    <a:cubicBezTo>
                      <a:pt x="802" y="260"/>
                      <a:pt x="959" y="416"/>
                      <a:pt x="959" y="609"/>
                    </a:cubicBezTo>
                    <a:cubicBezTo>
                      <a:pt x="959" y="735"/>
                      <a:pt x="892" y="845"/>
                      <a:pt x="793" y="907"/>
                    </a:cubicBezTo>
                    <a:cubicBezTo>
                      <a:pt x="787" y="911"/>
                      <a:pt x="780" y="914"/>
                      <a:pt x="774" y="91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ïšļîḋè">
                <a:extLst>
                  <a:ext uri="{FF2B5EF4-FFF2-40B4-BE49-F238E27FC236}">
                    <a16:creationId xmlns:a16="http://schemas.microsoft.com/office/drawing/2014/main" id="{AD51C0F7-FBB8-4465-9DDB-1F86B714A3A8}"/>
                  </a:ext>
                </a:extLst>
              </p:cNvPr>
              <p:cNvSpPr/>
              <p:nvPr/>
            </p:nvSpPr>
            <p:spPr bwMode="auto">
              <a:xfrm>
                <a:off x="4086226" y="3304672"/>
                <a:ext cx="2251345" cy="2249138"/>
              </a:xfrm>
              <a:custGeom>
                <a:avLst/>
                <a:gdLst>
                  <a:gd name="T0" fmla="*/ 609 w 1219"/>
                  <a:gd name="T1" fmla="*/ 0 h 1218"/>
                  <a:gd name="T2" fmla="*/ 0 w 1219"/>
                  <a:gd name="T3" fmla="*/ 609 h 1218"/>
                  <a:gd name="T4" fmla="*/ 609 w 1219"/>
                  <a:gd name="T5" fmla="*/ 1218 h 1218"/>
                  <a:gd name="T6" fmla="*/ 1219 w 1219"/>
                  <a:gd name="T7" fmla="*/ 609 h 1218"/>
                  <a:gd name="T8" fmla="*/ 609 w 1219"/>
                  <a:gd name="T9" fmla="*/ 0 h 1218"/>
                  <a:gd name="T10" fmla="*/ 609 w 1219"/>
                  <a:gd name="T11" fmla="*/ 959 h 1218"/>
                  <a:gd name="T12" fmla="*/ 260 w 1219"/>
                  <a:gd name="T13" fmla="*/ 609 h 1218"/>
                  <a:gd name="T14" fmla="*/ 609 w 1219"/>
                  <a:gd name="T15" fmla="*/ 260 h 1218"/>
                  <a:gd name="T16" fmla="*/ 959 w 1219"/>
                  <a:gd name="T17" fmla="*/ 609 h 1218"/>
                  <a:gd name="T18" fmla="*/ 609 w 1219"/>
                  <a:gd name="T19" fmla="*/ 959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19" h="1218">
                    <a:moveTo>
                      <a:pt x="609" y="0"/>
                    </a:moveTo>
                    <a:cubicBezTo>
                      <a:pt x="273" y="0"/>
                      <a:pt x="0" y="273"/>
                      <a:pt x="0" y="609"/>
                    </a:cubicBezTo>
                    <a:cubicBezTo>
                      <a:pt x="0" y="946"/>
                      <a:pt x="273" y="1218"/>
                      <a:pt x="609" y="1218"/>
                    </a:cubicBezTo>
                    <a:cubicBezTo>
                      <a:pt x="946" y="1218"/>
                      <a:pt x="1219" y="946"/>
                      <a:pt x="1219" y="609"/>
                    </a:cubicBezTo>
                    <a:cubicBezTo>
                      <a:pt x="1219" y="273"/>
                      <a:pt x="946" y="0"/>
                      <a:pt x="609" y="0"/>
                    </a:cubicBezTo>
                    <a:close/>
                    <a:moveTo>
                      <a:pt x="609" y="959"/>
                    </a:moveTo>
                    <a:cubicBezTo>
                      <a:pt x="416" y="959"/>
                      <a:pt x="260" y="802"/>
                      <a:pt x="260" y="609"/>
                    </a:cubicBezTo>
                    <a:cubicBezTo>
                      <a:pt x="260" y="416"/>
                      <a:pt x="416" y="260"/>
                      <a:pt x="609" y="260"/>
                    </a:cubicBezTo>
                    <a:cubicBezTo>
                      <a:pt x="802" y="260"/>
                      <a:pt x="959" y="416"/>
                      <a:pt x="959" y="609"/>
                    </a:cubicBezTo>
                    <a:cubicBezTo>
                      <a:pt x="959" y="802"/>
                      <a:pt x="802" y="959"/>
                      <a:pt x="609" y="959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iŝlîdé">
                <a:extLst>
                  <a:ext uri="{FF2B5EF4-FFF2-40B4-BE49-F238E27FC236}">
                    <a16:creationId xmlns:a16="http://schemas.microsoft.com/office/drawing/2014/main" id="{EEE1A522-A032-4EA5-9E4C-D17CB1A85757}"/>
                  </a:ext>
                </a:extLst>
              </p:cNvPr>
              <p:cNvSpPr/>
              <p:nvPr/>
            </p:nvSpPr>
            <p:spPr bwMode="auto">
              <a:xfrm>
                <a:off x="5855533" y="3321217"/>
                <a:ext cx="2250243" cy="2238108"/>
              </a:xfrm>
              <a:custGeom>
                <a:avLst/>
                <a:gdLst>
                  <a:gd name="T0" fmla="*/ 697 w 1219"/>
                  <a:gd name="T1" fmla="*/ 0 h 1212"/>
                  <a:gd name="T2" fmla="*/ 445 w 1219"/>
                  <a:gd name="T3" fmla="*/ 294 h 1212"/>
                  <a:gd name="T4" fmla="*/ 609 w 1219"/>
                  <a:gd name="T5" fmla="*/ 253 h 1212"/>
                  <a:gd name="T6" fmla="*/ 959 w 1219"/>
                  <a:gd name="T7" fmla="*/ 603 h 1212"/>
                  <a:gd name="T8" fmla="*/ 609 w 1219"/>
                  <a:gd name="T9" fmla="*/ 952 h 1212"/>
                  <a:gd name="T10" fmla="*/ 260 w 1219"/>
                  <a:gd name="T11" fmla="*/ 603 h 1212"/>
                  <a:gd name="T12" fmla="*/ 260 w 1219"/>
                  <a:gd name="T13" fmla="*/ 600 h 1212"/>
                  <a:gd name="T14" fmla="*/ 0 w 1219"/>
                  <a:gd name="T15" fmla="*/ 600 h 1212"/>
                  <a:gd name="T16" fmla="*/ 0 w 1219"/>
                  <a:gd name="T17" fmla="*/ 603 h 1212"/>
                  <a:gd name="T18" fmla="*/ 609 w 1219"/>
                  <a:gd name="T19" fmla="*/ 1212 h 1212"/>
                  <a:gd name="T20" fmla="*/ 1219 w 1219"/>
                  <a:gd name="T21" fmla="*/ 603 h 1212"/>
                  <a:gd name="T22" fmla="*/ 697 w 1219"/>
                  <a:gd name="T23" fmla="*/ 0 h 1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19" h="1212">
                    <a:moveTo>
                      <a:pt x="697" y="0"/>
                    </a:moveTo>
                    <a:cubicBezTo>
                      <a:pt x="647" y="123"/>
                      <a:pt x="558" y="226"/>
                      <a:pt x="445" y="294"/>
                    </a:cubicBezTo>
                    <a:cubicBezTo>
                      <a:pt x="494" y="268"/>
                      <a:pt x="550" y="253"/>
                      <a:pt x="609" y="253"/>
                    </a:cubicBezTo>
                    <a:cubicBezTo>
                      <a:pt x="803" y="253"/>
                      <a:pt x="959" y="410"/>
                      <a:pt x="959" y="603"/>
                    </a:cubicBezTo>
                    <a:cubicBezTo>
                      <a:pt x="959" y="796"/>
                      <a:pt x="803" y="952"/>
                      <a:pt x="609" y="952"/>
                    </a:cubicBezTo>
                    <a:cubicBezTo>
                      <a:pt x="416" y="952"/>
                      <a:pt x="260" y="796"/>
                      <a:pt x="260" y="603"/>
                    </a:cubicBezTo>
                    <a:cubicBezTo>
                      <a:pt x="260" y="602"/>
                      <a:pt x="260" y="601"/>
                      <a:pt x="260" y="600"/>
                    </a:cubicBezTo>
                    <a:cubicBezTo>
                      <a:pt x="0" y="600"/>
                      <a:pt x="0" y="600"/>
                      <a:pt x="0" y="600"/>
                    </a:cubicBezTo>
                    <a:cubicBezTo>
                      <a:pt x="0" y="601"/>
                      <a:pt x="0" y="602"/>
                      <a:pt x="0" y="603"/>
                    </a:cubicBezTo>
                    <a:cubicBezTo>
                      <a:pt x="0" y="939"/>
                      <a:pt x="273" y="1212"/>
                      <a:pt x="609" y="1212"/>
                    </a:cubicBezTo>
                    <a:cubicBezTo>
                      <a:pt x="946" y="1212"/>
                      <a:pt x="1219" y="939"/>
                      <a:pt x="1219" y="603"/>
                    </a:cubicBezTo>
                    <a:cubicBezTo>
                      <a:pt x="1219" y="296"/>
                      <a:pt x="992" y="42"/>
                      <a:pt x="697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ïṣḻíďê">
                <a:extLst>
                  <a:ext uri="{FF2B5EF4-FFF2-40B4-BE49-F238E27FC236}">
                    <a16:creationId xmlns:a16="http://schemas.microsoft.com/office/drawing/2014/main" id="{5277D7EE-6EC5-431A-8BDB-8D3C7C5D718A}"/>
                  </a:ext>
                </a:extLst>
              </p:cNvPr>
              <p:cNvSpPr/>
              <p:nvPr/>
            </p:nvSpPr>
            <p:spPr bwMode="auto">
              <a:xfrm>
                <a:off x="5736982" y="2566732"/>
                <a:ext cx="725758" cy="662925"/>
              </a:xfrm>
              <a:custGeom>
                <a:avLst/>
                <a:gdLst>
                  <a:gd name="T0" fmla="*/ 48 w 256"/>
                  <a:gd name="T1" fmla="*/ 216 h 256"/>
                  <a:gd name="T2" fmla="*/ 86 w 256"/>
                  <a:gd name="T3" fmla="*/ 197 h 256"/>
                  <a:gd name="T4" fmla="*/ 152 w 256"/>
                  <a:gd name="T5" fmla="*/ 222 h 256"/>
                  <a:gd name="T6" fmla="*/ 192 w 256"/>
                  <a:gd name="T7" fmla="*/ 256 h 256"/>
                  <a:gd name="T8" fmla="*/ 232 w 256"/>
                  <a:gd name="T9" fmla="*/ 216 h 256"/>
                  <a:gd name="T10" fmla="*/ 192 w 256"/>
                  <a:gd name="T11" fmla="*/ 176 h 256"/>
                  <a:gd name="T12" fmla="*/ 154 w 256"/>
                  <a:gd name="T13" fmla="*/ 205 h 256"/>
                  <a:gd name="T14" fmla="*/ 94 w 256"/>
                  <a:gd name="T15" fmla="*/ 183 h 256"/>
                  <a:gd name="T16" fmla="*/ 96 w 256"/>
                  <a:gd name="T17" fmla="*/ 168 h 256"/>
                  <a:gd name="T18" fmla="*/ 88 w 256"/>
                  <a:gd name="T19" fmla="*/ 141 h 256"/>
                  <a:gd name="T20" fmla="*/ 161 w 256"/>
                  <a:gd name="T21" fmla="*/ 96 h 256"/>
                  <a:gd name="T22" fmla="*/ 200 w 256"/>
                  <a:gd name="T23" fmla="*/ 112 h 256"/>
                  <a:gd name="T24" fmla="*/ 256 w 256"/>
                  <a:gd name="T25" fmla="*/ 56 h 256"/>
                  <a:gd name="T26" fmla="*/ 200 w 256"/>
                  <a:gd name="T27" fmla="*/ 0 h 256"/>
                  <a:gd name="T28" fmla="*/ 144 w 256"/>
                  <a:gd name="T29" fmla="*/ 56 h 256"/>
                  <a:gd name="T30" fmla="*/ 151 w 256"/>
                  <a:gd name="T31" fmla="*/ 84 h 256"/>
                  <a:gd name="T32" fmla="*/ 76 w 256"/>
                  <a:gd name="T33" fmla="*/ 129 h 256"/>
                  <a:gd name="T34" fmla="*/ 48 w 256"/>
                  <a:gd name="T35" fmla="*/ 120 h 256"/>
                  <a:gd name="T36" fmla="*/ 0 w 256"/>
                  <a:gd name="T37" fmla="*/ 168 h 256"/>
                  <a:gd name="T38" fmla="*/ 48 w 256"/>
                  <a:gd name="T39" fmla="*/ 216 h 256"/>
                  <a:gd name="T40" fmla="*/ 192 w 256"/>
                  <a:gd name="T41" fmla="*/ 192 h 256"/>
                  <a:gd name="T42" fmla="*/ 216 w 256"/>
                  <a:gd name="T43" fmla="*/ 216 h 256"/>
                  <a:gd name="T44" fmla="*/ 192 w 256"/>
                  <a:gd name="T45" fmla="*/ 240 h 256"/>
                  <a:gd name="T46" fmla="*/ 168 w 256"/>
                  <a:gd name="T47" fmla="*/ 216 h 256"/>
                  <a:gd name="T48" fmla="*/ 192 w 256"/>
                  <a:gd name="T49" fmla="*/ 192 h 256"/>
                  <a:gd name="T50" fmla="*/ 200 w 256"/>
                  <a:gd name="T51" fmla="*/ 16 h 256"/>
                  <a:gd name="T52" fmla="*/ 240 w 256"/>
                  <a:gd name="T53" fmla="*/ 56 h 256"/>
                  <a:gd name="T54" fmla="*/ 200 w 256"/>
                  <a:gd name="T55" fmla="*/ 96 h 256"/>
                  <a:gd name="T56" fmla="*/ 160 w 256"/>
                  <a:gd name="T57" fmla="*/ 56 h 256"/>
                  <a:gd name="T58" fmla="*/ 200 w 256"/>
                  <a:gd name="T59" fmla="*/ 16 h 256"/>
                  <a:gd name="T60" fmla="*/ 48 w 256"/>
                  <a:gd name="T61" fmla="*/ 136 h 256"/>
                  <a:gd name="T62" fmla="*/ 80 w 256"/>
                  <a:gd name="T63" fmla="*/ 168 h 256"/>
                  <a:gd name="T64" fmla="*/ 48 w 256"/>
                  <a:gd name="T65" fmla="*/ 200 h 256"/>
                  <a:gd name="T66" fmla="*/ 16 w 256"/>
                  <a:gd name="T67" fmla="*/ 168 h 256"/>
                  <a:gd name="T68" fmla="*/ 48 w 256"/>
                  <a:gd name="T69" fmla="*/ 13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56" h="256">
                    <a:moveTo>
                      <a:pt x="48" y="216"/>
                    </a:moveTo>
                    <a:cubicBezTo>
                      <a:pt x="63" y="216"/>
                      <a:pt x="77" y="209"/>
                      <a:pt x="86" y="197"/>
                    </a:cubicBezTo>
                    <a:cubicBezTo>
                      <a:pt x="152" y="222"/>
                      <a:pt x="152" y="222"/>
                      <a:pt x="152" y="222"/>
                    </a:cubicBezTo>
                    <a:cubicBezTo>
                      <a:pt x="155" y="241"/>
                      <a:pt x="172" y="256"/>
                      <a:pt x="192" y="256"/>
                    </a:cubicBezTo>
                    <a:cubicBezTo>
                      <a:pt x="214" y="256"/>
                      <a:pt x="232" y="238"/>
                      <a:pt x="232" y="216"/>
                    </a:cubicBezTo>
                    <a:cubicBezTo>
                      <a:pt x="232" y="194"/>
                      <a:pt x="214" y="176"/>
                      <a:pt x="192" y="176"/>
                    </a:cubicBezTo>
                    <a:cubicBezTo>
                      <a:pt x="174" y="176"/>
                      <a:pt x="158" y="188"/>
                      <a:pt x="154" y="205"/>
                    </a:cubicBezTo>
                    <a:cubicBezTo>
                      <a:pt x="94" y="183"/>
                      <a:pt x="94" y="183"/>
                      <a:pt x="94" y="183"/>
                    </a:cubicBezTo>
                    <a:cubicBezTo>
                      <a:pt x="95" y="178"/>
                      <a:pt x="96" y="173"/>
                      <a:pt x="96" y="168"/>
                    </a:cubicBezTo>
                    <a:cubicBezTo>
                      <a:pt x="96" y="158"/>
                      <a:pt x="93" y="149"/>
                      <a:pt x="88" y="141"/>
                    </a:cubicBezTo>
                    <a:cubicBezTo>
                      <a:pt x="161" y="96"/>
                      <a:pt x="161" y="96"/>
                      <a:pt x="161" y="96"/>
                    </a:cubicBezTo>
                    <a:cubicBezTo>
                      <a:pt x="171" y="106"/>
                      <a:pt x="185" y="112"/>
                      <a:pt x="200" y="112"/>
                    </a:cubicBezTo>
                    <a:cubicBezTo>
                      <a:pt x="231" y="112"/>
                      <a:pt x="256" y="87"/>
                      <a:pt x="256" y="56"/>
                    </a:cubicBezTo>
                    <a:cubicBezTo>
                      <a:pt x="256" y="25"/>
                      <a:pt x="231" y="0"/>
                      <a:pt x="200" y="0"/>
                    </a:cubicBezTo>
                    <a:cubicBezTo>
                      <a:pt x="169" y="0"/>
                      <a:pt x="144" y="25"/>
                      <a:pt x="144" y="56"/>
                    </a:cubicBezTo>
                    <a:cubicBezTo>
                      <a:pt x="144" y="66"/>
                      <a:pt x="147" y="76"/>
                      <a:pt x="151" y="84"/>
                    </a:cubicBezTo>
                    <a:cubicBezTo>
                      <a:pt x="76" y="129"/>
                      <a:pt x="76" y="129"/>
                      <a:pt x="76" y="129"/>
                    </a:cubicBezTo>
                    <a:cubicBezTo>
                      <a:pt x="68" y="123"/>
                      <a:pt x="58" y="120"/>
                      <a:pt x="48" y="120"/>
                    </a:cubicBezTo>
                    <a:cubicBezTo>
                      <a:pt x="22" y="120"/>
                      <a:pt x="0" y="142"/>
                      <a:pt x="0" y="168"/>
                    </a:cubicBezTo>
                    <a:cubicBezTo>
                      <a:pt x="0" y="194"/>
                      <a:pt x="22" y="216"/>
                      <a:pt x="48" y="216"/>
                    </a:cubicBezTo>
                    <a:close/>
                    <a:moveTo>
                      <a:pt x="192" y="192"/>
                    </a:moveTo>
                    <a:cubicBezTo>
                      <a:pt x="205" y="192"/>
                      <a:pt x="216" y="203"/>
                      <a:pt x="216" y="216"/>
                    </a:cubicBezTo>
                    <a:cubicBezTo>
                      <a:pt x="216" y="229"/>
                      <a:pt x="205" y="240"/>
                      <a:pt x="192" y="240"/>
                    </a:cubicBezTo>
                    <a:cubicBezTo>
                      <a:pt x="179" y="240"/>
                      <a:pt x="168" y="229"/>
                      <a:pt x="168" y="216"/>
                    </a:cubicBezTo>
                    <a:cubicBezTo>
                      <a:pt x="168" y="203"/>
                      <a:pt x="179" y="192"/>
                      <a:pt x="192" y="192"/>
                    </a:cubicBezTo>
                    <a:close/>
                    <a:moveTo>
                      <a:pt x="200" y="16"/>
                    </a:moveTo>
                    <a:cubicBezTo>
                      <a:pt x="222" y="16"/>
                      <a:pt x="240" y="34"/>
                      <a:pt x="240" y="56"/>
                    </a:cubicBezTo>
                    <a:cubicBezTo>
                      <a:pt x="240" y="78"/>
                      <a:pt x="222" y="96"/>
                      <a:pt x="200" y="96"/>
                    </a:cubicBezTo>
                    <a:cubicBezTo>
                      <a:pt x="178" y="96"/>
                      <a:pt x="160" y="78"/>
                      <a:pt x="160" y="56"/>
                    </a:cubicBezTo>
                    <a:cubicBezTo>
                      <a:pt x="160" y="34"/>
                      <a:pt x="178" y="16"/>
                      <a:pt x="200" y="16"/>
                    </a:cubicBezTo>
                    <a:close/>
                    <a:moveTo>
                      <a:pt x="48" y="136"/>
                    </a:moveTo>
                    <a:cubicBezTo>
                      <a:pt x="66" y="136"/>
                      <a:pt x="80" y="150"/>
                      <a:pt x="80" y="168"/>
                    </a:cubicBezTo>
                    <a:cubicBezTo>
                      <a:pt x="80" y="186"/>
                      <a:pt x="66" y="200"/>
                      <a:pt x="48" y="200"/>
                    </a:cubicBezTo>
                    <a:cubicBezTo>
                      <a:pt x="30" y="200"/>
                      <a:pt x="16" y="186"/>
                      <a:pt x="16" y="168"/>
                    </a:cubicBezTo>
                    <a:cubicBezTo>
                      <a:pt x="16" y="150"/>
                      <a:pt x="30" y="136"/>
                      <a:pt x="48" y="13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îśḷîďê">
                <a:extLst>
                  <a:ext uri="{FF2B5EF4-FFF2-40B4-BE49-F238E27FC236}">
                    <a16:creationId xmlns:a16="http://schemas.microsoft.com/office/drawing/2014/main" id="{E1857D47-54A0-43B5-9B56-F87215959949}"/>
                  </a:ext>
                </a:extLst>
              </p:cNvPr>
              <p:cNvSpPr/>
              <p:nvPr/>
            </p:nvSpPr>
            <p:spPr bwMode="auto">
              <a:xfrm>
                <a:off x="4836458" y="4125362"/>
                <a:ext cx="750881" cy="662925"/>
              </a:xfrm>
              <a:custGeom>
                <a:avLst/>
                <a:gdLst>
                  <a:gd name="T0" fmla="*/ 8 w 256"/>
                  <a:gd name="T1" fmla="*/ 40 h 248"/>
                  <a:gd name="T2" fmla="*/ 48 w 256"/>
                  <a:gd name="T3" fmla="*/ 217 h 248"/>
                  <a:gd name="T4" fmla="*/ 80 w 256"/>
                  <a:gd name="T5" fmla="*/ 248 h 248"/>
                  <a:gd name="T6" fmla="*/ 145 w 256"/>
                  <a:gd name="T7" fmla="*/ 224 h 248"/>
                  <a:gd name="T8" fmla="*/ 208 w 256"/>
                  <a:gd name="T9" fmla="*/ 216 h 248"/>
                  <a:gd name="T10" fmla="*/ 145 w 256"/>
                  <a:gd name="T11" fmla="*/ 208 h 248"/>
                  <a:gd name="T12" fmla="*/ 80 w 256"/>
                  <a:gd name="T13" fmla="*/ 184 h 248"/>
                  <a:gd name="T14" fmla="*/ 60 w 256"/>
                  <a:gd name="T15" fmla="*/ 164 h 248"/>
                  <a:gd name="T16" fmla="*/ 60 w 256"/>
                  <a:gd name="T17" fmla="*/ 164 h 248"/>
                  <a:gd name="T18" fmla="*/ 232 w 256"/>
                  <a:gd name="T19" fmla="*/ 150 h 248"/>
                  <a:gd name="T20" fmla="*/ 254 w 256"/>
                  <a:gd name="T21" fmla="*/ 59 h 248"/>
                  <a:gd name="T22" fmla="*/ 222 w 256"/>
                  <a:gd name="T23" fmla="*/ 56 h 248"/>
                  <a:gd name="T24" fmla="*/ 200 w 256"/>
                  <a:gd name="T25" fmla="*/ 0 h 248"/>
                  <a:gd name="T26" fmla="*/ 138 w 256"/>
                  <a:gd name="T27" fmla="*/ 2 h 248"/>
                  <a:gd name="T28" fmla="*/ 80 w 256"/>
                  <a:gd name="T29" fmla="*/ 24 h 248"/>
                  <a:gd name="T30" fmla="*/ 66 w 256"/>
                  <a:gd name="T31" fmla="*/ 56 h 248"/>
                  <a:gd name="T32" fmla="*/ 48 w 256"/>
                  <a:gd name="T33" fmla="*/ 31 h 248"/>
                  <a:gd name="T34" fmla="*/ 8 w 256"/>
                  <a:gd name="T35" fmla="*/ 24 h 248"/>
                  <a:gd name="T36" fmla="*/ 176 w 256"/>
                  <a:gd name="T37" fmla="*/ 200 h 248"/>
                  <a:gd name="T38" fmla="*/ 176 w 256"/>
                  <a:gd name="T39" fmla="*/ 232 h 248"/>
                  <a:gd name="T40" fmla="*/ 176 w 256"/>
                  <a:gd name="T41" fmla="*/ 200 h 248"/>
                  <a:gd name="T42" fmla="*/ 96 w 256"/>
                  <a:gd name="T43" fmla="*/ 216 h 248"/>
                  <a:gd name="T44" fmla="*/ 64 w 256"/>
                  <a:gd name="T45" fmla="*/ 216 h 248"/>
                  <a:gd name="T46" fmla="*/ 147 w 256"/>
                  <a:gd name="T47" fmla="*/ 16 h 248"/>
                  <a:gd name="T48" fmla="*/ 205 w 256"/>
                  <a:gd name="T49" fmla="*/ 56 h 248"/>
                  <a:gd name="T50" fmla="*/ 129 w 256"/>
                  <a:gd name="T51" fmla="*/ 34 h 248"/>
                  <a:gd name="T52" fmla="*/ 86 w 256"/>
                  <a:gd name="T53" fmla="*/ 40 h 248"/>
                  <a:gd name="T54" fmla="*/ 118 w 256"/>
                  <a:gd name="T55" fmla="*/ 56 h 248"/>
                  <a:gd name="T56" fmla="*/ 86 w 256"/>
                  <a:gd name="T57" fmla="*/ 40 h 248"/>
                  <a:gd name="T58" fmla="*/ 216 w 256"/>
                  <a:gd name="T59" fmla="*/ 72 h 248"/>
                  <a:gd name="T60" fmla="*/ 237 w 256"/>
                  <a:gd name="T61" fmla="*/ 72 h 248"/>
                  <a:gd name="T62" fmla="*/ 60 w 256"/>
                  <a:gd name="T63" fmla="*/ 148 h 248"/>
                  <a:gd name="T64" fmla="*/ 52 w 256"/>
                  <a:gd name="T65" fmla="*/ 72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6" h="248">
                    <a:moveTo>
                      <a:pt x="0" y="32"/>
                    </a:moveTo>
                    <a:cubicBezTo>
                      <a:pt x="0" y="36"/>
                      <a:pt x="4" y="40"/>
                      <a:pt x="8" y="40"/>
                    </a:cubicBezTo>
                    <a:cubicBezTo>
                      <a:pt x="33" y="40"/>
                      <a:pt x="33" y="40"/>
                      <a:pt x="33" y="40"/>
                    </a:cubicBezTo>
                    <a:cubicBezTo>
                      <a:pt x="48" y="217"/>
                      <a:pt x="48" y="217"/>
                      <a:pt x="48" y="217"/>
                    </a:cubicBezTo>
                    <a:cubicBezTo>
                      <a:pt x="48" y="217"/>
                      <a:pt x="48" y="217"/>
                      <a:pt x="48" y="217"/>
                    </a:cubicBezTo>
                    <a:cubicBezTo>
                      <a:pt x="48" y="234"/>
                      <a:pt x="63" y="248"/>
                      <a:pt x="80" y="248"/>
                    </a:cubicBezTo>
                    <a:cubicBezTo>
                      <a:pt x="95" y="248"/>
                      <a:pt x="107" y="238"/>
                      <a:pt x="111" y="224"/>
                    </a:cubicBezTo>
                    <a:cubicBezTo>
                      <a:pt x="145" y="224"/>
                      <a:pt x="145" y="224"/>
                      <a:pt x="145" y="224"/>
                    </a:cubicBezTo>
                    <a:cubicBezTo>
                      <a:pt x="149" y="238"/>
                      <a:pt x="161" y="248"/>
                      <a:pt x="176" y="248"/>
                    </a:cubicBezTo>
                    <a:cubicBezTo>
                      <a:pt x="194" y="248"/>
                      <a:pt x="208" y="234"/>
                      <a:pt x="208" y="216"/>
                    </a:cubicBezTo>
                    <a:cubicBezTo>
                      <a:pt x="208" y="198"/>
                      <a:pt x="194" y="184"/>
                      <a:pt x="176" y="184"/>
                    </a:cubicBezTo>
                    <a:cubicBezTo>
                      <a:pt x="161" y="184"/>
                      <a:pt x="149" y="194"/>
                      <a:pt x="145" y="208"/>
                    </a:cubicBezTo>
                    <a:cubicBezTo>
                      <a:pt x="111" y="208"/>
                      <a:pt x="111" y="208"/>
                      <a:pt x="111" y="208"/>
                    </a:cubicBezTo>
                    <a:cubicBezTo>
                      <a:pt x="107" y="194"/>
                      <a:pt x="95" y="184"/>
                      <a:pt x="80" y="184"/>
                    </a:cubicBezTo>
                    <a:cubicBezTo>
                      <a:pt x="73" y="184"/>
                      <a:pt x="67" y="186"/>
                      <a:pt x="62" y="190"/>
                    </a:cubicBezTo>
                    <a:cubicBezTo>
                      <a:pt x="60" y="164"/>
                      <a:pt x="60" y="164"/>
                      <a:pt x="60" y="164"/>
                    </a:cubicBezTo>
                    <a:cubicBezTo>
                      <a:pt x="60" y="164"/>
                      <a:pt x="60" y="164"/>
                      <a:pt x="60" y="164"/>
                    </a:cubicBezTo>
                    <a:cubicBezTo>
                      <a:pt x="60" y="164"/>
                      <a:pt x="60" y="164"/>
                      <a:pt x="60" y="164"/>
                    </a:cubicBezTo>
                    <a:cubicBezTo>
                      <a:pt x="224" y="156"/>
                      <a:pt x="224" y="156"/>
                      <a:pt x="224" y="156"/>
                    </a:cubicBezTo>
                    <a:cubicBezTo>
                      <a:pt x="228" y="156"/>
                      <a:pt x="231" y="153"/>
                      <a:pt x="232" y="150"/>
                    </a:cubicBezTo>
                    <a:cubicBezTo>
                      <a:pt x="256" y="66"/>
                      <a:pt x="256" y="66"/>
                      <a:pt x="256" y="66"/>
                    </a:cubicBezTo>
                    <a:cubicBezTo>
                      <a:pt x="256" y="64"/>
                      <a:pt x="256" y="61"/>
                      <a:pt x="254" y="59"/>
                    </a:cubicBezTo>
                    <a:cubicBezTo>
                      <a:pt x="253" y="57"/>
                      <a:pt x="251" y="56"/>
                      <a:pt x="248" y="56"/>
                    </a:cubicBezTo>
                    <a:cubicBezTo>
                      <a:pt x="222" y="56"/>
                      <a:pt x="222" y="56"/>
                      <a:pt x="222" y="56"/>
                    </a:cubicBezTo>
                    <a:cubicBezTo>
                      <a:pt x="208" y="6"/>
                      <a:pt x="208" y="6"/>
                      <a:pt x="208" y="6"/>
                    </a:cubicBezTo>
                    <a:cubicBezTo>
                      <a:pt x="207" y="2"/>
                      <a:pt x="204" y="0"/>
                      <a:pt x="200" y="0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42" y="0"/>
                      <a:pt x="140" y="1"/>
                      <a:pt x="138" y="2"/>
                    </a:cubicBezTo>
                    <a:cubicBezTo>
                      <a:pt x="117" y="24"/>
                      <a:pt x="117" y="24"/>
                      <a:pt x="117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76" y="24"/>
                      <a:pt x="73" y="27"/>
                      <a:pt x="72" y="30"/>
                    </a:cubicBezTo>
                    <a:cubicBezTo>
                      <a:pt x="66" y="56"/>
                      <a:pt x="66" y="56"/>
                      <a:pt x="66" y="56"/>
                    </a:cubicBezTo>
                    <a:cubicBezTo>
                      <a:pt x="50" y="56"/>
                      <a:pt x="50" y="56"/>
                      <a:pt x="50" y="56"/>
                    </a:cubicBezTo>
                    <a:cubicBezTo>
                      <a:pt x="48" y="31"/>
                      <a:pt x="48" y="31"/>
                      <a:pt x="48" y="31"/>
                    </a:cubicBezTo>
                    <a:cubicBezTo>
                      <a:pt x="48" y="27"/>
                      <a:pt x="44" y="24"/>
                      <a:pt x="40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4" y="24"/>
                      <a:pt x="0" y="28"/>
                      <a:pt x="0" y="32"/>
                    </a:cubicBezTo>
                    <a:close/>
                    <a:moveTo>
                      <a:pt x="176" y="200"/>
                    </a:moveTo>
                    <a:cubicBezTo>
                      <a:pt x="185" y="200"/>
                      <a:pt x="192" y="207"/>
                      <a:pt x="192" y="216"/>
                    </a:cubicBezTo>
                    <a:cubicBezTo>
                      <a:pt x="192" y="225"/>
                      <a:pt x="185" y="232"/>
                      <a:pt x="176" y="232"/>
                    </a:cubicBezTo>
                    <a:cubicBezTo>
                      <a:pt x="167" y="232"/>
                      <a:pt x="160" y="225"/>
                      <a:pt x="160" y="216"/>
                    </a:cubicBezTo>
                    <a:cubicBezTo>
                      <a:pt x="160" y="207"/>
                      <a:pt x="167" y="200"/>
                      <a:pt x="176" y="200"/>
                    </a:cubicBezTo>
                    <a:close/>
                    <a:moveTo>
                      <a:pt x="80" y="200"/>
                    </a:moveTo>
                    <a:cubicBezTo>
                      <a:pt x="89" y="200"/>
                      <a:pt x="96" y="207"/>
                      <a:pt x="96" y="216"/>
                    </a:cubicBezTo>
                    <a:cubicBezTo>
                      <a:pt x="96" y="225"/>
                      <a:pt x="89" y="232"/>
                      <a:pt x="80" y="232"/>
                    </a:cubicBezTo>
                    <a:cubicBezTo>
                      <a:pt x="71" y="232"/>
                      <a:pt x="64" y="225"/>
                      <a:pt x="64" y="216"/>
                    </a:cubicBezTo>
                    <a:cubicBezTo>
                      <a:pt x="64" y="207"/>
                      <a:pt x="71" y="200"/>
                      <a:pt x="80" y="200"/>
                    </a:cubicBezTo>
                    <a:close/>
                    <a:moveTo>
                      <a:pt x="147" y="16"/>
                    </a:moveTo>
                    <a:cubicBezTo>
                      <a:pt x="194" y="16"/>
                      <a:pt x="194" y="16"/>
                      <a:pt x="194" y="16"/>
                    </a:cubicBezTo>
                    <a:cubicBezTo>
                      <a:pt x="205" y="56"/>
                      <a:pt x="205" y="56"/>
                      <a:pt x="205" y="56"/>
                    </a:cubicBezTo>
                    <a:cubicBezTo>
                      <a:pt x="134" y="56"/>
                      <a:pt x="134" y="56"/>
                      <a:pt x="134" y="56"/>
                    </a:cubicBezTo>
                    <a:cubicBezTo>
                      <a:pt x="129" y="34"/>
                      <a:pt x="129" y="34"/>
                      <a:pt x="129" y="34"/>
                    </a:cubicBezTo>
                    <a:lnTo>
                      <a:pt x="147" y="16"/>
                    </a:lnTo>
                    <a:close/>
                    <a:moveTo>
                      <a:pt x="86" y="40"/>
                    </a:moveTo>
                    <a:cubicBezTo>
                      <a:pt x="114" y="40"/>
                      <a:pt x="114" y="40"/>
                      <a:pt x="114" y="40"/>
                    </a:cubicBezTo>
                    <a:cubicBezTo>
                      <a:pt x="118" y="56"/>
                      <a:pt x="118" y="56"/>
                      <a:pt x="118" y="56"/>
                    </a:cubicBezTo>
                    <a:cubicBezTo>
                      <a:pt x="82" y="56"/>
                      <a:pt x="82" y="56"/>
                      <a:pt x="82" y="56"/>
                    </a:cubicBezTo>
                    <a:lnTo>
                      <a:pt x="86" y="40"/>
                    </a:lnTo>
                    <a:close/>
                    <a:moveTo>
                      <a:pt x="216" y="72"/>
                    </a:moveTo>
                    <a:cubicBezTo>
                      <a:pt x="216" y="72"/>
                      <a:pt x="216" y="72"/>
                      <a:pt x="216" y="72"/>
                    </a:cubicBezTo>
                    <a:cubicBezTo>
                      <a:pt x="216" y="72"/>
                      <a:pt x="216" y="72"/>
                      <a:pt x="216" y="72"/>
                    </a:cubicBezTo>
                    <a:cubicBezTo>
                      <a:pt x="237" y="72"/>
                      <a:pt x="237" y="72"/>
                      <a:pt x="237" y="72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59" y="148"/>
                      <a:pt x="59" y="148"/>
                      <a:pt x="58" y="148"/>
                    </a:cubicBezTo>
                    <a:cubicBezTo>
                      <a:pt x="52" y="72"/>
                      <a:pt x="52" y="72"/>
                      <a:pt x="52" y="72"/>
                    </a:cubicBezTo>
                    <a:lnTo>
                      <a:pt x="216" y="7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išľídé">
                <a:extLst>
                  <a:ext uri="{FF2B5EF4-FFF2-40B4-BE49-F238E27FC236}">
                    <a16:creationId xmlns:a16="http://schemas.microsoft.com/office/drawing/2014/main" id="{5C826A3B-C2F7-48BD-BAB9-21CCDF72F1E2}"/>
                  </a:ext>
                </a:extLst>
              </p:cNvPr>
              <p:cNvSpPr/>
              <p:nvPr/>
            </p:nvSpPr>
            <p:spPr bwMode="auto">
              <a:xfrm>
                <a:off x="6732114" y="4125362"/>
                <a:ext cx="544992" cy="662925"/>
              </a:xfrm>
              <a:custGeom>
                <a:avLst/>
                <a:gdLst>
                  <a:gd name="connsiteX0" fmla="*/ 201732 w 483027"/>
                  <a:gd name="connsiteY0" fmla="*/ 476158 h 587551"/>
                  <a:gd name="connsiteX1" fmla="*/ 381725 w 483027"/>
                  <a:gd name="connsiteY1" fmla="*/ 476158 h 587551"/>
                  <a:gd name="connsiteX2" fmla="*/ 401724 w 483027"/>
                  <a:gd name="connsiteY2" fmla="*/ 494724 h 587551"/>
                  <a:gd name="connsiteX3" fmla="*/ 381725 w 483027"/>
                  <a:gd name="connsiteY3" fmla="*/ 513290 h 587551"/>
                  <a:gd name="connsiteX4" fmla="*/ 201732 w 483027"/>
                  <a:gd name="connsiteY4" fmla="*/ 513290 h 587551"/>
                  <a:gd name="connsiteX5" fmla="*/ 181732 w 483027"/>
                  <a:gd name="connsiteY5" fmla="*/ 494724 h 587551"/>
                  <a:gd name="connsiteX6" fmla="*/ 201732 w 483027"/>
                  <a:gd name="connsiteY6" fmla="*/ 476158 h 587551"/>
                  <a:gd name="connsiteX7" fmla="*/ 101227 w 483027"/>
                  <a:gd name="connsiteY7" fmla="*/ 476158 h 587551"/>
                  <a:gd name="connsiteX8" fmla="*/ 121154 w 483027"/>
                  <a:gd name="connsiteY8" fmla="*/ 476158 h 587551"/>
                  <a:gd name="connsiteX9" fmla="*/ 141081 w 483027"/>
                  <a:gd name="connsiteY9" fmla="*/ 494724 h 587551"/>
                  <a:gd name="connsiteX10" fmla="*/ 121154 w 483027"/>
                  <a:gd name="connsiteY10" fmla="*/ 513290 h 587551"/>
                  <a:gd name="connsiteX11" fmla="*/ 101227 w 483027"/>
                  <a:gd name="connsiteY11" fmla="*/ 513290 h 587551"/>
                  <a:gd name="connsiteX12" fmla="*/ 81300 w 483027"/>
                  <a:gd name="connsiteY12" fmla="*/ 494724 h 587551"/>
                  <a:gd name="connsiteX13" fmla="*/ 101227 w 483027"/>
                  <a:gd name="connsiteY13" fmla="*/ 476158 h 587551"/>
                  <a:gd name="connsiteX14" fmla="*/ 201732 w 483027"/>
                  <a:gd name="connsiteY14" fmla="*/ 384421 h 587551"/>
                  <a:gd name="connsiteX15" fmla="*/ 381725 w 483027"/>
                  <a:gd name="connsiteY15" fmla="*/ 384421 h 587551"/>
                  <a:gd name="connsiteX16" fmla="*/ 401724 w 483027"/>
                  <a:gd name="connsiteY16" fmla="*/ 402987 h 587551"/>
                  <a:gd name="connsiteX17" fmla="*/ 381725 w 483027"/>
                  <a:gd name="connsiteY17" fmla="*/ 421553 h 587551"/>
                  <a:gd name="connsiteX18" fmla="*/ 201732 w 483027"/>
                  <a:gd name="connsiteY18" fmla="*/ 421553 h 587551"/>
                  <a:gd name="connsiteX19" fmla="*/ 181732 w 483027"/>
                  <a:gd name="connsiteY19" fmla="*/ 402987 h 587551"/>
                  <a:gd name="connsiteX20" fmla="*/ 201732 w 483027"/>
                  <a:gd name="connsiteY20" fmla="*/ 384421 h 587551"/>
                  <a:gd name="connsiteX21" fmla="*/ 101227 w 483027"/>
                  <a:gd name="connsiteY21" fmla="*/ 384421 h 587551"/>
                  <a:gd name="connsiteX22" fmla="*/ 121154 w 483027"/>
                  <a:gd name="connsiteY22" fmla="*/ 384421 h 587551"/>
                  <a:gd name="connsiteX23" fmla="*/ 141081 w 483027"/>
                  <a:gd name="connsiteY23" fmla="*/ 402987 h 587551"/>
                  <a:gd name="connsiteX24" fmla="*/ 121154 w 483027"/>
                  <a:gd name="connsiteY24" fmla="*/ 421553 h 587551"/>
                  <a:gd name="connsiteX25" fmla="*/ 101227 w 483027"/>
                  <a:gd name="connsiteY25" fmla="*/ 421553 h 587551"/>
                  <a:gd name="connsiteX26" fmla="*/ 81300 w 483027"/>
                  <a:gd name="connsiteY26" fmla="*/ 402987 h 587551"/>
                  <a:gd name="connsiteX27" fmla="*/ 101227 w 483027"/>
                  <a:gd name="connsiteY27" fmla="*/ 384421 h 587551"/>
                  <a:gd name="connsiteX28" fmla="*/ 201732 w 483027"/>
                  <a:gd name="connsiteY28" fmla="*/ 292684 h 587551"/>
                  <a:gd name="connsiteX29" fmla="*/ 381725 w 483027"/>
                  <a:gd name="connsiteY29" fmla="*/ 292684 h 587551"/>
                  <a:gd name="connsiteX30" fmla="*/ 401724 w 483027"/>
                  <a:gd name="connsiteY30" fmla="*/ 311250 h 587551"/>
                  <a:gd name="connsiteX31" fmla="*/ 381725 w 483027"/>
                  <a:gd name="connsiteY31" fmla="*/ 329816 h 587551"/>
                  <a:gd name="connsiteX32" fmla="*/ 201732 w 483027"/>
                  <a:gd name="connsiteY32" fmla="*/ 329816 h 587551"/>
                  <a:gd name="connsiteX33" fmla="*/ 181732 w 483027"/>
                  <a:gd name="connsiteY33" fmla="*/ 311250 h 587551"/>
                  <a:gd name="connsiteX34" fmla="*/ 201732 w 483027"/>
                  <a:gd name="connsiteY34" fmla="*/ 292684 h 587551"/>
                  <a:gd name="connsiteX35" fmla="*/ 101227 w 483027"/>
                  <a:gd name="connsiteY35" fmla="*/ 292684 h 587551"/>
                  <a:gd name="connsiteX36" fmla="*/ 121154 w 483027"/>
                  <a:gd name="connsiteY36" fmla="*/ 292684 h 587551"/>
                  <a:gd name="connsiteX37" fmla="*/ 141081 w 483027"/>
                  <a:gd name="connsiteY37" fmla="*/ 311250 h 587551"/>
                  <a:gd name="connsiteX38" fmla="*/ 121154 w 483027"/>
                  <a:gd name="connsiteY38" fmla="*/ 329816 h 587551"/>
                  <a:gd name="connsiteX39" fmla="*/ 101227 w 483027"/>
                  <a:gd name="connsiteY39" fmla="*/ 329816 h 587551"/>
                  <a:gd name="connsiteX40" fmla="*/ 81300 w 483027"/>
                  <a:gd name="connsiteY40" fmla="*/ 311250 h 587551"/>
                  <a:gd name="connsiteX41" fmla="*/ 101227 w 483027"/>
                  <a:gd name="connsiteY41" fmla="*/ 292684 h 587551"/>
                  <a:gd name="connsiteX42" fmla="*/ 201732 w 483027"/>
                  <a:gd name="connsiteY42" fmla="*/ 200948 h 587551"/>
                  <a:gd name="connsiteX43" fmla="*/ 381725 w 483027"/>
                  <a:gd name="connsiteY43" fmla="*/ 200948 h 587551"/>
                  <a:gd name="connsiteX44" fmla="*/ 401724 w 483027"/>
                  <a:gd name="connsiteY44" fmla="*/ 219514 h 587551"/>
                  <a:gd name="connsiteX45" fmla="*/ 381725 w 483027"/>
                  <a:gd name="connsiteY45" fmla="*/ 238080 h 587551"/>
                  <a:gd name="connsiteX46" fmla="*/ 201732 w 483027"/>
                  <a:gd name="connsiteY46" fmla="*/ 238080 h 587551"/>
                  <a:gd name="connsiteX47" fmla="*/ 181732 w 483027"/>
                  <a:gd name="connsiteY47" fmla="*/ 219514 h 587551"/>
                  <a:gd name="connsiteX48" fmla="*/ 201732 w 483027"/>
                  <a:gd name="connsiteY48" fmla="*/ 200948 h 587551"/>
                  <a:gd name="connsiteX49" fmla="*/ 101227 w 483027"/>
                  <a:gd name="connsiteY49" fmla="*/ 200948 h 587551"/>
                  <a:gd name="connsiteX50" fmla="*/ 121154 w 483027"/>
                  <a:gd name="connsiteY50" fmla="*/ 200948 h 587551"/>
                  <a:gd name="connsiteX51" fmla="*/ 141081 w 483027"/>
                  <a:gd name="connsiteY51" fmla="*/ 219514 h 587551"/>
                  <a:gd name="connsiteX52" fmla="*/ 121154 w 483027"/>
                  <a:gd name="connsiteY52" fmla="*/ 238080 h 587551"/>
                  <a:gd name="connsiteX53" fmla="*/ 101227 w 483027"/>
                  <a:gd name="connsiteY53" fmla="*/ 238080 h 587551"/>
                  <a:gd name="connsiteX54" fmla="*/ 81300 w 483027"/>
                  <a:gd name="connsiteY54" fmla="*/ 219514 h 587551"/>
                  <a:gd name="connsiteX55" fmla="*/ 101227 w 483027"/>
                  <a:gd name="connsiteY55" fmla="*/ 200948 h 587551"/>
                  <a:gd name="connsiteX56" fmla="*/ 40252 w 483027"/>
                  <a:gd name="connsiteY56" fmla="*/ 91805 h 587551"/>
                  <a:gd name="connsiteX57" fmla="*/ 40252 w 483027"/>
                  <a:gd name="connsiteY57" fmla="*/ 550829 h 587551"/>
                  <a:gd name="connsiteX58" fmla="*/ 442775 w 483027"/>
                  <a:gd name="connsiteY58" fmla="*/ 550829 h 587551"/>
                  <a:gd name="connsiteX59" fmla="*/ 442775 w 483027"/>
                  <a:gd name="connsiteY59" fmla="*/ 91805 h 587551"/>
                  <a:gd name="connsiteX60" fmla="*/ 384912 w 483027"/>
                  <a:gd name="connsiteY60" fmla="*/ 91805 h 587551"/>
                  <a:gd name="connsiteX61" fmla="*/ 400007 w 483027"/>
                  <a:gd name="connsiteY61" fmla="*/ 117051 h 587551"/>
                  <a:gd name="connsiteX62" fmla="*/ 402523 w 483027"/>
                  <a:gd name="connsiteY62" fmla="*/ 128527 h 587551"/>
                  <a:gd name="connsiteX63" fmla="*/ 382397 w 483027"/>
                  <a:gd name="connsiteY63" fmla="*/ 146888 h 587551"/>
                  <a:gd name="connsiteX64" fmla="*/ 100631 w 483027"/>
                  <a:gd name="connsiteY64" fmla="*/ 146888 h 587551"/>
                  <a:gd name="connsiteX65" fmla="*/ 83021 w 483027"/>
                  <a:gd name="connsiteY65" fmla="*/ 137707 h 587551"/>
                  <a:gd name="connsiteX66" fmla="*/ 83021 w 483027"/>
                  <a:gd name="connsiteY66" fmla="*/ 119346 h 587551"/>
                  <a:gd name="connsiteX67" fmla="*/ 98115 w 483027"/>
                  <a:gd name="connsiteY67" fmla="*/ 91805 h 587551"/>
                  <a:gd name="connsiteX68" fmla="*/ 40252 w 483027"/>
                  <a:gd name="connsiteY68" fmla="*/ 91805 h 587551"/>
                  <a:gd name="connsiteX69" fmla="*/ 173588 w 483027"/>
                  <a:gd name="connsiteY69" fmla="*/ 36722 h 587551"/>
                  <a:gd name="connsiteX70" fmla="*/ 133336 w 483027"/>
                  <a:gd name="connsiteY70" fmla="*/ 110166 h 587551"/>
                  <a:gd name="connsiteX71" fmla="*/ 349692 w 483027"/>
                  <a:gd name="connsiteY71" fmla="*/ 110166 h 587551"/>
                  <a:gd name="connsiteX72" fmla="*/ 309439 w 483027"/>
                  <a:gd name="connsiteY72" fmla="*/ 36722 h 587551"/>
                  <a:gd name="connsiteX73" fmla="*/ 173588 w 483027"/>
                  <a:gd name="connsiteY73" fmla="*/ 36722 h 587551"/>
                  <a:gd name="connsiteX74" fmla="*/ 161009 w 483027"/>
                  <a:gd name="connsiteY74" fmla="*/ 0 h 587551"/>
                  <a:gd name="connsiteX75" fmla="*/ 322018 w 483027"/>
                  <a:gd name="connsiteY75" fmla="*/ 0 h 587551"/>
                  <a:gd name="connsiteX76" fmla="*/ 339629 w 483027"/>
                  <a:gd name="connsiteY76" fmla="*/ 9180 h 587551"/>
                  <a:gd name="connsiteX77" fmla="*/ 364786 w 483027"/>
                  <a:gd name="connsiteY77" fmla="*/ 55083 h 587551"/>
                  <a:gd name="connsiteX78" fmla="*/ 462901 w 483027"/>
                  <a:gd name="connsiteY78" fmla="*/ 55083 h 587551"/>
                  <a:gd name="connsiteX79" fmla="*/ 483027 w 483027"/>
                  <a:gd name="connsiteY79" fmla="*/ 73444 h 587551"/>
                  <a:gd name="connsiteX80" fmla="*/ 483027 w 483027"/>
                  <a:gd name="connsiteY80" fmla="*/ 569190 h 587551"/>
                  <a:gd name="connsiteX81" fmla="*/ 462901 w 483027"/>
                  <a:gd name="connsiteY81" fmla="*/ 587551 h 587551"/>
                  <a:gd name="connsiteX82" fmla="*/ 20126 w 483027"/>
                  <a:gd name="connsiteY82" fmla="*/ 587551 h 587551"/>
                  <a:gd name="connsiteX83" fmla="*/ 0 w 483027"/>
                  <a:gd name="connsiteY83" fmla="*/ 569190 h 587551"/>
                  <a:gd name="connsiteX84" fmla="*/ 0 w 483027"/>
                  <a:gd name="connsiteY84" fmla="*/ 73444 h 587551"/>
                  <a:gd name="connsiteX85" fmla="*/ 20126 w 483027"/>
                  <a:gd name="connsiteY85" fmla="*/ 55083 h 587551"/>
                  <a:gd name="connsiteX86" fmla="*/ 118241 w 483027"/>
                  <a:gd name="connsiteY86" fmla="*/ 55083 h 587551"/>
                  <a:gd name="connsiteX87" fmla="*/ 143399 w 483027"/>
                  <a:gd name="connsiteY87" fmla="*/ 9180 h 587551"/>
                  <a:gd name="connsiteX88" fmla="*/ 161009 w 483027"/>
                  <a:gd name="connsiteY88" fmla="*/ 0 h 587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483027" h="587551">
                    <a:moveTo>
                      <a:pt x="201732" y="476158"/>
                    </a:moveTo>
                    <a:cubicBezTo>
                      <a:pt x="201732" y="476158"/>
                      <a:pt x="201732" y="476158"/>
                      <a:pt x="381725" y="476158"/>
                    </a:cubicBezTo>
                    <a:cubicBezTo>
                      <a:pt x="391725" y="476158"/>
                      <a:pt x="401724" y="485441"/>
                      <a:pt x="401724" y="494724"/>
                    </a:cubicBezTo>
                    <a:cubicBezTo>
                      <a:pt x="401724" y="504007"/>
                      <a:pt x="391725" y="513290"/>
                      <a:pt x="381725" y="513290"/>
                    </a:cubicBezTo>
                    <a:cubicBezTo>
                      <a:pt x="381725" y="513290"/>
                      <a:pt x="381725" y="513290"/>
                      <a:pt x="201732" y="513290"/>
                    </a:cubicBezTo>
                    <a:cubicBezTo>
                      <a:pt x="191732" y="513290"/>
                      <a:pt x="181732" y="504007"/>
                      <a:pt x="181732" y="494724"/>
                    </a:cubicBezTo>
                    <a:cubicBezTo>
                      <a:pt x="181732" y="485441"/>
                      <a:pt x="191732" y="476158"/>
                      <a:pt x="201732" y="476158"/>
                    </a:cubicBezTo>
                    <a:close/>
                    <a:moveTo>
                      <a:pt x="101227" y="476158"/>
                    </a:moveTo>
                    <a:cubicBezTo>
                      <a:pt x="101227" y="476158"/>
                      <a:pt x="101227" y="476158"/>
                      <a:pt x="121154" y="476158"/>
                    </a:cubicBezTo>
                    <a:cubicBezTo>
                      <a:pt x="131118" y="476158"/>
                      <a:pt x="141081" y="485441"/>
                      <a:pt x="141081" y="494724"/>
                    </a:cubicBezTo>
                    <a:cubicBezTo>
                      <a:pt x="141081" y="504007"/>
                      <a:pt x="131118" y="513290"/>
                      <a:pt x="121154" y="513290"/>
                    </a:cubicBezTo>
                    <a:cubicBezTo>
                      <a:pt x="121154" y="513290"/>
                      <a:pt x="121154" y="513290"/>
                      <a:pt x="101227" y="513290"/>
                    </a:cubicBezTo>
                    <a:cubicBezTo>
                      <a:pt x="91264" y="513290"/>
                      <a:pt x="81300" y="504007"/>
                      <a:pt x="81300" y="494724"/>
                    </a:cubicBezTo>
                    <a:cubicBezTo>
                      <a:pt x="81300" y="485441"/>
                      <a:pt x="91264" y="476158"/>
                      <a:pt x="101227" y="476158"/>
                    </a:cubicBezTo>
                    <a:close/>
                    <a:moveTo>
                      <a:pt x="201732" y="384421"/>
                    </a:moveTo>
                    <a:cubicBezTo>
                      <a:pt x="201732" y="384421"/>
                      <a:pt x="201732" y="384421"/>
                      <a:pt x="381725" y="384421"/>
                    </a:cubicBezTo>
                    <a:cubicBezTo>
                      <a:pt x="391725" y="384421"/>
                      <a:pt x="401724" y="393704"/>
                      <a:pt x="401724" y="402987"/>
                    </a:cubicBezTo>
                    <a:cubicBezTo>
                      <a:pt x="401724" y="412270"/>
                      <a:pt x="391725" y="421553"/>
                      <a:pt x="381725" y="421553"/>
                    </a:cubicBezTo>
                    <a:cubicBezTo>
                      <a:pt x="381725" y="421553"/>
                      <a:pt x="381725" y="421553"/>
                      <a:pt x="201732" y="421553"/>
                    </a:cubicBezTo>
                    <a:cubicBezTo>
                      <a:pt x="191732" y="421553"/>
                      <a:pt x="181732" y="412270"/>
                      <a:pt x="181732" y="402987"/>
                    </a:cubicBezTo>
                    <a:cubicBezTo>
                      <a:pt x="181732" y="393704"/>
                      <a:pt x="191732" y="384421"/>
                      <a:pt x="201732" y="384421"/>
                    </a:cubicBezTo>
                    <a:close/>
                    <a:moveTo>
                      <a:pt x="101227" y="384421"/>
                    </a:moveTo>
                    <a:cubicBezTo>
                      <a:pt x="101227" y="384421"/>
                      <a:pt x="101227" y="384421"/>
                      <a:pt x="121154" y="384421"/>
                    </a:cubicBezTo>
                    <a:cubicBezTo>
                      <a:pt x="131118" y="384421"/>
                      <a:pt x="141081" y="393704"/>
                      <a:pt x="141081" y="402987"/>
                    </a:cubicBezTo>
                    <a:cubicBezTo>
                      <a:pt x="141081" y="412270"/>
                      <a:pt x="131118" y="421553"/>
                      <a:pt x="121154" y="421553"/>
                    </a:cubicBezTo>
                    <a:cubicBezTo>
                      <a:pt x="121154" y="421553"/>
                      <a:pt x="121154" y="421553"/>
                      <a:pt x="101227" y="421553"/>
                    </a:cubicBezTo>
                    <a:cubicBezTo>
                      <a:pt x="91264" y="421553"/>
                      <a:pt x="81300" y="412270"/>
                      <a:pt x="81300" y="402987"/>
                    </a:cubicBezTo>
                    <a:cubicBezTo>
                      <a:pt x="81300" y="393704"/>
                      <a:pt x="91264" y="384421"/>
                      <a:pt x="101227" y="384421"/>
                    </a:cubicBezTo>
                    <a:close/>
                    <a:moveTo>
                      <a:pt x="201732" y="292684"/>
                    </a:moveTo>
                    <a:cubicBezTo>
                      <a:pt x="201732" y="292684"/>
                      <a:pt x="201732" y="292684"/>
                      <a:pt x="381725" y="292684"/>
                    </a:cubicBezTo>
                    <a:cubicBezTo>
                      <a:pt x="391725" y="292684"/>
                      <a:pt x="401724" y="301967"/>
                      <a:pt x="401724" y="311250"/>
                    </a:cubicBezTo>
                    <a:cubicBezTo>
                      <a:pt x="401724" y="320533"/>
                      <a:pt x="391725" y="329816"/>
                      <a:pt x="381725" y="329816"/>
                    </a:cubicBezTo>
                    <a:cubicBezTo>
                      <a:pt x="381725" y="329816"/>
                      <a:pt x="381725" y="329816"/>
                      <a:pt x="201732" y="329816"/>
                    </a:cubicBezTo>
                    <a:cubicBezTo>
                      <a:pt x="191732" y="329816"/>
                      <a:pt x="181732" y="320533"/>
                      <a:pt x="181732" y="311250"/>
                    </a:cubicBezTo>
                    <a:cubicBezTo>
                      <a:pt x="181732" y="301967"/>
                      <a:pt x="191732" y="292684"/>
                      <a:pt x="201732" y="292684"/>
                    </a:cubicBezTo>
                    <a:close/>
                    <a:moveTo>
                      <a:pt x="101227" y="292684"/>
                    </a:moveTo>
                    <a:cubicBezTo>
                      <a:pt x="101227" y="292684"/>
                      <a:pt x="101227" y="292684"/>
                      <a:pt x="121154" y="292684"/>
                    </a:cubicBezTo>
                    <a:cubicBezTo>
                      <a:pt x="131118" y="292684"/>
                      <a:pt x="141081" y="301967"/>
                      <a:pt x="141081" y="311250"/>
                    </a:cubicBezTo>
                    <a:cubicBezTo>
                      <a:pt x="141081" y="320533"/>
                      <a:pt x="131118" y="329816"/>
                      <a:pt x="121154" y="329816"/>
                    </a:cubicBezTo>
                    <a:cubicBezTo>
                      <a:pt x="121154" y="329816"/>
                      <a:pt x="121154" y="329816"/>
                      <a:pt x="101227" y="329816"/>
                    </a:cubicBezTo>
                    <a:cubicBezTo>
                      <a:pt x="91264" y="329816"/>
                      <a:pt x="81300" y="320533"/>
                      <a:pt x="81300" y="311250"/>
                    </a:cubicBezTo>
                    <a:cubicBezTo>
                      <a:pt x="81300" y="301967"/>
                      <a:pt x="91264" y="292684"/>
                      <a:pt x="101227" y="292684"/>
                    </a:cubicBezTo>
                    <a:close/>
                    <a:moveTo>
                      <a:pt x="201732" y="200948"/>
                    </a:moveTo>
                    <a:cubicBezTo>
                      <a:pt x="201732" y="200948"/>
                      <a:pt x="201732" y="200948"/>
                      <a:pt x="381725" y="200948"/>
                    </a:cubicBezTo>
                    <a:cubicBezTo>
                      <a:pt x="391725" y="200948"/>
                      <a:pt x="401724" y="210231"/>
                      <a:pt x="401724" y="219514"/>
                    </a:cubicBezTo>
                    <a:cubicBezTo>
                      <a:pt x="401724" y="228797"/>
                      <a:pt x="391725" y="238080"/>
                      <a:pt x="381725" y="238080"/>
                    </a:cubicBezTo>
                    <a:cubicBezTo>
                      <a:pt x="381725" y="238080"/>
                      <a:pt x="381725" y="238080"/>
                      <a:pt x="201732" y="238080"/>
                    </a:cubicBezTo>
                    <a:cubicBezTo>
                      <a:pt x="191732" y="238080"/>
                      <a:pt x="181732" y="228797"/>
                      <a:pt x="181732" y="219514"/>
                    </a:cubicBezTo>
                    <a:cubicBezTo>
                      <a:pt x="181732" y="210231"/>
                      <a:pt x="191732" y="200948"/>
                      <a:pt x="201732" y="200948"/>
                    </a:cubicBezTo>
                    <a:close/>
                    <a:moveTo>
                      <a:pt x="101227" y="200948"/>
                    </a:moveTo>
                    <a:cubicBezTo>
                      <a:pt x="101227" y="200948"/>
                      <a:pt x="101227" y="200948"/>
                      <a:pt x="121154" y="200948"/>
                    </a:cubicBezTo>
                    <a:cubicBezTo>
                      <a:pt x="131118" y="200948"/>
                      <a:pt x="141081" y="210231"/>
                      <a:pt x="141081" y="219514"/>
                    </a:cubicBezTo>
                    <a:cubicBezTo>
                      <a:pt x="141081" y="228797"/>
                      <a:pt x="131118" y="238080"/>
                      <a:pt x="121154" y="238080"/>
                    </a:cubicBezTo>
                    <a:cubicBezTo>
                      <a:pt x="121154" y="238080"/>
                      <a:pt x="121154" y="238080"/>
                      <a:pt x="101227" y="238080"/>
                    </a:cubicBezTo>
                    <a:cubicBezTo>
                      <a:pt x="91264" y="238080"/>
                      <a:pt x="81300" y="228797"/>
                      <a:pt x="81300" y="219514"/>
                    </a:cubicBezTo>
                    <a:cubicBezTo>
                      <a:pt x="81300" y="210231"/>
                      <a:pt x="91264" y="200948"/>
                      <a:pt x="101227" y="200948"/>
                    </a:cubicBezTo>
                    <a:close/>
                    <a:moveTo>
                      <a:pt x="40252" y="91805"/>
                    </a:moveTo>
                    <a:cubicBezTo>
                      <a:pt x="40252" y="91805"/>
                      <a:pt x="40252" y="91805"/>
                      <a:pt x="40252" y="550829"/>
                    </a:cubicBezTo>
                    <a:cubicBezTo>
                      <a:pt x="40252" y="550829"/>
                      <a:pt x="40252" y="550829"/>
                      <a:pt x="442775" y="550829"/>
                    </a:cubicBezTo>
                    <a:lnTo>
                      <a:pt x="442775" y="91805"/>
                    </a:lnTo>
                    <a:cubicBezTo>
                      <a:pt x="442775" y="91805"/>
                      <a:pt x="442775" y="91805"/>
                      <a:pt x="384912" y="91805"/>
                    </a:cubicBezTo>
                    <a:cubicBezTo>
                      <a:pt x="384912" y="91805"/>
                      <a:pt x="384912" y="91805"/>
                      <a:pt x="400007" y="117051"/>
                    </a:cubicBezTo>
                    <a:cubicBezTo>
                      <a:pt x="402523" y="121641"/>
                      <a:pt x="402523" y="123936"/>
                      <a:pt x="402523" y="128527"/>
                    </a:cubicBezTo>
                    <a:cubicBezTo>
                      <a:pt x="402523" y="137707"/>
                      <a:pt x="392460" y="146888"/>
                      <a:pt x="382397" y="146888"/>
                    </a:cubicBezTo>
                    <a:cubicBezTo>
                      <a:pt x="382397" y="146888"/>
                      <a:pt x="382397" y="146888"/>
                      <a:pt x="100631" y="146888"/>
                    </a:cubicBezTo>
                    <a:cubicBezTo>
                      <a:pt x="93084" y="146888"/>
                      <a:pt x="88052" y="144592"/>
                      <a:pt x="83021" y="137707"/>
                    </a:cubicBezTo>
                    <a:cubicBezTo>
                      <a:pt x="80504" y="133117"/>
                      <a:pt x="80504" y="126231"/>
                      <a:pt x="83021" y="119346"/>
                    </a:cubicBezTo>
                    <a:cubicBezTo>
                      <a:pt x="83021" y="119346"/>
                      <a:pt x="83021" y="119346"/>
                      <a:pt x="98115" y="91805"/>
                    </a:cubicBezTo>
                    <a:cubicBezTo>
                      <a:pt x="98115" y="91805"/>
                      <a:pt x="98115" y="91805"/>
                      <a:pt x="40252" y="91805"/>
                    </a:cubicBezTo>
                    <a:close/>
                    <a:moveTo>
                      <a:pt x="173588" y="36722"/>
                    </a:moveTo>
                    <a:lnTo>
                      <a:pt x="133336" y="110166"/>
                    </a:lnTo>
                    <a:cubicBezTo>
                      <a:pt x="133336" y="110166"/>
                      <a:pt x="133336" y="110166"/>
                      <a:pt x="349692" y="110166"/>
                    </a:cubicBezTo>
                    <a:cubicBezTo>
                      <a:pt x="349692" y="110166"/>
                      <a:pt x="349692" y="110166"/>
                      <a:pt x="309439" y="36722"/>
                    </a:cubicBezTo>
                    <a:cubicBezTo>
                      <a:pt x="309439" y="36722"/>
                      <a:pt x="309439" y="36722"/>
                      <a:pt x="173588" y="36722"/>
                    </a:cubicBezTo>
                    <a:close/>
                    <a:moveTo>
                      <a:pt x="161009" y="0"/>
                    </a:moveTo>
                    <a:cubicBezTo>
                      <a:pt x="161009" y="0"/>
                      <a:pt x="161009" y="0"/>
                      <a:pt x="322018" y="0"/>
                    </a:cubicBezTo>
                    <a:cubicBezTo>
                      <a:pt x="329566" y="0"/>
                      <a:pt x="337113" y="4590"/>
                      <a:pt x="339629" y="9180"/>
                    </a:cubicBezTo>
                    <a:cubicBezTo>
                      <a:pt x="339629" y="9180"/>
                      <a:pt x="339629" y="9180"/>
                      <a:pt x="364786" y="55083"/>
                    </a:cubicBezTo>
                    <a:lnTo>
                      <a:pt x="462901" y="55083"/>
                    </a:lnTo>
                    <a:cubicBezTo>
                      <a:pt x="472964" y="55083"/>
                      <a:pt x="483027" y="64263"/>
                      <a:pt x="483027" y="73444"/>
                    </a:cubicBezTo>
                    <a:cubicBezTo>
                      <a:pt x="483027" y="73444"/>
                      <a:pt x="483027" y="73444"/>
                      <a:pt x="483027" y="569190"/>
                    </a:cubicBezTo>
                    <a:cubicBezTo>
                      <a:pt x="483027" y="578371"/>
                      <a:pt x="472964" y="587551"/>
                      <a:pt x="462901" y="587551"/>
                    </a:cubicBezTo>
                    <a:cubicBezTo>
                      <a:pt x="462901" y="587551"/>
                      <a:pt x="462901" y="587551"/>
                      <a:pt x="20126" y="587551"/>
                    </a:cubicBezTo>
                    <a:cubicBezTo>
                      <a:pt x="10063" y="587551"/>
                      <a:pt x="0" y="578371"/>
                      <a:pt x="0" y="569190"/>
                    </a:cubicBezTo>
                    <a:cubicBezTo>
                      <a:pt x="0" y="569190"/>
                      <a:pt x="0" y="569190"/>
                      <a:pt x="0" y="73444"/>
                    </a:cubicBezTo>
                    <a:cubicBezTo>
                      <a:pt x="0" y="64263"/>
                      <a:pt x="10063" y="55083"/>
                      <a:pt x="20126" y="55083"/>
                    </a:cubicBezTo>
                    <a:cubicBezTo>
                      <a:pt x="20126" y="55083"/>
                      <a:pt x="20126" y="55083"/>
                      <a:pt x="118241" y="55083"/>
                    </a:cubicBezTo>
                    <a:cubicBezTo>
                      <a:pt x="118241" y="55083"/>
                      <a:pt x="118241" y="55083"/>
                      <a:pt x="143399" y="9180"/>
                    </a:cubicBezTo>
                    <a:cubicBezTo>
                      <a:pt x="145915" y="4590"/>
                      <a:pt x="153462" y="0"/>
                      <a:pt x="1610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anchor="ctr">
                <a:noAutofit/>
              </a:bodyPr>
              <a:lstStyle/>
              <a:p>
                <a:pPr algn="ctr"/>
                <a:endParaRPr/>
              </a:p>
            </p:txBody>
          </p:sp>
        </p:grp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86B79CF8-7F2F-4917-AD6E-A03173BEBDFD}"/>
                </a:ext>
              </a:extLst>
            </p:cNvPr>
            <p:cNvCxnSpPr>
              <a:cxnSpLocks/>
              <a:stCxn id="23" idx="6"/>
            </p:cNvCxnSpPr>
            <p:nvPr/>
          </p:nvCxnSpPr>
          <p:spPr>
            <a:xfrm flipV="1">
              <a:off x="7142424" y="3745048"/>
              <a:ext cx="4378064" cy="16388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387E9CD9-8795-468D-9BBF-E991690328F4}"/>
                </a:ext>
              </a:extLst>
            </p:cNvPr>
            <p:cNvCxnSpPr>
              <a:stCxn id="25" idx="9"/>
            </p:cNvCxnSpPr>
            <p:nvPr/>
          </p:nvCxnSpPr>
          <p:spPr>
            <a:xfrm flipV="1">
              <a:off x="6979732" y="5994185"/>
              <a:ext cx="4540756" cy="551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54369849-0629-449D-B418-C110AFFFE5B2}"/>
                </a:ext>
              </a:extLst>
            </p:cNvPr>
            <p:cNvCxnSpPr>
              <a:stCxn id="24" idx="2"/>
            </p:cNvCxnSpPr>
            <p:nvPr/>
          </p:nvCxnSpPr>
          <p:spPr>
            <a:xfrm flipH="1">
              <a:off x="669925" y="5994185"/>
              <a:ext cx="45410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ïṡļïḍè">
              <a:extLst>
                <a:ext uri="{FF2B5EF4-FFF2-40B4-BE49-F238E27FC236}">
                  <a16:creationId xmlns:a16="http://schemas.microsoft.com/office/drawing/2014/main" id="{3B4D9A86-2CCF-4526-8064-AC858E65353B}"/>
                </a:ext>
              </a:extLst>
            </p:cNvPr>
            <p:cNvGrpSpPr/>
            <p:nvPr/>
          </p:nvGrpSpPr>
          <p:grpSpPr>
            <a:xfrm>
              <a:off x="676514" y="4870039"/>
              <a:ext cx="5376847" cy="1134827"/>
              <a:chOff x="719137" y="2442364"/>
              <a:chExt cx="5376847" cy="1134827"/>
            </a:xfrm>
          </p:grpSpPr>
          <p:sp>
            <p:nvSpPr>
              <p:cNvPr id="21" name="ïśliḓe">
                <a:extLst>
                  <a:ext uri="{FF2B5EF4-FFF2-40B4-BE49-F238E27FC236}">
                    <a16:creationId xmlns:a16="http://schemas.microsoft.com/office/drawing/2014/main" id="{DA2364A5-531E-4627-9D10-894D70844082}"/>
                  </a:ext>
                </a:extLst>
              </p:cNvPr>
              <p:cNvSpPr/>
              <p:nvPr/>
            </p:nvSpPr>
            <p:spPr bwMode="auto">
              <a:xfrm>
                <a:off x="719137" y="2884169"/>
                <a:ext cx="5376845" cy="6930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  <a:endParaRPr lang="zh-CN" altLang="en-US" sz="1100" dirty="0"/>
              </a:p>
            </p:txBody>
          </p:sp>
          <p:sp>
            <p:nvSpPr>
              <p:cNvPr id="22" name="í$1iḋé">
                <a:extLst>
                  <a:ext uri="{FF2B5EF4-FFF2-40B4-BE49-F238E27FC236}">
                    <a16:creationId xmlns:a16="http://schemas.microsoft.com/office/drawing/2014/main" id="{FCA9ABAE-DA5F-4605-8689-4AF3686363F6}"/>
                  </a:ext>
                </a:extLst>
              </p:cNvPr>
              <p:cNvSpPr txBox="1"/>
              <p:nvPr/>
            </p:nvSpPr>
            <p:spPr bwMode="auto">
              <a:xfrm>
                <a:off x="719137" y="2442364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1" name="íŝļîḍè">
              <a:extLst>
                <a:ext uri="{FF2B5EF4-FFF2-40B4-BE49-F238E27FC236}">
                  <a16:creationId xmlns:a16="http://schemas.microsoft.com/office/drawing/2014/main" id="{D0C9FCA4-E82D-4C89-8AF2-ED4035934A91}"/>
                </a:ext>
              </a:extLst>
            </p:cNvPr>
            <p:cNvGrpSpPr/>
            <p:nvPr/>
          </p:nvGrpSpPr>
          <p:grpSpPr>
            <a:xfrm>
              <a:off x="6138247" y="4870039"/>
              <a:ext cx="5376847" cy="1134827"/>
              <a:chOff x="719137" y="2442364"/>
              <a:chExt cx="5376847" cy="1134827"/>
            </a:xfrm>
          </p:grpSpPr>
          <p:sp>
            <p:nvSpPr>
              <p:cNvPr id="19" name="ïş1iḓê">
                <a:extLst>
                  <a:ext uri="{FF2B5EF4-FFF2-40B4-BE49-F238E27FC236}">
                    <a16:creationId xmlns:a16="http://schemas.microsoft.com/office/drawing/2014/main" id="{850E9F4E-34B9-46EA-8811-6E0BE62CACD0}"/>
                  </a:ext>
                </a:extLst>
              </p:cNvPr>
              <p:cNvSpPr/>
              <p:nvPr/>
            </p:nvSpPr>
            <p:spPr bwMode="auto">
              <a:xfrm>
                <a:off x="719137" y="2884169"/>
                <a:ext cx="5376845" cy="6930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</a:p>
              <a:p>
                <a:pPr marL="171450" indent="-171450" algn="r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  <a:endParaRPr lang="zh-CN" altLang="en-US" sz="1100" dirty="0"/>
              </a:p>
            </p:txBody>
          </p:sp>
          <p:sp>
            <p:nvSpPr>
              <p:cNvPr id="20" name="iṥḷíḓè">
                <a:extLst>
                  <a:ext uri="{FF2B5EF4-FFF2-40B4-BE49-F238E27FC236}">
                    <a16:creationId xmlns:a16="http://schemas.microsoft.com/office/drawing/2014/main" id="{E42DDCD7-9507-49A8-8F2C-7E235EB04B1C}"/>
                  </a:ext>
                </a:extLst>
              </p:cNvPr>
              <p:cNvSpPr txBox="1"/>
              <p:nvPr/>
            </p:nvSpPr>
            <p:spPr bwMode="auto">
              <a:xfrm>
                <a:off x="719137" y="2442364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2" name="ïṡ1íḓê">
              <a:extLst>
                <a:ext uri="{FF2B5EF4-FFF2-40B4-BE49-F238E27FC236}">
                  <a16:creationId xmlns:a16="http://schemas.microsoft.com/office/drawing/2014/main" id="{60E27671-9756-4641-A41F-3813FEAA551F}"/>
                </a:ext>
              </a:extLst>
            </p:cNvPr>
            <p:cNvGrpSpPr/>
            <p:nvPr/>
          </p:nvGrpSpPr>
          <p:grpSpPr>
            <a:xfrm>
              <a:off x="6138247" y="2626609"/>
              <a:ext cx="5376847" cy="1134827"/>
              <a:chOff x="719137" y="2442364"/>
              <a:chExt cx="5376847" cy="1134827"/>
            </a:xfrm>
          </p:grpSpPr>
          <p:sp>
            <p:nvSpPr>
              <p:cNvPr id="17" name="îṩḻîḑè">
                <a:extLst>
                  <a:ext uri="{FF2B5EF4-FFF2-40B4-BE49-F238E27FC236}">
                    <a16:creationId xmlns:a16="http://schemas.microsoft.com/office/drawing/2014/main" id="{507FECCA-2B62-4ED9-A3AE-71A691FEFE03}"/>
                  </a:ext>
                </a:extLst>
              </p:cNvPr>
              <p:cNvSpPr/>
              <p:nvPr/>
            </p:nvSpPr>
            <p:spPr bwMode="auto">
              <a:xfrm>
                <a:off x="719137" y="2884169"/>
                <a:ext cx="5376845" cy="6930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</a:p>
              <a:p>
                <a:pPr marL="171450" indent="-171450" algn="r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  <a:endParaRPr lang="zh-CN" altLang="en-US" sz="1100" dirty="0"/>
              </a:p>
            </p:txBody>
          </p:sp>
          <p:sp>
            <p:nvSpPr>
              <p:cNvPr id="18" name="ïŝḷîďê">
                <a:extLst>
                  <a:ext uri="{FF2B5EF4-FFF2-40B4-BE49-F238E27FC236}">
                    <a16:creationId xmlns:a16="http://schemas.microsoft.com/office/drawing/2014/main" id="{6E268519-6A4C-4779-A41D-021514D3E7ED}"/>
                  </a:ext>
                </a:extLst>
              </p:cNvPr>
              <p:cNvSpPr txBox="1"/>
              <p:nvPr/>
            </p:nvSpPr>
            <p:spPr bwMode="auto">
              <a:xfrm>
                <a:off x="719137" y="2442364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3" name="iśļïḑè">
              <a:extLst>
                <a:ext uri="{FF2B5EF4-FFF2-40B4-BE49-F238E27FC236}">
                  <a16:creationId xmlns:a16="http://schemas.microsoft.com/office/drawing/2014/main" id="{3D6539A6-AA47-4760-A58C-DABF409B008A}"/>
                </a:ext>
              </a:extLst>
            </p:cNvPr>
            <p:cNvGrpSpPr/>
            <p:nvPr/>
          </p:nvGrpSpPr>
          <p:grpSpPr>
            <a:xfrm>
              <a:off x="676514" y="1129249"/>
              <a:ext cx="4292279" cy="1899399"/>
              <a:chOff x="687278" y="2398652"/>
              <a:chExt cx="3524773" cy="1899399"/>
            </a:xfrm>
          </p:grpSpPr>
          <p:sp>
            <p:nvSpPr>
              <p:cNvPr id="15" name="íṧḻîdê">
                <a:extLst>
                  <a:ext uri="{FF2B5EF4-FFF2-40B4-BE49-F238E27FC236}">
                    <a16:creationId xmlns:a16="http://schemas.microsoft.com/office/drawing/2014/main" id="{866A975F-5568-4E98-AC7D-76DCD0D0DF73}"/>
                  </a:ext>
                </a:extLst>
              </p:cNvPr>
              <p:cNvSpPr/>
              <p:nvPr/>
            </p:nvSpPr>
            <p:spPr>
              <a:xfrm>
                <a:off x="687278" y="2840457"/>
                <a:ext cx="3524773" cy="1457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16" name="ïś1iḑê">
                <a:extLst>
                  <a:ext uri="{FF2B5EF4-FFF2-40B4-BE49-F238E27FC236}">
                    <a16:creationId xmlns:a16="http://schemas.microsoft.com/office/drawing/2014/main" id="{094CFB6B-C665-48ED-947F-93DF68D6166F}"/>
                  </a:ext>
                </a:extLst>
              </p:cNvPr>
              <p:cNvSpPr txBox="1"/>
              <p:nvPr/>
            </p:nvSpPr>
            <p:spPr bwMode="auto">
              <a:xfrm>
                <a:off x="687278" y="2398652"/>
                <a:ext cx="352477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F5E66F68-1709-42DC-A51E-A68920A399AC}"/>
                </a:ext>
              </a:extLst>
            </p:cNvPr>
            <p:cNvCxnSpPr>
              <a:cxnSpLocks/>
            </p:cNvCxnSpPr>
            <p:nvPr/>
          </p:nvCxnSpPr>
          <p:spPr>
            <a:xfrm>
              <a:off x="669925" y="2889000"/>
              <a:ext cx="416653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705362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1980824" y="2242886"/>
            <a:ext cx="2728383" cy="2372227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4753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452304-DF1B-42D7-A9B8-ECF44AA1E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1EC55CD-05E5-4525-B3DA-452E27230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D76475D-0C51-4209-9C13-7D545D920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19</a:t>
            </a:fld>
            <a:endParaRPr lang="zh-CN" altLang="en-US"/>
          </a:p>
        </p:txBody>
      </p:sp>
      <p:grpSp>
        <p:nvGrpSpPr>
          <p:cNvPr id="5" name="20892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F47EA82-FC49-46B2-96AD-2F58DB8CCD4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225550"/>
            <a:ext cx="10858500" cy="4813300"/>
            <a:chOff x="660400" y="1225550"/>
            <a:chExt cx="10858500" cy="4813300"/>
          </a:xfrm>
        </p:grpSpPr>
        <p:grpSp>
          <p:nvGrpSpPr>
            <p:cNvPr id="6" name="i$ḻíḓê">
              <a:extLst>
                <a:ext uri="{FF2B5EF4-FFF2-40B4-BE49-F238E27FC236}">
                  <a16:creationId xmlns:a16="http://schemas.microsoft.com/office/drawing/2014/main" id="{7ADA4E23-3CAC-426F-B7E0-4C46931E5118}"/>
                </a:ext>
              </a:extLst>
            </p:cNvPr>
            <p:cNvGrpSpPr/>
            <p:nvPr/>
          </p:nvGrpSpPr>
          <p:grpSpPr>
            <a:xfrm>
              <a:off x="660400" y="2727362"/>
              <a:ext cx="4967099" cy="1741481"/>
              <a:chOff x="673101" y="2922464"/>
              <a:chExt cx="4177764" cy="1741481"/>
            </a:xfrm>
          </p:grpSpPr>
          <p:sp>
            <p:nvSpPr>
              <p:cNvPr id="34" name="ïṧ1íḓé">
                <a:extLst>
                  <a:ext uri="{FF2B5EF4-FFF2-40B4-BE49-F238E27FC236}">
                    <a16:creationId xmlns:a16="http://schemas.microsoft.com/office/drawing/2014/main" id="{1D99C0E4-AEC2-4C3C-8A6D-70F417A1ED04}"/>
                  </a:ext>
                </a:extLst>
              </p:cNvPr>
              <p:cNvSpPr txBox="1"/>
              <p:nvPr/>
            </p:nvSpPr>
            <p:spPr>
              <a:xfrm>
                <a:off x="673103" y="2922464"/>
                <a:ext cx="4177762" cy="6993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buSzPct val="25000"/>
                </a:pPr>
                <a:r>
                  <a:rPr lang="en-US" sz="2000" b="1" dirty="0"/>
                  <a:t>Unified fonts make reading more fluent.</a:t>
                </a:r>
              </a:p>
            </p:txBody>
          </p:sp>
          <p:sp>
            <p:nvSpPr>
              <p:cNvPr id="35" name="ïṡḻîḑè">
                <a:extLst>
                  <a:ext uri="{FF2B5EF4-FFF2-40B4-BE49-F238E27FC236}">
                    <a16:creationId xmlns:a16="http://schemas.microsoft.com/office/drawing/2014/main" id="{050CB7EA-030C-49B9-8366-6B1546EDC5A6}"/>
                  </a:ext>
                </a:extLst>
              </p:cNvPr>
              <p:cNvSpPr txBox="1"/>
              <p:nvPr/>
            </p:nvSpPr>
            <p:spPr>
              <a:xfrm>
                <a:off x="673101" y="3621773"/>
                <a:ext cx="4177763" cy="10421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Adjust the spacing to adapt to Chinese typesetting, use the reference line in PPT.</a:t>
                </a:r>
              </a:p>
            </p:txBody>
          </p:sp>
        </p:grpSp>
        <p:grpSp>
          <p:nvGrpSpPr>
            <p:cNvPr id="7" name="ïšḷïḓé">
              <a:extLst>
                <a:ext uri="{FF2B5EF4-FFF2-40B4-BE49-F238E27FC236}">
                  <a16:creationId xmlns:a16="http://schemas.microsoft.com/office/drawing/2014/main" id="{1CC1BA40-2976-4B83-9B94-2666128D422B}"/>
                </a:ext>
              </a:extLst>
            </p:cNvPr>
            <p:cNvGrpSpPr/>
            <p:nvPr/>
          </p:nvGrpSpPr>
          <p:grpSpPr>
            <a:xfrm>
              <a:off x="6161197" y="1225550"/>
              <a:ext cx="5357703" cy="1520437"/>
              <a:chOff x="6161197" y="1225550"/>
              <a:chExt cx="5357703" cy="1520437"/>
            </a:xfrm>
          </p:grpSpPr>
          <p:sp>
            <p:nvSpPr>
              <p:cNvPr id="26" name="îṥḻíḑe">
                <a:extLst>
                  <a:ext uri="{FF2B5EF4-FFF2-40B4-BE49-F238E27FC236}">
                    <a16:creationId xmlns:a16="http://schemas.microsoft.com/office/drawing/2014/main" id="{220F379C-7E58-4B98-8C9D-6F994B7DB615}"/>
                  </a:ext>
                </a:extLst>
              </p:cNvPr>
              <p:cNvSpPr/>
              <p:nvPr/>
            </p:nvSpPr>
            <p:spPr>
              <a:xfrm>
                <a:off x="6852515" y="1403191"/>
                <a:ext cx="4666385" cy="116515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27" name="îšlîḑê">
                <a:extLst>
                  <a:ext uri="{FF2B5EF4-FFF2-40B4-BE49-F238E27FC236}">
                    <a16:creationId xmlns:a16="http://schemas.microsoft.com/office/drawing/2014/main" id="{92B4A064-4E5F-4B79-9D6C-1D7A2868C65B}"/>
                  </a:ext>
                </a:extLst>
              </p:cNvPr>
              <p:cNvSpPr/>
              <p:nvPr/>
            </p:nvSpPr>
            <p:spPr bwMode="auto">
              <a:xfrm flipH="1">
                <a:off x="6161197" y="1225550"/>
                <a:ext cx="691318" cy="1520437"/>
              </a:xfrm>
              <a:custGeom>
                <a:avLst/>
                <a:gdLst>
                  <a:gd name="T0" fmla="*/ 493 w 698"/>
                  <a:gd name="T1" fmla="*/ 204 h 1395"/>
                  <a:gd name="T2" fmla="*/ 0 w 698"/>
                  <a:gd name="T3" fmla="*/ 0 h 1395"/>
                  <a:gd name="T4" fmla="*/ 0 w 698"/>
                  <a:gd name="T5" fmla="*/ 86 h 1395"/>
                  <a:gd name="T6" fmla="*/ 432 w 698"/>
                  <a:gd name="T7" fmla="*/ 265 h 1395"/>
                  <a:gd name="T8" fmla="*/ 611 w 698"/>
                  <a:gd name="T9" fmla="*/ 697 h 1395"/>
                  <a:gd name="T10" fmla="*/ 432 w 698"/>
                  <a:gd name="T11" fmla="*/ 1130 h 1395"/>
                  <a:gd name="T12" fmla="*/ 0 w 698"/>
                  <a:gd name="T13" fmla="*/ 1309 h 1395"/>
                  <a:gd name="T14" fmla="*/ 0 w 698"/>
                  <a:gd name="T15" fmla="*/ 1395 h 1395"/>
                  <a:gd name="T16" fmla="*/ 493 w 698"/>
                  <a:gd name="T17" fmla="*/ 1191 h 1395"/>
                  <a:gd name="T18" fmla="*/ 698 w 698"/>
                  <a:gd name="T19" fmla="*/ 697 h 1395"/>
                  <a:gd name="T20" fmla="*/ 493 w 698"/>
                  <a:gd name="T21" fmla="*/ 204 h 1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8" h="1395">
                    <a:moveTo>
                      <a:pt x="493" y="204"/>
                    </a:moveTo>
                    <a:cubicBezTo>
                      <a:pt x="361" y="72"/>
                      <a:pt x="186" y="0"/>
                      <a:pt x="0" y="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163" y="86"/>
                      <a:pt x="317" y="150"/>
                      <a:pt x="432" y="265"/>
                    </a:cubicBezTo>
                    <a:cubicBezTo>
                      <a:pt x="548" y="381"/>
                      <a:pt x="611" y="534"/>
                      <a:pt x="611" y="697"/>
                    </a:cubicBezTo>
                    <a:cubicBezTo>
                      <a:pt x="611" y="861"/>
                      <a:pt x="548" y="1014"/>
                      <a:pt x="432" y="1130"/>
                    </a:cubicBezTo>
                    <a:cubicBezTo>
                      <a:pt x="317" y="1245"/>
                      <a:pt x="163" y="1309"/>
                      <a:pt x="0" y="1309"/>
                    </a:cubicBezTo>
                    <a:cubicBezTo>
                      <a:pt x="0" y="1395"/>
                      <a:pt x="0" y="1395"/>
                      <a:pt x="0" y="1395"/>
                    </a:cubicBezTo>
                    <a:cubicBezTo>
                      <a:pt x="186" y="1395"/>
                      <a:pt x="361" y="1323"/>
                      <a:pt x="493" y="1191"/>
                    </a:cubicBezTo>
                    <a:cubicBezTo>
                      <a:pt x="625" y="1059"/>
                      <a:pt x="698" y="884"/>
                      <a:pt x="698" y="697"/>
                    </a:cubicBezTo>
                    <a:cubicBezTo>
                      <a:pt x="698" y="511"/>
                      <a:pt x="625" y="336"/>
                      <a:pt x="493" y="20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8" name="ísḻíďe">
                <a:extLst>
                  <a:ext uri="{FF2B5EF4-FFF2-40B4-BE49-F238E27FC236}">
                    <a16:creationId xmlns:a16="http://schemas.microsoft.com/office/drawing/2014/main" id="{52AF72F1-412F-43A7-9323-A629CF439F04}"/>
                  </a:ext>
                </a:extLst>
              </p:cNvPr>
              <p:cNvSpPr/>
              <p:nvPr/>
            </p:nvSpPr>
            <p:spPr>
              <a:xfrm>
                <a:off x="6392742" y="1395475"/>
                <a:ext cx="1180587" cy="118058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29" name="íśľîḑè">
                <a:extLst>
                  <a:ext uri="{FF2B5EF4-FFF2-40B4-BE49-F238E27FC236}">
                    <a16:creationId xmlns:a16="http://schemas.microsoft.com/office/drawing/2014/main" id="{1293211A-4D0D-42F0-8F87-9B45191F1F5A}"/>
                  </a:ext>
                </a:extLst>
              </p:cNvPr>
              <p:cNvSpPr/>
              <p:nvPr/>
            </p:nvSpPr>
            <p:spPr>
              <a:xfrm>
                <a:off x="6579856" y="1582590"/>
                <a:ext cx="806357" cy="80635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30" name="iŝlídè">
                <a:extLst>
                  <a:ext uri="{FF2B5EF4-FFF2-40B4-BE49-F238E27FC236}">
                    <a16:creationId xmlns:a16="http://schemas.microsoft.com/office/drawing/2014/main" id="{A2DF57C9-6F32-417C-AE51-7E5BC33292C9}"/>
                  </a:ext>
                </a:extLst>
              </p:cNvPr>
              <p:cNvSpPr/>
              <p:nvPr/>
            </p:nvSpPr>
            <p:spPr bwMode="auto">
              <a:xfrm>
                <a:off x="6753062" y="1799627"/>
                <a:ext cx="459942" cy="372282"/>
              </a:xfrm>
              <a:custGeom>
                <a:avLst/>
                <a:gdLst>
                  <a:gd name="connsiteX0" fmla="*/ 355420 w 607568"/>
                  <a:gd name="connsiteY0" fmla="*/ 250307 h 491771"/>
                  <a:gd name="connsiteX1" fmla="*/ 352312 w 607568"/>
                  <a:gd name="connsiteY1" fmla="*/ 251812 h 491771"/>
                  <a:gd name="connsiteX2" fmla="*/ 321042 w 607568"/>
                  <a:gd name="connsiteY2" fmla="*/ 289814 h 491771"/>
                  <a:gd name="connsiteX3" fmla="*/ 321513 w 607568"/>
                  <a:gd name="connsiteY3" fmla="*/ 295364 h 491771"/>
                  <a:gd name="connsiteX4" fmla="*/ 369736 w 607568"/>
                  <a:gd name="connsiteY4" fmla="*/ 338257 h 491771"/>
                  <a:gd name="connsiteX5" fmla="*/ 371997 w 607568"/>
                  <a:gd name="connsiteY5" fmla="*/ 339104 h 491771"/>
                  <a:gd name="connsiteX6" fmla="*/ 373127 w 607568"/>
                  <a:gd name="connsiteY6" fmla="*/ 338916 h 491771"/>
                  <a:gd name="connsiteX7" fmla="*/ 375293 w 607568"/>
                  <a:gd name="connsiteY7" fmla="*/ 336282 h 491771"/>
                  <a:gd name="connsiteX8" fmla="*/ 383676 w 607568"/>
                  <a:gd name="connsiteY8" fmla="*/ 279467 h 491771"/>
                  <a:gd name="connsiteX9" fmla="*/ 376424 w 607568"/>
                  <a:gd name="connsiteY9" fmla="*/ 263287 h 491771"/>
                  <a:gd name="connsiteX10" fmla="*/ 357681 w 607568"/>
                  <a:gd name="connsiteY10" fmla="*/ 250965 h 491771"/>
                  <a:gd name="connsiteX11" fmla="*/ 355420 w 607568"/>
                  <a:gd name="connsiteY11" fmla="*/ 250307 h 491771"/>
                  <a:gd name="connsiteX12" fmla="*/ 258879 w 607568"/>
                  <a:gd name="connsiteY12" fmla="*/ 250307 h 491771"/>
                  <a:gd name="connsiteX13" fmla="*/ 256712 w 607568"/>
                  <a:gd name="connsiteY13" fmla="*/ 250965 h 491771"/>
                  <a:gd name="connsiteX14" fmla="*/ 237969 w 607568"/>
                  <a:gd name="connsiteY14" fmla="*/ 263287 h 491771"/>
                  <a:gd name="connsiteX15" fmla="*/ 230717 w 607568"/>
                  <a:gd name="connsiteY15" fmla="*/ 279467 h 491771"/>
                  <a:gd name="connsiteX16" fmla="*/ 239100 w 607568"/>
                  <a:gd name="connsiteY16" fmla="*/ 336282 h 491771"/>
                  <a:gd name="connsiteX17" fmla="*/ 241266 w 607568"/>
                  <a:gd name="connsiteY17" fmla="*/ 338916 h 491771"/>
                  <a:gd name="connsiteX18" fmla="*/ 242396 w 607568"/>
                  <a:gd name="connsiteY18" fmla="*/ 339104 h 491771"/>
                  <a:gd name="connsiteX19" fmla="*/ 244657 w 607568"/>
                  <a:gd name="connsiteY19" fmla="*/ 338257 h 491771"/>
                  <a:gd name="connsiteX20" fmla="*/ 292880 w 607568"/>
                  <a:gd name="connsiteY20" fmla="*/ 295364 h 491771"/>
                  <a:gd name="connsiteX21" fmla="*/ 293351 w 607568"/>
                  <a:gd name="connsiteY21" fmla="*/ 289814 h 491771"/>
                  <a:gd name="connsiteX22" fmla="*/ 261987 w 607568"/>
                  <a:gd name="connsiteY22" fmla="*/ 251812 h 491771"/>
                  <a:gd name="connsiteX23" fmla="*/ 258879 w 607568"/>
                  <a:gd name="connsiteY23" fmla="*/ 250307 h 491771"/>
                  <a:gd name="connsiteX24" fmla="*/ 500465 w 607568"/>
                  <a:gd name="connsiteY24" fmla="*/ 66049 h 491771"/>
                  <a:gd name="connsiteX25" fmla="*/ 565743 w 607568"/>
                  <a:gd name="connsiteY25" fmla="*/ 130673 h 491771"/>
                  <a:gd name="connsiteX26" fmla="*/ 566120 w 607568"/>
                  <a:gd name="connsiteY26" fmla="*/ 130673 h 491771"/>
                  <a:gd name="connsiteX27" fmla="*/ 580250 w 607568"/>
                  <a:gd name="connsiteY27" fmla="*/ 160962 h 491771"/>
                  <a:gd name="connsiteX28" fmla="*/ 560939 w 607568"/>
                  <a:gd name="connsiteY28" fmla="*/ 182503 h 491771"/>
                  <a:gd name="connsiteX29" fmla="*/ 531927 w 607568"/>
                  <a:gd name="connsiteY29" fmla="*/ 223799 h 491771"/>
                  <a:gd name="connsiteX30" fmla="*/ 528253 w 607568"/>
                  <a:gd name="connsiteY30" fmla="*/ 234240 h 491771"/>
                  <a:gd name="connsiteX31" fmla="*/ 530797 w 607568"/>
                  <a:gd name="connsiteY31" fmla="*/ 246281 h 491771"/>
                  <a:gd name="connsiteX32" fmla="*/ 545868 w 607568"/>
                  <a:gd name="connsiteY32" fmla="*/ 261143 h 491771"/>
                  <a:gd name="connsiteX33" fmla="*/ 558961 w 607568"/>
                  <a:gd name="connsiteY33" fmla="*/ 263777 h 491771"/>
                  <a:gd name="connsiteX34" fmla="*/ 597299 w 607568"/>
                  <a:gd name="connsiteY34" fmla="*/ 301968 h 491771"/>
                  <a:gd name="connsiteX35" fmla="*/ 607002 w 607568"/>
                  <a:gd name="connsiteY35" fmla="*/ 350788 h 491771"/>
                  <a:gd name="connsiteX36" fmla="*/ 601256 w 607568"/>
                  <a:gd name="connsiteY36" fmla="*/ 373835 h 491771"/>
                  <a:gd name="connsiteX37" fmla="*/ 579685 w 607568"/>
                  <a:gd name="connsiteY37" fmla="*/ 384088 h 491771"/>
                  <a:gd name="connsiteX38" fmla="*/ 490386 w 607568"/>
                  <a:gd name="connsiteY38" fmla="*/ 384088 h 491771"/>
                  <a:gd name="connsiteX39" fmla="*/ 467685 w 607568"/>
                  <a:gd name="connsiteY39" fmla="*/ 310058 h 491771"/>
                  <a:gd name="connsiteX40" fmla="*/ 431702 w 607568"/>
                  <a:gd name="connsiteY40" fmla="*/ 267445 h 491771"/>
                  <a:gd name="connsiteX41" fmla="*/ 441969 w 607568"/>
                  <a:gd name="connsiteY41" fmla="*/ 263777 h 491771"/>
                  <a:gd name="connsiteX42" fmla="*/ 455157 w 607568"/>
                  <a:gd name="connsiteY42" fmla="*/ 261237 h 491771"/>
                  <a:gd name="connsiteX43" fmla="*/ 470228 w 607568"/>
                  <a:gd name="connsiteY43" fmla="*/ 246281 h 491771"/>
                  <a:gd name="connsiteX44" fmla="*/ 472677 w 607568"/>
                  <a:gd name="connsiteY44" fmla="*/ 234240 h 491771"/>
                  <a:gd name="connsiteX45" fmla="*/ 469098 w 607568"/>
                  <a:gd name="connsiteY45" fmla="*/ 223893 h 491771"/>
                  <a:gd name="connsiteX46" fmla="*/ 439991 w 607568"/>
                  <a:gd name="connsiteY46" fmla="*/ 182503 h 491771"/>
                  <a:gd name="connsiteX47" fmla="*/ 426144 w 607568"/>
                  <a:gd name="connsiteY47" fmla="*/ 172720 h 491771"/>
                  <a:gd name="connsiteX48" fmla="*/ 441404 w 607568"/>
                  <a:gd name="connsiteY48" fmla="*/ 143278 h 491771"/>
                  <a:gd name="connsiteX49" fmla="*/ 439708 w 607568"/>
                  <a:gd name="connsiteY49" fmla="*/ 107438 h 491771"/>
                  <a:gd name="connsiteX50" fmla="*/ 500465 w 607568"/>
                  <a:gd name="connsiteY50" fmla="*/ 66049 h 491771"/>
                  <a:gd name="connsiteX51" fmla="*/ 107100 w 607568"/>
                  <a:gd name="connsiteY51" fmla="*/ 66049 h 491771"/>
                  <a:gd name="connsiteX52" fmla="*/ 171341 w 607568"/>
                  <a:gd name="connsiteY52" fmla="*/ 123618 h 491771"/>
                  <a:gd name="connsiteX53" fmla="*/ 172849 w 607568"/>
                  <a:gd name="connsiteY53" fmla="*/ 143278 h 491771"/>
                  <a:gd name="connsiteX54" fmla="*/ 184246 w 607568"/>
                  <a:gd name="connsiteY54" fmla="*/ 168205 h 491771"/>
                  <a:gd name="connsiteX55" fmla="*/ 167574 w 607568"/>
                  <a:gd name="connsiteY55" fmla="*/ 182503 h 491771"/>
                  <a:gd name="connsiteX56" fmla="*/ 138468 w 607568"/>
                  <a:gd name="connsiteY56" fmla="*/ 223799 h 491771"/>
                  <a:gd name="connsiteX57" fmla="*/ 134794 w 607568"/>
                  <a:gd name="connsiteY57" fmla="*/ 234240 h 491771"/>
                  <a:gd name="connsiteX58" fmla="*/ 137337 w 607568"/>
                  <a:gd name="connsiteY58" fmla="*/ 246281 h 491771"/>
                  <a:gd name="connsiteX59" fmla="*/ 152408 w 607568"/>
                  <a:gd name="connsiteY59" fmla="*/ 261143 h 491771"/>
                  <a:gd name="connsiteX60" fmla="*/ 165596 w 607568"/>
                  <a:gd name="connsiteY60" fmla="*/ 263777 h 491771"/>
                  <a:gd name="connsiteX61" fmla="*/ 179442 w 607568"/>
                  <a:gd name="connsiteY61" fmla="*/ 268856 h 491771"/>
                  <a:gd name="connsiteX62" fmla="*/ 146662 w 607568"/>
                  <a:gd name="connsiteY62" fmla="*/ 310058 h 491771"/>
                  <a:gd name="connsiteX63" fmla="*/ 123867 w 607568"/>
                  <a:gd name="connsiteY63" fmla="*/ 384088 h 491771"/>
                  <a:gd name="connsiteX64" fmla="*/ 27883 w 607568"/>
                  <a:gd name="connsiteY64" fmla="*/ 384088 h 491771"/>
                  <a:gd name="connsiteX65" fmla="*/ 6312 w 607568"/>
                  <a:gd name="connsiteY65" fmla="*/ 373835 h 491771"/>
                  <a:gd name="connsiteX66" fmla="*/ 566 w 607568"/>
                  <a:gd name="connsiteY66" fmla="*/ 350788 h 491771"/>
                  <a:gd name="connsiteX67" fmla="*/ 10268 w 607568"/>
                  <a:gd name="connsiteY67" fmla="*/ 301968 h 491771"/>
                  <a:gd name="connsiteX68" fmla="*/ 48606 w 607568"/>
                  <a:gd name="connsiteY68" fmla="*/ 263777 h 491771"/>
                  <a:gd name="connsiteX69" fmla="*/ 61699 w 607568"/>
                  <a:gd name="connsiteY69" fmla="*/ 261237 h 491771"/>
                  <a:gd name="connsiteX70" fmla="*/ 76770 w 607568"/>
                  <a:gd name="connsiteY70" fmla="*/ 246281 h 491771"/>
                  <a:gd name="connsiteX71" fmla="*/ 79313 w 607568"/>
                  <a:gd name="connsiteY71" fmla="*/ 234240 h 491771"/>
                  <a:gd name="connsiteX72" fmla="*/ 75639 w 607568"/>
                  <a:gd name="connsiteY72" fmla="*/ 223893 h 491771"/>
                  <a:gd name="connsiteX73" fmla="*/ 46628 w 607568"/>
                  <a:gd name="connsiteY73" fmla="*/ 182503 h 491771"/>
                  <a:gd name="connsiteX74" fmla="*/ 27318 w 607568"/>
                  <a:gd name="connsiteY74" fmla="*/ 160962 h 491771"/>
                  <a:gd name="connsiteX75" fmla="*/ 41447 w 607568"/>
                  <a:gd name="connsiteY75" fmla="*/ 130673 h 491771"/>
                  <a:gd name="connsiteX76" fmla="*/ 41824 w 607568"/>
                  <a:gd name="connsiteY76" fmla="*/ 130673 h 491771"/>
                  <a:gd name="connsiteX77" fmla="*/ 107100 w 607568"/>
                  <a:gd name="connsiteY77" fmla="*/ 66049 h 491771"/>
                  <a:gd name="connsiteX78" fmla="*/ 298626 w 607568"/>
                  <a:gd name="connsiteY78" fmla="*/ 0 h 491771"/>
                  <a:gd name="connsiteX79" fmla="*/ 315956 w 607568"/>
                  <a:gd name="connsiteY79" fmla="*/ 0 h 491771"/>
                  <a:gd name="connsiteX80" fmla="*/ 401854 w 607568"/>
                  <a:gd name="connsiteY80" fmla="*/ 85787 h 491771"/>
                  <a:gd name="connsiteX81" fmla="*/ 401854 w 607568"/>
                  <a:gd name="connsiteY81" fmla="*/ 95476 h 491771"/>
                  <a:gd name="connsiteX82" fmla="*/ 421633 w 607568"/>
                  <a:gd name="connsiteY82" fmla="*/ 138840 h 491771"/>
                  <a:gd name="connsiteX83" fmla="*/ 417960 w 607568"/>
                  <a:gd name="connsiteY83" fmla="*/ 149281 h 491771"/>
                  <a:gd name="connsiteX84" fmla="*/ 417112 w 607568"/>
                  <a:gd name="connsiteY84" fmla="*/ 151068 h 491771"/>
                  <a:gd name="connsiteX85" fmla="*/ 411273 w 607568"/>
                  <a:gd name="connsiteY85" fmla="*/ 159534 h 491771"/>
                  <a:gd name="connsiteX86" fmla="*/ 410896 w 607568"/>
                  <a:gd name="connsiteY86" fmla="*/ 159910 h 491771"/>
                  <a:gd name="connsiteX87" fmla="*/ 394037 w 607568"/>
                  <a:gd name="connsiteY87" fmla="*/ 169787 h 491771"/>
                  <a:gd name="connsiteX88" fmla="*/ 384900 w 607568"/>
                  <a:gd name="connsiteY88" fmla="*/ 189541 h 491771"/>
                  <a:gd name="connsiteX89" fmla="*/ 384712 w 607568"/>
                  <a:gd name="connsiteY89" fmla="*/ 189823 h 491771"/>
                  <a:gd name="connsiteX90" fmla="*/ 373316 w 607568"/>
                  <a:gd name="connsiteY90" fmla="*/ 207131 h 491771"/>
                  <a:gd name="connsiteX91" fmla="*/ 372750 w 607568"/>
                  <a:gd name="connsiteY91" fmla="*/ 207789 h 491771"/>
                  <a:gd name="connsiteX92" fmla="*/ 359847 w 607568"/>
                  <a:gd name="connsiteY92" fmla="*/ 222275 h 491771"/>
                  <a:gd name="connsiteX93" fmla="*/ 359188 w 607568"/>
                  <a:gd name="connsiteY93" fmla="*/ 222934 h 491771"/>
                  <a:gd name="connsiteX94" fmla="*/ 345154 w 607568"/>
                  <a:gd name="connsiteY94" fmla="*/ 234598 h 491771"/>
                  <a:gd name="connsiteX95" fmla="*/ 345625 w 607568"/>
                  <a:gd name="connsiteY95" fmla="*/ 236855 h 491771"/>
                  <a:gd name="connsiteX96" fmla="*/ 348639 w 607568"/>
                  <a:gd name="connsiteY96" fmla="*/ 235538 h 491771"/>
                  <a:gd name="connsiteX97" fmla="*/ 355514 w 607568"/>
                  <a:gd name="connsiteY97" fmla="*/ 234033 h 491771"/>
                  <a:gd name="connsiteX98" fmla="*/ 366628 w 607568"/>
                  <a:gd name="connsiteY98" fmla="*/ 237326 h 491771"/>
                  <a:gd name="connsiteX99" fmla="*/ 385371 w 607568"/>
                  <a:gd name="connsiteY99" fmla="*/ 249648 h 491771"/>
                  <a:gd name="connsiteX100" fmla="*/ 399876 w 607568"/>
                  <a:gd name="connsiteY100" fmla="*/ 279373 h 491771"/>
                  <a:gd name="connsiteX101" fmla="*/ 430016 w 607568"/>
                  <a:gd name="connsiteY101" fmla="*/ 289814 h 491771"/>
                  <a:gd name="connsiteX102" fmla="*/ 448382 w 607568"/>
                  <a:gd name="connsiteY102" fmla="*/ 316058 h 491771"/>
                  <a:gd name="connsiteX103" fmla="*/ 481630 w 607568"/>
                  <a:gd name="connsiteY103" fmla="*/ 424515 h 491771"/>
                  <a:gd name="connsiteX104" fmla="*/ 483891 w 607568"/>
                  <a:gd name="connsiteY104" fmla="*/ 436461 h 491771"/>
                  <a:gd name="connsiteX105" fmla="*/ 473718 w 607568"/>
                  <a:gd name="connsiteY105" fmla="*/ 470700 h 491771"/>
                  <a:gd name="connsiteX106" fmla="*/ 443956 w 607568"/>
                  <a:gd name="connsiteY106" fmla="*/ 490360 h 491771"/>
                  <a:gd name="connsiteX107" fmla="*/ 431805 w 607568"/>
                  <a:gd name="connsiteY107" fmla="*/ 491771 h 491771"/>
                  <a:gd name="connsiteX108" fmla="*/ 325375 w 607568"/>
                  <a:gd name="connsiteY108" fmla="*/ 491771 h 491771"/>
                  <a:gd name="connsiteX109" fmla="*/ 337430 w 607568"/>
                  <a:gd name="connsiteY109" fmla="*/ 415296 h 491771"/>
                  <a:gd name="connsiteX110" fmla="*/ 334605 w 607568"/>
                  <a:gd name="connsiteY110" fmla="*/ 389052 h 491771"/>
                  <a:gd name="connsiteX111" fmla="*/ 323962 w 607568"/>
                  <a:gd name="connsiteY111" fmla="*/ 360927 h 491771"/>
                  <a:gd name="connsiteX112" fmla="*/ 337430 w 607568"/>
                  <a:gd name="connsiteY112" fmla="*/ 347476 h 491771"/>
                  <a:gd name="connsiteX113" fmla="*/ 307196 w 607568"/>
                  <a:gd name="connsiteY113" fmla="*/ 317281 h 491771"/>
                  <a:gd name="connsiteX114" fmla="*/ 276868 w 607568"/>
                  <a:gd name="connsiteY114" fmla="*/ 347476 h 491771"/>
                  <a:gd name="connsiteX115" fmla="*/ 290337 w 607568"/>
                  <a:gd name="connsiteY115" fmla="*/ 360927 h 491771"/>
                  <a:gd name="connsiteX116" fmla="*/ 279694 w 607568"/>
                  <a:gd name="connsiteY116" fmla="*/ 389052 h 491771"/>
                  <a:gd name="connsiteX117" fmla="*/ 276963 w 607568"/>
                  <a:gd name="connsiteY117" fmla="*/ 415296 h 491771"/>
                  <a:gd name="connsiteX118" fmla="*/ 288736 w 607568"/>
                  <a:gd name="connsiteY118" fmla="*/ 491771 h 491771"/>
                  <a:gd name="connsiteX119" fmla="*/ 182493 w 607568"/>
                  <a:gd name="connsiteY119" fmla="*/ 491771 h 491771"/>
                  <a:gd name="connsiteX120" fmla="*/ 170437 w 607568"/>
                  <a:gd name="connsiteY120" fmla="*/ 490360 h 491771"/>
                  <a:gd name="connsiteX121" fmla="*/ 140675 w 607568"/>
                  <a:gd name="connsiteY121" fmla="*/ 470700 h 491771"/>
                  <a:gd name="connsiteX122" fmla="*/ 132669 w 607568"/>
                  <a:gd name="connsiteY122" fmla="*/ 424515 h 491771"/>
                  <a:gd name="connsiteX123" fmla="*/ 166011 w 607568"/>
                  <a:gd name="connsiteY123" fmla="*/ 316058 h 491771"/>
                  <a:gd name="connsiteX124" fmla="*/ 184377 w 607568"/>
                  <a:gd name="connsiteY124" fmla="*/ 289814 h 491771"/>
                  <a:gd name="connsiteX125" fmla="*/ 214517 w 607568"/>
                  <a:gd name="connsiteY125" fmla="*/ 279373 h 491771"/>
                  <a:gd name="connsiteX126" fmla="*/ 214517 w 607568"/>
                  <a:gd name="connsiteY126" fmla="*/ 279279 h 491771"/>
                  <a:gd name="connsiteX127" fmla="*/ 229022 w 607568"/>
                  <a:gd name="connsiteY127" fmla="*/ 249648 h 491771"/>
                  <a:gd name="connsiteX128" fmla="*/ 247765 w 607568"/>
                  <a:gd name="connsiteY128" fmla="*/ 237326 h 491771"/>
                  <a:gd name="connsiteX129" fmla="*/ 258879 w 607568"/>
                  <a:gd name="connsiteY129" fmla="*/ 234033 h 491771"/>
                  <a:gd name="connsiteX130" fmla="*/ 265754 w 607568"/>
                  <a:gd name="connsiteY130" fmla="*/ 235538 h 491771"/>
                  <a:gd name="connsiteX131" fmla="*/ 268768 w 607568"/>
                  <a:gd name="connsiteY131" fmla="*/ 236855 h 491771"/>
                  <a:gd name="connsiteX132" fmla="*/ 269239 w 607568"/>
                  <a:gd name="connsiteY132" fmla="*/ 234598 h 491771"/>
                  <a:gd name="connsiteX133" fmla="*/ 255205 w 607568"/>
                  <a:gd name="connsiteY133" fmla="*/ 222934 h 491771"/>
                  <a:gd name="connsiteX134" fmla="*/ 254546 w 607568"/>
                  <a:gd name="connsiteY134" fmla="*/ 222275 h 491771"/>
                  <a:gd name="connsiteX135" fmla="*/ 241548 w 607568"/>
                  <a:gd name="connsiteY135" fmla="*/ 207789 h 491771"/>
                  <a:gd name="connsiteX136" fmla="*/ 241077 w 607568"/>
                  <a:gd name="connsiteY136" fmla="*/ 207225 h 491771"/>
                  <a:gd name="connsiteX137" fmla="*/ 229681 w 607568"/>
                  <a:gd name="connsiteY137" fmla="*/ 189823 h 491771"/>
                  <a:gd name="connsiteX138" fmla="*/ 229493 w 607568"/>
                  <a:gd name="connsiteY138" fmla="*/ 189635 h 491771"/>
                  <a:gd name="connsiteX139" fmla="*/ 220356 w 607568"/>
                  <a:gd name="connsiteY139" fmla="*/ 169787 h 491771"/>
                  <a:gd name="connsiteX140" fmla="*/ 203497 w 607568"/>
                  <a:gd name="connsiteY140" fmla="*/ 159910 h 491771"/>
                  <a:gd name="connsiteX141" fmla="*/ 203120 w 607568"/>
                  <a:gd name="connsiteY141" fmla="*/ 159534 h 491771"/>
                  <a:gd name="connsiteX142" fmla="*/ 197281 w 607568"/>
                  <a:gd name="connsiteY142" fmla="*/ 151068 h 491771"/>
                  <a:gd name="connsiteX143" fmla="*/ 196433 w 607568"/>
                  <a:gd name="connsiteY143" fmla="*/ 149281 h 491771"/>
                  <a:gd name="connsiteX144" fmla="*/ 192666 w 607568"/>
                  <a:gd name="connsiteY144" fmla="*/ 138840 h 491771"/>
                  <a:gd name="connsiteX145" fmla="*/ 212727 w 607568"/>
                  <a:gd name="connsiteY145" fmla="*/ 95476 h 491771"/>
                  <a:gd name="connsiteX146" fmla="*/ 212727 w 607568"/>
                  <a:gd name="connsiteY146" fmla="*/ 85787 h 491771"/>
                  <a:gd name="connsiteX147" fmla="*/ 298626 w 607568"/>
                  <a:gd name="connsiteY147" fmla="*/ 0 h 491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607568" h="491771">
                    <a:moveTo>
                      <a:pt x="355420" y="250307"/>
                    </a:moveTo>
                    <a:cubicBezTo>
                      <a:pt x="354290" y="250307"/>
                      <a:pt x="353160" y="250871"/>
                      <a:pt x="352312" y="251812"/>
                    </a:cubicBezTo>
                    <a:lnTo>
                      <a:pt x="321042" y="289814"/>
                    </a:lnTo>
                    <a:cubicBezTo>
                      <a:pt x="319723" y="291507"/>
                      <a:pt x="319912" y="293953"/>
                      <a:pt x="321513" y="295364"/>
                    </a:cubicBezTo>
                    <a:lnTo>
                      <a:pt x="369736" y="338257"/>
                    </a:lnTo>
                    <a:cubicBezTo>
                      <a:pt x="370396" y="338822"/>
                      <a:pt x="371149" y="339104"/>
                      <a:pt x="371997" y="339104"/>
                    </a:cubicBezTo>
                    <a:cubicBezTo>
                      <a:pt x="372374" y="339104"/>
                      <a:pt x="372750" y="339010"/>
                      <a:pt x="373127" y="338916"/>
                    </a:cubicBezTo>
                    <a:cubicBezTo>
                      <a:pt x="374257" y="338539"/>
                      <a:pt x="375105" y="337505"/>
                      <a:pt x="375293" y="336282"/>
                    </a:cubicBezTo>
                    <a:lnTo>
                      <a:pt x="383676" y="279467"/>
                    </a:lnTo>
                    <a:cubicBezTo>
                      <a:pt x="384618" y="273164"/>
                      <a:pt x="381792" y="266768"/>
                      <a:pt x="376424" y="263287"/>
                    </a:cubicBezTo>
                    <a:lnTo>
                      <a:pt x="357681" y="250965"/>
                    </a:lnTo>
                    <a:cubicBezTo>
                      <a:pt x="357021" y="250495"/>
                      <a:pt x="356174" y="250307"/>
                      <a:pt x="355420" y="250307"/>
                    </a:cubicBezTo>
                    <a:close/>
                    <a:moveTo>
                      <a:pt x="258879" y="250307"/>
                    </a:moveTo>
                    <a:cubicBezTo>
                      <a:pt x="258125" y="250307"/>
                      <a:pt x="257372" y="250495"/>
                      <a:pt x="256712" y="250965"/>
                    </a:cubicBezTo>
                    <a:lnTo>
                      <a:pt x="237969" y="263287"/>
                    </a:lnTo>
                    <a:cubicBezTo>
                      <a:pt x="232601" y="266768"/>
                      <a:pt x="229775" y="273164"/>
                      <a:pt x="230717" y="279467"/>
                    </a:cubicBezTo>
                    <a:lnTo>
                      <a:pt x="239100" y="336282"/>
                    </a:lnTo>
                    <a:cubicBezTo>
                      <a:pt x="239288" y="337505"/>
                      <a:pt x="240136" y="338539"/>
                      <a:pt x="241266" y="338916"/>
                    </a:cubicBezTo>
                    <a:cubicBezTo>
                      <a:pt x="241643" y="339010"/>
                      <a:pt x="242019" y="339104"/>
                      <a:pt x="242396" y="339104"/>
                    </a:cubicBezTo>
                    <a:cubicBezTo>
                      <a:pt x="243244" y="339104"/>
                      <a:pt x="243997" y="338822"/>
                      <a:pt x="244657" y="338257"/>
                    </a:cubicBezTo>
                    <a:lnTo>
                      <a:pt x="292880" y="295364"/>
                    </a:lnTo>
                    <a:cubicBezTo>
                      <a:pt x="294481" y="293953"/>
                      <a:pt x="294670" y="291507"/>
                      <a:pt x="293351" y="289814"/>
                    </a:cubicBezTo>
                    <a:lnTo>
                      <a:pt x="261987" y="251812"/>
                    </a:lnTo>
                    <a:cubicBezTo>
                      <a:pt x="261233" y="250871"/>
                      <a:pt x="260103" y="250307"/>
                      <a:pt x="258879" y="250307"/>
                    </a:cubicBezTo>
                    <a:close/>
                    <a:moveTo>
                      <a:pt x="500465" y="66049"/>
                    </a:moveTo>
                    <a:cubicBezTo>
                      <a:pt x="548129" y="66049"/>
                      <a:pt x="562447" y="93516"/>
                      <a:pt x="565743" y="130673"/>
                    </a:cubicBezTo>
                    <a:cubicBezTo>
                      <a:pt x="565932" y="130673"/>
                      <a:pt x="566026" y="130673"/>
                      <a:pt x="566120" y="130673"/>
                    </a:cubicBezTo>
                    <a:cubicBezTo>
                      <a:pt x="577141" y="133118"/>
                      <a:pt x="583358" y="146664"/>
                      <a:pt x="580250" y="160962"/>
                    </a:cubicBezTo>
                    <a:cubicBezTo>
                      <a:pt x="577706" y="172532"/>
                      <a:pt x="569700" y="180904"/>
                      <a:pt x="560939" y="182503"/>
                    </a:cubicBezTo>
                    <a:cubicBezTo>
                      <a:pt x="554628" y="199529"/>
                      <a:pt x="543796" y="214016"/>
                      <a:pt x="531927" y="223799"/>
                    </a:cubicBezTo>
                    <a:cubicBezTo>
                      <a:pt x="528913" y="226338"/>
                      <a:pt x="527500" y="230383"/>
                      <a:pt x="528253" y="234240"/>
                    </a:cubicBezTo>
                    <a:lnTo>
                      <a:pt x="530797" y="246281"/>
                    </a:lnTo>
                    <a:cubicBezTo>
                      <a:pt x="532304" y="253806"/>
                      <a:pt x="538238" y="259732"/>
                      <a:pt x="545868" y="261143"/>
                    </a:cubicBezTo>
                    <a:lnTo>
                      <a:pt x="558961" y="263777"/>
                    </a:lnTo>
                    <a:cubicBezTo>
                      <a:pt x="578366" y="267634"/>
                      <a:pt x="593437" y="282684"/>
                      <a:pt x="597299" y="301968"/>
                    </a:cubicBezTo>
                    <a:lnTo>
                      <a:pt x="607002" y="350788"/>
                    </a:lnTo>
                    <a:cubicBezTo>
                      <a:pt x="608697" y="358972"/>
                      <a:pt x="606531" y="367438"/>
                      <a:pt x="601256" y="373835"/>
                    </a:cubicBezTo>
                    <a:cubicBezTo>
                      <a:pt x="595981" y="380325"/>
                      <a:pt x="588068" y="384088"/>
                      <a:pt x="579685" y="384088"/>
                    </a:cubicBezTo>
                    <a:lnTo>
                      <a:pt x="490386" y="384088"/>
                    </a:lnTo>
                    <a:lnTo>
                      <a:pt x="467685" y="310058"/>
                    </a:lnTo>
                    <a:cubicBezTo>
                      <a:pt x="461845" y="291150"/>
                      <a:pt x="448563" y="276194"/>
                      <a:pt x="431702" y="267445"/>
                    </a:cubicBezTo>
                    <a:cubicBezTo>
                      <a:pt x="434999" y="265940"/>
                      <a:pt x="438295" y="264529"/>
                      <a:pt x="441969" y="263777"/>
                    </a:cubicBezTo>
                    <a:lnTo>
                      <a:pt x="455157" y="261237"/>
                    </a:lnTo>
                    <a:cubicBezTo>
                      <a:pt x="462692" y="259732"/>
                      <a:pt x="468627" y="253806"/>
                      <a:pt x="470228" y="246281"/>
                    </a:cubicBezTo>
                    <a:lnTo>
                      <a:pt x="472677" y="234240"/>
                    </a:lnTo>
                    <a:cubicBezTo>
                      <a:pt x="473525" y="230383"/>
                      <a:pt x="472112" y="226338"/>
                      <a:pt x="469098" y="223893"/>
                    </a:cubicBezTo>
                    <a:cubicBezTo>
                      <a:pt x="457229" y="214016"/>
                      <a:pt x="446302" y="199529"/>
                      <a:pt x="439991" y="182503"/>
                    </a:cubicBezTo>
                    <a:cubicBezTo>
                      <a:pt x="434716" y="181563"/>
                      <a:pt x="429818" y="177894"/>
                      <a:pt x="426144" y="172720"/>
                    </a:cubicBezTo>
                    <a:cubicBezTo>
                      <a:pt x="433303" y="164725"/>
                      <a:pt x="438861" y="154754"/>
                      <a:pt x="441404" y="143278"/>
                    </a:cubicBezTo>
                    <a:cubicBezTo>
                      <a:pt x="444324" y="130485"/>
                      <a:pt x="443476" y="118068"/>
                      <a:pt x="439708" y="107438"/>
                    </a:cubicBezTo>
                    <a:cubicBezTo>
                      <a:pt x="447244" y="82699"/>
                      <a:pt x="464200" y="66049"/>
                      <a:pt x="500465" y="66049"/>
                    </a:cubicBezTo>
                    <a:close/>
                    <a:moveTo>
                      <a:pt x="107100" y="66049"/>
                    </a:moveTo>
                    <a:cubicBezTo>
                      <a:pt x="151561" y="66049"/>
                      <a:pt x="166820" y="90130"/>
                      <a:pt x="171341" y="123618"/>
                    </a:cubicBezTo>
                    <a:cubicBezTo>
                      <a:pt x="170965" y="129920"/>
                      <a:pt x="171436" y="136505"/>
                      <a:pt x="172849" y="143278"/>
                    </a:cubicBezTo>
                    <a:cubicBezTo>
                      <a:pt x="174921" y="152590"/>
                      <a:pt x="178971" y="161056"/>
                      <a:pt x="184246" y="168205"/>
                    </a:cubicBezTo>
                    <a:cubicBezTo>
                      <a:pt x="180573" y="175919"/>
                      <a:pt x="174356" y="181281"/>
                      <a:pt x="167574" y="182503"/>
                    </a:cubicBezTo>
                    <a:cubicBezTo>
                      <a:pt x="161263" y="199529"/>
                      <a:pt x="150336" y="214016"/>
                      <a:pt x="138468" y="223799"/>
                    </a:cubicBezTo>
                    <a:cubicBezTo>
                      <a:pt x="135453" y="226338"/>
                      <a:pt x="134040" y="230383"/>
                      <a:pt x="134794" y="234240"/>
                    </a:cubicBezTo>
                    <a:lnTo>
                      <a:pt x="137337" y="246281"/>
                    </a:lnTo>
                    <a:cubicBezTo>
                      <a:pt x="138939" y="253806"/>
                      <a:pt x="144873" y="259732"/>
                      <a:pt x="152408" y="261143"/>
                    </a:cubicBezTo>
                    <a:lnTo>
                      <a:pt x="165596" y="263777"/>
                    </a:lnTo>
                    <a:cubicBezTo>
                      <a:pt x="170494" y="264812"/>
                      <a:pt x="175203" y="266505"/>
                      <a:pt x="179442" y="268856"/>
                    </a:cubicBezTo>
                    <a:cubicBezTo>
                      <a:pt x="164088" y="277793"/>
                      <a:pt x="152126" y="292279"/>
                      <a:pt x="146662" y="310058"/>
                    </a:cubicBezTo>
                    <a:lnTo>
                      <a:pt x="123867" y="384088"/>
                    </a:lnTo>
                    <a:lnTo>
                      <a:pt x="27883" y="384088"/>
                    </a:lnTo>
                    <a:cubicBezTo>
                      <a:pt x="19499" y="384088"/>
                      <a:pt x="11587" y="380325"/>
                      <a:pt x="6312" y="373835"/>
                    </a:cubicBezTo>
                    <a:cubicBezTo>
                      <a:pt x="1037" y="367438"/>
                      <a:pt x="-1129" y="358972"/>
                      <a:pt x="566" y="350788"/>
                    </a:cubicBezTo>
                    <a:lnTo>
                      <a:pt x="10268" y="301968"/>
                    </a:lnTo>
                    <a:cubicBezTo>
                      <a:pt x="14130" y="282684"/>
                      <a:pt x="29202" y="267634"/>
                      <a:pt x="48606" y="263777"/>
                    </a:cubicBezTo>
                    <a:lnTo>
                      <a:pt x="61699" y="261237"/>
                    </a:lnTo>
                    <a:cubicBezTo>
                      <a:pt x="69328" y="259732"/>
                      <a:pt x="75263" y="253806"/>
                      <a:pt x="76770" y="246281"/>
                    </a:cubicBezTo>
                    <a:lnTo>
                      <a:pt x="79313" y="234240"/>
                    </a:lnTo>
                    <a:cubicBezTo>
                      <a:pt x="80067" y="230383"/>
                      <a:pt x="78654" y="226338"/>
                      <a:pt x="75639" y="223893"/>
                    </a:cubicBezTo>
                    <a:cubicBezTo>
                      <a:pt x="63771" y="214016"/>
                      <a:pt x="52939" y="199623"/>
                      <a:pt x="46628" y="182503"/>
                    </a:cubicBezTo>
                    <a:cubicBezTo>
                      <a:pt x="37867" y="180904"/>
                      <a:pt x="29861" y="172532"/>
                      <a:pt x="27318" y="160962"/>
                    </a:cubicBezTo>
                    <a:cubicBezTo>
                      <a:pt x="24115" y="146664"/>
                      <a:pt x="30426" y="133118"/>
                      <a:pt x="41447" y="130673"/>
                    </a:cubicBezTo>
                    <a:cubicBezTo>
                      <a:pt x="41541" y="130673"/>
                      <a:pt x="41729" y="130673"/>
                      <a:pt x="41824" y="130673"/>
                    </a:cubicBezTo>
                    <a:cubicBezTo>
                      <a:pt x="45403" y="93516"/>
                      <a:pt x="60192" y="66049"/>
                      <a:pt x="107100" y="66049"/>
                    </a:cubicBezTo>
                    <a:close/>
                    <a:moveTo>
                      <a:pt x="298626" y="0"/>
                    </a:moveTo>
                    <a:lnTo>
                      <a:pt x="315956" y="0"/>
                    </a:lnTo>
                    <a:cubicBezTo>
                      <a:pt x="363426" y="0"/>
                      <a:pt x="401854" y="38378"/>
                      <a:pt x="401854" y="85787"/>
                    </a:cubicBezTo>
                    <a:lnTo>
                      <a:pt x="401854" y="95476"/>
                    </a:lnTo>
                    <a:cubicBezTo>
                      <a:pt x="417301" y="99238"/>
                      <a:pt x="426154" y="118522"/>
                      <a:pt x="421633" y="138840"/>
                    </a:cubicBezTo>
                    <a:cubicBezTo>
                      <a:pt x="420880" y="142602"/>
                      <a:pt x="419467" y="146083"/>
                      <a:pt x="417960" y="149281"/>
                    </a:cubicBezTo>
                    <a:cubicBezTo>
                      <a:pt x="417677" y="149939"/>
                      <a:pt x="417395" y="150504"/>
                      <a:pt x="417112" y="151068"/>
                    </a:cubicBezTo>
                    <a:cubicBezTo>
                      <a:pt x="415417" y="154172"/>
                      <a:pt x="413533" y="157088"/>
                      <a:pt x="411273" y="159534"/>
                    </a:cubicBezTo>
                    <a:cubicBezTo>
                      <a:pt x="411179" y="159628"/>
                      <a:pt x="410990" y="159816"/>
                      <a:pt x="410896" y="159910"/>
                    </a:cubicBezTo>
                    <a:cubicBezTo>
                      <a:pt x="406092" y="165084"/>
                      <a:pt x="400159" y="168658"/>
                      <a:pt x="394037" y="169787"/>
                    </a:cubicBezTo>
                    <a:cubicBezTo>
                      <a:pt x="391494" y="176654"/>
                      <a:pt x="388385" y="183332"/>
                      <a:pt x="384900" y="189541"/>
                    </a:cubicBezTo>
                    <a:cubicBezTo>
                      <a:pt x="384806" y="189635"/>
                      <a:pt x="384806" y="189729"/>
                      <a:pt x="384712" y="189823"/>
                    </a:cubicBezTo>
                    <a:cubicBezTo>
                      <a:pt x="381227" y="196031"/>
                      <a:pt x="377460" y="201769"/>
                      <a:pt x="373316" y="207131"/>
                    </a:cubicBezTo>
                    <a:cubicBezTo>
                      <a:pt x="373127" y="207413"/>
                      <a:pt x="372939" y="207601"/>
                      <a:pt x="372750" y="207789"/>
                    </a:cubicBezTo>
                    <a:cubicBezTo>
                      <a:pt x="368700" y="213057"/>
                      <a:pt x="364368" y="217948"/>
                      <a:pt x="359847" y="222275"/>
                    </a:cubicBezTo>
                    <a:cubicBezTo>
                      <a:pt x="359658" y="222463"/>
                      <a:pt x="359376" y="222651"/>
                      <a:pt x="359188" y="222934"/>
                    </a:cubicBezTo>
                    <a:cubicBezTo>
                      <a:pt x="354667" y="227261"/>
                      <a:pt x="349957" y="231211"/>
                      <a:pt x="345154" y="234598"/>
                    </a:cubicBezTo>
                    <a:lnTo>
                      <a:pt x="345625" y="236855"/>
                    </a:lnTo>
                    <a:cubicBezTo>
                      <a:pt x="346567" y="236385"/>
                      <a:pt x="347603" y="235915"/>
                      <a:pt x="348639" y="235538"/>
                    </a:cubicBezTo>
                    <a:cubicBezTo>
                      <a:pt x="350899" y="234786"/>
                      <a:pt x="353065" y="234033"/>
                      <a:pt x="355514" y="234033"/>
                    </a:cubicBezTo>
                    <a:cubicBezTo>
                      <a:pt x="359470" y="234033"/>
                      <a:pt x="363238" y="235162"/>
                      <a:pt x="366628" y="237326"/>
                    </a:cubicBezTo>
                    <a:cubicBezTo>
                      <a:pt x="366628" y="237326"/>
                      <a:pt x="380756" y="246450"/>
                      <a:pt x="385371" y="249648"/>
                    </a:cubicBezTo>
                    <a:cubicBezTo>
                      <a:pt x="401854" y="261030"/>
                      <a:pt x="399876" y="279373"/>
                      <a:pt x="399876" y="279373"/>
                    </a:cubicBezTo>
                    <a:cubicBezTo>
                      <a:pt x="410990" y="279655"/>
                      <a:pt x="421822" y="283041"/>
                      <a:pt x="430016" y="289814"/>
                    </a:cubicBezTo>
                    <a:cubicBezTo>
                      <a:pt x="445180" y="302324"/>
                      <a:pt x="447535" y="313330"/>
                      <a:pt x="448382" y="316058"/>
                    </a:cubicBezTo>
                    <a:lnTo>
                      <a:pt x="481630" y="424515"/>
                    </a:lnTo>
                    <a:cubicBezTo>
                      <a:pt x="482855" y="428371"/>
                      <a:pt x="483608" y="432416"/>
                      <a:pt x="483891" y="436461"/>
                    </a:cubicBezTo>
                    <a:cubicBezTo>
                      <a:pt x="484644" y="448595"/>
                      <a:pt x="481159" y="460730"/>
                      <a:pt x="473718" y="470700"/>
                    </a:cubicBezTo>
                    <a:cubicBezTo>
                      <a:pt x="466372" y="480671"/>
                      <a:pt x="455823" y="487538"/>
                      <a:pt x="443956" y="490360"/>
                    </a:cubicBezTo>
                    <a:cubicBezTo>
                      <a:pt x="440000" y="491301"/>
                      <a:pt x="435950" y="491771"/>
                      <a:pt x="431805" y="491771"/>
                    </a:cubicBezTo>
                    <a:lnTo>
                      <a:pt x="325375" y="491771"/>
                    </a:lnTo>
                    <a:lnTo>
                      <a:pt x="337430" y="415296"/>
                    </a:lnTo>
                    <a:cubicBezTo>
                      <a:pt x="338749" y="406454"/>
                      <a:pt x="337807" y="397424"/>
                      <a:pt x="334605" y="389052"/>
                    </a:cubicBezTo>
                    <a:lnTo>
                      <a:pt x="323962" y="360927"/>
                    </a:lnTo>
                    <a:lnTo>
                      <a:pt x="337430" y="347476"/>
                    </a:lnTo>
                    <a:lnTo>
                      <a:pt x="307196" y="317281"/>
                    </a:lnTo>
                    <a:lnTo>
                      <a:pt x="276868" y="347476"/>
                    </a:lnTo>
                    <a:lnTo>
                      <a:pt x="290337" y="360927"/>
                    </a:lnTo>
                    <a:lnTo>
                      <a:pt x="279694" y="389052"/>
                    </a:lnTo>
                    <a:cubicBezTo>
                      <a:pt x="276586" y="397424"/>
                      <a:pt x="275644" y="406454"/>
                      <a:pt x="276963" y="415296"/>
                    </a:cubicBezTo>
                    <a:lnTo>
                      <a:pt x="288736" y="491771"/>
                    </a:lnTo>
                    <a:lnTo>
                      <a:pt x="182493" y="491771"/>
                    </a:lnTo>
                    <a:cubicBezTo>
                      <a:pt x="178443" y="491771"/>
                      <a:pt x="174299" y="491301"/>
                      <a:pt x="170437" y="490360"/>
                    </a:cubicBezTo>
                    <a:cubicBezTo>
                      <a:pt x="158570" y="487538"/>
                      <a:pt x="148021" y="480671"/>
                      <a:pt x="140675" y="470700"/>
                    </a:cubicBezTo>
                    <a:cubicBezTo>
                      <a:pt x="130785" y="457343"/>
                      <a:pt x="127865" y="440223"/>
                      <a:pt x="132669" y="424515"/>
                    </a:cubicBezTo>
                    <a:lnTo>
                      <a:pt x="166011" y="316058"/>
                    </a:lnTo>
                    <a:cubicBezTo>
                      <a:pt x="166858" y="313330"/>
                      <a:pt x="170908" y="300631"/>
                      <a:pt x="184377" y="289814"/>
                    </a:cubicBezTo>
                    <a:cubicBezTo>
                      <a:pt x="192666" y="283229"/>
                      <a:pt x="203403" y="279655"/>
                      <a:pt x="214517" y="279373"/>
                    </a:cubicBezTo>
                    <a:lnTo>
                      <a:pt x="214517" y="279279"/>
                    </a:lnTo>
                    <a:cubicBezTo>
                      <a:pt x="214140" y="273447"/>
                      <a:pt x="211880" y="260654"/>
                      <a:pt x="229022" y="249648"/>
                    </a:cubicBezTo>
                    <a:cubicBezTo>
                      <a:pt x="233731" y="246638"/>
                      <a:pt x="247765" y="237326"/>
                      <a:pt x="247765" y="237326"/>
                    </a:cubicBezTo>
                    <a:cubicBezTo>
                      <a:pt x="251061" y="235162"/>
                      <a:pt x="254923" y="234033"/>
                      <a:pt x="258879" y="234033"/>
                    </a:cubicBezTo>
                    <a:cubicBezTo>
                      <a:pt x="261328" y="234033"/>
                      <a:pt x="263494" y="234786"/>
                      <a:pt x="265754" y="235538"/>
                    </a:cubicBezTo>
                    <a:cubicBezTo>
                      <a:pt x="266790" y="236009"/>
                      <a:pt x="267826" y="236385"/>
                      <a:pt x="268768" y="236855"/>
                    </a:cubicBezTo>
                    <a:lnTo>
                      <a:pt x="269239" y="234598"/>
                    </a:lnTo>
                    <a:cubicBezTo>
                      <a:pt x="264436" y="231211"/>
                      <a:pt x="259726" y="227261"/>
                      <a:pt x="255205" y="222934"/>
                    </a:cubicBezTo>
                    <a:cubicBezTo>
                      <a:pt x="254923" y="222651"/>
                      <a:pt x="254735" y="222463"/>
                      <a:pt x="254546" y="222275"/>
                    </a:cubicBezTo>
                    <a:cubicBezTo>
                      <a:pt x="250025" y="217948"/>
                      <a:pt x="245693" y="213057"/>
                      <a:pt x="241548" y="207789"/>
                    </a:cubicBezTo>
                    <a:cubicBezTo>
                      <a:pt x="241454" y="207601"/>
                      <a:pt x="241266" y="207413"/>
                      <a:pt x="241077" y="207225"/>
                    </a:cubicBezTo>
                    <a:cubicBezTo>
                      <a:pt x="236933" y="201769"/>
                      <a:pt x="233072" y="196031"/>
                      <a:pt x="229681" y="189823"/>
                    </a:cubicBezTo>
                    <a:cubicBezTo>
                      <a:pt x="229587" y="189729"/>
                      <a:pt x="229587" y="189635"/>
                      <a:pt x="229493" y="189635"/>
                    </a:cubicBezTo>
                    <a:cubicBezTo>
                      <a:pt x="226008" y="183332"/>
                      <a:pt x="222899" y="176654"/>
                      <a:pt x="220356" y="169787"/>
                    </a:cubicBezTo>
                    <a:cubicBezTo>
                      <a:pt x="214140" y="168658"/>
                      <a:pt x="208301" y="165084"/>
                      <a:pt x="203497" y="159910"/>
                    </a:cubicBezTo>
                    <a:cubicBezTo>
                      <a:pt x="203309" y="159722"/>
                      <a:pt x="203214" y="159628"/>
                      <a:pt x="203120" y="159534"/>
                    </a:cubicBezTo>
                    <a:cubicBezTo>
                      <a:pt x="200860" y="157088"/>
                      <a:pt x="198976" y="154172"/>
                      <a:pt x="197281" y="151068"/>
                    </a:cubicBezTo>
                    <a:cubicBezTo>
                      <a:pt x="196998" y="150504"/>
                      <a:pt x="196716" y="149939"/>
                      <a:pt x="196433" y="149281"/>
                    </a:cubicBezTo>
                    <a:cubicBezTo>
                      <a:pt x="194832" y="146083"/>
                      <a:pt x="193513" y="142602"/>
                      <a:pt x="192666" y="138840"/>
                    </a:cubicBezTo>
                    <a:cubicBezTo>
                      <a:pt x="188145" y="118428"/>
                      <a:pt x="197092" y="99050"/>
                      <a:pt x="212727" y="95476"/>
                    </a:cubicBezTo>
                    <a:lnTo>
                      <a:pt x="212727" y="85787"/>
                    </a:lnTo>
                    <a:cubicBezTo>
                      <a:pt x="212727" y="38378"/>
                      <a:pt x="251155" y="0"/>
                      <a:pt x="298626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  <p:grpSp>
            <p:nvGrpSpPr>
              <p:cNvPr id="31" name="ïşḻïḑé">
                <a:extLst>
                  <a:ext uri="{FF2B5EF4-FFF2-40B4-BE49-F238E27FC236}">
                    <a16:creationId xmlns:a16="http://schemas.microsoft.com/office/drawing/2014/main" id="{1E7B42EB-97D6-404D-B2A8-95DAF1ED12F2}"/>
                  </a:ext>
                </a:extLst>
              </p:cNvPr>
              <p:cNvGrpSpPr/>
              <p:nvPr/>
            </p:nvGrpSpPr>
            <p:grpSpPr>
              <a:xfrm>
                <a:off x="7559420" y="1457595"/>
                <a:ext cx="3959480" cy="1056347"/>
                <a:chOff x="7137145" y="1586574"/>
                <a:chExt cx="4381755" cy="1056347"/>
              </a:xfrm>
            </p:grpSpPr>
            <p:sp>
              <p:nvSpPr>
                <p:cNvPr id="32" name="íŝľiḑé">
                  <a:extLst>
                    <a:ext uri="{FF2B5EF4-FFF2-40B4-BE49-F238E27FC236}">
                      <a16:creationId xmlns:a16="http://schemas.microsoft.com/office/drawing/2014/main" id="{A70B6A9C-E454-42A3-99EF-A99D0DADEFDC}"/>
                    </a:ext>
                  </a:extLst>
                </p:cNvPr>
                <p:cNvSpPr/>
                <p:nvPr/>
              </p:nvSpPr>
              <p:spPr bwMode="auto">
                <a:xfrm>
                  <a:off x="7137145" y="1999455"/>
                  <a:ext cx="4381755" cy="6434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Supporting text here.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When you copy &amp; paste, choose "keep text only" option.</a:t>
                  </a:r>
                </a:p>
              </p:txBody>
            </p:sp>
            <p:sp>
              <p:nvSpPr>
                <p:cNvPr id="33" name="îṥḻîḑé">
                  <a:extLst>
                    <a:ext uri="{FF2B5EF4-FFF2-40B4-BE49-F238E27FC236}">
                      <a16:creationId xmlns:a16="http://schemas.microsoft.com/office/drawing/2014/main" id="{F261DDCC-7A12-4753-A96D-A66BF6D90F72}"/>
                    </a:ext>
                  </a:extLst>
                </p:cNvPr>
                <p:cNvSpPr txBox="1"/>
                <p:nvPr/>
              </p:nvSpPr>
              <p:spPr bwMode="auto">
                <a:xfrm>
                  <a:off x="7137145" y="1586574"/>
                  <a:ext cx="4381755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</p:grpSp>
        </p:grpSp>
        <p:grpSp>
          <p:nvGrpSpPr>
            <p:cNvPr id="8" name="îSḻiḓê">
              <a:extLst>
                <a:ext uri="{FF2B5EF4-FFF2-40B4-BE49-F238E27FC236}">
                  <a16:creationId xmlns:a16="http://schemas.microsoft.com/office/drawing/2014/main" id="{AEE36A42-754E-4C1F-9A1A-987DFA9684FA}"/>
                </a:ext>
              </a:extLst>
            </p:cNvPr>
            <p:cNvGrpSpPr/>
            <p:nvPr/>
          </p:nvGrpSpPr>
          <p:grpSpPr>
            <a:xfrm>
              <a:off x="6161197" y="2837885"/>
              <a:ext cx="5357703" cy="1520437"/>
              <a:chOff x="6161197" y="2837885"/>
              <a:chExt cx="5357703" cy="1520437"/>
            </a:xfrm>
          </p:grpSpPr>
          <p:sp>
            <p:nvSpPr>
              <p:cNvPr id="18" name="ïSliďé">
                <a:extLst>
                  <a:ext uri="{FF2B5EF4-FFF2-40B4-BE49-F238E27FC236}">
                    <a16:creationId xmlns:a16="http://schemas.microsoft.com/office/drawing/2014/main" id="{09661D90-2B87-4390-A650-CBF679D62F87}"/>
                  </a:ext>
                </a:extLst>
              </p:cNvPr>
              <p:cNvSpPr/>
              <p:nvPr/>
            </p:nvSpPr>
            <p:spPr>
              <a:xfrm>
                <a:off x="6852515" y="3015526"/>
                <a:ext cx="4666385" cy="116515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19" name="îṥľïḋe">
                <a:extLst>
                  <a:ext uri="{FF2B5EF4-FFF2-40B4-BE49-F238E27FC236}">
                    <a16:creationId xmlns:a16="http://schemas.microsoft.com/office/drawing/2014/main" id="{7A5622C7-7E01-4A1B-A882-7BBA701C0250}"/>
                  </a:ext>
                </a:extLst>
              </p:cNvPr>
              <p:cNvSpPr/>
              <p:nvPr/>
            </p:nvSpPr>
            <p:spPr bwMode="auto">
              <a:xfrm flipH="1">
                <a:off x="6161197" y="2837885"/>
                <a:ext cx="691318" cy="1520437"/>
              </a:xfrm>
              <a:custGeom>
                <a:avLst/>
                <a:gdLst>
                  <a:gd name="T0" fmla="*/ 493 w 698"/>
                  <a:gd name="T1" fmla="*/ 204 h 1395"/>
                  <a:gd name="T2" fmla="*/ 0 w 698"/>
                  <a:gd name="T3" fmla="*/ 0 h 1395"/>
                  <a:gd name="T4" fmla="*/ 0 w 698"/>
                  <a:gd name="T5" fmla="*/ 86 h 1395"/>
                  <a:gd name="T6" fmla="*/ 432 w 698"/>
                  <a:gd name="T7" fmla="*/ 265 h 1395"/>
                  <a:gd name="T8" fmla="*/ 611 w 698"/>
                  <a:gd name="T9" fmla="*/ 697 h 1395"/>
                  <a:gd name="T10" fmla="*/ 432 w 698"/>
                  <a:gd name="T11" fmla="*/ 1130 h 1395"/>
                  <a:gd name="T12" fmla="*/ 0 w 698"/>
                  <a:gd name="T13" fmla="*/ 1309 h 1395"/>
                  <a:gd name="T14" fmla="*/ 0 w 698"/>
                  <a:gd name="T15" fmla="*/ 1395 h 1395"/>
                  <a:gd name="T16" fmla="*/ 493 w 698"/>
                  <a:gd name="T17" fmla="*/ 1191 h 1395"/>
                  <a:gd name="T18" fmla="*/ 698 w 698"/>
                  <a:gd name="T19" fmla="*/ 697 h 1395"/>
                  <a:gd name="T20" fmla="*/ 493 w 698"/>
                  <a:gd name="T21" fmla="*/ 204 h 1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8" h="1395">
                    <a:moveTo>
                      <a:pt x="493" y="204"/>
                    </a:moveTo>
                    <a:cubicBezTo>
                      <a:pt x="361" y="72"/>
                      <a:pt x="186" y="0"/>
                      <a:pt x="0" y="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163" y="86"/>
                      <a:pt x="317" y="150"/>
                      <a:pt x="432" y="265"/>
                    </a:cubicBezTo>
                    <a:cubicBezTo>
                      <a:pt x="548" y="381"/>
                      <a:pt x="611" y="534"/>
                      <a:pt x="611" y="697"/>
                    </a:cubicBezTo>
                    <a:cubicBezTo>
                      <a:pt x="611" y="861"/>
                      <a:pt x="548" y="1014"/>
                      <a:pt x="432" y="1130"/>
                    </a:cubicBezTo>
                    <a:cubicBezTo>
                      <a:pt x="317" y="1245"/>
                      <a:pt x="163" y="1309"/>
                      <a:pt x="0" y="1309"/>
                    </a:cubicBezTo>
                    <a:cubicBezTo>
                      <a:pt x="0" y="1395"/>
                      <a:pt x="0" y="1395"/>
                      <a:pt x="0" y="1395"/>
                    </a:cubicBezTo>
                    <a:cubicBezTo>
                      <a:pt x="186" y="1395"/>
                      <a:pt x="361" y="1323"/>
                      <a:pt x="493" y="1191"/>
                    </a:cubicBezTo>
                    <a:cubicBezTo>
                      <a:pt x="625" y="1059"/>
                      <a:pt x="698" y="884"/>
                      <a:pt x="698" y="697"/>
                    </a:cubicBezTo>
                    <a:cubicBezTo>
                      <a:pt x="698" y="511"/>
                      <a:pt x="625" y="336"/>
                      <a:pt x="493" y="20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0" name="iš1íḋê">
                <a:extLst>
                  <a:ext uri="{FF2B5EF4-FFF2-40B4-BE49-F238E27FC236}">
                    <a16:creationId xmlns:a16="http://schemas.microsoft.com/office/drawing/2014/main" id="{D2DFA708-AE49-48FB-A41F-EF3FB9AC65F8}"/>
                  </a:ext>
                </a:extLst>
              </p:cNvPr>
              <p:cNvSpPr/>
              <p:nvPr/>
            </p:nvSpPr>
            <p:spPr>
              <a:xfrm>
                <a:off x="6392742" y="3007810"/>
                <a:ext cx="1180587" cy="118058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21" name="îsḷïḍê">
                <a:extLst>
                  <a:ext uri="{FF2B5EF4-FFF2-40B4-BE49-F238E27FC236}">
                    <a16:creationId xmlns:a16="http://schemas.microsoft.com/office/drawing/2014/main" id="{A89EFF7F-9073-4B95-89BF-CEB72DF39786}"/>
                  </a:ext>
                </a:extLst>
              </p:cNvPr>
              <p:cNvSpPr/>
              <p:nvPr/>
            </p:nvSpPr>
            <p:spPr>
              <a:xfrm>
                <a:off x="6579856" y="3194925"/>
                <a:ext cx="806357" cy="8063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22" name="î$ļíďè">
                <a:extLst>
                  <a:ext uri="{FF2B5EF4-FFF2-40B4-BE49-F238E27FC236}">
                    <a16:creationId xmlns:a16="http://schemas.microsoft.com/office/drawing/2014/main" id="{AEB8E933-440A-4D14-8E47-50467A42EDB0}"/>
                  </a:ext>
                </a:extLst>
              </p:cNvPr>
              <p:cNvSpPr/>
              <p:nvPr/>
            </p:nvSpPr>
            <p:spPr bwMode="auto">
              <a:xfrm>
                <a:off x="6788465" y="3410982"/>
                <a:ext cx="389138" cy="374242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23" name="iŝlîďê">
                <a:extLst>
                  <a:ext uri="{FF2B5EF4-FFF2-40B4-BE49-F238E27FC236}">
                    <a16:creationId xmlns:a16="http://schemas.microsoft.com/office/drawing/2014/main" id="{02BE77F2-616E-4D58-9B34-CD181C4F368C}"/>
                  </a:ext>
                </a:extLst>
              </p:cNvPr>
              <p:cNvGrpSpPr/>
              <p:nvPr/>
            </p:nvGrpSpPr>
            <p:grpSpPr>
              <a:xfrm>
                <a:off x="7559420" y="3069930"/>
                <a:ext cx="3959480" cy="1056347"/>
                <a:chOff x="1577477" y="2859469"/>
                <a:chExt cx="4035424" cy="1056347"/>
              </a:xfrm>
            </p:grpSpPr>
            <p:sp>
              <p:nvSpPr>
                <p:cNvPr id="24" name="iṧḷîďè">
                  <a:extLst>
                    <a:ext uri="{FF2B5EF4-FFF2-40B4-BE49-F238E27FC236}">
                      <a16:creationId xmlns:a16="http://schemas.microsoft.com/office/drawing/2014/main" id="{994F9FB6-1752-496E-B5A4-656F7EFB958D}"/>
                    </a:ext>
                  </a:extLst>
                </p:cNvPr>
                <p:cNvSpPr/>
                <p:nvPr/>
              </p:nvSpPr>
              <p:spPr bwMode="auto">
                <a:xfrm>
                  <a:off x="1577477" y="3272350"/>
                  <a:ext cx="4035424" cy="6434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>
                      <a:solidFill>
                        <a:schemeClr val="bg1"/>
                      </a:solidFill>
                    </a:rPr>
                    <a:t>Supporting text here.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>
                      <a:solidFill>
                        <a:schemeClr val="bg1"/>
                      </a:solidFill>
                    </a:rPr>
                    <a:t>When you copy &amp; paste, choose "keep text only" option.</a:t>
                  </a:r>
                </a:p>
              </p:txBody>
            </p:sp>
            <p:sp>
              <p:nvSpPr>
                <p:cNvPr id="25" name="isḷîḓé">
                  <a:extLst>
                    <a:ext uri="{FF2B5EF4-FFF2-40B4-BE49-F238E27FC236}">
                      <a16:creationId xmlns:a16="http://schemas.microsoft.com/office/drawing/2014/main" id="{138C9BF3-E4D9-493B-AF68-5FDA23015541}"/>
                    </a:ext>
                  </a:extLst>
                </p:cNvPr>
                <p:cNvSpPr txBox="1"/>
                <p:nvPr/>
              </p:nvSpPr>
              <p:spPr bwMode="auto">
                <a:xfrm>
                  <a:off x="1577477" y="2859469"/>
                  <a:ext cx="4035424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>
                      <a:solidFill>
                        <a:schemeClr val="bg1"/>
                      </a:solidFill>
                    </a:rPr>
                    <a:t>Text here</a:t>
                  </a:r>
                </a:p>
              </p:txBody>
            </p:sp>
          </p:grpSp>
        </p:grpSp>
        <p:grpSp>
          <p:nvGrpSpPr>
            <p:cNvPr id="9" name="îsļïḓè">
              <a:extLst>
                <a:ext uri="{FF2B5EF4-FFF2-40B4-BE49-F238E27FC236}">
                  <a16:creationId xmlns:a16="http://schemas.microsoft.com/office/drawing/2014/main" id="{CD7B1F7A-F5FE-4613-808E-3C8506ABAC83}"/>
                </a:ext>
              </a:extLst>
            </p:cNvPr>
            <p:cNvGrpSpPr/>
            <p:nvPr/>
          </p:nvGrpSpPr>
          <p:grpSpPr>
            <a:xfrm>
              <a:off x="6161197" y="4518413"/>
              <a:ext cx="5357703" cy="1520437"/>
              <a:chOff x="6161197" y="4518413"/>
              <a:chExt cx="5357703" cy="1520437"/>
            </a:xfrm>
          </p:grpSpPr>
          <p:sp>
            <p:nvSpPr>
              <p:cNvPr id="10" name="ïṥľidé">
                <a:extLst>
                  <a:ext uri="{FF2B5EF4-FFF2-40B4-BE49-F238E27FC236}">
                    <a16:creationId xmlns:a16="http://schemas.microsoft.com/office/drawing/2014/main" id="{5C2D5557-2B87-4E23-A370-C7A2F249114C}"/>
                  </a:ext>
                </a:extLst>
              </p:cNvPr>
              <p:cNvSpPr/>
              <p:nvPr/>
            </p:nvSpPr>
            <p:spPr>
              <a:xfrm>
                <a:off x="6852515" y="4690527"/>
                <a:ext cx="4666385" cy="117620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11" name="îslïďè">
                <a:extLst>
                  <a:ext uri="{FF2B5EF4-FFF2-40B4-BE49-F238E27FC236}">
                    <a16:creationId xmlns:a16="http://schemas.microsoft.com/office/drawing/2014/main" id="{E32792A7-9A65-41F1-88F9-0053911DEA26}"/>
                  </a:ext>
                </a:extLst>
              </p:cNvPr>
              <p:cNvSpPr/>
              <p:nvPr/>
            </p:nvSpPr>
            <p:spPr bwMode="auto">
              <a:xfrm flipH="1">
                <a:off x="6161197" y="4518413"/>
                <a:ext cx="691318" cy="1520437"/>
              </a:xfrm>
              <a:custGeom>
                <a:avLst/>
                <a:gdLst>
                  <a:gd name="T0" fmla="*/ 493 w 698"/>
                  <a:gd name="T1" fmla="*/ 204 h 1395"/>
                  <a:gd name="T2" fmla="*/ 0 w 698"/>
                  <a:gd name="T3" fmla="*/ 0 h 1395"/>
                  <a:gd name="T4" fmla="*/ 0 w 698"/>
                  <a:gd name="T5" fmla="*/ 86 h 1395"/>
                  <a:gd name="T6" fmla="*/ 432 w 698"/>
                  <a:gd name="T7" fmla="*/ 265 h 1395"/>
                  <a:gd name="T8" fmla="*/ 611 w 698"/>
                  <a:gd name="T9" fmla="*/ 697 h 1395"/>
                  <a:gd name="T10" fmla="*/ 432 w 698"/>
                  <a:gd name="T11" fmla="*/ 1130 h 1395"/>
                  <a:gd name="T12" fmla="*/ 0 w 698"/>
                  <a:gd name="T13" fmla="*/ 1309 h 1395"/>
                  <a:gd name="T14" fmla="*/ 0 w 698"/>
                  <a:gd name="T15" fmla="*/ 1395 h 1395"/>
                  <a:gd name="T16" fmla="*/ 493 w 698"/>
                  <a:gd name="T17" fmla="*/ 1191 h 1395"/>
                  <a:gd name="T18" fmla="*/ 698 w 698"/>
                  <a:gd name="T19" fmla="*/ 697 h 1395"/>
                  <a:gd name="T20" fmla="*/ 493 w 698"/>
                  <a:gd name="T21" fmla="*/ 204 h 1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8" h="1395">
                    <a:moveTo>
                      <a:pt x="493" y="204"/>
                    </a:moveTo>
                    <a:cubicBezTo>
                      <a:pt x="361" y="72"/>
                      <a:pt x="186" y="0"/>
                      <a:pt x="0" y="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163" y="86"/>
                      <a:pt x="317" y="150"/>
                      <a:pt x="432" y="265"/>
                    </a:cubicBezTo>
                    <a:cubicBezTo>
                      <a:pt x="548" y="381"/>
                      <a:pt x="611" y="534"/>
                      <a:pt x="611" y="697"/>
                    </a:cubicBezTo>
                    <a:cubicBezTo>
                      <a:pt x="611" y="861"/>
                      <a:pt x="548" y="1014"/>
                      <a:pt x="432" y="1130"/>
                    </a:cubicBezTo>
                    <a:cubicBezTo>
                      <a:pt x="317" y="1245"/>
                      <a:pt x="163" y="1309"/>
                      <a:pt x="0" y="1309"/>
                    </a:cubicBezTo>
                    <a:cubicBezTo>
                      <a:pt x="0" y="1395"/>
                      <a:pt x="0" y="1395"/>
                      <a:pt x="0" y="1395"/>
                    </a:cubicBezTo>
                    <a:cubicBezTo>
                      <a:pt x="186" y="1395"/>
                      <a:pt x="361" y="1323"/>
                      <a:pt x="493" y="1191"/>
                    </a:cubicBezTo>
                    <a:cubicBezTo>
                      <a:pt x="625" y="1059"/>
                      <a:pt x="698" y="884"/>
                      <a:pt x="698" y="697"/>
                    </a:cubicBezTo>
                    <a:cubicBezTo>
                      <a:pt x="698" y="511"/>
                      <a:pt x="625" y="336"/>
                      <a:pt x="493" y="20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" name="ïSļíḍê">
                <a:extLst>
                  <a:ext uri="{FF2B5EF4-FFF2-40B4-BE49-F238E27FC236}">
                    <a16:creationId xmlns:a16="http://schemas.microsoft.com/office/drawing/2014/main" id="{4BC3B385-FB14-40F5-A5A5-7E10F4F300DA}"/>
                  </a:ext>
                </a:extLst>
              </p:cNvPr>
              <p:cNvSpPr/>
              <p:nvPr/>
            </p:nvSpPr>
            <p:spPr>
              <a:xfrm>
                <a:off x="6392742" y="4688338"/>
                <a:ext cx="1180587" cy="118058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13" name="iśļiḑè">
                <a:extLst>
                  <a:ext uri="{FF2B5EF4-FFF2-40B4-BE49-F238E27FC236}">
                    <a16:creationId xmlns:a16="http://schemas.microsoft.com/office/drawing/2014/main" id="{46CAE14C-E8BD-4505-B4D7-97DE18743AF8}"/>
                  </a:ext>
                </a:extLst>
              </p:cNvPr>
              <p:cNvSpPr/>
              <p:nvPr/>
            </p:nvSpPr>
            <p:spPr>
              <a:xfrm>
                <a:off x="6579856" y="4875453"/>
                <a:ext cx="806357" cy="80635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14" name="íṥḻîḋe">
                <a:extLst>
                  <a:ext uri="{FF2B5EF4-FFF2-40B4-BE49-F238E27FC236}">
                    <a16:creationId xmlns:a16="http://schemas.microsoft.com/office/drawing/2014/main" id="{B43B4A9F-0854-41B2-8EA0-9825E45E492B}"/>
                  </a:ext>
                </a:extLst>
              </p:cNvPr>
              <p:cNvSpPr/>
              <p:nvPr/>
            </p:nvSpPr>
            <p:spPr bwMode="auto">
              <a:xfrm>
                <a:off x="6769779" y="5073475"/>
                <a:ext cx="426508" cy="410312"/>
              </a:xfrm>
              <a:custGeom>
                <a:avLst/>
                <a:gdLst>
                  <a:gd name="connsiteX0" fmla="*/ 195114 w 608814"/>
                  <a:gd name="connsiteY0" fmla="*/ 351627 h 585693"/>
                  <a:gd name="connsiteX1" fmla="*/ 258290 w 608814"/>
                  <a:gd name="connsiteY1" fmla="*/ 351627 h 585693"/>
                  <a:gd name="connsiteX2" fmla="*/ 282731 w 608814"/>
                  <a:gd name="connsiteY2" fmla="*/ 376018 h 585693"/>
                  <a:gd name="connsiteX3" fmla="*/ 282731 w 608814"/>
                  <a:gd name="connsiteY3" fmla="*/ 561210 h 585693"/>
                  <a:gd name="connsiteX4" fmla="*/ 258290 w 608814"/>
                  <a:gd name="connsiteY4" fmla="*/ 585693 h 585693"/>
                  <a:gd name="connsiteX5" fmla="*/ 195114 w 608814"/>
                  <a:gd name="connsiteY5" fmla="*/ 585693 h 585693"/>
                  <a:gd name="connsiteX6" fmla="*/ 170673 w 608814"/>
                  <a:gd name="connsiteY6" fmla="*/ 561210 h 585693"/>
                  <a:gd name="connsiteX7" fmla="*/ 170673 w 608814"/>
                  <a:gd name="connsiteY7" fmla="*/ 376018 h 585693"/>
                  <a:gd name="connsiteX8" fmla="*/ 195114 w 608814"/>
                  <a:gd name="connsiteY8" fmla="*/ 351627 h 585693"/>
                  <a:gd name="connsiteX9" fmla="*/ 358100 w 608814"/>
                  <a:gd name="connsiteY9" fmla="*/ 249872 h 585693"/>
                  <a:gd name="connsiteX10" fmla="*/ 421316 w 608814"/>
                  <a:gd name="connsiteY10" fmla="*/ 249872 h 585693"/>
                  <a:gd name="connsiteX11" fmla="*/ 445737 w 608814"/>
                  <a:gd name="connsiteY11" fmla="*/ 274267 h 585693"/>
                  <a:gd name="connsiteX12" fmla="*/ 445737 w 608814"/>
                  <a:gd name="connsiteY12" fmla="*/ 561206 h 585693"/>
                  <a:gd name="connsiteX13" fmla="*/ 421316 w 608814"/>
                  <a:gd name="connsiteY13" fmla="*/ 585693 h 585693"/>
                  <a:gd name="connsiteX14" fmla="*/ 358100 w 608814"/>
                  <a:gd name="connsiteY14" fmla="*/ 585693 h 585693"/>
                  <a:gd name="connsiteX15" fmla="*/ 333679 w 608814"/>
                  <a:gd name="connsiteY15" fmla="*/ 561206 h 585693"/>
                  <a:gd name="connsiteX16" fmla="*/ 333679 w 608814"/>
                  <a:gd name="connsiteY16" fmla="*/ 274267 h 585693"/>
                  <a:gd name="connsiteX17" fmla="*/ 358100 w 608814"/>
                  <a:gd name="connsiteY17" fmla="*/ 249872 h 585693"/>
                  <a:gd name="connsiteX18" fmla="*/ 140260 w 608814"/>
                  <a:gd name="connsiteY18" fmla="*/ 224680 h 585693"/>
                  <a:gd name="connsiteX19" fmla="*/ 191844 w 608814"/>
                  <a:gd name="connsiteY19" fmla="*/ 276122 h 585693"/>
                  <a:gd name="connsiteX20" fmla="*/ 140260 w 608814"/>
                  <a:gd name="connsiteY20" fmla="*/ 327564 h 585693"/>
                  <a:gd name="connsiteX21" fmla="*/ 88676 w 608814"/>
                  <a:gd name="connsiteY21" fmla="*/ 276122 h 585693"/>
                  <a:gd name="connsiteX22" fmla="*/ 140260 w 608814"/>
                  <a:gd name="connsiteY22" fmla="*/ 224680 h 585693"/>
                  <a:gd name="connsiteX23" fmla="*/ 521177 w 608814"/>
                  <a:gd name="connsiteY23" fmla="*/ 148117 h 585693"/>
                  <a:gd name="connsiteX24" fmla="*/ 584301 w 608814"/>
                  <a:gd name="connsiteY24" fmla="*/ 148117 h 585693"/>
                  <a:gd name="connsiteX25" fmla="*/ 608814 w 608814"/>
                  <a:gd name="connsiteY25" fmla="*/ 172601 h 585693"/>
                  <a:gd name="connsiteX26" fmla="*/ 608814 w 608814"/>
                  <a:gd name="connsiteY26" fmla="*/ 561209 h 585693"/>
                  <a:gd name="connsiteX27" fmla="*/ 584301 w 608814"/>
                  <a:gd name="connsiteY27" fmla="*/ 585693 h 585693"/>
                  <a:gd name="connsiteX28" fmla="*/ 521177 w 608814"/>
                  <a:gd name="connsiteY28" fmla="*/ 585693 h 585693"/>
                  <a:gd name="connsiteX29" fmla="*/ 496756 w 608814"/>
                  <a:gd name="connsiteY29" fmla="*/ 561209 h 585693"/>
                  <a:gd name="connsiteX30" fmla="*/ 496756 w 608814"/>
                  <a:gd name="connsiteY30" fmla="*/ 172601 h 585693"/>
                  <a:gd name="connsiteX31" fmla="*/ 521177 w 608814"/>
                  <a:gd name="connsiteY31" fmla="*/ 148117 h 585693"/>
                  <a:gd name="connsiteX32" fmla="*/ 116229 w 608814"/>
                  <a:gd name="connsiteY32" fmla="*/ 131322 h 585693"/>
                  <a:gd name="connsiteX33" fmla="*/ 164246 w 608814"/>
                  <a:gd name="connsiteY33" fmla="*/ 131322 h 585693"/>
                  <a:gd name="connsiteX34" fmla="*/ 184061 w 608814"/>
                  <a:gd name="connsiteY34" fmla="*/ 151113 h 585693"/>
                  <a:gd name="connsiteX35" fmla="*/ 184061 w 608814"/>
                  <a:gd name="connsiteY35" fmla="*/ 171457 h 585693"/>
                  <a:gd name="connsiteX36" fmla="*/ 208669 w 608814"/>
                  <a:gd name="connsiteY36" fmla="*/ 186094 h 585693"/>
                  <a:gd name="connsiteX37" fmla="*/ 226641 w 608814"/>
                  <a:gd name="connsiteY37" fmla="*/ 175692 h 585693"/>
                  <a:gd name="connsiteX38" fmla="*/ 253737 w 608814"/>
                  <a:gd name="connsiteY38" fmla="*/ 182964 h 585693"/>
                  <a:gd name="connsiteX39" fmla="*/ 277792 w 608814"/>
                  <a:gd name="connsiteY39" fmla="*/ 224572 h 585693"/>
                  <a:gd name="connsiteX40" fmla="*/ 279727 w 608814"/>
                  <a:gd name="connsiteY40" fmla="*/ 239577 h 585693"/>
                  <a:gd name="connsiteX41" fmla="*/ 270511 w 608814"/>
                  <a:gd name="connsiteY41" fmla="*/ 251544 h 585693"/>
                  <a:gd name="connsiteX42" fmla="*/ 252355 w 608814"/>
                  <a:gd name="connsiteY42" fmla="*/ 262038 h 585693"/>
                  <a:gd name="connsiteX43" fmla="*/ 253829 w 608814"/>
                  <a:gd name="connsiteY43" fmla="*/ 276122 h 585693"/>
                  <a:gd name="connsiteX44" fmla="*/ 252355 w 608814"/>
                  <a:gd name="connsiteY44" fmla="*/ 290206 h 585693"/>
                  <a:gd name="connsiteX45" fmla="*/ 270511 w 608814"/>
                  <a:gd name="connsiteY45" fmla="*/ 300700 h 585693"/>
                  <a:gd name="connsiteX46" fmla="*/ 278714 w 608814"/>
                  <a:gd name="connsiteY46" fmla="*/ 325094 h 585693"/>
                  <a:gd name="connsiteX47" fmla="*/ 258253 w 608814"/>
                  <a:gd name="connsiteY47" fmla="*/ 321136 h 585693"/>
                  <a:gd name="connsiteX48" fmla="*/ 195858 w 608814"/>
                  <a:gd name="connsiteY48" fmla="*/ 321136 h 585693"/>
                  <a:gd name="connsiteX49" fmla="*/ 212171 w 608814"/>
                  <a:gd name="connsiteY49" fmla="*/ 276122 h 585693"/>
                  <a:gd name="connsiteX50" fmla="*/ 140191 w 608814"/>
                  <a:gd name="connsiteY50" fmla="*/ 204320 h 585693"/>
                  <a:gd name="connsiteX51" fmla="*/ 68304 w 608814"/>
                  <a:gd name="connsiteY51" fmla="*/ 276122 h 585693"/>
                  <a:gd name="connsiteX52" fmla="*/ 140191 w 608814"/>
                  <a:gd name="connsiteY52" fmla="*/ 348016 h 585693"/>
                  <a:gd name="connsiteX53" fmla="*/ 148486 w 608814"/>
                  <a:gd name="connsiteY53" fmla="*/ 347095 h 585693"/>
                  <a:gd name="connsiteX54" fmla="*/ 140099 w 608814"/>
                  <a:gd name="connsiteY54" fmla="*/ 376000 h 585693"/>
                  <a:gd name="connsiteX55" fmla="*/ 140099 w 608814"/>
                  <a:gd name="connsiteY55" fmla="*/ 420922 h 585693"/>
                  <a:gd name="connsiteX56" fmla="*/ 116229 w 608814"/>
                  <a:gd name="connsiteY56" fmla="*/ 420922 h 585693"/>
                  <a:gd name="connsiteX57" fmla="*/ 96413 w 608814"/>
                  <a:gd name="connsiteY57" fmla="*/ 401131 h 585693"/>
                  <a:gd name="connsiteX58" fmla="*/ 96413 w 608814"/>
                  <a:gd name="connsiteY58" fmla="*/ 380787 h 585693"/>
                  <a:gd name="connsiteX59" fmla="*/ 71806 w 608814"/>
                  <a:gd name="connsiteY59" fmla="*/ 366150 h 585693"/>
                  <a:gd name="connsiteX60" fmla="*/ 53742 w 608814"/>
                  <a:gd name="connsiteY60" fmla="*/ 376552 h 585693"/>
                  <a:gd name="connsiteX61" fmla="*/ 38719 w 608814"/>
                  <a:gd name="connsiteY61" fmla="*/ 378577 h 585693"/>
                  <a:gd name="connsiteX62" fmla="*/ 26738 w 608814"/>
                  <a:gd name="connsiteY62" fmla="*/ 369372 h 585693"/>
                  <a:gd name="connsiteX63" fmla="*/ 2683 w 608814"/>
                  <a:gd name="connsiteY63" fmla="*/ 327764 h 585693"/>
                  <a:gd name="connsiteX64" fmla="*/ 9872 w 608814"/>
                  <a:gd name="connsiteY64" fmla="*/ 300700 h 585693"/>
                  <a:gd name="connsiteX65" fmla="*/ 28120 w 608814"/>
                  <a:gd name="connsiteY65" fmla="*/ 290206 h 585693"/>
                  <a:gd name="connsiteX66" fmla="*/ 26645 w 608814"/>
                  <a:gd name="connsiteY66" fmla="*/ 276122 h 585693"/>
                  <a:gd name="connsiteX67" fmla="*/ 28120 w 608814"/>
                  <a:gd name="connsiteY67" fmla="*/ 262038 h 585693"/>
                  <a:gd name="connsiteX68" fmla="*/ 9872 w 608814"/>
                  <a:gd name="connsiteY68" fmla="*/ 251544 h 585693"/>
                  <a:gd name="connsiteX69" fmla="*/ 2683 w 608814"/>
                  <a:gd name="connsiteY69" fmla="*/ 224572 h 585693"/>
                  <a:gd name="connsiteX70" fmla="*/ 26738 w 608814"/>
                  <a:gd name="connsiteY70" fmla="*/ 182964 h 585693"/>
                  <a:gd name="connsiteX71" fmla="*/ 38719 w 608814"/>
                  <a:gd name="connsiteY71" fmla="*/ 173759 h 585693"/>
                  <a:gd name="connsiteX72" fmla="*/ 53742 w 608814"/>
                  <a:gd name="connsiteY72" fmla="*/ 175692 h 585693"/>
                  <a:gd name="connsiteX73" fmla="*/ 71806 w 608814"/>
                  <a:gd name="connsiteY73" fmla="*/ 186094 h 585693"/>
                  <a:gd name="connsiteX74" fmla="*/ 96413 w 608814"/>
                  <a:gd name="connsiteY74" fmla="*/ 171457 h 585693"/>
                  <a:gd name="connsiteX75" fmla="*/ 96413 w 608814"/>
                  <a:gd name="connsiteY75" fmla="*/ 151113 h 585693"/>
                  <a:gd name="connsiteX76" fmla="*/ 116229 w 608814"/>
                  <a:gd name="connsiteY76" fmla="*/ 131322 h 585693"/>
                  <a:gd name="connsiteX77" fmla="*/ 445756 w 608814"/>
                  <a:gd name="connsiteY77" fmla="*/ 83476 h 585693"/>
                  <a:gd name="connsiteX78" fmla="*/ 414140 w 608814"/>
                  <a:gd name="connsiteY78" fmla="*/ 115044 h 585693"/>
                  <a:gd name="connsiteX79" fmla="*/ 445756 w 608814"/>
                  <a:gd name="connsiteY79" fmla="*/ 146520 h 585693"/>
                  <a:gd name="connsiteX80" fmla="*/ 477371 w 608814"/>
                  <a:gd name="connsiteY80" fmla="*/ 115044 h 585693"/>
                  <a:gd name="connsiteX81" fmla="*/ 445756 w 608814"/>
                  <a:gd name="connsiteY81" fmla="*/ 83476 h 585693"/>
                  <a:gd name="connsiteX82" fmla="*/ 426676 w 608814"/>
                  <a:gd name="connsiteY82" fmla="*/ 0 h 585693"/>
                  <a:gd name="connsiteX83" fmla="*/ 464835 w 608814"/>
                  <a:gd name="connsiteY83" fmla="*/ 0 h 585693"/>
                  <a:gd name="connsiteX84" fmla="*/ 480597 w 608814"/>
                  <a:gd name="connsiteY84" fmla="*/ 15738 h 585693"/>
                  <a:gd name="connsiteX85" fmla="*/ 480597 w 608814"/>
                  <a:gd name="connsiteY85" fmla="*/ 31936 h 585693"/>
                  <a:gd name="connsiteX86" fmla="*/ 500138 w 608814"/>
                  <a:gd name="connsiteY86" fmla="*/ 43533 h 585693"/>
                  <a:gd name="connsiteX87" fmla="*/ 514425 w 608814"/>
                  <a:gd name="connsiteY87" fmla="*/ 35249 h 585693"/>
                  <a:gd name="connsiteX88" fmla="*/ 535901 w 608814"/>
                  <a:gd name="connsiteY88" fmla="*/ 40956 h 585693"/>
                  <a:gd name="connsiteX89" fmla="*/ 554981 w 608814"/>
                  <a:gd name="connsiteY89" fmla="*/ 73996 h 585693"/>
                  <a:gd name="connsiteX90" fmla="*/ 556640 w 608814"/>
                  <a:gd name="connsiteY90" fmla="*/ 85961 h 585693"/>
                  <a:gd name="connsiteX91" fmla="*/ 549266 w 608814"/>
                  <a:gd name="connsiteY91" fmla="*/ 95440 h 585693"/>
                  <a:gd name="connsiteX92" fmla="*/ 534887 w 608814"/>
                  <a:gd name="connsiteY92" fmla="*/ 103815 h 585693"/>
                  <a:gd name="connsiteX93" fmla="*/ 535993 w 608814"/>
                  <a:gd name="connsiteY93" fmla="*/ 115044 h 585693"/>
                  <a:gd name="connsiteX94" fmla="*/ 535717 w 608814"/>
                  <a:gd name="connsiteY94" fmla="*/ 117621 h 585693"/>
                  <a:gd name="connsiteX95" fmla="*/ 521153 w 608814"/>
                  <a:gd name="connsiteY95" fmla="*/ 117621 h 585693"/>
                  <a:gd name="connsiteX96" fmla="*/ 466126 w 608814"/>
                  <a:gd name="connsiteY96" fmla="*/ 172565 h 585693"/>
                  <a:gd name="connsiteX97" fmla="*/ 466126 w 608814"/>
                  <a:gd name="connsiteY97" fmla="*/ 229719 h 585693"/>
                  <a:gd name="connsiteX98" fmla="*/ 466126 w 608814"/>
                  <a:gd name="connsiteY98" fmla="*/ 242604 h 585693"/>
                  <a:gd name="connsiteX99" fmla="*/ 453590 w 608814"/>
                  <a:gd name="connsiteY99" fmla="*/ 229995 h 585693"/>
                  <a:gd name="connsiteX100" fmla="*/ 421330 w 608814"/>
                  <a:gd name="connsiteY100" fmla="*/ 219319 h 585693"/>
                  <a:gd name="connsiteX101" fmla="*/ 411928 w 608814"/>
                  <a:gd name="connsiteY101" fmla="*/ 219319 h 585693"/>
                  <a:gd name="connsiteX102" fmla="*/ 410914 w 608814"/>
                  <a:gd name="connsiteY102" fmla="*/ 214257 h 585693"/>
                  <a:gd name="connsiteX103" fmla="*/ 410914 w 608814"/>
                  <a:gd name="connsiteY103" fmla="*/ 198059 h 585693"/>
                  <a:gd name="connsiteX104" fmla="*/ 391373 w 608814"/>
                  <a:gd name="connsiteY104" fmla="*/ 186463 h 585693"/>
                  <a:gd name="connsiteX105" fmla="*/ 377086 w 608814"/>
                  <a:gd name="connsiteY105" fmla="*/ 194746 h 585693"/>
                  <a:gd name="connsiteX106" fmla="*/ 365104 w 608814"/>
                  <a:gd name="connsiteY106" fmla="*/ 196310 h 585693"/>
                  <a:gd name="connsiteX107" fmla="*/ 355610 w 608814"/>
                  <a:gd name="connsiteY107" fmla="*/ 189040 h 585693"/>
                  <a:gd name="connsiteX108" fmla="*/ 336530 w 608814"/>
                  <a:gd name="connsiteY108" fmla="*/ 155999 h 585693"/>
                  <a:gd name="connsiteX109" fmla="*/ 342245 w 608814"/>
                  <a:gd name="connsiteY109" fmla="*/ 134463 h 585693"/>
                  <a:gd name="connsiteX110" fmla="*/ 356716 w 608814"/>
                  <a:gd name="connsiteY110" fmla="*/ 126180 h 585693"/>
                  <a:gd name="connsiteX111" fmla="*/ 355518 w 608814"/>
                  <a:gd name="connsiteY111" fmla="*/ 115044 h 585693"/>
                  <a:gd name="connsiteX112" fmla="*/ 356716 w 608814"/>
                  <a:gd name="connsiteY112" fmla="*/ 103815 h 585693"/>
                  <a:gd name="connsiteX113" fmla="*/ 342245 w 608814"/>
                  <a:gd name="connsiteY113" fmla="*/ 95440 h 585693"/>
                  <a:gd name="connsiteX114" fmla="*/ 336530 w 608814"/>
                  <a:gd name="connsiteY114" fmla="*/ 73996 h 585693"/>
                  <a:gd name="connsiteX115" fmla="*/ 355610 w 608814"/>
                  <a:gd name="connsiteY115" fmla="*/ 40956 h 585693"/>
                  <a:gd name="connsiteX116" fmla="*/ 365104 w 608814"/>
                  <a:gd name="connsiteY116" fmla="*/ 33685 h 585693"/>
                  <a:gd name="connsiteX117" fmla="*/ 377086 w 608814"/>
                  <a:gd name="connsiteY117" fmla="*/ 35249 h 585693"/>
                  <a:gd name="connsiteX118" fmla="*/ 391373 w 608814"/>
                  <a:gd name="connsiteY118" fmla="*/ 43533 h 585693"/>
                  <a:gd name="connsiteX119" fmla="*/ 410914 w 608814"/>
                  <a:gd name="connsiteY119" fmla="*/ 31936 h 585693"/>
                  <a:gd name="connsiteX120" fmla="*/ 410914 w 608814"/>
                  <a:gd name="connsiteY120" fmla="*/ 15738 h 585693"/>
                  <a:gd name="connsiteX121" fmla="*/ 426676 w 608814"/>
                  <a:gd name="connsiteY121" fmla="*/ 0 h 58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608814" h="585693">
                    <a:moveTo>
                      <a:pt x="195114" y="351627"/>
                    </a:moveTo>
                    <a:lnTo>
                      <a:pt x="258290" y="351627"/>
                    </a:lnTo>
                    <a:cubicBezTo>
                      <a:pt x="271848" y="351627"/>
                      <a:pt x="282731" y="362580"/>
                      <a:pt x="282731" y="376018"/>
                    </a:cubicBezTo>
                    <a:lnTo>
                      <a:pt x="282731" y="561210"/>
                    </a:lnTo>
                    <a:cubicBezTo>
                      <a:pt x="282731" y="574740"/>
                      <a:pt x="271848" y="585693"/>
                      <a:pt x="258290" y="585693"/>
                    </a:cubicBezTo>
                    <a:lnTo>
                      <a:pt x="195114" y="585693"/>
                    </a:lnTo>
                    <a:cubicBezTo>
                      <a:pt x="181556" y="585693"/>
                      <a:pt x="170673" y="574740"/>
                      <a:pt x="170673" y="561210"/>
                    </a:cubicBezTo>
                    <a:lnTo>
                      <a:pt x="170673" y="376018"/>
                    </a:lnTo>
                    <a:cubicBezTo>
                      <a:pt x="170673" y="362580"/>
                      <a:pt x="181556" y="351627"/>
                      <a:pt x="195114" y="351627"/>
                    </a:cubicBezTo>
                    <a:close/>
                    <a:moveTo>
                      <a:pt x="358100" y="249872"/>
                    </a:moveTo>
                    <a:lnTo>
                      <a:pt x="421316" y="249872"/>
                    </a:lnTo>
                    <a:cubicBezTo>
                      <a:pt x="434771" y="249872"/>
                      <a:pt x="445737" y="260735"/>
                      <a:pt x="445737" y="274267"/>
                    </a:cubicBezTo>
                    <a:lnTo>
                      <a:pt x="445737" y="561206"/>
                    </a:lnTo>
                    <a:cubicBezTo>
                      <a:pt x="445737" y="574738"/>
                      <a:pt x="434771" y="585693"/>
                      <a:pt x="421316" y="585693"/>
                    </a:cubicBezTo>
                    <a:lnTo>
                      <a:pt x="358100" y="585693"/>
                    </a:lnTo>
                    <a:cubicBezTo>
                      <a:pt x="344645" y="585693"/>
                      <a:pt x="333679" y="574738"/>
                      <a:pt x="333679" y="561206"/>
                    </a:cubicBezTo>
                    <a:lnTo>
                      <a:pt x="333679" y="274267"/>
                    </a:lnTo>
                    <a:cubicBezTo>
                      <a:pt x="333679" y="260735"/>
                      <a:pt x="344645" y="249872"/>
                      <a:pt x="358100" y="249872"/>
                    </a:cubicBezTo>
                    <a:close/>
                    <a:moveTo>
                      <a:pt x="140260" y="224680"/>
                    </a:moveTo>
                    <a:cubicBezTo>
                      <a:pt x="168749" y="224680"/>
                      <a:pt x="191844" y="247711"/>
                      <a:pt x="191844" y="276122"/>
                    </a:cubicBezTo>
                    <a:cubicBezTo>
                      <a:pt x="191844" y="304533"/>
                      <a:pt x="168749" y="327564"/>
                      <a:pt x="140260" y="327564"/>
                    </a:cubicBezTo>
                    <a:cubicBezTo>
                      <a:pt x="111771" y="327564"/>
                      <a:pt x="88676" y="304533"/>
                      <a:pt x="88676" y="276122"/>
                    </a:cubicBezTo>
                    <a:cubicBezTo>
                      <a:pt x="88676" y="247711"/>
                      <a:pt x="111771" y="224680"/>
                      <a:pt x="140260" y="224680"/>
                    </a:cubicBezTo>
                    <a:close/>
                    <a:moveTo>
                      <a:pt x="521177" y="148117"/>
                    </a:moveTo>
                    <a:lnTo>
                      <a:pt x="584301" y="148117"/>
                    </a:lnTo>
                    <a:cubicBezTo>
                      <a:pt x="597848" y="148117"/>
                      <a:pt x="608814" y="159070"/>
                      <a:pt x="608814" y="172601"/>
                    </a:cubicBezTo>
                    <a:lnTo>
                      <a:pt x="608814" y="561209"/>
                    </a:lnTo>
                    <a:cubicBezTo>
                      <a:pt x="608814" y="574740"/>
                      <a:pt x="597848" y="585693"/>
                      <a:pt x="584301" y="585693"/>
                    </a:cubicBezTo>
                    <a:lnTo>
                      <a:pt x="521177" y="585693"/>
                    </a:lnTo>
                    <a:cubicBezTo>
                      <a:pt x="507722" y="585693"/>
                      <a:pt x="496756" y="574740"/>
                      <a:pt x="496756" y="561209"/>
                    </a:cubicBezTo>
                    <a:lnTo>
                      <a:pt x="496756" y="172601"/>
                    </a:lnTo>
                    <a:cubicBezTo>
                      <a:pt x="496756" y="159070"/>
                      <a:pt x="507722" y="148117"/>
                      <a:pt x="521177" y="148117"/>
                    </a:cubicBezTo>
                    <a:close/>
                    <a:moveTo>
                      <a:pt x="116229" y="131322"/>
                    </a:moveTo>
                    <a:lnTo>
                      <a:pt x="164246" y="131322"/>
                    </a:lnTo>
                    <a:cubicBezTo>
                      <a:pt x="175214" y="131322"/>
                      <a:pt x="184061" y="140159"/>
                      <a:pt x="184061" y="151113"/>
                    </a:cubicBezTo>
                    <a:lnTo>
                      <a:pt x="184061" y="171457"/>
                    </a:lnTo>
                    <a:cubicBezTo>
                      <a:pt x="193001" y="175231"/>
                      <a:pt x="201019" y="180386"/>
                      <a:pt x="208669" y="186094"/>
                    </a:cubicBezTo>
                    <a:lnTo>
                      <a:pt x="226641" y="175692"/>
                    </a:lnTo>
                    <a:cubicBezTo>
                      <a:pt x="236134" y="170261"/>
                      <a:pt x="248300" y="173482"/>
                      <a:pt x="253737" y="182964"/>
                    </a:cubicBezTo>
                    <a:lnTo>
                      <a:pt x="277792" y="224572"/>
                    </a:lnTo>
                    <a:cubicBezTo>
                      <a:pt x="280465" y="229083"/>
                      <a:pt x="281110" y="234514"/>
                      <a:pt x="279727" y="239577"/>
                    </a:cubicBezTo>
                    <a:cubicBezTo>
                      <a:pt x="278437" y="244640"/>
                      <a:pt x="275119" y="248966"/>
                      <a:pt x="270511" y="251544"/>
                    </a:cubicBezTo>
                    <a:lnTo>
                      <a:pt x="252355" y="262038"/>
                    </a:lnTo>
                    <a:cubicBezTo>
                      <a:pt x="253000" y="266733"/>
                      <a:pt x="253829" y="271335"/>
                      <a:pt x="253829" y="276122"/>
                    </a:cubicBezTo>
                    <a:cubicBezTo>
                      <a:pt x="253829" y="281001"/>
                      <a:pt x="253000" y="285604"/>
                      <a:pt x="252355" y="290206"/>
                    </a:cubicBezTo>
                    <a:lnTo>
                      <a:pt x="270511" y="300700"/>
                    </a:lnTo>
                    <a:cubicBezTo>
                      <a:pt x="279174" y="305671"/>
                      <a:pt x="282308" y="316165"/>
                      <a:pt x="278714" y="325094"/>
                    </a:cubicBezTo>
                    <a:cubicBezTo>
                      <a:pt x="272354" y="322609"/>
                      <a:pt x="265442" y="321136"/>
                      <a:pt x="258253" y="321136"/>
                    </a:cubicBezTo>
                    <a:lnTo>
                      <a:pt x="195858" y="321136"/>
                    </a:lnTo>
                    <a:cubicBezTo>
                      <a:pt x="205904" y="308709"/>
                      <a:pt x="212171" y="293244"/>
                      <a:pt x="212171" y="276122"/>
                    </a:cubicBezTo>
                    <a:cubicBezTo>
                      <a:pt x="212171" y="236539"/>
                      <a:pt x="179914" y="204320"/>
                      <a:pt x="140191" y="204320"/>
                    </a:cubicBezTo>
                    <a:cubicBezTo>
                      <a:pt x="100561" y="204320"/>
                      <a:pt x="68304" y="236539"/>
                      <a:pt x="68304" y="276122"/>
                    </a:cubicBezTo>
                    <a:cubicBezTo>
                      <a:pt x="68304" y="315797"/>
                      <a:pt x="100561" y="348016"/>
                      <a:pt x="140191" y="348016"/>
                    </a:cubicBezTo>
                    <a:cubicBezTo>
                      <a:pt x="143048" y="348016"/>
                      <a:pt x="145721" y="347463"/>
                      <a:pt x="148486" y="347095"/>
                    </a:cubicBezTo>
                    <a:cubicBezTo>
                      <a:pt x="143233" y="355564"/>
                      <a:pt x="140099" y="365414"/>
                      <a:pt x="140099" y="376000"/>
                    </a:cubicBezTo>
                    <a:lnTo>
                      <a:pt x="140099" y="420922"/>
                    </a:lnTo>
                    <a:lnTo>
                      <a:pt x="116229" y="420922"/>
                    </a:lnTo>
                    <a:cubicBezTo>
                      <a:pt x="105261" y="420922"/>
                      <a:pt x="96413" y="412085"/>
                      <a:pt x="96413" y="401131"/>
                    </a:cubicBezTo>
                    <a:lnTo>
                      <a:pt x="96413" y="380787"/>
                    </a:lnTo>
                    <a:cubicBezTo>
                      <a:pt x="87474" y="377013"/>
                      <a:pt x="79455" y="371950"/>
                      <a:pt x="71806" y="366150"/>
                    </a:cubicBezTo>
                    <a:lnTo>
                      <a:pt x="53742" y="376552"/>
                    </a:lnTo>
                    <a:cubicBezTo>
                      <a:pt x="49226" y="379222"/>
                      <a:pt x="43788" y="379866"/>
                      <a:pt x="38719" y="378577"/>
                    </a:cubicBezTo>
                    <a:cubicBezTo>
                      <a:pt x="33650" y="377197"/>
                      <a:pt x="29318" y="373883"/>
                      <a:pt x="26738" y="369372"/>
                    </a:cubicBezTo>
                    <a:lnTo>
                      <a:pt x="2683" y="327764"/>
                    </a:lnTo>
                    <a:cubicBezTo>
                      <a:pt x="-2847" y="318282"/>
                      <a:pt x="471" y="306131"/>
                      <a:pt x="9872" y="300700"/>
                    </a:cubicBezTo>
                    <a:lnTo>
                      <a:pt x="28120" y="290206"/>
                    </a:lnTo>
                    <a:cubicBezTo>
                      <a:pt x="27475" y="285604"/>
                      <a:pt x="26645" y="281001"/>
                      <a:pt x="26645" y="276122"/>
                    </a:cubicBezTo>
                    <a:cubicBezTo>
                      <a:pt x="26645" y="271335"/>
                      <a:pt x="27475" y="266733"/>
                      <a:pt x="28120" y="262038"/>
                    </a:cubicBezTo>
                    <a:lnTo>
                      <a:pt x="9872" y="251544"/>
                    </a:lnTo>
                    <a:cubicBezTo>
                      <a:pt x="471" y="246113"/>
                      <a:pt x="-2847" y="233962"/>
                      <a:pt x="2683" y="224572"/>
                    </a:cubicBezTo>
                    <a:lnTo>
                      <a:pt x="26738" y="182964"/>
                    </a:lnTo>
                    <a:cubicBezTo>
                      <a:pt x="29318" y="178361"/>
                      <a:pt x="33650" y="175139"/>
                      <a:pt x="38719" y="173759"/>
                    </a:cubicBezTo>
                    <a:cubicBezTo>
                      <a:pt x="43788" y="172378"/>
                      <a:pt x="49226" y="173114"/>
                      <a:pt x="53742" y="175692"/>
                    </a:cubicBezTo>
                    <a:lnTo>
                      <a:pt x="71806" y="186094"/>
                    </a:lnTo>
                    <a:cubicBezTo>
                      <a:pt x="79455" y="180386"/>
                      <a:pt x="87474" y="175231"/>
                      <a:pt x="96413" y="171457"/>
                    </a:cubicBezTo>
                    <a:lnTo>
                      <a:pt x="96413" y="151113"/>
                    </a:lnTo>
                    <a:cubicBezTo>
                      <a:pt x="96413" y="140159"/>
                      <a:pt x="105261" y="131322"/>
                      <a:pt x="116229" y="131322"/>
                    </a:cubicBezTo>
                    <a:close/>
                    <a:moveTo>
                      <a:pt x="445756" y="83476"/>
                    </a:moveTo>
                    <a:cubicBezTo>
                      <a:pt x="428335" y="83476"/>
                      <a:pt x="414140" y="97557"/>
                      <a:pt x="414140" y="115044"/>
                    </a:cubicBezTo>
                    <a:cubicBezTo>
                      <a:pt x="414140" y="132438"/>
                      <a:pt x="428335" y="146520"/>
                      <a:pt x="445756" y="146520"/>
                    </a:cubicBezTo>
                    <a:cubicBezTo>
                      <a:pt x="463176" y="146520"/>
                      <a:pt x="477371" y="132438"/>
                      <a:pt x="477371" y="115044"/>
                    </a:cubicBezTo>
                    <a:cubicBezTo>
                      <a:pt x="477371" y="97557"/>
                      <a:pt x="463176" y="83476"/>
                      <a:pt x="445756" y="83476"/>
                    </a:cubicBezTo>
                    <a:close/>
                    <a:moveTo>
                      <a:pt x="426676" y="0"/>
                    </a:moveTo>
                    <a:lnTo>
                      <a:pt x="464835" y="0"/>
                    </a:lnTo>
                    <a:cubicBezTo>
                      <a:pt x="473500" y="0"/>
                      <a:pt x="480597" y="7087"/>
                      <a:pt x="480597" y="15738"/>
                    </a:cubicBezTo>
                    <a:lnTo>
                      <a:pt x="480597" y="31936"/>
                    </a:lnTo>
                    <a:cubicBezTo>
                      <a:pt x="487694" y="34881"/>
                      <a:pt x="494054" y="38931"/>
                      <a:pt x="500138" y="43533"/>
                    </a:cubicBezTo>
                    <a:lnTo>
                      <a:pt x="514425" y="35249"/>
                    </a:lnTo>
                    <a:cubicBezTo>
                      <a:pt x="521983" y="30924"/>
                      <a:pt x="531569" y="33501"/>
                      <a:pt x="535901" y="40956"/>
                    </a:cubicBezTo>
                    <a:lnTo>
                      <a:pt x="554981" y="73996"/>
                    </a:lnTo>
                    <a:cubicBezTo>
                      <a:pt x="557101" y="77585"/>
                      <a:pt x="557654" y="81911"/>
                      <a:pt x="556640" y="85961"/>
                    </a:cubicBezTo>
                    <a:cubicBezTo>
                      <a:pt x="555534" y="89918"/>
                      <a:pt x="552861" y="93415"/>
                      <a:pt x="549266" y="95440"/>
                    </a:cubicBezTo>
                    <a:lnTo>
                      <a:pt x="534887" y="103815"/>
                    </a:lnTo>
                    <a:cubicBezTo>
                      <a:pt x="535348" y="107497"/>
                      <a:pt x="535993" y="111178"/>
                      <a:pt x="535993" y="115044"/>
                    </a:cubicBezTo>
                    <a:cubicBezTo>
                      <a:pt x="535993" y="115872"/>
                      <a:pt x="535809" y="116700"/>
                      <a:pt x="535717" y="117621"/>
                    </a:cubicBezTo>
                    <a:lnTo>
                      <a:pt x="521153" y="117621"/>
                    </a:lnTo>
                    <a:cubicBezTo>
                      <a:pt x="490828" y="117621"/>
                      <a:pt x="466126" y="142286"/>
                      <a:pt x="466126" y="172565"/>
                    </a:cubicBezTo>
                    <a:lnTo>
                      <a:pt x="466126" y="229719"/>
                    </a:lnTo>
                    <a:lnTo>
                      <a:pt x="466126" y="242604"/>
                    </a:lnTo>
                    <a:cubicBezTo>
                      <a:pt x="462715" y="237726"/>
                      <a:pt x="458383" y="233493"/>
                      <a:pt x="453590" y="229995"/>
                    </a:cubicBezTo>
                    <a:cubicBezTo>
                      <a:pt x="444465" y="223369"/>
                      <a:pt x="433404" y="219319"/>
                      <a:pt x="421330" y="219319"/>
                    </a:cubicBezTo>
                    <a:lnTo>
                      <a:pt x="411928" y="219319"/>
                    </a:lnTo>
                    <a:cubicBezTo>
                      <a:pt x="411375" y="217755"/>
                      <a:pt x="410914" y="216098"/>
                      <a:pt x="410914" y="214257"/>
                    </a:cubicBezTo>
                    <a:lnTo>
                      <a:pt x="410914" y="198059"/>
                    </a:lnTo>
                    <a:cubicBezTo>
                      <a:pt x="403817" y="195114"/>
                      <a:pt x="397457" y="191064"/>
                      <a:pt x="391373" y="186463"/>
                    </a:cubicBezTo>
                    <a:lnTo>
                      <a:pt x="377086" y="194746"/>
                    </a:lnTo>
                    <a:cubicBezTo>
                      <a:pt x="373492" y="196863"/>
                      <a:pt x="369160" y="197415"/>
                      <a:pt x="365104" y="196310"/>
                    </a:cubicBezTo>
                    <a:cubicBezTo>
                      <a:pt x="361140" y="195206"/>
                      <a:pt x="357638" y="192629"/>
                      <a:pt x="355610" y="189040"/>
                    </a:cubicBezTo>
                    <a:lnTo>
                      <a:pt x="336530" y="155999"/>
                    </a:lnTo>
                    <a:cubicBezTo>
                      <a:pt x="332198" y="148452"/>
                      <a:pt x="334687" y="138881"/>
                      <a:pt x="342245" y="134463"/>
                    </a:cubicBezTo>
                    <a:lnTo>
                      <a:pt x="356716" y="126180"/>
                    </a:lnTo>
                    <a:cubicBezTo>
                      <a:pt x="356163" y="122498"/>
                      <a:pt x="355518" y="118817"/>
                      <a:pt x="355518" y="115044"/>
                    </a:cubicBezTo>
                    <a:cubicBezTo>
                      <a:pt x="355518" y="111178"/>
                      <a:pt x="356163" y="107497"/>
                      <a:pt x="356716" y="103815"/>
                    </a:cubicBezTo>
                    <a:lnTo>
                      <a:pt x="342245" y="95440"/>
                    </a:lnTo>
                    <a:cubicBezTo>
                      <a:pt x="334687" y="91115"/>
                      <a:pt x="332198" y="81543"/>
                      <a:pt x="336530" y="73996"/>
                    </a:cubicBezTo>
                    <a:lnTo>
                      <a:pt x="355610" y="40956"/>
                    </a:lnTo>
                    <a:cubicBezTo>
                      <a:pt x="357638" y="37366"/>
                      <a:pt x="361140" y="34789"/>
                      <a:pt x="365104" y="33685"/>
                    </a:cubicBezTo>
                    <a:cubicBezTo>
                      <a:pt x="369160" y="32580"/>
                      <a:pt x="373492" y="33133"/>
                      <a:pt x="377086" y="35249"/>
                    </a:cubicBezTo>
                    <a:lnTo>
                      <a:pt x="391373" y="43533"/>
                    </a:lnTo>
                    <a:cubicBezTo>
                      <a:pt x="397457" y="38931"/>
                      <a:pt x="403817" y="34881"/>
                      <a:pt x="410914" y="31936"/>
                    </a:cubicBezTo>
                    <a:lnTo>
                      <a:pt x="410914" y="15738"/>
                    </a:lnTo>
                    <a:cubicBezTo>
                      <a:pt x="410914" y="7087"/>
                      <a:pt x="418011" y="0"/>
                      <a:pt x="426676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15" name="îSḷiḓè">
                <a:extLst>
                  <a:ext uri="{FF2B5EF4-FFF2-40B4-BE49-F238E27FC236}">
                    <a16:creationId xmlns:a16="http://schemas.microsoft.com/office/drawing/2014/main" id="{4CB66015-57B5-4177-A0B1-A20264D174F5}"/>
                  </a:ext>
                </a:extLst>
              </p:cNvPr>
              <p:cNvGrpSpPr/>
              <p:nvPr/>
            </p:nvGrpSpPr>
            <p:grpSpPr>
              <a:xfrm>
                <a:off x="7559420" y="4750458"/>
                <a:ext cx="3959480" cy="1056347"/>
                <a:chOff x="1577477" y="2859469"/>
                <a:chExt cx="4035424" cy="1056347"/>
              </a:xfrm>
            </p:grpSpPr>
            <p:sp>
              <p:nvSpPr>
                <p:cNvPr id="16" name="işľiḓê">
                  <a:extLst>
                    <a:ext uri="{FF2B5EF4-FFF2-40B4-BE49-F238E27FC236}">
                      <a16:creationId xmlns:a16="http://schemas.microsoft.com/office/drawing/2014/main" id="{43D1CF3A-53DA-4618-B1BC-906EB392FBEE}"/>
                    </a:ext>
                  </a:extLst>
                </p:cNvPr>
                <p:cNvSpPr/>
                <p:nvPr/>
              </p:nvSpPr>
              <p:spPr bwMode="auto">
                <a:xfrm>
                  <a:off x="1577477" y="3272350"/>
                  <a:ext cx="4035424" cy="6434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Supporting text here.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When you copy &amp; paste, choose "keep text only" option.</a:t>
                  </a:r>
                </a:p>
              </p:txBody>
            </p:sp>
            <p:sp>
              <p:nvSpPr>
                <p:cNvPr id="17" name="íṥ1ïḓé">
                  <a:extLst>
                    <a:ext uri="{FF2B5EF4-FFF2-40B4-BE49-F238E27FC236}">
                      <a16:creationId xmlns:a16="http://schemas.microsoft.com/office/drawing/2014/main" id="{A34974BB-8B6D-46D3-993F-36C359440FBE}"/>
                    </a:ext>
                  </a:extLst>
                </p:cNvPr>
                <p:cNvSpPr txBox="1"/>
                <p:nvPr/>
              </p:nvSpPr>
              <p:spPr bwMode="auto">
                <a:xfrm>
                  <a:off x="1577477" y="2859469"/>
                  <a:ext cx="4035424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/>
                    <a:t>Text here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61153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22106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8C2CB33-CE58-4A18-8D48-354E64CDD65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0"/>
            <a:ext cx="11518900" cy="6146800"/>
            <a:chOff x="0" y="0"/>
            <a:chExt cx="11518900" cy="6146800"/>
          </a:xfrm>
        </p:grpSpPr>
        <p:cxnSp>
          <p:nvCxnSpPr>
            <p:cNvPr id="3" name="直接连接符 2">
              <a:extLst>
                <a:ext uri="{FF2B5EF4-FFF2-40B4-BE49-F238E27FC236}">
                  <a16:creationId xmlns:a16="http://schemas.microsoft.com/office/drawing/2014/main" id="{B75DB440-A3F7-499E-A9BC-A4F0205B5F73}"/>
                </a:ext>
              </a:extLst>
            </p:cNvPr>
            <p:cNvCxnSpPr/>
            <p:nvPr/>
          </p:nvCxnSpPr>
          <p:spPr>
            <a:xfrm flipV="1">
              <a:off x="0" y="0"/>
              <a:ext cx="4914900" cy="373075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ïṧliḍe">
              <a:extLst>
                <a:ext uri="{FF2B5EF4-FFF2-40B4-BE49-F238E27FC236}">
                  <a16:creationId xmlns:a16="http://schemas.microsoft.com/office/drawing/2014/main" id="{A718558C-8294-492F-A660-E53F763A5F98}"/>
                </a:ext>
              </a:extLst>
            </p:cNvPr>
            <p:cNvSpPr/>
            <p:nvPr/>
          </p:nvSpPr>
          <p:spPr>
            <a:xfrm>
              <a:off x="1117600" y="1322450"/>
              <a:ext cx="1885950" cy="188595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iṡľíḍe">
              <a:extLst>
                <a:ext uri="{FF2B5EF4-FFF2-40B4-BE49-F238E27FC236}">
                  <a16:creationId xmlns:a16="http://schemas.microsoft.com/office/drawing/2014/main" id="{BEA8BB68-D0F1-49F7-B4CB-53DCD283602B}"/>
                </a:ext>
              </a:extLst>
            </p:cNvPr>
            <p:cNvSpPr/>
            <p:nvPr/>
          </p:nvSpPr>
          <p:spPr>
            <a:xfrm>
              <a:off x="1518541" y="1701925"/>
              <a:ext cx="1084068" cy="1127000"/>
            </a:xfrm>
            <a:custGeom>
              <a:avLst/>
              <a:gdLst>
                <a:gd name="connsiteX0" fmla="*/ 466115 w 584423"/>
                <a:gd name="connsiteY0" fmla="*/ 268189 h 607568"/>
                <a:gd name="connsiteX1" fmla="*/ 479022 w 584423"/>
                <a:gd name="connsiteY1" fmla="*/ 270337 h 607568"/>
                <a:gd name="connsiteX2" fmla="*/ 502991 w 584423"/>
                <a:gd name="connsiteY2" fmla="*/ 288288 h 607568"/>
                <a:gd name="connsiteX3" fmla="*/ 527113 w 584423"/>
                <a:gd name="connsiteY3" fmla="*/ 270337 h 607568"/>
                <a:gd name="connsiteX4" fmla="*/ 539866 w 584423"/>
                <a:gd name="connsiteY4" fmla="*/ 268189 h 607568"/>
                <a:gd name="connsiteX5" fmla="*/ 552004 w 584423"/>
                <a:gd name="connsiteY5" fmla="*/ 271871 h 607568"/>
                <a:gd name="connsiteX6" fmla="*/ 584423 w 584423"/>
                <a:gd name="connsiteY6" fmla="*/ 316826 h 607568"/>
                <a:gd name="connsiteX7" fmla="*/ 584423 w 584423"/>
                <a:gd name="connsiteY7" fmla="*/ 389092 h 607568"/>
                <a:gd name="connsiteX8" fmla="*/ 582118 w 584423"/>
                <a:gd name="connsiteY8" fmla="*/ 396917 h 607568"/>
                <a:gd name="connsiteX9" fmla="*/ 557842 w 584423"/>
                <a:gd name="connsiteY9" fmla="*/ 433894 h 607568"/>
                <a:gd name="connsiteX10" fmla="*/ 557842 w 584423"/>
                <a:gd name="connsiteY10" fmla="*/ 530708 h 607568"/>
                <a:gd name="connsiteX11" fmla="*/ 543553 w 584423"/>
                <a:gd name="connsiteY11" fmla="*/ 544977 h 607568"/>
                <a:gd name="connsiteX12" fmla="*/ 462428 w 584423"/>
                <a:gd name="connsiteY12" fmla="*/ 544977 h 607568"/>
                <a:gd name="connsiteX13" fmla="*/ 448139 w 584423"/>
                <a:gd name="connsiteY13" fmla="*/ 530708 h 607568"/>
                <a:gd name="connsiteX14" fmla="*/ 448139 w 584423"/>
                <a:gd name="connsiteY14" fmla="*/ 433894 h 607568"/>
                <a:gd name="connsiteX15" fmla="*/ 423863 w 584423"/>
                <a:gd name="connsiteY15" fmla="*/ 396917 h 607568"/>
                <a:gd name="connsiteX16" fmla="*/ 421558 w 584423"/>
                <a:gd name="connsiteY16" fmla="*/ 389092 h 607568"/>
                <a:gd name="connsiteX17" fmla="*/ 421558 w 584423"/>
                <a:gd name="connsiteY17" fmla="*/ 316826 h 607568"/>
                <a:gd name="connsiteX18" fmla="*/ 453977 w 584423"/>
                <a:gd name="connsiteY18" fmla="*/ 271871 h 607568"/>
                <a:gd name="connsiteX19" fmla="*/ 466115 w 584423"/>
                <a:gd name="connsiteY19" fmla="*/ 268189 h 607568"/>
                <a:gd name="connsiteX20" fmla="*/ 44557 w 584423"/>
                <a:gd name="connsiteY20" fmla="*/ 268189 h 607568"/>
                <a:gd name="connsiteX21" fmla="*/ 57310 w 584423"/>
                <a:gd name="connsiteY21" fmla="*/ 270337 h 607568"/>
                <a:gd name="connsiteX22" fmla="*/ 81432 w 584423"/>
                <a:gd name="connsiteY22" fmla="*/ 288288 h 607568"/>
                <a:gd name="connsiteX23" fmla="*/ 105401 w 584423"/>
                <a:gd name="connsiteY23" fmla="*/ 270337 h 607568"/>
                <a:gd name="connsiteX24" fmla="*/ 118308 w 584423"/>
                <a:gd name="connsiteY24" fmla="*/ 268189 h 607568"/>
                <a:gd name="connsiteX25" fmla="*/ 130446 w 584423"/>
                <a:gd name="connsiteY25" fmla="*/ 271871 h 607568"/>
                <a:gd name="connsiteX26" fmla="*/ 162865 w 584423"/>
                <a:gd name="connsiteY26" fmla="*/ 316826 h 607568"/>
                <a:gd name="connsiteX27" fmla="*/ 162865 w 584423"/>
                <a:gd name="connsiteY27" fmla="*/ 389092 h 607568"/>
                <a:gd name="connsiteX28" fmla="*/ 160560 w 584423"/>
                <a:gd name="connsiteY28" fmla="*/ 396917 h 607568"/>
                <a:gd name="connsiteX29" fmla="*/ 136284 w 584423"/>
                <a:gd name="connsiteY29" fmla="*/ 433894 h 607568"/>
                <a:gd name="connsiteX30" fmla="*/ 136284 w 584423"/>
                <a:gd name="connsiteY30" fmla="*/ 530708 h 607568"/>
                <a:gd name="connsiteX31" fmla="*/ 121995 w 584423"/>
                <a:gd name="connsiteY31" fmla="*/ 544977 h 607568"/>
                <a:gd name="connsiteX32" fmla="*/ 40870 w 584423"/>
                <a:gd name="connsiteY32" fmla="*/ 544977 h 607568"/>
                <a:gd name="connsiteX33" fmla="*/ 26581 w 584423"/>
                <a:gd name="connsiteY33" fmla="*/ 530708 h 607568"/>
                <a:gd name="connsiteX34" fmla="*/ 26581 w 584423"/>
                <a:gd name="connsiteY34" fmla="*/ 433894 h 607568"/>
                <a:gd name="connsiteX35" fmla="*/ 2305 w 584423"/>
                <a:gd name="connsiteY35" fmla="*/ 396917 h 607568"/>
                <a:gd name="connsiteX36" fmla="*/ 0 w 584423"/>
                <a:gd name="connsiteY36" fmla="*/ 389092 h 607568"/>
                <a:gd name="connsiteX37" fmla="*/ 0 w 584423"/>
                <a:gd name="connsiteY37" fmla="*/ 316826 h 607568"/>
                <a:gd name="connsiteX38" fmla="*/ 32419 w 584423"/>
                <a:gd name="connsiteY38" fmla="*/ 271871 h 607568"/>
                <a:gd name="connsiteX39" fmla="*/ 44557 w 584423"/>
                <a:gd name="connsiteY39" fmla="*/ 268189 h 607568"/>
                <a:gd name="connsiteX40" fmla="*/ 283757 w 584423"/>
                <a:gd name="connsiteY40" fmla="*/ 227644 h 607568"/>
                <a:gd name="connsiteX41" fmla="*/ 300667 w 584423"/>
                <a:gd name="connsiteY41" fmla="*/ 227644 h 607568"/>
                <a:gd name="connsiteX42" fmla="*/ 306663 w 584423"/>
                <a:gd name="connsiteY42" fmla="*/ 230253 h 607568"/>
                <a:gd name="connsiteX43" fmla="*/ 307739 w 584423"/>
                <a:gd name="connsiteY43" fmla="*/ 239459 h 607568"/>
                <a:gd name="connsiteX44" fmla="*/ 298669 w 584423"/>
                <a:gd name="connsiteY44" fmla="*/ 252962 h 607568"/>
                <a:gd name="connsiteX45" fmla="*/ 302973 w 584423"/>
                <a:gd name="connsiteY45" fmla="*/ 288561 h 607568"/>
                <a:gd name="connsiteX46" fmla="*/ 294672 w 584423"/>
                <a:gd name="connsiteY46" fmla="*/ 310810 h 607568"/>
                <a:gd name="connsiteX47" fmla="*/ 289752 w 584423"/>
                <a:gd name="connsiteY47" fmla="*/ 310810 h 607568"/>
                <a:gd name="connsiteX48" fmla="*/ 281451 w 584423"/>
                <a:gd name="connsiteY48" fmla="*/ 288561 h 607568"/>
                <a:gd name="connsiteX49" fmla="*/ 285755 w 584423"/>
                <a:gd name="connsiteY49" fmla="*/ 252962 h 607568"/>
                <a:gd name="connsiteX50" fmla="*/ 276685 w 584423"/>
                <a:gd name="connsiteY50" fmla="*/ 239459 h 607568"/>
                <a:gd name="connsiteX51" fmla="*/ 277761 w 584423"/>
                <a:gd name="connsiteY51" fmla="*/ 230253 h 607568"/>
                <a:gd name="connsiteX52" fmla="*/ 283757 w 584423"/>
                <a:gd name="connsiteY52" fmla="*/ 227644 h 607568"/>
                <a:gd name="connsiteX53" fmla="*/ 243694 w 584423"/>
                <a:gd name="connsiteY53" fmla="*/ 226776 h 607568"/>
                <a:gd name="connsiteX54" fmla="*/ 248918 w 584423"/>
                <a:gd name="connsiteY54" fmla="*/ 230304 h 607568"/>
                <a:gd name="connsiteX55" fmla="*/ 285947 w 584423"/>
                <a:gd name="connsiteY55" fmla="*/ 331870 h 607568"/>
                <a:gd name="connsiteX56" fmla="*/ 298546 w 584423"/>
                <a:gd name="connsiteY56" fmla="*/ 331870 h 607568"/>
                <a:gd name="connsiteX57" fmla="*/ 335575 w 584423"/>
                <a:gd name="connsiteY57" fmla="*/ 230304 h 607568"/>
                <a:gd name="connsiteX58" fmla="*/ 342336 w 584423"/>
                <a:gd name="connsiteY58" fmla="*/ 226929 h 607568"/>
                <a:gd name="connsiteX59" fmla="*/ 360005 w 584423"/>
                <a:gd name="connsiteY59" fmla="*/ 232299 h 607568"/>
                <a:gd name="connsiteX60" fmla="*/ 360005 w 584423"/>
                <a:gd name="connsiteY60" fmla="*/ 232452 h 607568"/>
                <a:gd name="connsiteX61" fmla="*/ 397495 w 584423"/>
                <a:gd name="connsiteY61" fmla="*/ 284002 h 607568"/>
                <a:gd name="connsiteX62" fmla="*/ 397495 w 584423"/>
                <a:gd name="connsiteY62" fmla="*/ 391704 h 607568"/>
                <a:gd name="connsiteX63" fmla="*/ 396573 w 584423"/>
                <a:gd name="connsiteY63" fmla="*/ 394619 h 607568"/>
                <a:gd name="connsiteX64" fmla="*/ 358008 w 584423"/>
                <a:gd name="connsiteY64" fmla="*/ 453379 h 607568"/>
                <a:gd name="connsiteX65" fmla="*/ 358008 w 584423"/>
                <a:gd name="connsiteY65" fmla="*/ 602045 h 607568"/>
                <a:gd name="connsiteX66" fmla="*/ 352476 w 584423"/>
                <a:gd name="connsiteY66" fmla="*/ 607568 h 607568"/>
                <a:gd name="connsiteX67" fmla="*/ 232017 w 584423"/>
                <a:gd name="connsiteY67" fmla="*/ 607568 h 607568"/>
                <a:gd name="connsiteX68" fmla="*/ 226485 w 584423"/>
                <a:gd name="connsiteY68" fmla="*/ 602045 h 607568"/>
                <a:gd name="connsiteX69" fmla="*/ 226485 w 584423"/>
                <a:gd name="connsiteY69" fmla="*/ 453379 h 607568"/>
                <a:gd name="connsiteX70" fmla="*/ 187920 w 584423"/>
                <a:gd name="connsiteY70" fmla="*/ 394619 h 607568"/>
                <a:gd name="connsiteX71" fmla="*/ 186998 w 584423"/>
                <a:gd name="connsiteY71" fmla="*/ 391704 h 607568"/>
                <a:gd name="connsiteX72" fmla="*/ 186998 w 584423"/>
                <a:gd name="connsiteY72" fmla="*/ 284309 h 607568"/>
                <a:gd name="connsiteX73" fmla="*/ 224488 w 584423"/>
                <a:gd name="connsiteY73" fmla="*/ 232299 h 607568"/>
                <a:gd name="connsiteX74" fmla="*/ 243694 w 584423"/>
                <a:gd name="connsiteY74" fmla="*/ 226776 h 607568"/>
                <a:gd name="connsiteX75" fmla="*/ 503026 w 584423"/>
                <a:gd name="connsiteY75" fmla="*/ 160466 h 607568"/>
                <a:gd name="connsiteX76" fmla="*/ 550975 w 584423"/>
                <a:gd name="connsiteY76" fmla="*/ 208274 h 607568"/>
                <a:gd name="connsiteX77" fmla="*/ 503026 w 584423"/>
                <a:gd name="connsiteY77" fmla="*/ 256082 h 607568"/>
                <a:gd name="connsiteX78" fmla="*/ 455077 w 584423"/>
                <a:gd name="connsiteY78" fmla="*/ 208274 h 607568"/>
                <a:gd name="connsiteX79" fmla="*/ 503026 w 584423"/>
                <a:gd name="connsiteY79" fmla="*/ 160466 h 607568"/>
                <a:gd name="connsiteX80" fmla="*/ 81397 w 584423"/>
                <a:gd name="connsiteY80" fmla="*/ 160466 h 607568"/>
                <a:gd name="connsiteX81" fmla="*/ 129346 w 584423"/>
                <a:gd name="connsiteY81" fmla="*/ 208274 h 607568"/>
                <a:gd name="connsiteX82" fmla="*/ 81397 w 584423"/>
                <a:gd name="connsiteY82" fmla="*/ 256082 h 607568"/>
                <a:gd name="connsiteX83" fmla="*/ 33448 w 584423"/>
                <a:gd name="connsiteY83" fmla="*/ 208274 h 607568"/>
                <a:gd name="connsiteX84" fmla="*/ 81397 w 584423"/>
                <a:gd name="connsiteY84" fmla="*/ 160466 h 607568"/>
                <a:gd name="connsiteX85" fmla="*/ 292212 w 584423"/>
                <a:gd name="connsiteY85" fmla="*/ 79174 h 607568"/>
                <a:gd name="connsiteX86" fmla="*/ 353957 w 584423"/>
                <a:gd name="connsiteY86" fmla="*/ 140848 h 607568"/>
                <a:gd name="connsiteX87" fmla="*/ 292212 w 584423"/>
                <a:gd name="connsiteY87" fmla="*/ 202522 h 607568"/>
                <a:gd name="connsiteX88" fmla="*/ 230467 w 584423"/>
                <a:gd name="connsiteY88" fmla="*/ 140848 h 607568"/>
                <a:gd name="connsiteX89" fmla="*/ 292212 w 584423"/>
                <a:gd name="connsiteY89" fmla="*/ 79174 h 607568"/>
                <a:gd name="connsiteX90" fmla="*/ 292212 w 584423"/>
                <a:gd name="connsiteY90" fmla="*/ 0 h 607568"/>
                <a:gd name="connsiteX91" fmla="*/ 504683 w 584423"/>
                <a:gd name="connsiteY91" fmla="*/ 105068 h 607568"/>
                <a:gd name="connsiteX92" fmla="*/ 501764 w 584423"/>
                <a:gd name="connsiteY92" fmla="*/ 126542 h 607568"/>
                <a:gd name="connsiteX93" fmla="*/ 492546 w 584423"/>
                <a:gd name="connsiteY93" fmla="*/ 129610 h 607568"/>
                <a:gd name="connsiteX94" fmla="*/ 480409 w 584423"/>
                <a:gd name="connsiteY94" fmla="*/ 123628 h 607568"/>
                <a:gd name="connsiteX95" fmla="*/ 292212 w 584423"/>
                <a:gd name="connsiteY95" fmla="*/ 30677 h 607568"/>
                <a:gd name="connsiteX96" fmla="*/ 104014 w 584423"/>
                <a:gd name="connsiteY96" fmla="*/ 123628 h 607568"/>
                <a:gd name="connsiteX97" fmla="*/ 82659 w 584423"/>
                <a:gd name="connsiteY97" fmla="*/ 126542 h 607568"/>
                <a:gd name="connsiteX98" fmla="*/ 79740 w 584423"/>
                <a:gd name="connsiteY98" fmla="*/ 105068 h 607568"/>
                <a:gd name="connsiteX99" fmla="*/ 292212 w 584423"/>
                <a:gd name="connsiteY99" fmla="*/ 0 h 60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584423" h="607568">
                  <a:moveTo>
                    <a:pt x="466115" y="268189"/>
                  </a:moveTo>
                  <a:cubicBezTo>
                    <a:pt x="470571" y="266808"/>
                    <a:pt x="475334" y="267575"/>
                    <a:pt x="479022" y="270337"/>
                  </a:cubicBezTo>
                  <a:lnTo>
                    <a:pt x="502991" y="288288"/>
                  </a:lnTo>
                  <a:lnTo>
                    <a:pt x="527113" y="270337"/>
                  </a:lnTo>
                  <a:cubicBezTo>
                    <a:pt x="530647" y="267575"/>
                    <a:pt x="535410" y="266808"/>
                    <a:pt x="539866" y="268189"/>
                  </a:cubicBezTo>
                  <a:cubicBezTo>
                    <a:pt x="539866" y="268189"/>
                    <a:pt x="551850" y="271871"/>
                    <a:pt x="552004" y="271871"/>
                  </a:cubicBezTo>
                  <a:cubicBezTo>
                    <a:pt x="571363" y="278315"/>
                    <a:pt x="584423" y="296420"/>
                    <a:pt x="584423" y="316826"/>
                  </a:cubicBezTo>
                  <a:lnTo>
                    <a:pt x="584423" y="389092"/>
                  </a:lnTo>
                  <a:cubicBezTo>
                    <a:pt x="584423" y="391854"/>
                    <a:pt x="583655" y="394615"/>
                    <a:pt x="582118" y="396917"/>
                  </a:cubicBezTo>
                  <a:lnTo>
                    <a:pt x="557842" y="433894"/>
                  </a:lnTo>
                  <a:lnTo>
                    <a:pt x="557842" y="530708"/>
                  </a:lnTo>
                  <a:cubicBezTo>
                    <a:pt x="557842" y="538686"/>
                    <a:pt x="551389" y="544977"/>
                    <a:pt x="543553" y="544977"/>
                  </a:cubicBezTo>
                  <a:lnTo>
                    <a:pt x="462428" y="544977"/>
                  </a:lnTo>
                  <a:cubicBezTo>
                    <a:pt x="454592" y="544977"/>
                    <a:pt x="448139" y="538686"/>
                    <a:pt x="448139" y="530708"/>
                  </a:cubicBezTo>
                  <a:lnTo>
                    <a:pt x="448139" y="433894"/>
                  </a:lnTo>
                  <a:lnTo>
                    <a:pt x="423863" y="396917"/>
                  </a:lnTo>
                  <a:cubicBezTo>
                    <a:pt x="422326" y="394615"/>
                    <a:pt x="421558" y="391854"/>
                    <a:pt x="421558" y="389092"/>
                  </a:cubicBezTo>
                  <a:lnTo>
                    <a:pt x="421558" y="316826"/>
                  </a:lnTo>
                  <a:cubicBezTo>
                    <a:pt x="421558" y="296420"/>
                    <a:pt x="434618" y="278315"/>
                    <a:pt x="453977" y="271871"/>
                  </a:cubicBezTo>
                  <a:cubicBezTo>
                    <a:pt x="454131" y="271871"/>
                    <a:pt x="466115" y="268189"/>
                    <a:pt x="466115" y="268189"/>
                  </a:cubicBezTo>
                  <a:close/>
                  <a:moveTo>
                    <a:pt x="44557" y="268189"/>
                  </a:moveTo>
                  <a:cubicBezTo>
                    <a:pt x="49013" y="266808"/>
                    <a:pt x="53776" y="267575"/>
                    <a:pt x="57310" y="270337"/>
                  </a:cubicBezTo>
                  <a:lnTo>
                    <a:pt x="81432" y="288288"/>
                  </a:lnTo>
                  <a:lnTo>
                    <a:pt x="105401" y="270337"/>
                  </a:lnTo>
                  <a:cubicBezTo>
                    <a:pt x="109089" y="267575"/>
                    <a:pt x="113852" y="266808"/>
                    <a:pt x="118308" y="268189"/>
                  </a:cubicBezTo>
                  <a:cubicBezTo>
                    <a:pt x="118308" y="268189"/>
                    <a:pt x="130292" y="271871"/>
                    <a:pt x="130446" y="271871"/>
                  </a:cubicBezTo>
                  <a:cubicBezTo>
                    <a:pt x="149805" y="278315"/>
                    <a:pt x="162865" y="296420"/>
                    <a:pt x="162865" y="316826"/>
                  </a:cubicBezTo>
                  <a:lnTo>
                    <a:pt x="162865" y="389092"/>
                  </a:lnTo>
                  <a:cubicBezTo>
                    <a:pt x="162865" y="391854"/>
                    <a:pt x="162097" y="394615"/>
                    <a:pt x="160560" y="396917"/>
                  </a:cubicBezTo>
                  <a:lnTo>
                    <a:pt x="136284" y="433894"/>
                  </a:lnTo>
                  <a:lnTo>
                    <a:pt x="136284" y="530708"/>
                  </a:lnTo>
                  <a:cubicBezTo>
                    <a:pt x="136284" y="538686"/>
                    <a:pt x="129831" y="544977"/>
                    <a:pt x="121995" y="544977"/>
                  </a:cubicBezTo>
                  <a:lnTo>
                    <a:pt x="40870" y="544977"/>
                  </a:lnTo>
                  <a:cubicBezTo>
                    <a:pt x="33034" y="544977"/>
                    <a:pt x="26581" y="538686"/>
                    <a:pt x="26581" y="530708"/>
                  </a:cubicBezTo>
                  <a:lnTo>
                    <a:pt x="26581" y="433894"/>
                  </a:lnTo>
                  <a:lnTo>
                    <a:pt x="2305" y="396917"/>
                  </a:lnTo>
                  <a:cubicBezTo>
                    <a:pt x="768" y="394615"/>
                    <a:pt x="0" y="391854"/>
                    <a:pt x="0" y="389092"/>
                  </a:cubicBezTo>
                  <a:lnTo>
                    <a:pt x="0" y="316826"/>
                  </a:lnTo>
                  <a:cubicBezTo>
                    <a:pt x="0" y="296420"/>
                    <a:pt x="13060" y="278315"/>
                    <a:pt x="32419" y="271871"/>
                  </a:cubicBezTo>
                  <a:cubicBezTo>
                    <a:pt x="32573" y="271871"/>
                    <a:pt x="44557" y="268189"/>
                    <a:pt x="44557" y="268189"/>
                  </a:cubicBezTo>
                  <a:close/>
                  <a:moveTo>
                    <a:pt x="283757" y="227644"/>
                  </a:moveTo>
                  <a:lnTo>
                    <a:pt x="300667" y="227644"/>
                  </a:lnTo>
                  <a:cubicBezTo>
                    <a:pt x="302973" y="227644"/>
                    <a:pt x="305126" y="228565"/>
                    <a:pt x="306663" y="230253"/>
                  </a:cubicBezTo>
                  <a:cubicBezTo>
                    <a:pt x="309123" y="232861"/>
                    <a:pt x="309430" y="236544"/>
                    <a:pt x="307739" y="239459"/>
                  </a:cubicBezTo>
                  <a:lnTo>
                    <a:pt x="298669" y="252962"/>
                  </a:lnTo>
                  <a:lnTo>
                    <a:pt x="302973" y="288561"/>
                  </a:lnTo>
                  <a:lnTo>
                    <a:pt x="294672" y="310810"/>
                  </a:lnTo>
                  <a:cubicBezTo>
                    <a:pt x="293749" y="312958"/>
                    <a:pt x="290675" y="312958"/>
                    <a:pt x="289752" y="310810"/>
                  </a:cubicBezTo>
                  <a:lnTo>
                    <a:pt x="281451" y="288561"/>
                  </a:lnTo>
                  <a:lnTo>
                    <a:pt x="285755" y="252962"/>
                  </a:lnTo>
                  <a:lnTo>
                    <a:pt x="276685" y="239459"/>
                  </a:lnTo>
                  <a:cubicBezTo>
                    <a:pt x="274994" y="236544"/>
                    <a:pt x="275302" y="232861"/>
                    <a:pt x="277761" y="230253"/>
                  </a:cubicBezTo>
                  <a:cubicBezTo>
                    <a:pt x="279299" y="228565"/>
                    <a:pt x="281451" y="227644"/>
                    <a:pt x="283757" y="227644"/>
                  </a:cubicBezTo>
                  <a:close/>
                  <a:moveTo>
                    <a:pt x="243694" y="226776"/>
                  </a:moveTo>
                  <a:cubicBezTo>
                    <a:pt x="245999" y="226776"/>
                    <a:pt x="248150" y="228157"/>
                    <a:pt x="248918" y="230304"/>
                  </a:cubicBezTo>
                  <a:lnTo>
                    <a:pt x="285947" y="331870"/>
                  </a:lnTo>
                  <a:cubicBezTo>
                    <a:pt x="288098" y="337700"/>
                    <a:pt x="296395" y="337700"/>
                    <a:pt x="298546" y="331870"/>
                  </a:cubicBezTo>
                  <a:lnTo>
                    <a:pt x="335575" y="230304"/>
                  </a:lnTo>
                  <a:cubicBezTo>
                    <a:pt x="336651" y="227543"/>
                    <a:pt x="339570" y="226162"/>
                    <a:pt x="342336" y="226929"/>
                  </a:cubicBezTo>
                  <a:lnTo>
                    <a:pt x="360005" y="232299"/>
                  </a:lnTo>
                  <a:lnTo>
                    <a:pt x="360005" y="232452"/>
                  </a:lnTo>
                  <a:cubicBezTo>
                    <a:pt x="382438" y="239663"/>
                    <a:pt x="397495" y="260528"/>
                    <a:pt x="397495" y="284002"/>
                  </a:cubicBezTo>
                  <a:lnTo>
                    <a:pt x="397495" y="391704"/>
                  </a:lnTo>
                  <a:cubicBezTo>
                    <a:pt x="397495" y="392778"/>
                    <a:pt x="397188" y="393852"/>
                    <a:pt x="396573" y="394619"/>
                  </a:cubicBezTo>
                  <a:lnTo>
                    <a:pt x="358008" y="453379"/>
                  </a:lnTo>
                  <a:lnTo>
                    <a:pt x="358008" y="602045"/>
                  </a:lnTo>
                  <a:cubicBezTo>
                    <a:pt x="358008" y="605113"/>
                    <a:pt x="355549" y="607568"/>
                    <a:pt x="352476" y="607568"/>
                  </a:cubicBezTo>
                  <a:lnTo>
                    <a:pt x="232017" y="607568"/>
                  </a:lnTo>
                  <a:cubicBezTo>
                    <a:pt x="228944" y="607568"/>
                    <a:pt x="226485" y="605113"/>
                    <a:pt x="226485" y="602045"/>
                  </a:cubicBezTo>
                  <a:lnTo>
                    <a:pt x="226485" y="453379"/>
                  </a:lnTo>
                  <a:lnTo>
                    <a:pt x="187920" y="394619"/>
                  </a:lnTo>
                  <a:cubicBezTo>
                    <a:pt x="187305" y="393852"/>
                    <a:pt x="186998" y="392778"/>
                    <a:pt x="186998" y="391704"/>
                  </a:cubicBezTo>
                  <a:lnTo>
                    <a:pt x="186998" y="284309"/>
                  </a:lnTo>
                  <a:cubicBezTo>
                    <a:pt x="186998" y="260682"/>
                    <a:pt x="202055" y="239817"/>
                    <a:pt x="224488" y="232299"/>
                  </a:cubicBezTo>
                  <a:cubicBezTo>
                    <a:pt x="224488" y="232299"/>
                    <a:pt x="243233" y="226776"/>
                    <a:pt x="243694" y="226776"/>
                  </a:cubicBezTo>
                  <a:close/>
                  <a:moveTo>
                    <a:pt x="503026" y="160466"/>
                  </a:moveTo>
                  <a:cubicBezTo>
                    <a:pt x="529508" y="160466"/>
                    <a:pt x="550975" y="181870"/>
                    <a:pt x="550975" y="208274"/>
                  </a:cubicBezTo>
                  <a:cubicBezTo>
                    <a:pt x="550975" y="234678"/>
                    <a:pt x="529508" y="256082"/>
                    <a:pt x="503026" y="256082"/>
                  </a:cubicBezTo>
                  <a:cubicBezTo>
                    <a:pt x="476544" y="256082"/>
                    <a:pt x="455077" y="234678"/>
                    <a:pt x="455077" y="208274"/>
                  </a:cubicBezTo>
                  <a:cubicBezTo>
                    <a:pt x="455077" y="181870"/>
                    <a:pt x="476544" y="160466"/>
                    <a:pt x="503026" y="160466"/>
                  </a:cubicBezTo>
                  <a:close/>
                  <a:moveTo>
                    <a:pt x="81397" y="160466"/>
                  </a:moveTo>
                  <a:cubicBezTo>
                    <a:pt x="107879" y="160466"/>
                    <a:pt x="129346" y="181870"/>
                    <a:pt x="129346" y="208274"/>
                  </a:cubicBezTo>
                  <a:cubicBezTo>
                    <a:pt x="129346" y="234678"/>
                    <a:pt x="107879" y="256082"/>
                    <a:pt x="81397" y="256082"/>
                  </a:cubicBezTo>
                  <a:cubicBezTo>
                    <a:pt x="54915" y="256082"/>
                    <a:pt x="33448" y="234678"/>
                    <a:pt x="33448" y="208274"/>
                  </a:cubicBezTo>
                  <a:cubicBezTo>
                    <a:pt x="33448" y="181870"/>
                    <a:pt x="54915" y="160466"/>
                    <a:pt x="81397" y="160466"/>
                  </a:cubicBezTo>
                  <a:close/>
                  <a:moveTo>
                    <a:pt x="292212" y="79174"/>
                  </a:moveTo>
                  <a:cubicBezTo>
                    <a:pt x="326313" y="79174"/>
                    <a:pt x="353957" y="106786"/>
                    <a:pt x="353957" y="140848"/>
                  </a:cubicBezTo>
                  <a:cubicBezTo>
                    <a:pt x="353957" y="174910"/>
                    <a:pt x="326313" y="202522"/>
                    <a:pt x="292212" y="202522"/>
                  </a:cubicBezTo>
                  <a:cubicBezTo>
                    <a:pt x="258111" y="202522"/>
                    <a:pt x="230467" y="174910"/>
                    <a:pt x="230467" y="140848"/>
                  </a:cubicBezTo>
                  <a:cubicBezTo>
                    <a:pt x="230467" y="106786"/>
                    <a:pt x="258111" y="79174"/>
                    <a:pt x="292212" y="79174"/>
                  </a:cubicBezTo>
                  <a:close/>
                  <a:moveTo>
                    <a:pt x="292212" y="0"/>
                  </a:moveTo>
                  <a:cubicBezTo>
                    <a:pt x="376247" y="0"/>
                    <a:pt x="453677" y="38346"/>
                    <a:pt x="504683" y="105068"/>
                  </a:cubicBezTo>
                  <a:cubicBezTo>
                    <a:pt x="509906" y="111817"/>
                    <a:pt x="508523" y="121481"/>
                    <a:pt x="501764" y="126542"/>
                  </a:cubicBezTo>
                  <a:cubicBezTo>
                    <a:pt x="498998" y="128690"/>
                    <a:pt x="495772" y="129610"/>
                    <a:pt x="492546" y="129610"/>
                  </a:cubicBezTo>
                  <a:cubicBezTo>
                    <a:pt x="487937" y="129610"/>
                    <a:pt x="483328" y="127616"/>
                    <a:pt x="480409" y="123628"/>
                  </a:cubicBezTo>
                  <a:cubicBezTo>
                    <a:pt x="435088" y="64575"/>
                    <a:pt x="366569" y="30677"/>
                    <a:pt x="292212" y="30677"/>
                  </a:cubicBezTo>
                  <a:cubicBezTo>
                    <a:pt x="217854" y="30677"/>
                    <a:pt x="149335" y="64575"/>
                    <a:pt x="104014" y="123628"/>
                  </a:cubicBezTo>
                  <a:cubicBezTo>
                    <a:pt x="98944" y="130377"/>
                    <a:pt x="89265" y="131604"/>
                    <a:pt x="82659" y="126542"/>
                  </a:cubicBezTo>
                  <a:cubicBezTo>
                    <a:pt x="75900" y="121481"/>
                    <a:pt x="74517" y="111817"/>
                    <a:pt x="79740" y="105068"/>
                  </a:cubicBezTo>
                  <a:cubicBezTo>
                    <a:pt x="130746" y="38346"/>
                    <a:pt x="208176" y="0"/>
                    <a:pt x="2922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" name="ïśļîḓê">
              <a:extLst>
                <a:ext uri="{FF2B5EF4-FFF2-40B4-BE49-F238E27FC236}">
                  <a16:creationId xmlns:a16="http://schemas.microsoft.com/office/drawing/2014/main" id="{728DD84F-1B2E-4F4A-B9EE-B5AFC699CEA0}"/>
                </a:ext>
              </a:extLst>
            </p:cNvPr>
            <p:cNvSpPr/>
            <p:nvPr/>
          </p:nvSpPr>
          <p:spPr>
            <a:xfrm>
              <a:off x="3089275" y="1997928"/>
              <a:ext cx="3570208" cy="830997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r>
                <a:rPr lang="zh-CN" altLang="en-US" sz="4800" b="1" dirty="0">
                  <a:solidFill>
                    <a:schemeClr val="bg1">
                      <a:lumMod val="65000"/>
                    </a:schemeClr>
                  </a:solidFill>
                </a:rPr>
                <a:t>CONTENTS</a:t>
              </a:r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C10ADAFC-D5F1-4B4B-BE4E-FF01C413B250}"/>
                </a:ext>
              </a:extLst>
            </p:cNvPr>
            <p:cNvCxnSpPr/>
            <p:nvPr/>
          </p:nvCxnSpPr>
          <p:spPr>
            <a:xfrm>
              <a:off x="3227387" y="3003550"/>
              <a:ext cx="8291513" cy="0"/>
            </a:xfrm>
            <a:prstGeom prst="line">
              <a:avLst/>
            </a:prstGeom>
            <a:ln w="2222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17383A04-D3E0-4CFE-BF1B-711D8AFEE498}"/>
                </a:ext>
              </a:extLst>
            </p:cNvPr>
            <p:cNvCxnSpPr/>
            <p:nvPr/>
          </p:nvCxnSpPr>
          <p:spPr>
            <a:xfrm>
              <a:off x="3227387" y="6146800"/>
              <a:ext cx="8291513" cy="0"/>
            </a:xfrm>
            <a:prstGeom prst="line">
              <a:avLst/>
            </a:prstGeom>
            <a:ln w="2222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îṣľíďè">
              <a:extLst>
                <a:ext uri="{FF2B5EF4-FFF2-40B4-BE49-F238E27FC236}">
                  <a16:creationId xmlns:a16="http://schemas.microsoft.com/office/drawing/2014/main" id="{44705E2F-0A9C-4027-A69B-3A1134640314}"/>
                </a:ext>
              </a:extLst>
            </p:cNvPr>
            <p:cNvGrpSpPr/>
            <p:nvPr/>
          </p:nvGrpSpPr>
          <p:grpSpPr>
            <a:xfrm>
              <a:off x="3227387" y="3130982"/>
              <a:ext cx="4010027" cy="2888386"/>
              <a:chOff x="3227387" y="3049010"/>
              <a:chExt cx="4010027" cy="2888386"/>
            </a:xfrm>
          </p:grpSpPr>
          <p:sp>
            <p:nvSpPr>
              <p:cNvPr id="19" name="íšḻiḓè">
                <a:extLst>
                  <a:ext uri="{FF2B5EF4-FFF2-40B4-BE49-F238E27FC236}">
                    <a16:creationId xmlns:a16="http://schemas.microsoft.com/office/drawing/2014/main" id="{F311D50B-8ACD-4383-8EE9-6F0720867882}"/>
                  </a:ext>
                </a:extLst>
              </p:cNvPr>
              <p:cNvSpPr/>
              <p:nvPr/>
            </p:nvSpPr>
            <p:spPr bwMode="auto">
              <a:xfrm>
                <a:off x="3227387" y="3049010"/>
                <a:ext cx="4010027" cy="4829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600" b="1" i="1" dirty="0"/>
                  <a:t>Text here</a:t>
                </a:r>
              </a:p>
            </p:txBody>
          </p:sp>
          <p:grpSp>
            <p:nvGrpSpPr>
              <p:cNvPr id="20" name="íṧľîḍé">
                <a:extLst>
                  <a:ext uri="{FF2B5EF4-FFF2-40B4-BE49-F238E27FC236}">
                    <a16:creationId xmlns:a16="http://schemas.microsoft.com/office/drawing/2014/main" id="{16324D30-5D47-4EC7-90A6-358D7F888A97}"/>
                  </a:ext>
                </a:extLst>
              </p:cNvPr>
              <p:cNvGrpSpPr/>
              <p:nvPr/>
            </p:nvGrpSpPr>
            <p:grpSpPr>
              <a:xfrm>
                <a:off x="3227387" y="3577421"/>
                <a:ext cx="4010027" cy="2359975"/>
                <a:chOff x="3227387" y="3577421"/>
                <a:chExt cx="4010027" cy="2359975"/>
              </a:xfrm>
            </p:grpSpPr>
            <p:sp>
              <p:nvSpPr>
                <p:cNvPr id="21" name="íŝļide">
                  <a:extLst>
                    <a:ext uri="{FF2B5EF4-FFF2-40B4-BE49-F238E27FC236}">
                      <a16:creationId xmlns:a16="http://schemas.microsoft.com/office/drawing/2014/main" id="{2EB518D4-261E-4291-808A-0D3FE8F6908B}"/>
                    </a:ext>
                  </a:extLst>
                </p:cNvPr>
                <p:cNvSpPr/>
                <p:nvPr/>
              </p:nvSpPr>
              <p:spPr bwMode="auto">
                <a:xfrm>
                  <a:off x="3227387" y="3577421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22" name="íṡḻîḓê">
                  <a:extLst>
                    <a:ext uri="{FF2B5EF4-FFF2-40B4-BE49-F238E27FC236}">
                      <a16:creationId xmlns:a16="http://schemas.microsoft.com/office/drawing/2014/main" id="{3781C03D-C36F-4AF1-B634-3852581FF793}"/>
                    </a:ext>
                  </a:extLst>
                </p:cNvPr>
                <p:cNvSpPr/>
                <p:nvPr/>
              </p:nvSpPr>
              <p:spPr bwMode="auto">
                <a:xfrm>
                  <a:off x="3227387" y="3976869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23" name="î$1ïḓé">
                  <a:extLst>
                    <a:ext uri="{FF2B5EF4-FFF2-40B4-BE49-F238E27FC236}">
                      <a16:creationId xmlns:a16="http://schemas.microsoft.com/office/drawing/2014/main" id="{3A56606A-039A-4F2D-A1AB-23D949C9EDFA}"/>
                    </a:ext>
                  </a:extLst>
                </p:cNvPr>
                <p:cNvSpPr/>
                <p:nvPr/>
              </p:nvSpPr>
              <p:spPr bwMode="auto">
                <a:xfrm>
                  <a:off x="3227387" y="4376317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24" name="iṥḷîḍe">
                  <a:extLst>
                    <a:ext uri="{FF2B5EF4-FFF2-40B4-BE49-F238E27FC236}">
                      <a16:creationId xmlns:a16="http://schemas.microsoft.com/office/drawing/2014/main" id="{06C54324-064C-4ADF-B4C7-B389CAD40947}"/>
                    </a:ext>
                  </a:extLst>
                </p:cNvPr>
                <p:cNvSpPr/>
                <p:nvPr/>
              </p:nvSpPr>
              <p:spPr bwMode="auto">
                <a:xfrm>
                  <a:off x="3227387" y="4775765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25" name="íṡ1îďé">
                  <a:extLst>
                    <a:ext uri="{FF2B5EF4-FFF2-40B4-BE49-F238E27FC236}">
                      <a16:creationId xmlns:a16="http://schemas.microsoft.com/office/drawing/2014/main" id="{9E48046A-BDA8-45BB-941A-B8372856F55B}"/>
                    </a:ext>
                  </a:extLst>
                </p:cNvPr>
                <p:cNvSpPr/>
                <p:nvPr/>
              </p:nvSpPr>
              <p:spPr bwMode="auto">
                <a:xfrm>
                  <a:off x="3227387" y="5175213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26" name="iṣḻiḑê">
                  <a:extLst>
                    <a:ext uri="{FF2B5EF4-FFF2-40B4-BE49-F238E27FC236}">
                      <a16:creationId xmlns:a16="http://schemas.microsoft.com/office/drawing/2014/main" id="{517A9CCF-CA52-46FA-9E0B-5A6D34AA4F16}"/>
                    </a:ext>
                  </a:extLst>
                </p:cNvPr>
                <p:cNvSpPr/>
                <p:nvPr/>
              </p:nvSpPr>
              <p:spPr bwMode="auto">
                <a:xfrm>
                  <a:off x="3227387" y="5574662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</p:grpSp>
        </p:grpSp>
        <p:grpSp>
          <p:nvGrpSpPr>
            <p:cNvPr id="10" name="íSlïḍé">
              <a:extLst>
                <a:ext uri="{FF2B5EF4-FFF2-40B4-BE49-F238E27FC236}">
                  <a16:creationId xmlns:a16="http://schemas.microsoft.com/office/drawing/2014/main" id="{03BB3FDF-3B8E-4655-BCEA-5774E6275ECD}"/>
                </a:ext>
              </a:extLst>
            </p:cNvPr>
            <p:cNvGrpSpPr/>
            <p:nvPr/>
          </p:nvGrpSpPr>
          <p:grpSpPr>
            <a:xfrm>
              <a:off x="7508873" y="3130982"/>
              <a:ext cx="4010027" cy="2888386"/>
              <a:chOff x="3227387" y="3049010"/>
              <a:chExt cx="4010027" cy="2888386"/>
            </a:xfrm>
          </p:grpSpPr>
          <p:sp>
            <p:nvSpPr>
              <p:cNvPr id="11" name="îsľíḋe">
                <a:extLst>
                  <a:ext uri="{FF2B5EF4-FFF2-40B4-BE49-F238E27FC236}">
                    <a16:creationId xmlns:a16="http://schemas.microsoft.com/office/drawing/2014/main" id="{1AE8944E-AEF9-4BD1-8378-C827D0A7119A}"/>
                  </a:ext>
                </a:extLst>
              </p:cNvPr>
              <p:cNvSpPr/>
              <p:nvPr/>
            </p:nvSpPr>
            <p:spPr bwMode="auto">
              <a:xfrm>
                <a:off x="3227387" y="3049010"/>
                <a:ext cx="4010027" cy="4829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600" b="1" i="1" dirty="0"/>
                  <a:t>Text here</a:t>
                </a:r>
              </a:p>
            </p:txBody>
          </p:sp>
          <p:grpSp>
            <p:nvGrpSpPr>
              <p:cNvPr id="12" name="îşḻîḓè">
                <a:extLst>
                  <a:ext uri="{FF2B5EF4-FFF2-40B4-BE49-F238E27FC236}">
                    <a16:creationId xmlns:a16="http://schemas.microsoft.com/office/drawing/2014/main" id="{EB549727-6463-4D7A-AEE3-4DF794A2738B}"/>
                  </a:ext>
                </a:extLst>
              </p:cNvPr>
              <p:cNvGrpSpPr/>
              <p:nvPr/>
            </p:nvGrpSpPr>
            <p:grpSpPr>
              <a:xfrm>
                <a:off x="3227387" y="3577421"/>
                <a:ext cx="4010027" cy="2359975"/>
                <a:chOff x="3227387" y="3577421"/>
                <a:chExt cx="4010027" cy="2359975"/>
              </a:xfrm>
            </p:grpSpPr>
            <p:sp>
              <p:nvSpPr>
                <p:cNvPr id="13" name="íṡļîdé">
                  <a:extLst>
                    <a:ext uri="{FF2B5EF4-FFF2-40B4-BE49-F238E27FC236}">
                      <a16:creationId xmlns:a16="http://schemas.microsoft.com/office/drawing/2014/main" id="{D54B2173-27C0-401D-A5CA-F37B9C1A64BB}"/>
                    </a:ext>
                  </a:extLst>
                </p:cNvPr>
                <p:cNvSpPr/>
                <p:nvPr/>
              </p:nvSpPr>
              <p:spPr bwMode="auto">
                <a:xfrm>
                  <a:off x="3227387" y="3577421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14" name="îṥ1íḋè">
                  <a:extLst>
                    <a:ext uri="{FF2B5EF4-FFF2-40B4-BE49-F238E27FC236}">
                      <a16:creationId xmlns:a16="http://schemas.microsoft.com/office/drawing/2014/main" id="{56047CAB-EB50-4F08-AB0E-2BF5AA44F0F7}"/>
                    </a:ext>
                  </a:extLst>
                </p:cNvPr>
                <p:cNvSpPr/>
                <p:nvPr/>
              </p:nvSpPr>
              <p:spPr bwMode="auto">
                <a:xfrm>
                  <a:off x="3227387" y="3976869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15" name="îṧlíḓé">
                  <a:extLst>
                    <a:ext uri="{FF2B5EF4-FFF2-40B4-BE49-F238E27FC236}">
                      <a16:creationId xmlns:a16="http://schemas.microsoft.com/office/drawing/2014/main" id="{DF1028E0-BA43-499A-AF65-8BEF196DE613}"/>
                    </a:ext>
                  </a:extLst>
                </p:cNvPr>
                <p:cNvSpPr/>
                <p:nvPr/>
              </p:nvSpPr>
              <p:spPr bwMode="auto">
                <a:xfrm>
                  <a:off x="3227387" y="4376317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16" name="ïṣļíḍe">
                  <a:extLst>
                    <a:ext uri="{FF2B5EF4-FFF2-40B4-BE49-F238E27FC236}">
                      <a16:creationId xmlns:a16="http://schemas.microsoft.com/office/drawing/2014/main" id="{F79B847C-AF40-4E6E-B8DE-13428169CEF0}"/>
                    </a:ext>
                  </a:extLst>
                </p:cNvPr>
                <p:cNvSpPr/>
                <p:nvPr/>
              </p:nvSpPr>
              <p:spPr bwMode="auto">
                <a:xfrm>
                  <a:off x="3227387" y="4775765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17" name="ïṣḷíḋé">
                  <a:extLst>
                    <a:ext uri="{FF2B5EF4-FFF2-40B4-BE49-F238E27FC236}">
                      <a16:creationId xmlns:a16="http://schemas.microsoft.com/office/drawing/2014/main" id="{590F359D-A838-4BF1-A14B-C63B760AD3F9}"/>
                    </a:ext>
                  </a:extLst>
                </p:cNvPr>
                <p:cNvSpPr/>
                <p:nvPr/>
              </p:nvSpPr>
              <p:spPr bwMode="auto">
                <a:xfrm>
                  <a:off x="3227387" y="5175213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18" name="iṥlîḍe">
                  <a:extLst>
                    <a:ext uri="{FF2B5EF4-FFF2-40B4-BE49-F238E27FC236}">
                      <a16:creationId xmlns:a16="http://schemas.microsoft.com/office/drawing/2014/main" id="{CA31B79E-F46B-4269-B5BB-E46DC76B788D}"/>
                    </a:ext>
                  </a:extLst>
                </p:cNvPr>
                <p:cNvSpPr/>
                <p:nvPr/>
              </p:nvSpPr>
              <p:spPr bwMode="auto">
                <a:xfrm>
                  <a:off x="3227387" y="5574662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2331912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CCAC3A-DCE5-4BFE-AF94-A39C2650C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7726810-FFF4-4904-AF8B-EC62CC4EC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39A359A-E862-4007-A60A-F92A7092E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20</a:t>
            </a:fld>
            <a:endParaRPr lang="zh-CN" altLang="en-US"/>
          </a:p>
        </p:txBody>
      </p:sp>
      <p:grpSp>
        <p:nvGrpSpPr>
          <p:cNvPr id="5" name="5fd53a06-bc9c-4e44-8af6-400417d81c7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98B6743-B42C-4F8E-ABAC-D2D7C33F9DB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26801"/>
            <a:ext cx="10860050" cy="5016824"/>
            <a:chOff x="669925" y="1126801"/>
            <a:chExt cx="10860050" cy="5016824"/>
          </a:xfrm>
        </p:grpSpPr>
        <p:sp>
          <p:nvSpPr>
            <p:cNvPr id="6" name="ïśḻíďe">
              <a:extLst>
                <a:ext uri="{FF2B5EF4-FFF2-40B4-BE49-F238E27FC236}">
                  <a16:creationId xmlns:a16="http://schemas.microsoft.com/office/drawing/2014/main" id="{55078433-E311-4E92-9075-8F3E0129B411}"/>
                </a:ext>
              </a:extLst>
            </p:cNvPr>
            <p:cNvSpPr/>
            <p:nvPr/>
          </p:nvSpPr>
          <p:spPr bwMode="auto">
            <a:xfrm>
              <a:off x="669925" y="1126801"/>
              <a:ext cx="626360" cy="2083325"/>
            </a:xfrm>
            <a:custGeom>
              <a:avLst/>
              <a:gdLst/>
              <a:ahLst/>
              <a:cxnLst/>
              <a:rect l="l" t="t" r="r" b="b"/>
              <a:pathLst>
                <a:path w="689792" h="2294305">
                  <a:moveTo>
                    <a:pt x="437721" y="335982"/>
                  </a:moveTo>
                  <a:cubicBezTo>
                    <a:pt x="437721" y="335982"/>
                    <a:pt x="479409" y="342902"/>
                    <a:pt x="486357" y="349822"/>
                  </a:cubicBezTo>
                  <a:cubicBezTo>
                    <a:pt x="500253" y="349822"/>
                    <a:pt x="534992" y="356742"/>
                    <a:pt x="555836" y="377501"/>
                  </a:cubicBezTo>
                  <a:cubicBezTo>
                    <a:pt x="576672" y="391335"/>
                    <a:pt x="611391" y="384427"/>
                    <a:pt x="611420" y="384421"/>
                  </a:cubicBezTo>
                  <a:cubicBezTo>
                    <a:pt x="611420" y="384421"/>
                    <a:pt x="667003" y="405181"/>
                    <a:pt x="673951" y="412101"/>
                  </a:cubicBezTo>
                  <a:cubicBezTo>
                    <a:pt x="673951" y="419021"/>
                    <a:pt x="673951" y="474380"/>
                    <a:pt x="680899" y="515899"/>
                  </a:cubicBezTo>
                  <a:cubicBezTo>
                    <a:pt x="680899" y="515899"/>
                    <a:pt x="673951" y="654296"/>
                    <a:pt x="673951" y="744254"/>
                  </a:cubicBezTo>
                  <a:cubicBezTo>
                    <a:pt x="673951" y="819087"/>
                    <a:pt x="678759" y="802939"/>
                    <a:pt x="680899" y="799613"/>
                  </a:cubicBezTo>
                  <a:cubicBezTo>
                    <a:pt x="680899" y="813453"/>
                    <a:pt x="694795" y="931091"/>
                    <a:pt x="687847" y="944931"/>
                  </a:cubicBezTo>
                  <a:cubicBezTo>
                    <a:pt x="680899" y="965690"/>
                    <a:pt x="625316" y="1145607"/>
                    <a:pt x="618368" y="1159447"/>
                  </a:cubicBezTo>
                  <a:cubicBezTo>
                    <a:pt x="618368" y="1166365"/>
                    <a:pt x="618368" y="1214787"/>
                    <a:pt x="618368" y="1214806"/>
                  </a:cubicBezTo>
                  <a:cubicBezTo>
                    <a:pt x="597539" y="1235550"/>
                    <a:pt x="590586" y="1249384"/>
                    <a:pt x="590576" y="1249405"/>
                  </a:cubicBezTo>
                  <a:cubicBezTo>
                    <a:pt x="590576" y="1311684"/>
                    <a:pt x="583628" y="1408562"/>
                    <a:pt x="583628" y="1450081"/>
                  </a:cubicBezTo>
                  <a:cubicBezTo>
                    <a:pt x="590576" y="1505440"/>
                    <a:pt x="576680" y="1623078"/>
                    <a:pt x="583628" y="1685357"/>
                  </a:cubicBezTo>
                  <a:cubicBezTo>
                    <a:pt x="590576" y="1740716"/>
                    <a:pt x="590576" y="1982911"/>
                    <a:pt x="583628" y="2059030"/>
                  </a:cubicBezTo>
                  <a:cubicBezTo>
                    <a:pt x="583628" y="2121309"/>
                    <a:pt x="583628" y="2117416"/>
                    <a:pt x="583628" y="2121308"/>
                  </a:cubicBezTo>
                  <a:cubicBezTo>
                    <a:pt x="576687" y="2142048"/>
                    <a:pt x="583614" y="2148975"/>
                    <a:pt x="583628" y="2148988"/>
                  </a:cubicBezTo>
                  <a:cubicBezTo>
                    <a:pt x="583628" y="2148988"/>
                    <a:pt x="583628" y="2162828"/>
                    <a:pt x="583628" y="2183587"/>
                  </a:cubicBezTo>
                  <a:cubicBezTo>
                    <a:pt x="583628" y="2204334"/>
                    <a:pt x="569750" y="2204347"/>
                    <a:pt x="569732" y="2204347"/>
                  </a:cubicBezTo>
                  <a:cubicBezTo>
                    <a:pt x="569732" y="2204347"/>
                    <a:pt x="569732" y="2204347"/>
                    <a:pt x="590576" y="2266626"/>
                  </a:cubicBezTo>
                  <a:cubicBezTo>
                    <a:pt x="590576" y="2266626"/>
                    <a:pt x="590576" y="2266626"/>
                    <a:pt x="591444" y="2266626"/>
                  </a:cubicBezTo>
                  <a:lnTo>
                    <a:pt x="597524" y="2266626"/>
                  </a:lnTo>
                  <a:cubicBezTo>
                    <a:pt x="597524" y="2266626"/>
                    <a:pt x="597524" y="2266626"/>
                    <a:pt x="597524" y="2287385"/>
                  </a:cubicBezTo>
                  <a:cubicBezTo>
                    <a:pt x="576680" y="2294305"/>
                    <a:pt x="562784" y="2294305"/>
                    <a:pt x="521096" y="2294305"/>
                  </a:cubicBezTo>
                  <a:cubicBezTo>
                    <a:pt x="486373" y="2294305"/>
                    <a:pt x="458591" y="2287392"/>
                    <a:pt x="458565" y="2287385"/>
                  </a:cubicBezTo>
                  <a:cubicBezTo>
                    <a:pt x="458565" y="2287385"/>
                    <a:pt x="458565" y="2287385"/>
                    <a:pt x="458565" y="2266626"/>
                  </a:cubicBezTo>
                  <a:cubicBezTo>
                    <a:pt x="458565" y="2266626"/>
                    <a:pt x="458565" y="2266626"/>
                    <a:pt x="458565" y="2265761"/>
                  </a:cubicBezTo>
                  <a:lnTo>
                    <a:pt x="458565" y="2259706"/>
                  </a:lnTo>
                  <a:cubicBezTo>
                    <a:pt x="458565" y="2259706"/>
                    <a:pt x="458565" y="2259706"/>
                    <a:pt x="465513" y="2232026"/>
                  </a:cubicBezTo>
                  <a:cubicBezTo>
                    <a:pt x="465513" y="2232026"/>
                    <a:pt x="465513" y="2232026"/>
                    <a:pt x="465513" y="2231161"/>
                  </a:cubicBezTo>
                  <a:lnTo>
                    <a:pt x="465513" y="2225106"/>
                  </a:lnTo>
                  <a:cubicBezTo>
                    <a:pt x="465513" y="2225106"/>
                    <a:pt x="465513" y="2225106"/>
                    <a:pt x="464644" y="2224241"/>
                  </a:cubicBezTo>
                  <a:lnTo>
                    <a:pt x="458565" y="2218187"/>
                  </a:lnTo>
                  <a:cubicBezTo>
                    <a:pt x="458565" y="2218187"/>
                    <a:pt x="458565" y="2218187"/>
                    <a:pt x="457696" y="2218187"/>
                  </a:cubicBezTo>
                  <a:lnTo>
                    <a:pt x="451617" y="2218187"/>
                  </a:lnTo>
                  <a:cubicBezTo>
                    <a:pt x="444669" y="2211267"/>
                    <a:pt x="465513" y="2197427"/>
                    <a:pt x="451617" y="2190507"/>
                  </a:cubicBezTo>
                  <a:cubicBezTo>
                    <a:pt x="437721" y="2190507"/>
                    <a:pt x="430773" y="2155908"/>
                    <a:pt x="430773" y="2135148"/>
                  </a:cubicBezTo>
                  <a:cubicBezTo>
                    <a:pt x="430773" y="2107469"/>
                    <a:pt x="409929" y="1941392"/>
                    <a:pt x="402981" y="1872193"/>
                  </a:cubicBezTo>
                  <a:cubicBezTo>
                    <a:pt x="389085" y="1796075"/>
                    <a:pt x="396033" y="1650757"/>
                    <a:pt x="389085" y="1588479"/>
                  </a:cubicBezTo>
                  <a:cubicBezTo>
                    <a:pt x="382139" y="1533131"/>
                    <a:pt x="361302" y="1429364"/>
                    <a:pt x="361294" y="1429322"/>
                  </a:cubicBezTo>
                  <a:cubicBezTo>
                    <a:pt x="361294" y="1429322"/>
                    <a:pt x="340450" y="1574639"/>
                    <a:pt x="340450" y="1602318"/>
                  </a:cubicBezTo>
                  <a:cubicBezTo>
                    <a:pt x="340450" y="1629998"/>
                    <a:pt x="291814" y="1886033"/>
                    <a:pt x="291814" y="1920632"/>
                  </a:cubicBezTo>
                  <a:cubicBezTo>
                    <a:pt x="291814" y="1955232"/>
                    <a:pt x="319606" y="2135148"/>
                    <a:pt x="319606" y="2162828"/>
                  </a:cubicBezTo>
                  <a:cubicBezTo>
                    <a:pt x="319606" y="2183587"/>
                    <a:pt x="326554" y="2225106"/>
                    <a:pt x="326554" y="2232026"/>
                  </a:cubicBezTo>
                  <a:cubicBezTo>
                    <a:pt x="326554" y="2238937"/>
                    <a:pt x="333483" y="2245848"/>
                    <a:pt x="333502" y="2245866"/>
                  </a:cubicBezTo>
                  <a:cubicBezTo>
                    <a:pt x="333502" y="2245866"/>
                    <a:pt x="333502" y="2245866"/>
                    <a:pt x="333502" y="2266626"/>
                  </a:cubicBezTo>
                  <a:cubicBezTo>
                    <a:pt x="333502" y="2266626"/>
                    <a:pt x="333502" y="2266626"/>
                    <a:pt x="243178" y="2280465"/>
                  </a:cubicBezTo>
                  <a:cubicBezTo>
                    <a:pt x="243178" y="2280465"/>
                    <a:pt x="243178" y="2280465"/>
                    <a:pt x="243178" y="2259706"/>
                  </a:cubicBezTo>
                  <a:cubicBezTo>
                    <a:pt x="243178" y="2259706"/>
                    <a:pt x="180647" y="2280465"/>
                    <a:pt x="111167" y="2287385"/>
                  </a:cubicBezTo>
                  <a:cubicBezTo>
                    <a:pt x="41707" y="2287385"/>
                    <a:pt x="23" y="2273554"/>
                    <a:pt x="0" y="2273546"/>
                  </a:cubicBezTo>
                  <a:cubicBezTo>
                    <a:pt x="0" y="2273546"/>
                    <a:pt x="0" y="2273546"/>
                    <a:pt x="0" y="2272681"/>
                  </a:cubicBezTo>
                  <a:lnTo>
                    <a:pt x="0" y="2266626"/>
                  </a:lnTo>
                  <a:cubicBezTo>
                    <a:pt x="0" y="2266626"/>
                    <a:pt x="0" y="2266626"/>
                    <a:pt x="868" y="2266626"/>
                  </a:cubicBezTo>
                  <a:lnTo>
                    <a:pt x="6948" y="2266626"/>
                  </a:lnTo>
                  <a:cubicBezTo>
                    <a:pt x="6948" y="2266626"/>
                    <a:pt x="6948" y="2245866"/>
                    <a:pt x="13896" y="2245866"/>
                  </a:cubicBezTo>
                  <a:cubicBezTo>
                    <a:pt x="20844" y="2238946"/>
                    <a:pt x="69479" y="2245866"/>
                    <a:pt x="90323" y="2238946"/>
                  </a:cubicBezTo>
                  <a:cubicBezTo>
                    <a:pt x="111159" y="2232029"/>
                    <a:pt x="145879" y="2211283"/>
                    <a:pt x="145907" y="2211267"/>
                  </a:cubicBezTo>
                  <a:cubicBezTo>
                    <a:pt x="145907" y="2211267"/>
                    <a:pt x="145907" y="2211267"/>
                    <a:pt x="145038" y="2210402"/>
                  </a:cubicBezTo>
                  <a:lnTo>
                    <a:pt x="138959" y="2204347"/>
                  </a:lnTo>
                  <a:cubicBezTo>
                    <a:pt x="138959" y="2204347"/>
                    <a:pt x="145907" y="2197427"/>
                    <a:pt x="152855" y="2197427"/>
                  </a:cubicBezTo>
                  <a:cubicBezTo>
                    <a:pt x="152855" y="2190507"/>
                    <a:pt x="152855" y="2169748"/>
                    <a:pt x="145907" y="2162828"/>
                  </a:cubicBezTo>
                  <a:cubicBezTo>
                    <a:pt x="132011" y="2148988"/>
                    <a:pt x="166751" y="2128228"/>
                    <a:pt x="152855" y="2114389"/>
                  </a:cubicBezTo>
                  <a:cubicBezTo>
                    <a:pt x="145907" y="2107469"/>
                    <a:pt x="138959" y="2079789"/>
                    <a:pt x="138959" y="2045190"/>
                  </a:cubicBezTo>
                  <a:cubicBezTo>
                    <a:pt x="138959" y="2003671"/>
                    <a:pt x="145907" y="1713036"/>
                    <a:pt x="138959" y="1664597"/>
                  </a:cubicBezTo>
                  <a:cubicBezTo>
                    <a:pt x="132011" y="1616158"/>
                    <a:pt x="132011" y="1498520"/>
                    <a:pt x="125063" y="1429322"/>
                  </a:cubicBezTo>
                  <a:cubicBezTo>
                    <a:pt x="118116" y="1360132"/>
                    <a:pt x="111169" y="1201007"/>
                    <a:pt x="111167" y="1200966"/>
                  </a:cubicBezTo>
                  <a:cubicBezTo>
                    <a:pt x="111167" y="1200966"/>
                    <a:pt x="111167" y="1200966"/>
                    <a:pt x="90323" y="1194046"/>
                  </a:cubicBezTo>
                  <a:cubicBezTo>
                    <a:pt x="90323" y="1194046"/>
                    <a:pt x="76427" y="1194046"/>
                    <a:pt x="76427" y="1180206"/>
                  </a:cubicBezTo>
                  <a:cubicBezTo>
                    <a:pt x="69479" y="1166366"/>
                    <a:pt x="62531" y="1069488"/>
                    <a:pt x="69479" y="1034889"/>
                  </a:cubicBezTo>
                  <a:cubicBezTo>
                    <a:pt x="76427" y="1000290"/>
                    <a:pt x="55584" y="854972"/>
                    <a:pt x="62531" y="778854"/>
                  </a:cubicBezTo>
                  <a:cubicBezTo>
                    <a:pt x="76427" y="695815"/>
                    <a:pt x="41688" y="522819"/>
                    <a:pt x="41688" y="502059"/>
                  </a:cubicBezTo>
                  <a:cubicBezTo>
                    <a:pt x="48636" y="481299"/>
                    <a:pt x="55584" y="474380"/>
                    <a:pt x="55584" y="453620"/>
                  </a:cubicBezTo>
                  <a:cubicBezTo>
                    <a:pt x="62531" y="432860"/>
                    <a:pt x="55584" y="405181"/>
                    <a:pt x="76427" y="391341"/>
                  </a:cubicBezTo>
                  <a:cubicBezTo>
                    <a:pt x="83371" y="391341"/>
                    <a:pt x="97253" y="391341"/>
                    <a:pt x="97271" y="391341"/>
                  </a:cubicBezTo>
                  <a:cubicBezTo>
                    <a:pt x="97271" y="391341"/>
                    <a:pt x="97271" y="391341"/>
                    <a:pt x="159803" y="370581"/>
                  </a:cubicBezTo>
                  <a:cubicBezTo>
                    <a:pt x="159803" y="370581"/>
                    <a:pt x="173699" y="363662"/>
                    <a:pt x="180647" y="363662"/>
                  </a:cubicBezTo>
                  <a:cubicBezTo>
                    <a:pt x="194543" y="356742"/>
                    <a:pt x="229282" y="342902"/>
                    <a:pt x="236230" y="342902"/>
                  </a:cubicBezTo>
                  <a:cubicBezTo>
                    <a:pt x="250121" y="335985"/>
                    <a:pt x="257069" y="356726"/>
                    <a:pt x="257074" y="356742"/>
                  </a:cubicBezTo>
                  <a:cubicBezTo>
                    <a:pt x="257074" y="356742"/>
                    <a:pt x="243178" y="356742"/>
                    <a:pt x="236230" y="356742"/>
                  </a:cubicBezTo>
                  <a:cubicBezTo>
                    <a:pt x="236230" y="363662"/>
                    <a:pt x="264022" y="412101"/>
                    <a:pt x="277918" y="460540"/>
                  </a:cubicBezTo>
                  <a:cubicBezTo>
                    <a:pt x="291810" y="508963"/>
                    <a:pt x="312644" y="557386"/>
                    <a:pt x="312658" y="557418"/>
                  </a:cubicBezTo>
                  <a:cubicBezTo>
                    <a:pt x="312658" y="557418"/>
                    <a:pt x="333502" y="502059"/>
                    <a:pt x="333502" y="495139"/>
                  </a:cubicBezTo>
                  <a:cubicBezTo>
                    <a:pt x="340444" y="495139"/>
                    <a:pt x="347386" y="488231"/>
                    <a:pt x="347398" y="488219"/>
                  </a:cubicBezTo>
                  <a:cubicBezTo>
                    <a:pt x="347398" y="488219"/>
                    <a:pt x="347398" y="488219"/>
                    <a:pt x="345661" y="488219"/>
                  </a:cubicBezTo>
                  <a:lnTo>
                    <a:pt x="333502" y="488219"/>
                  </a:lnTo>
                  <a:cubicBezTo>
                    <a:pt x="333502" y="488219"/>
                    <a:pt x="319606" y="474380"/>
                    <a:pt x="326554" y="467460"/>
                  </a:cubicBezTo>
                  <a:cubicBezTo>
                    <a:pt x="326554" y="460540"/>
                    <a:pt x="347398" y="425940"/>
                    <a:pt x="354346" y="425940"/>
                  </a:cubicBezTo>
                  <a:cubicBezTo>
                    <a:pt x="361290" y="419024"/>
                    <a:pt x="375176" y="460499"/>
                    <a:pt x="375189" y="460540"/>
                  </a:cubicBezTo>
                  <a:cubicBezTo>
                    <a:pt x="375189" y="467455"/>
                    <a:pt x="368250" y="481282"/>
                    <a:pt x="368242" y="481299"/>
                  </a:cubicBezTo>
                  <a:cubicBezTo>
                    <a:pt x="368242" y="481299"/>
                    <a:pt x="368242" y="508979"/>
                    <a:pt x="375189" y="529738"/>
                  </a:cubicBezTo>
                  <a:cubicBezTo>
                    <a:pt x="375189" y="550489"/>
                    <a:pt x="375189" y="564326"/>
                    <a:pt x="375189" y="564338"/>
                  </a:cubicBezTo>
                  <a:cubicBezTo>
                    <a:pt x="375189" y="564338"/>
                    <a:pt x="409929" y="522819"/>
                    <a:pt x="416877" y="508979"/>
                  </a:cubicBezTo>
                  <a:cubicBezTo>
                    <a:pt x="423825" y="495139"/>
                    <a:pt x="458565" y="419021"/>
                    <a:pt x="458565" y="384421"/>
                  </a:cubicBezTo>
                  <a:cubicBezTo>
                    <a:pt x="465509" y="342926"/>
                    <a:pt x="437754" y="335990"/>
                    <a:pt x="437721" y="335982"/>
                  </a:cubicBezTo>
                  <a:close/>
                  <a:moveTo>
                    <a:pt x="337948" y="198"/>
                  </a:moveTo>
                  <a:cubicBezTo>
                    <a:pt x="363221" y="1594"/>
                    <a:pt x="382444" y="10005"/>
                    <a:pt x="391237" y="14708"/>
                  </a:cubicBezTo>
                  <a:cubicBezTo>
                    <a:pt x="393386" y="15193"/>
                    <a:pt x="395440" y="15806"/>
                    <a:pt x="397115" y="17369"/>
                  </a:cubicBezTo>
                  <a:cubicBezTo>
                    <a:pt x="399547" y="15061"/>
                    <a:pt x="412661" y="4582"/>
                    <a:pt x="431367" y="10780"/>
                  </a:cubicBezTo>
                  <a:cubicBezTo>
                    <a:pt x="445272" y="24600"/>
                    <a:pt x="466128" y="52241"/>
                    <a:pt x="466128" y="79882"/>
                  </a:cubicBezTo>
                  <a:cubicBezTo>
                    <a:pt x="459176" y="107523"/>
                    <a:pt x="466128" y="121344"/>
                    <a:pt x="466128" y="121344"/>
                  </a:cubicBezTo>
                  <a:lnTo>
                    <a:pt x="460045" y="115297"/>
                  </a:lnTo>
                  <a:cubicBezTo>
                    <a:pt x="459172" y="114449"/>
                    <a:pt x="457585" y="120759"/>
                    <a:pt x="455937" y="128101"/>
                  </a:cubicBezTo>
                  <a:cubicBezTo>
                    <a:pt x="460991" y="129268"/>
                    <a:pt x="465039" y="139860"/>
                    <a:pt x="465039" y="150452"/>
                  </a:cubicBezTo>
                  <a:cubicBezTo>
                    <a:pt x="465039" y="164332"/>
                    <a:pt x="465039" y="185152"/>
                    <a:pt x="465039" y="192093"/>
                  </a:cubicBezTo>
                  <a:cubicBezTo>
                    <a:pt x="458087" y="199033"/>
                    <a:pt x="451135" y="205973"/>
                    <a:pt x="451135" y="205973"/>
                  </a:cubicBezTo>
                  <a:lnTo>
                    <a:pt x="447659" y="198165"/>
                  </a:lnTo>
                  <a:cubicBezTo>
                    <a:pt x="445921" y="197298"/>
                    <a:pt x="444183" y="199033"/>
                    <a:pt x="444183" y="205973"/>
                  </a:cubicBezTo>
                  <a:cubicBezTo>
                    <a:pt x="444183" y="212913"/>
                    <a:pt x="437230" y="233734"/>
                    <a:pt x="437230" y="247614"/>
                  </a:cubicBezTo>
                  <a:cubicBezTo>
                    <a:pt x="430278" y="261494"/>
                    <a:pt x="423326" y="275375"/>
                    <a:pt x="423326" y="275375"/>
                  </a:cubicBezTo>
                  <a:cubicBezTo>
                    <a:pt x="423306" y="275395"/>
                    <a:pt x="416374" y="282345"/>
                    <a:pt x="416374" y="303135"/>
                  </a:cubicBezTo>
                  <a:cubicBezTo>
                    <a:pt x="416374" y="323956"/>
                    <a:pt x="360757" y="344776"/>
                    <a:pt x="360757" y="344776"/>
                  </a:cubicBezTo>
                  <a:cubicBezTo>
                    <a:pt x="360720" y="344769"/>
                    <a:pt x="291235" y="330890"/>
                    <a:pt x="291235" y="310075"/>
                  </a:cubicBezTo>
                  <a:cubicBezTo>
                    <a:pt x="291235" y="282315"/>
                    <a:pt x="284283" y="289255"/>
                    <a:pt x="284283" y="289255"/>
                  </a:cubicBezTo>
                  <a:cubicBezTo>
                    <a:pt x="284274" y="289236"/>
                    <a:pt x="277326" y="275361"/>
                    <a:pt x="270379" y="254554"/>
                  </a:cubicBezTo>
                  <a:cubicBezTo>
                    <a:pt x="263427" y="233734"/>
                    <a:pt x="256475" y="212913"/>
                    <a:pt x="256475" y="212913"/>
                  </a:cubicBezTo>
                  <a:cubicBezTo>
                    <a:pt x="256461" y="212940"/>
                    <a:pt x="249523" y="226787"/>
                    <a:pt x="249523" y="219853"/>
                  </a:cubicBezTo>
                  <a:cubicBezTo>
                    <a:pt x="242570" y="205973"/>
                    <a:pt x="242570" y="185152"/>
                    <a:pt x="235618" y="171272"/>
                  </a:cubicBezTo>
                  <a:cubicBezTo>
                    <a:pt x="228666" y="157392"/>
                    <a:pt x="235618" y="143511"/>
                    <a:pt x="242570" y="143511"/>
                  </a:cubicBezTo>
                  <a:lnTo>
                    <a:pt x="244451" y="142712"/>
                  </a:lnTo>
                  <a:cubicBezTo>
                    <a:pt x="244244" y="142093"/>
                    <a:pt x="243955" y="142075"/>
                    <a:pt x="243660" y="142075"/>
                  </a:cubicBezTo>
                  <a:lnTo>
                    <a:pt x="231493" y="139483"/>
                  </a:lnTo>
                  <a:cubicBezTo>
                    <a:pt x="229755" y="142050"/>
                    <a:pt x="229761" y="128254"/>
                    <a:pt x="236707" y="128254"/>
                  </a:cubicBezTo>
                  <a:cubicBezTo>
                    <a:pt x="243660" y="128254"/>
                    <a:pt x="243660" y="114434"/>
                    <a:pt x="243660" y="114434"/>
                  </a:cubicBezTo>
                  <a:cubicBezTo>
                    <a:pt x="243647" y="114447"/>
                    <a:pt x="236701" y="121344"/>
                    <a:pt x="229755" y="121344"/>
                  </a:cubicBezTo>
                  <a:cubicBezTo>
                    <a:pt x="229738" y="121344"/>
                    <a:pt x="222803" y="121344"/>
                    <a:pt x="222803" y="121344"/>
                  </a:cubicBezTo>
                  <a:cubicBezTo>
                    <a:pt x="222818" y="121336"/>
                    <a:pt x="236707" y="114422"/>
                    <a:pt x="236707" y="93703"/>
                  </a:cubicBezTo>
                  <a:cubicBezTo>
                    <a:pt x="236707" y="72972"/>
                    <a:pt x="243660" y="24600"/>
                    <a:pt x="299277" y="3869"/>
                  </a:cubicBezTo>
                  <a:cubicBezTo>
                    <a:pt x="313181" y="414"/>
                    <a:pt x="326216" y="-450"/>
                    <a:pt x="337948" y="198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ï$lïdê">
              <a:extLst>
                <a:ext uri="{FF2B5EF4-FFF2-40B4-BE49-F238E27FC236}">
                  <a16:creationId xmlns:a16="http://schemas.microsoft.com/office/drawing/2014/main" id="{4459E1B8-DF72-40F6-9135-D1E632E164D4}"/>
                </a:ext>
              </a:extLst>
            </p:cNvPr>
            <p:cNvSpPr/>
            <p:nvPr/>
          </p:nvSpPr>
          <p:spPr>
            <a:xfrm>
              <a:off x="9481401" y="3418533"/>
              <a:ext cx="2033387" cy="4577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46800" rtlCol="0" anchor="ctr">
              <a:normAutofit/>
            </a:bodyPr>
            <a:lstStyle/>
            <a:p>
              <a:pPr algn="ctr"/>
              <a:r>
                <a:rPr lang="en-US" altLang="zh-CN" sz="2000" b="1" dirty="0"/>
                <a:t>20%</a:t>
              </a:r>
              <a:endParaRPr lang="zh-CN" altLang="en-US" sz="2000" b="1" dirty="0"/>
            </a:p>
          </p:txBody>
        </p:sp>
        <p:sp>
          <p:nvSpPr>
            <p:cNvPr id="8" name="iṥ1ídê">
              <a:extLst>
                <a:ext uri="{FF2B5EF4-FFF2-40B4-BE49-F238E27FC236}">
                  <a16:creationId xmlns:a16="http://schemas.microsoft.com/office/drawing/2014/main" id="{D4A4CD80-5CAC-4AD9-84C5-71B1F65F83EB}"/>
                </a:ext>
              </a:extLst>
            </p:cNvPr>
            <p:cNvSpPr/>
            <p:nvPr/>
          </p:nvSpPr>
          <p:spPr>
            <a:xfrm>
              <a:off x="669926" y="3418533"/>
              <a:ext cx="8554759" cy="45770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46800" rtlCol="0" anchor="ctr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/>
                  </a:solidFill>
                </a:rPr>
                <a:t>80%</a:t>
              </a:r>
              <a:endParaRPr lang="zh-CN" alt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isļiḑè">
              <a:extLst>
                <a:ext uri="{FF2B5EF4-FFF2-40B4-BE49-F238E27FC236}">
                  <a16:creationId xmlns:a16="http://schemas.microsoft.com/office/drawing/2014/main" id="{578D9E04-57C6-4B8A-8F7F-7C4C6A156493}"/>
                </a:ext>
              </a:extLst>
            </p:cNvPr>
            <p:cNvSpPr/>
            <p:nvPr/>
          </p:nvSpPr>
          <p:spPr bwMode="auto">
            <a:xfrm>
              <a:off x="1399818" y="1126801"/>
              <a:ext cx="626360" cy="2083325"/>
            </a:xfrm>
            <a:custGeom>
              <a:avLst/>
              <a:gdLst/>
              <a:ahLst/>
              <a:cxnLst/>
              <a:rect l="l" t="t" r="r" b="b"/>
              <a:pathLst>
                <a:path w="689792" h="2294305">
                  <a:moveTo>
                    <a:pt x="437721" y="335982"/>
                  </a:moveTo>
                  <a:cubicBezTo>
                    <a:pt x="437721" y="335982"/>
                    <a:pt x="479409" y="342902"/>
                    <a:pt x="486357" y="349822"/>
                  </a:cubicBezTo>
                  <a:cubicBezTo>
                    <a:pt x="500253" y="349822"/>
                    <a:pt x="534992" y="356742"/>
                    <a:pt x="555836" y="377501"/>
                  </a:cubicBezTo>
                  <a:cubicBezTo>
                    <a:pt x="576672" y="391335"/>
                    <a:pt x="611391" y="384427"/>
                    <a:pt x="611420" y="384421"/>
                  </a:cubicBezTo>
                  <a:cubicBezTo>
                    <a:pt x="611420" y="384421"/>
                    <a:pt x="667003" y="405181"/>
                    <a:pt x="673951" y="412101"/>
                  </a:cubicBezTo>
                  <a:cubicBezTo>
                    <a:pt x="673951" y="419021"/>
                    <a:pt x="673951" y="474380"/>
                    <a:pt x="680899" y="515899"/>
                  </a:cubicBezTo>
                  <a:cubicBezTo>
                    <a:pt x="680899" y="515899"/>
                    <a:pt x="673951" y="654296"/>
                    <a:pt x="673951" y="744254"/>
                  </a:cubicBezTo>
                  <a:cubicBezTo>
                    <a:pt x="673951" y="819087"/>
                    <a:pt x="678759" y="802939"/>
                    <a:pt x="680899" y="799613"/>
                  </a:cubicBezTo>
                  <a:cubicBezTo>
                    <a:pt x="680899" y="813453"/>
                    <a:pt x="694795" y="931091"/>
                    <a:pt x="687847" y="944931"/>
                  </a:cubicBezTo>
                  <a:cubicBezTo>
                    <a:pt x="680899" y="965690"/>
                    <a:pt x="625316" y="1145607"/>
                    <a:pt x="618368" y="1159447"/>
                  </a:cubicBezTo>
                  <a:cubicBezTo>
                    <a:pt x="618368" y="1166365"/>
                    <a:pt x="618368" y="1214787"/>
                    <a:pt x="618368" y="1214806"/>
                  </a:cubicBezTo>
                  <a:cubicBezTo>
                    <a:pt x="597539" y="1235550"/>
                    <a:pt x="590586" y="1249384"/>
                    <a:pt x="590576" y="1249405"/>
                  </a:cubicBezTo>
                  <a:cubicBezTo>
                    <a:pt x="590576" y="1311684"/>
                    <a:pt x="583628" y="1408562"/>
                    <a:pt x="583628" y="1450081"/>
                  </a:cubicBezTo>
                  <a:cubicBezTo>
                    <a:pt x="590576" y="1505440"/>
                    <a:pt x="576680" y="1623078"/>
                    <a:pt x="583628" y="1685357"/>
                  </a:cubicBezTo>
                  <a:cubicBezTo>
                    <a:pt x="590576" y="1740716"/>
                    <a:pt x="590576" y="1982911"/>
                    <a:pt x="583628" y="2059030"/>
                  </a:cubicBezTo>
                  <a:cubicBezTo>
                    <a:pt x="583628" y="2121309"/>
                    <a:pt x="583628" y="2117416"/>
                    <a:pt x="583628" y="2121308"/>
                  </a:cubicBezTo>
                  <a:cubicBezTo>
                    <a:pt x="576687" y="2142048"/>
                    <a:pt x="583614" y="2148975"/>
                    <a:pt x="583628" y="2148988"/>
                  </a:cubicBezTo>
                  <a:cubicBezTo>
                    <a:pt x="583628" y="2148988"/>
                    <a:pt x="583628" y="2162828"/>
                    <a:pt x="583628" y="2183587"/>
                  </a:cubicBezTo>
                  <a:cubicBezTo>
                    <a:pt x="583628" y="2204334"/>
                    <a:pt x="569750" y="2204347"/>
                    <a:pt x="569732" y="2204347"/>
                  </a:cubicBezTo>
                  <a:cubicBezTo>
                    <a:pt x="569732" y="2204347"/>
                    <a:pt x="569732" y="2204347"/>
                    <a:pt x="590576" y="2266626"/>
                  </a:cubicBezTo>
                  <a:cubicBezTo>
                    <a:pt x="590576" y="2266626"/>
                    <a:pt x="590576" y="2266626"/>
                    <a:pt x="591444" y="2266626"/>
                  </a:cubicBezTo>
                  <a:lnTo>
                    <a:pt x="597524" y="2266626"/>
                  </a:lnTo>
                  <a:cubicBezTo>
                    <a:pt x="597524" y="2266626"/>
                    <a:pt x="597524" y="2266626"/>
                    <a:pt x="597524" y="2287385"/>
                  </a:cubicBezTo>
                  <a:cubicBezTo>
                    <a:pt x="576680" y="2294305"/>
                    <a:pt x="562784" y="2294305"/>
                    <a:pt x="521096" y="2294305"/>
                  </a:cubicBezTo>
                  <a:cubicBezTo>
                    <a:pt x="486373" y="2294305"/>
                    <a:pt x="458591" y="2287392"/>
                    <a:pt x="458565" y="2287385"/>
                  </a:cubicBezTo>
                  <a:cubicBezTo>
                    <a:pt x="458565" y="2287385"/>
                    <a:pt x="458565" y="2287385"/>
                    <a:pt x="458565" y="2266626"/>
                  </a:cubicBezTo>
                  <a:cubicBezTo>
                    <a:pt x="458565" y="2266626"/>
                    <a:pt x="458565" y="2266626"/>
                    <a:pt x="458565" y="2265761"/>
                  </a:cubicBezTo>
                  <a:lnTo>
                    <a:pt x="458565" y="2259706"/>
                  </a:lnTo>
                  <a:cubicBezTo>
                    <a:pt x="458565" y="2259706"/>
                    <a:pt x="458565" y="2259706"/>
                    <a:pt x="465513" y="2232026"/>
                  </a:cubicBezTo>
                  <a:cubicBezTo>
                    <a:pt x="465513" y="2232026"/>
                    <a:pt x="465513" y="2232026"/>
                    <a:pt x="465513" y="2231161"/>
                  </a:cubicBezTo>
                  <a:lnTo>
                    <a:pt x="465513" y="2225106"/>
                  </a:lnTo>
                  <a:cubicBezTo>
                    <a:pt x="465513" y="2225106"/>
                    <a:pt x="465513" y="2225106"/>
                    <a:pt x="464644" y="2224241"/>
                  </a:cubicBezTo>
                  <a:lnTo>
                    <a:pt x="458565" y="2218187"/>
                  </a:lnTo>
                  <a:cubicBezTo>
                    <a:pt x="458565" y="2218187"/>
                    <a:pt x="458565" y="2218187"/>
                    <a:pt x="457696" y="2218187"/>
                  </a:cubicBezTo>
                  <a:lnTo>
                    <a:pt x="451617" y="2218187"/>
                  </a:lnTo>
                  <a:cubicBezTo>
                    <a:pt x="444669" y="2211267"/>
                    <a:pt x="465513" y="2197427"/>
                    <a:pt x="451617" y="2190507"/>
                  </a:cubicBezTo>
                  <a:cubicBezTo>
                    <a:pt x="437721" y="2190507"/>
                    <a:pt x="430773" y="2155908"/>
                    <a:pt x="430773" y="2135148"/>
                  </a:cubicBezTo>
                  <a:cubicBezTo>
                    <a:pt x="430773" y="2107469"/>
                    <a:pt x="409929" y="1941392"/>
                    <a:pt x="402981" y="1872193"/>
                  </a:cubicBezTo>
                  <a:cubicBezTo>
                    <a:pt x="389085" y="1796075"/>
                    <a:pt x="396033" y="1650757"/>
                    <a:pt x="389085" y="1588479"/>
                  </a:cubicBezTo>
                  <a:cubicBezTo>
                    <a:pt x="382139" y="1533131"/>
                    <a:pt x="361302" y="1429364"/>
                    <a:pt x="361294" y="1429322"/>
                  </a:cubicBezTo>
                  <a:cubicBezTo>
                    <a:pt x="361294" y="1429322"/>
                    <a:pt x="340450" y="1574639"/>
                    <a:pt x="340450" y="1602318"/>
                  </a:cubicBezTo>
                  <a:cubicBezTo>
                    <a:pt x="340450" y="1629998"/>
                    <a:pt x="291814" y="1886033"/>
                    <a:pt x="291814" y="1920632"/>
                  </a:cubicBezTo>
                  <a:cubicBezTo>
                    <a:pt x="291814" y="1955232"/>
                    <a:pt x="319606" y="2135148"/>
                    <a:pt x="319606" y="2162828"/>
                  </a:cubicBezTo>
                  <a:cubicBezTo>
                    <a:pt x="319606" y="2183587"/>
                    <a:pt x="326554" y="2225106"/>
                    <a:pt x="326554" y="2232026"/>
                  </a:cubicBezTo>
                  <a:cubicBezTo>
                    <a:pt x="326554" y="2238937"/>
                    <a:pt x="333483" y="2245848"/>
                    <a:pt x="333502" y="2245866"/>
                  </a:cubicBezTo>
                  <a:cubicBezTo>
                    <a:pt x="333502" y="2245866"/>
                    <a:pt x="333502" y="2245866"/>
                    <a:pt x="333502" y="2266626"/>
                  </a:cubicBezTo>
                  <a:cubicBezTo>
                    <a:pt x="333502" y="2266626"/>
                    <a:pt x="333502" y="2266626"/>
                    <a:pt x="243178" y="2280465"/>
                  </a:cubicBezTo>
                  <a:cubicBezTo>
                    <a:pt x="243178" y="2280465"/>
                    <a:pt x="243178" y="2280465"/>
                    <a:pt x="243178" y="2259706"/>
                  </a:cubicBezTo>
                  <a:cubicBezTo>
                    <a:pt x="243178" y="2259706"/>
                    <a:pt x="180647" y="2280465"/>
                    <a:pt x="111167" y="2287385"/>
                  </a:cubicBezTo>
                  <a:cubicBezTo>
                    <a:pt x="41707" y="2287385"/>
                    <a:pt x="23" y="2273554"/>
                    <a:pt x="0" y="2273546"/>
                  </a:cubicBezTo>
                  <a:cubicBezTo>
                    <a:pt x="0" y="2273546"/>
                    <a:pt x="0" y="2273546"/>
                    <a:pt x="0" y="2272681"/>
                  </a:cubicBezTo>
                  <a:lnTo>
                    <a:pt x="0" y="2266626"/>
                  </a:lnTo>
                  <a:cubicBezTo>
                    <a:pt x="0" y="2266626"/>
                    <a:pt x="0" y="2266626"/>
                    <a:pt x="868" y="2266626"/>
                  </a:cubicBezTo>
                  <a:lnTo>
                    <a:pt x="6948" y="2266626"/>
                  </a:lnTo>
                  <a:cubicBezTo>
                    <a:pt x="6948" y="2266626"/>
                    <a:pt x="6948" y="2245866"/>
                    <a:pt x="13896" y="2245866"/>
                  </a:cubicBezTo>
                  <a:cubicBezTo>
                    <a:pt x="20844" y="2238946"/>
                    <a:pt x="69479" y="2245866"/>
                    <a:pt x="90323" y="2238946"/>
                  </a:cubicBezTo>
                  <a:cubicBezTo>
                    <a:pt x="111159" y="2232029"/>
                    <a:pt x="145879" y="2211283"/>
                    <a:pt x="145907" y="2211267"/>
                  </a:cubicBezTo>
                  <a:cubicBezTo>
                    <a:pt x="145907" y="2211267"/>
                    <a:pt x="145907" y="2211267"/>
                    <a:pt x="145038" y="2210402"/>
                  </a:cubicBezTo>
                  <a:lnTo>
                    <a:pt x="138959" y="2204347"/>
                  </a:lnTo>
                  <a:cubicBezTo>
                    <a:pt x="138959" y="2204347"/>
                    <a:pt x="145907" y="2197427"/>
                    <a:pt x="152855" y="2197427"/>
                  </a:cubicBezTo>
                  <a:cubicBezTo>
                    <a:pt x="152855" y="2190507"/>
                    <a:pt x="152855" y="2169748"/>
                    <a:pt x="145907" y="2162828"/>
                  </a:cubicBezTo>
                  <a:cubicBezTo>
                    <a:pt x="132011" y="2148988"/>
                    <a:pt x="166751" y="2128228"/>
                    <a:pt x="152855" y="2114389"/>
                  </a:cubicBezTo>
                  <a:cubicBezTo>
                    <a:pt x="145907" y="2107469"/>
                    <a:pt x="138959" y="2079789"/>
                    <a:pt x="138959" y="2045190"/>
                  </a:cubicBezTo>
                  <a:cubicBezTo>
                    <a:pt x="138959" y="2003671"/>
                    <a:pt x="145907" y="1713036"/>
                    <a:pt x="138959" y="1664597"/>
                  </a:cubicBezTo>
                  <a:cubicBezTo>
                    <a:pt x="132011" y="1616158"/>
                    <a:pt x="132011" y="1498520"/>
                    <a:pt x="125063" y="1429322"/>
                  </a:cubicBezTo>
                  <a:cubicBezTo>
                    <a:pt x="118116" y="1360132"/>
                    <a:pt x="111169" y="1201007"/>
                    <a:pt x="111167" y="1200966"/>
                  </a:cubicBezTo>
                  <a:cubicBezTo>
                    <a:pt x="111167" y="1200966"/>
                    <a:pt x="111167" y="1200966"/>
                    <a:pt x="90323" y="1194046"/>
                  </a:cubicBezTo>
                  <a:cubicBezTo>
                    <a:pt x="90323" y="1194046"/>
                    <a:pt x="76427" y="1194046"/>
                    <a:pt x="76427" y="1180206"/>
                  </a:cubicBezTo>
                  <a:cubicBezTo>
                    <a:pt x="69479" y="1166366"/>
                    <a:pt x="62531" y="1069488"/>
                    <a:pt x="69479" y="1034889"/>
                  </a:cubicBezTo>
                  <a:cubicBezTo>
                    <a:pt x="76427" y="1000290"/>
                    <a:pt x="55584" y="854972"/>
                    <a:pt x="62531" y="778854"/>
                  </a:cubicBezTo>
                  <a:cubicBezTo>
                    <a:pt x="76427" y="695815"/>
                    <a:pt x="41688" y="522819"/>
                    <a:pt x="41688" y="502059"/>
                  </a:cubicBezTo>
                  <a:cubicBezTo>
                    <a:pt x="48636" y="481299"/>
                    <a:pt x="55584" y="474380"/>
                    <a:pt x="55584" y="453620"/>
                  </a:cubicBezTo>
                  <a:cubicBezTo>
                    <a:pt x="62531" y="432860"/>
                    <a:pt x="55584" y="405181"/>
                    <a:pt x="76427" y="391341"/>
                  </a:cubicBezTo>
                  <a:cubicBezTo>
                    <a:pt x="83371" y="391341"/>
                    <a:pt x="97253" y="391341"/>
                    <a:pt x="97271" y="391341"/>
                  </a:cubicBezTo>
                  <a:cubicBezTo>
                    <a:pt x="97271" y="391341"/>
                    <a:pt x="97271" y="391341"/>
                    <a:pt x="159803" y="370581"/>
                  </a:cubicBezTo>
                  <a:cubicBezTo>
                    <a:pt x="159803" y="370581"/>
                    <a:pt x="173699" y="363662"/>
                    <a:pt x="180647" y="363662"/>
                  </a:cubicBezTo>
                  <a:cubicBezTo>
                    <a:pt x="194543" y="356742"/>
                    <a:pt x="229282" y="342902"/>
                    <a:pt x="236230" y="342902"/>
                  </a:cubicBezTo>
                  <a:cubicBezTo>
                    <a:pt x="250121" y="335985"/>
                    <a:pt x="257069" y="356726"/>
                    <a:pt x="257074" y="356742"/>
                  </a:cubicBezTo>
                  <a:cubicBezTo>
                    <a:pt x="257074" y="356742"/>
                    <a:pt x="243178" y="356742"/>
                    <a:pt x="236230" y="356742"/>
                  </a:cubicBezTo>
                  <a:cubicBezTo>
                    <a:pt x="236230" y="363662"/>
                    <a:pt x="264022" y="412101"/>
                    <a:pt x="277918" y="460540"/>
                  </a:cubicBezTo>
                  <a:cubicBezTo>
                    <a:pt x="291810" y="508963"/>
                    <a:pt x="312644" y="557386"/>
                    <a:pt x="312658" y="557418"/>
                  </a:cubicBezTo>
                  <a:cubicBezTo>
                    <a:pt x="312658" y="557418"/>
                    <a:pt x="333502" y="502059"/>
                    <a:pt x="333502" y="495139"/>
                  </a:cubicBezTo>
                  <a:cubicBezTo>
                    <a:pt x="340444" y="495139"/>
                    <a:pt x="347386" y="488231"/>
                    <a:pt x="347398" y="488219"/>
                  </a:cubicBezTo>
                  <a:cubicBezTo>
                    <a:pt x="347398" y="488219"/>
                    <a:pt x="347398" y="488219"/>
                    <a:pt x="345661" y="488219"/>
                  </a:cubicBezTo>
                  <a:lnTo>
                    <a:pt x="333502" y="488219"/>
                  </a:lnTo>
                  <a:cubicBezTo>
                    <a:pt x="333502" y="488219"/>
                    <a:pt x="319606" y="474380"/>
                    <a:pt x="326554" y="467460"/>
                  </a:cubicBezTo>
                  <a:cubicBezTo>
                    <a:pt x="326554" y="460540"/>
                    <a:pt x="347398" y="425940"/>
                    <a:pt x="354346" y="425940"/>
                  </a:cubicBezTo>
                  <a:cubicBezTo>
                    <a:pt x="361290" y="419024"/>
                    <a:pt x="375176" y="460499"/>
                    <a:pt x="375189" y="460540"/>
                  </a:cubicBezTo>
                  <a:cubicBezTo>
                    <a:pt x="375189" y="467455"/>
                    <a:pt x="368250" y="481282"/>
                    <a:pt x="368242" y="481299"/>
                  </a:cubicBezTo>
                  <a:cubicBezTo>
                    <a:pt x="368242" y="481299"/>
                    <a:pt x="368242" y="508979"/>
                    <a:pt x="375189" y="529738"/>
                  </a:cubicBezTo>
                  <a:cubicBezTo>
                    <a:pt x="375189" y="550489"/>
                    <a:pt x="375189" y="564326"/>
                    <a:pt x="375189" y="564338"/>
                  </a:cubicBezTo>
                  <a:cubicBezTo>
                    <a:pt x="375189" y="564338"/>
                    <a:pt x="409929" y="522819"/>
                    <a:pt x="416877" y="508979"/>
                  </a:cubicBezTo>
                  <a:cubicBezTo>
                    <a:pt x="423825" y="495139"/>
                    <a:pt x="458565" y="419021"/>
                    <a:pt x="458565" y="384421"/>
                  </a:cubicBezTo>
                  <a:cubicBezTo>
                    <a:pt x="465509" y="342926"/>
                    <a:pt x="437754" y="335990"/>
                    <a:pt x="437721" y="335982"/>
                  </a:cubicBezTo>
                  <a:close/>
                  <a:moveTo>
                    <a:pt x="337948" y="198"/>
                  </a:moveTo>
                  <a:cubicBezTo>
                    <a:pt x="363221" y="1594"/>
                    <a:pt x="382444" y="10005"/>
                    <a:pt x="391237" y="14708"/>
                  </a:cubicBezTo>
                  <a:cubicBezTo>
                    <a:pt x="393386" y="15193"/>
                    <a:pt x="395440" y="15806"/>
                    <a:pt x="397115" y="17369"/>
                  </a:cubicBezTo>
                  <a:cubicBezTo>
                    <a:pt x="399547" y="15061"/>
                    <a:pt x="412661" y="4582"/>
                    <a:pt x="431367" y="10780"/>
                  </a:cubicBezTo>
                  <a:cubicBezTo>
                    <a:pt x="445272" y="24600"/>
                    <a:pt x="466128" y="52241"/>
                    <a:pt x="466128" y="79882"/>
                  </a:cubicBezTo>
                  <a:cubicBezTo>
                    <a:pt x="459176" y="107523"/>
                    <a:pt x="466128" y="121344"/>
                    <a:pt x="466128" y="121344"/>
                  </a:cubicBezTo>
                  <a:lnTo>
                    <a:pt x="460045" y="115297"/>
                  </a:lnTo>
                  <a:cubicBezTo>
                    <a:pt x="459172" y="114449"/>
                    <a:pt x="457585" y="120759"/>
                    <a:pt x="455937" y="128101"/>
                  </a:cubicBezTo>
                  <a:cubicBezTo>
                    <a:pt x="460991" y="129268"/>
                    <a:pt x="465039" y="139860"/>
                    <a:pt x="465039" y="150452"/>
                  </a:cubicBezTo>
                  <a:cubicBezTo>
                    <a:pt x="465039" y="164332"/>
                    <a:pt x="465039" y="185152"/>
                    <a:pt x="465039" y="192093"/>
                  </a:cubicBezTo>
                  <a:cubicBezTo>
                    <a:pt x="458087" y="199033"/>
                    <a:pt x="451135" y="205973"/>
                    <a:pt x="451135" y="205973"/>
                  </a:cubicBezTo>
                  <a:lnTo>
                    <a:pt x="447659" y="198165"/>
                  </a:lnTo>
                  <a:cubicBezTo>
                    <a:pt x="445921" y="197298"/>
                    <a:pt x="444183" y="199033"/>
                    <a:pt x="444183" y="205973"/>
                  </a:cubicBezTo>
                  <a:cubicBezTo>
                    <a:pt x="444183" y="212913"/>
                    <a:pt x="437230" y="233734"/>
                    <a:pt x="437230" y="247614"/>
                  </a:cubicBezTo>
                  <a:cubicBezTo>
                    <a:pt x="430278" y="261494"/>
                    <a:pt x="423326" y="275375"/>
                    <a:pt x="423326" y="275375"/>
                  </a:cubicBezTo>
                  <a:cubicBezTo>
                    <a:pt x="423306" y="275395"/>
                    <a:pt x="416374" y="282345"/>
                    <a:pt x="416374" y="303135"/>
                  </a:cubicBezTo>
                  <a:cubicBezTo>
                    <a:pt x="416374" y="323956"/>
                    <a:pt x="360757" y="344776"/>
                    <a:pt x="360757" y="344776"/>
                  </a:cubicBezTo>
                  <a:cubicBezTo>
                    <a:pt x="360720" y="344769"/>
                    <a:pt x="291235" y="330890"/>
                    <a:pt x="291235" y="310075"/>
                  </a:cubicBezTo>
                  <a:cubicBezTo>
                    <a:pt x="291235" y="282315"/>
                    <a:pt x="284283" y="289255"/>
                    <a:pt x="284283" y="289255"/>
                  </a:cubicBezTo>
                  <a:cubicBezTo>
                    <a:pt x="284274" y="289236"/>
                    <a:pt x="277326" y="275361"/>
                    <a:pt x="270379" y="254554"/>
                  </a:cubicBezTo>
                  <a:cubicBezTo>
                    <a:pt x="263427" y="233734"/>
                    <a:pt x="256475" y="212913"/>
                    <a:pt x="256475" y="212913"/>
                  </a:cubicBezTo>
                  <a:cubicBezTo>
                    <a:pt x="256461" y="212940"/>
                    <a:pt x="249523" y="226787"/>
                    <a:pt x="249523" y="219853"/>
                  </a:cubicBezTo>
                  <a:cubicBezTo>
                    <a:pt x="242570" y="205973"/>
                    <a:pt x="242570" y="185152"/>
                    <a:pt x="235618" y="171272"/>
                  </a:cubicBezTo>
                  <a:cubicBezTo>
                    <a:pt x="228666" y="157392"/>
                    <a:pt x="235618" y="143511"/>
                    <a:pt x="242570" y="143511"/>
                  </a:cubicBezTo>
                  <a:lnTo>
                    <a:pt x="244451" y="142712"/>
                  </a:lnTo>
                  <a:cubicBezTo>
                    <a:pt x="244244" y="142093"/>
                    <a:pt x="243955" y="142075"/>
                    <a:pt x="243660" y="142075"/>
                  </a:cubicBezTo>
                  <a:lnTo>
                    <a:pt x="231493" y="139483"/>
                  </a:lnTo>
                  <a:cubicBezTo>
                    <a:pt x="229755" y="142050"/>
                    <a:pt x="229761" y="128254"/>
                    <a:pt x="236707" y="128254"/>
                  </a:cubicBezTo>
                  <a:cubicBezTo>
                    <a:pt x="243660" y="128254"/>
                    <a:pt x="243660" y="114434"/>
                    <a:pt x="243660" y="114434"/>
                  </a:cubicBezTo>
                  <a:cubicBezTo>
                    <a:pt x="243647" y="114447"/>
                    <a:pt x="236701" y="121344"/>
                    <a:pt x="229755" y="121344"/>
                  </a:cubicBezTo>
                  <a:cubicBezTo>
                    <a:pt x="229738" y="121344"/>
                    <a:pt x="222803" y="121344"/>
                    <a:pt x="222803" y="121344"/>
                  </a:cubicBezTo>
                  <a:cubicBezTo>
                    <a:pt x="222818" y="121336"/>
                    <a:pt x="236707" y="114422"/>
                    <a:pt x="236707" y="93703"/>
                  </a:cubicBezTo>
                  <a:cubicBezTo>
                    <a:pt x="236707" y="72972"/>
                    <a:pt x="243660" y="24600"/>
                    <a:pt x="299277" y="3869"/>
                  </a:cubicBezTo>
                  <a:cubicBezTo>
                    <a:pt x="313181" y="414"/>
                    <a:pt x="326216" y="-450"/>
                    <a:pt x="337948" y="198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í$ḷiḓè">
              <a:extLst>
                <a:ext uri="{FF2B5EF4-FFF2-40B4-BE49-F238E27FC236}">
                  <a16:creationId xmlns:a16="http://schemas.microsoft.com/office/drawing/2014/main" id="{1163838D-EDC2-48F1-ABD8-EE537485B8AD}"/>
                </a:ext>
              </a:extLst>
            </p:cNvPr>
            <p:cNvSpPr/>
            <p:nvPr/>
          </p:nvSpPr>
          <p:spPr bwMode="auto">
            <a:xfrm>
              <a:off x="2129711" y="1126801"/>
              <a:ext cx="626360" cy="2083325"/>
            </a:xfrm>
            <a:custGeom>
              <a:avLst/>
              <a:gdLst/>
              <a:ahLst/>
              <a:cxnLst/>
              <a:rect l="l" t="t" r="r" b="b"/>
              <a:pathLst>
                <a:path w="689792" h="2294305">
                  <a:moveTo>
                    <a:pt x="437721" y="335982"/>
                  </a:moveTo>
                  <a:cubicBezTo>
                    <a:pt x="437721" y="335982"/>
                    <a:pt x="479409" y="342902"/>
                    <a:pt x="486357" y="349822"/>
                  </a:cubicBezTo>
                  <a:cubicBezTo>
                    <a:pt x="500253" y="349822"/>
                    <a:pt x="534992" y="356742"/>
                    <a:pt x="555836" y="377501"/>
                  </a:cubicBezTo>
                  <a:cubicBezTo>
                    <a:pt x="576672" y="391335"/>
                    <a:pt x="611391" y="384427"/>
                    <a:pt x="611420" y="384421"/>
                  </a:cubicBezTo>
                  <a:cubicBezTo>
                    <a:pt x="611420" y="384421"/>
                    <a:pt x="667003" y="405181"/>
                    <a:pt x="673951" y="412101"/>
                  </a:cubicBezTo>
                  <a:cubicBezTo>
                    <a:pt x="673951" y="419021"/>
                    <a:pt x="673951" y="474380"/>
                    <a:pt x="680899" y="515899"/>
                  </a:cubicBezTo>
                  <a:cubicBezTo>
                    <a:pt x="680899" y="515899"/>
                    <a:pt x="673951" y="654296"/>
                    <a:pt x="673951" y="744254"/>
                  </a:cubicBezTo>
                  <a:cubicBezTo>
                    <a:pt x="673951" y="819087"/>
                    <a:pt x="678759" y="802939"/>
                    <a:pt x="680899" y="799613"/>
                  </a:cubicBezTo>
                  <a:cubicBezTo>
                    <a:pt x="680899" y="813453"/>
                    <a:pt x="694795" y="931091"/>
                    <a:pt x="687847" y="944931"/>
                  </a:cubicBezTo>
                  <a:cubicBezTo>
                    <a:pt x="680899" y="965690"/>
                    <a:pt x="625316" y="1145607"/>
                    <a:pt x="618368" y="1159447"/>
                  </a:cubicBezTo>
                  <a:cubicBezTo>
                    <a:pt x="618368" y="1166365"/>
                    <a:pt x="618368" y="1214787"/>
                    <a:pt x="618368" y="1214806"/>
                  </a:cubicBezTo>
                  <a:cubicBezTo>
                    <a:pt x="597539" y="1235550"/>
                    <a:pt x="590586" y="1249384"/>
                    <a:pt x="590576" y="1249405"/>
                  </a:cubicBezTo>
                  <a:cubicBezTo>
                    <a:pt x="590576" y="1311684"/>
                    <a:pt x="583628" y="1408562"/>
                    <a:pt x="583628" y="1450081"/>
                  </a:cubicBezTo>
                  <a:cubicBezTo>
                    <a:pt x="590576" y="1505440"/>
                    <a:pt x="576680" y="1623078"/>
                    <a:pt x="583628" y="1685357"/>
                  </a:cubicBezTo>
                  <a:cubicBezTo>
                    <a:pt x="590576" y="1740716"/>
                    <a:pt x="590576" y="1982911"/>
                    <a:pt x="583628" y="2059030"/>
                  </a:cubicBezTo>
                  <a:cubicBezTo>
                    <a:pt x="583628" y="2121309"/>
                    <a:pt x="583628" y="2117416"/>
                    <a:pt x="583628" y="2121308"/>
                  </a:cubicBezTo>
                  <a:cubicBezTo>
                    <a:pt x="576687" y="2142048"/>
                    <a:pt x="583614" y="2148975"/>
                    <a:pt x="583628" y="2148988"/>
                  </a:cubicBezTo>
                  <a:cubicBezTo>
                    <a:pt x="583628" y="2148988"/>
                    <a:pt x="583628" y="2162828"/>
                    <a:pt x="583628" y="2183587"/>
                  </a:cubicBezTo>
                  <a:cubicBezTo>
                    <a:pt x="583628" y="2204334"/>
                    <a:pt x="569750" y="2204347"/>
                    <a:pt x="569732" y="2204347"/>
                  </a:cubicBezTo>
                  <a:cubicBezTo>
                    <a:pt x="569732" y="2204347"/>
                    <a:pt x="569732" y="2204347"/>
                    <a:pt x="590576" y="2266626"/>
                  </a:cubicBezTo>
                  <a:cubicBezTo>
                    <a:pt x="590576" y="2266626"/>
                    <a:pt x="590576" y="2266626"/>
                    <a:pt x="591444" y="2266626"/>
                  </a:cubicBezTo>
                  <a:lnTo>
                    <a:pt x="597524" y="2266626"/>
                  </a:lnTo>
                  <a:cubicBezTo>
                    <a:pt x="597524" y="2266626"/>
                    <a:pt x="597524" y="2266626"/>
                    <a:pt x="597524" y="2287385"/>
                  </a:cubicBezTo>
                  <a:cubicBezTo>
                    <a:pt x="576680" y="2294305"/>
                    <a:pt x="562784" y="2294305"/>
                    <a:pt x="521096" y="2294305"/>
                  </a:cubicBezTo>
                  <a:cubicBezTo>
                    <a:pt x="486373" y="2294305"/>
                    <a:pt x="458591" y="2287392"/>
                    <a:pt x="458565" y="2287385"/>
                  </a:cubicBezTo>
                  <a:cubicBezTo>
                    <a:pt x="458565" y="2287385"/>
                    <a:pt x="458565" y="2287385"/>
                    <a:pt x="458565" y="2266626"/>
                  </a:cubicBezTo>
                  <a:cubicBezTo>
                    <a:pt x="458565" y="2266626"/>
                    <a:pt x="458565" y="2266626"/>
                    <a:pt x="458565" y="2265761"/>
                  </a:cubicBezTo>
                  <a:lnTo>
                    <a:pt x="458565" y="2259706"/>
                  </a:lnTo>
                  <a:cubicBezTo>
                    <a:pt x="458565" y="2259706"/>
                    <a:pt x="458565" y="2259706"/>
                    <a:pt x="465513" y="2232026"/>
                  </a:cubicBezTo>
                  <a:cubicBezTo>
                    <a:pt x="465513" y="2232026"/>
                    <a:pt x="465513" y="2232026"/>
                    <a:pt x="465513" y="2231161"/>
                  </a:cubicBezTo>
                  <a:lnTo>
                    <a:pt x="465513" y="2225106"/>
                  </a:lnTo>
                  <a:cubicBezTo>
                    <a:pt x="465513" y="2225106"/>
                    <a:pt x="465513" y="2225106"/>
                    <a:pt x="464644" y="2224241"/>
                  </a:cubicBezTo>
                  <a:lnTo>
                    <a:pt x="458565" y="2218187"/>
                  </a:lnTo>
                  <a:cubicBezTo>
                    <a:pt x="458565" y="2218187"/>
                    <a:pt x="458565" y="2218187"/>
                    <a:pt x="457696" y="2218187"/>
                  </a:cubicBezTo>
                  <a:lnTo>
                    <a:pt x="451617" y="2218187"/>
                  </a:lnTo>
                  <a:cubicBezTo>
                    <a:pt x="444669" y="2211267"/>
                    <a:pt x="465513" y="2197427"/>
                    <a:pt x="451617" y="2190507"/>
                  </a:cubicBezTo>
                  <a:cubicBezTo>
                    <a:pt x="437721" y="2190507"/>
                    <a:pt x="430773" y="2155908"/>
                    <a:pt x="430773" y="2135148"/>
                  </a:cubicBezTo>
                  <a:cubicBezTo>
                    <a:pt x="430773" y="2107469"/>
                    <a:pt x="409929" y="1941392"/>
                    <a:pt x="402981" y="1872193"/>
                  </a:cubicBezTo>
                  <a:cubicBezTo>
                    <a:pt x="389085" y="1796075"/>
                    <a:pt x="396033" y="1650757"/>
                    <a:pt x="389085" y="1588479"/>
                  </a:cubicBezTo>
                  <a:cubicBezTo>
                    <a:pt x="382139" y="1533131"/>
                    <a:pt x="361302" y="1429364"/>
                    <a:pt x="361294" y="1429322"/>
                  </a:cubicBezTo>
                  <a:cubicBezTo>
                    <a:pt x="361294" y="1429322"/>
                    <a:pt x="340450" y="1574639"/>
                    <a:pt x="340450" y="1602318"/>
                  </a:cubicBezTo>
                  <a:cubicBezTo>
                    <a:pt x="340450" y="1629998"/>
                    <a:pt x="291814" y="1886033"/>
                    <a:pt x="291814" y="1920632"/>
                  </a:cubicBezTo>
                  <a:cubicBezTo>
                    <a:pt x="291814" y="1955232"/>
                    <a:pt x="319606" y="2135148"/>
                    <a:pt x="319606" y="2162828"/>
                  </a:cubicBezTo>
                  <a:cubicBezTo>
                    <a:pt x="319606" y="2183587"/>
                    <a:pt x="326554" y="2225106"/>
                    <a:pt x="326554" y="2232026"/>
                  </a:cubicBezTo>
                  <a:cubicBezTo>
                    <a:pt x="326554" y="2238937"/>
                    <a:pt x="333483" y="2245848"/>
                    <a:pt x="333502" y="2245866"/>
                  </a:cubicBezTo>
                  <a:cubicBezTo>
                    <a:pt x="333502" y="2245866"/>
                    <a:pt x="333502" y="2245866"/>
                    <a:pt x="333502" y="2266626"/>
                  </a:cubicBezTo>
                  <a:cubicBezTo>
                    <a:pt x="333502" y="2266626"/>
                    <a:pt x="333502" y="2266626"/>
                    <a:pt x="243178" y="2280465"/>
                  </a:cubicBezTo>
                  <a:cubicBezTo>
                    <a:pt x="243178" y="2280465"/>
                    <a:pt x="243178" y="2280465"/>
                    <a:pt x="243178" y="2259706"/>
                  </a:cubicBezTo>
                  <a:cubicBezTo>
                    <a:pt x="243178" y="2259706"/>
                    <a:pt x="180647" y="2280465"/>
                    <a:pt x="111167" y="2287385"/>
                  </a:cubicBezTo>
                  <a:cubicBezTo>
                    <a:pt x="41707" y="2287385"/>
                    <a:pt x="23" y="2273554"/>
                    <a:pt x="0" y="2273546"/>
                  </a:cubicBezTo>
                  <a:cubicBezTo>
                    <a:pt x="0" y="2273546"/>
                    <a:pt x="0" y="2273546"/>
                    <a:pt x="0" y="2272681"/>
                  </a:cubicBezTo>
                  <a:lnTo>
                    <a:pt x="0" y="2266626"/>
                  </a:lnTo>
                  <a:cubicBezTo>
                    <a:pt x="0" y="2266626"/>
                    <a:pt x="0" y="2266626"/>
                    <a:pt x="868" y="2266626"/>
                  </a:cubicBezTo>
                  <a:lnTo>
                    <a:pt x="6948" y="2266626"/>
                  </a:lnTo>
                  <a:cubicBezTo>
                    <a:pt x="6948" y="2266626"/>
                    <a:pt x="6948" y="2245866"/>
                    <a:pt x="13896" y="2245866"/>
                  </a:cubicBezTo>
                  <a:cubicBezTo>
                    <a:pt x="20844" y="2238946"/>
                    <a:pt x="69479" y="2245866"/>
                    <a:pt x="90323" y="2238946"/>
                  </a:cubicBezTo>
                  <a:cubicBezTo>
                    <a:pt x="111159" y="2232029"/>
                    <a:pt x="145879" y="2211283"/>
                    <a:pt x="145907" y="2211267"/>
                  </a:cubicBezTo>
                  <a:cubicBezTo>
                    <a:pt x="145907" y="2211267"/>
                    <a:pt x="145907" y="2211267"/>
                    <a:pt x="145038" y="2210402"/>
                  </a:cubicBezTo>
                  <a:lnTo>
                    <a:pt x="138959" y="2204347"/>
                  </a:lnTo>
                  <a:cubicBezTo>
                    <a:pt x="138959" y="2204347"/>
                    <a:pt x="145907" y="2197427"/>
                    <a:pt x="152855" y="2197427"/>
                  </a:cubicBezTo>
                  <a:cubicBezTo>
                    <a:pt x="152855" y="2190507"/>
                    <a:pt x="152855" y="2169748"/>
                    <a:pt x="145907" y="2162828"/>
                  </a:cubicBezTo>
                  <a:cubicBezTo>
                    <a:pt x="132011" y="2148988"/>
                    <a:pt x="166751" y="2128228"/>
                    <a:pt x="152855" y="2114389"/>
                  </a:cubicBezTo>
                  <a:cubicBezTo>
                    <a:pt x="145907" y="2107469"/>
                    <a:pt x="138959" y="2079789"/>
                    <a:pt x="138959" y="2045190"/>
                  </a:cubicBezTo>
                  <a:cubicBezTo>
                    <a:pt x="138959" y="2003671"/>
                    <a:pt x="145907" y="1713036"/>
                    <a:pt x="138959" y="1664597"/>
                  </a:cubicBezTo>
                  <a:cubicBezTo>
                    <a:pt x="132011" y="1616158"/>
                    <a:pt x="132011" y="1498520"/>
                    <a:pt x="125063" y="1429322"/>
                  </a:cubicBezTo>
                  <a:cubicBezTo>
                    <a:pt x="118116" y="1360132"/>
                    <a:pt x="111169" y="1201007"/>
                    <a:pt x="111167" y="1200966"/>
                  </a:cubicBezTo>
                  <a:cubicBezTo>
                    <a:pt x="111167" y="1200966"/>
                    <a:pt x="111167" y="1200966"/>
                    <a:pt x="90323" y="1194046"/>
                  </a:cubicBezTo>
                  <a:cubicBezTo>
                    <a:pt x="90323" y="1194046"/>
                    <a:pt x="76427" y="1194046"/>
                    <a:pt x="76427" y="1180206"/>
                  </a:cubicBezTo>
                  <a:cubicBezTo>
                    <a:pt x="69479" y="1166366"/>
                    <a:pt x="62531" y="1069488"/>
                    <a:pt x="69479" y="1034889"/>
                  </a:cubicBezTo>
                  <a:cubicBezTo>
                    <a:pt x="76427" y="1000290"/>
                    <a:pt x="55584" y="854972"/>
                    <a:pt x="62531" y="778854"/>
                  </a:cubicBezTo>
                  <a:cubicBezTo>
                    <a:pt x="76427" y="695815"/>
                    <a:pt x="41688" y="522819"/>
                    <a:pt x="41688" y="502059"/>
                  </a:cubicBezTo>
                  <a:cubicBezTo>
                    <a:pt x="48636" y="481299"/>
                    <a:pt x="55584" y="474380"/>
                    <a:pt x="55584" y="453620"/>
                  </a:cubicBezTo>
                  <a:cubicBezTo>
                    <a:pt x="62531" y="432860"/>
                    <a:pt x="55584" y="405181"/>
                    <a:pt x="76427" y="391341"/>
                  </a:cubicBezTo>
                  <a:cubicBezTo>
                    <a:pt x="83371" y="391341"/>
                    <a:pt x="97253" y="391341"/>
                    <a:pt x="97271" y="391341"/>
                  </a:cubicBezTo>
                  <a:cubicBezTo>
                    <a:pt x="97271" y="391341"/>
                    <a:pt x="97271" y="391341"/>
                    <a:pt x="159803" y="370581"/>
                  </a:cubicBezTo>
                  <a:cubicBezTo>
                    <a:pt x="159803" y="370581"/>
                    <a:pt x="173699" y="363662"/>
                    <a:pt x="180647" y="363662"/>
                  </a:cubicBezTo>
                  <a:cubicBezTo>
                    <a:pt x="194543" y="356742"/>
                    <a:pt x="229282" y="342902"/>
                    <a:pt x="236230" y="342902"/>
                  </a:cubicBezTo>
                  <a:cubicBezTo>
                    <a:pt x="250121" y="335985"/>
                    <a:pt x="257069" y="356726"/>
                    <a:pt x="257074" y="356742"/>
                  </a:cubicBezTo>
                  <a:cubicBezTo>
                    <a:pt x="257074" y="356742"/>
                    <a:pt x="243178" y="356742"/>
                    <a:pt x="236230" y="356742"/>
                  </a:cubicBezTo>
                  <a:cubicBezTo>
                    <a:pt x="236230" y="363662"/>
                    <a:pt x="264022" y="412101"/>
                    <a:pt x="277918" y="460540"/>
                  </a:cubicBezTo>
                  <a:cubicBezTo>
                    <a:pt x="291810" y="508963"/>
                    <a:pt x="312644" y="557386"/>
                    <a:pt x="312658" y="557418"/>
                  </a:cubicBezTo>
                  <a:cubicBezTo>
                    <a:pt x="312658" y="557418"/>
                    <a:pt x="333502" y="502059"/>
                    <a:pt x="333502" y="495139"/>
                  </a:cubicBezTo>
                  <a:cubicBezTo>
                    <a:pt x="340444" y="495139"/>
                    <a:pt x="347386" y="488231"/>
                    <a:pt x="347398" y="488219"/>
                  </a:cubicBezTo>
                  <a:cubicBezTo>
                    <a:pt x="347398" y="488219"/>
                    <a:pt x="347398" y="488219"/>
                    <a:pt x="345661" y="488219"/>
                  </a:cubicBezTo>
                  <a:lnTo>
                    <a:pt x="333502" y="488219"/>
                  </a:lnTo>
                  <a:cubicBezTo>
                    <a:pt x="333502" y="488219"/>
                    <a:pt x="319606" y="474380"/>
                    <a:pt x="326554" y="467460"/>
                  </a:cubicBezTo>
                  <a:cubicBezTo>
                    <a:pt x="326554" y="460540"/>
                    <a:pt x="347398" y="425940"/>
                    <a:pt x="354346" y="425940"/>
                  </a:cubicBezTo>
                  <a:cubicBezTo>
                    <a:pt x="361290" y="419024"/>
                    <a:pt x="375176" y="460499"/>
                    <a:pt x="375189" y="460540"/>
                  </a:cubicBezTo>
                  <a:cubicBezTo>
                    <a:pt x="375189" y="467455"/>
                    <a:pt x="368250" y="481282"/>
                    <a:pt x="368242" y="481299"/>
                  </a:cubicBezTo>
                  <a:cubicBezTo>
                    <a:pt x="368242" y="481299"/>
                    <a:pt x="368242" y="508979"/>
                    <a:pt x="375189" y="529738"/>
                  </a:cubicBezTo>
                  <a:cubicBezTo>
                    <a:pt x="375189" y="550489"/>
                    <a:pt x="375189" y="564326"/>
                    <a:pt x="375189" y="564338"/>
                  </a:cubicBezTo>
                  <a:cubicBezTo>
                    <a:pt x="375189" y="564338"/>
                    <a:pt x="409929" y="522819"/>
                    <a:pt x="416877" y="508979"/>
                  </a:cubicBezTo>
                  <a:cubicBezTo>
                    <a:pt x="423825" y="495139"/>
                    <a:pt x="458565" y="419021"/>
                    <a:pt x="458565" y="384421"/>
                  </a:cubicBezTo>
                  <a:cubicBezTo>
                    <a:pt x="465509" y="342926"/>
                    <a:pt x="437754" y="335990"/>
                    <a:pt x="437721" y="335982"/>
                  </a:cubicBezTo>
                  <a:close/>
                  <a:moveTo>
                    <a:pt x="337948" y="198"/>
                  </a:moveTo>
                  <a:cubicBezTo>
                    <a:pt x="363221" y="1594"/>
                    <a:pt x="382444" y="10005"/>
                    <a:pt x="391237" y="14708"/>
                  </a:cubicBezTo>
                  <a:cubicBezTo>
                    <a:pt x="393386" y="15193"/>
                    <a:pt x="395440" y="15806"/>
                    <a:pt x="397115" y="17369"/>
                  </a:cubicBezTo>
                  <a:cubicBezTo>
                    <a:pt x="399547" y="15061"/>
                    <a:pt x="412661" y="4582"/>
                    <a:pt x="431367" y="10780"/>
                  </a:cubicBezTo>
                  <a:cubicBezTo>
                    <a:pt x="445272" y="24600"/>
                    <a:pt x="466128" y="52241"/>
                    <a:pt x="466128" y="79882"/>
                  </a:cubicBezTo>
                  <a:cubicBezTo>
                    <a:pt x="459176" y="107523"/>
                    <a:pt x="466128" y="121344"/>
                    <a:pt x="466128" y="121344"/>
                  </a:cubicBezTo>
                  <a:lnTo>
                    <a:pt x="460045" y="115297"/>
                  </a:lnTo>
                  <a:cubicBezTo>
                    <a:pt x="459172" y="114449"/>
                    <a:pt x="457585" y="120759"/>
                    <a:pt x="455937" y="128101"/>
                  </a:cubicBezTo>
                  <a:cubicBezTo>
                    <a:pt x="460991" y="129268"/>
                    <a:pt x="465039" y="139860"/>
                    <a:pt x="465039" y="150452"/>
                  </a:cubicBezTo>
                  <a:cubicBezTo>
                    <a:pt x="465039" y="164332"/>
                    <a:pt x="465039" y="185152"/>
                    <a:pt x="465039" y="192093"/>
                  </a:cubicBezTo>
                  <a:cubicBezTo>
                    <a:pt x="458087" y="199033"/>
                    <a:pt x="451135" y="205973"/>
                    <a:pt x="451135" y="205973"/>
                  </a:cubicBezTo>
                  <a:lnTo>
                    <a:pt x="447659" y="198165"/>
                  </a:lnTo>
                  <a:cubicBezTo>
                    <a:pt x="445921" y="197298"/>
                    <a:pt x="444183" y="199033"/>
                    <a:pt x="444183" y="205973"/>
                  </a:cubicBezTo>
                  <a:cubicBezTo>
                    <a:pt x="444183" y="212913"/>
                    <a:pt x="437230" y="233734"/>
                    <a:pt x="437230" y="247614"/>
                  </a:cubicBezTo>
                  <a:cubicBezTo>
                    <a:pt x="430278" y="261494"/>
                    <a:pt x="423326" y="275375"/>
                    <a:pt x="423326" y="275375"/>
                  </a:cubicBezTo>
                  <a:cubicBezTo>
                    <a:pt x="423306" y="275395"/>
                    <a:pt x="416374" y="282345"/>
                    <a:pt x="416374" y="303135"/>
                  </a:cubicBezTo>
                  <a:cubicBezTo>
                    <a:pt x="416374" y="323956"/>
                    <a:pt x="360757" y="344776"/>
                    <a:pt x="360757" y="344776"/>
                  </a:cubicBezTo>
                  <a:cubicBezTo>
                    <a:pt x="360720" y="344769"/>
                    <a:pt x="291235" y="330890"/>
                    <a:pt x="291235" y="310075"/>
                  </a:cubicBezTo>
                  <a:cubicBezTo>
                    <a:pt x="291235" y="282315"/>
                    <a:pt x="284283" y="289255"/>
                    <a:pt x="284283" y="289255"/>
                  </a:cubicBezTo>
                  <a:cubicBezTo>
                    <a:pt x="284274" y="289236"/>
                    <a:pt x="277326" y="275361"/>
                    <a:pt x="270379" y="254554"/>
                  </a:cubicBezTo>
                  <a:cubicBezTo>
                    <a:pt x="263427" y="233734"/>
                    <a:pt x="256475" y="212913"/>
                    <a:pt x="256475" y="212913"/>
                  </a:cubicBezTo>
                  <a:cubicBezTo>
                    <a:pt x="256461" y="212940"/>
                    <a:pt x="249523" y="226787"/>
                    <a:pt x="249523" y="219853"/>
                  </a:cubicBezTo>
                  <a:cubicBezTo>
                    <a:pt x="242570" y="205973"/>
                    <a:pt x="242570" y="185152"/>
                    <a:pt x="235618" y="171272"/>
                  </a:cubicBezTo>
                  <a:cubicBezTo>
                    <a:pt x="228666" y="157392"/>
                    <a:pt x="235618" y="143511"/>
                    <a:pt x="242570" y="143511"/>
                  </a:cubicBezTo>
                  <a:lnTo>
                    <a:pt x="244451" y="142712"/>
                  </a:lnTo>
                  <a:cubicBezTo>
                    <a:pt x="244244" y="142093"/>
                    <a:pt x="243955" y="142075"/>
                    <a:pt x="243660" y="142075"/>
                  </a:cubicBezTo>
                  <a:lnTo>
                    <a:pt x="231493" y="139483"/>
                  </a:lnTo>
                  <a:cubicBezTo>
                    <a:pt x="229755" y="142050"/>
                    <a:pt x="229761" y="128254"/>
                    <a:pt x="236707" y="128254"/>
                  </a:cubicBezTo>
                  <a:cubicBezTo>
                    <a:pt x="243660" y="128254"/>
                    <a:pt x="243660" y="114434"/>
                    <a:pt x="243660" y="114434"/>
                  </a:cubicBezTo>
                  <a:cubicBezTo>
                    <a:pt x="243647" y="114447"/>
                    <a:pt x="236701" y="121344"/>
                    <a:pt x="229755" y="121344"/>
                  </a:cubicBezTo>
                  <a:cubicBezTo>
                    <a:pt x="229738" y="121344"/>
                    <a:pt x="222803" y="121344"/>
                    <a:pt x="222803" y="121344"/>
                  </a:cubicBezTo>
                  <a:cubicBezTo>
                    <a:pt x="222818" y="121336"/>
                    <a:pt x="236707" y="114422"/>
                    <a:pt x="236707" y="93703"/>
                  </a:cubicBezTo>
                  <a:cubicBezTo>
                    <a:pt x="236707" y="72972"/>
                    <a:pt x="243660" y="24600"/>
                    <a:pt x="299277" y="3869"/>
                  </a:cubicBezTo>
                  <a:cubicBezTo>
                    <a:pt x="313181" y="414"/>
                    <a:pt x="326216" y="-450"/>
                    <a:pt x="337948" y="198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iŝḷîdè">
              <a:extLst>
                <a:ext uri="{FF2B5EF4-FFF2-40B4-BE49-F238E27FC236}">
                  <a16:creationId xmlns:a16="http://schemas.microsoft.com/office/drawing/2014/main" id="{2D357C6C-73A7-400E-B0EC-CBA410CBB72F}"/>
                </a:ext>
              </a:extLst>
            </p:cNvPr>
            <p:cNvSpPr/>
            <p:nvPr/>
          </p:nvSpPr>
          <p:spPr bwMode="auto">
            <a:xfrm>
              <a:off x="2859604" y="1126801"/>
              <a:ext cx="626360" cy="2083325"/>
            </a:xfrm>
            <a:custGeom>
              <a:avLst/>
              <a:gdLst/>
              <a:ahLst/>
              <a:cxnLst/>
              <a:rect l="l" t="t" r="r" b="b"/>
              <a:pathLst>
                <a:path w="689792" h="2294305">
                  <a:moveTo>
                    <a:pt x="437721" y="335982"/>
                  </a:moveTo>
                  <a:cubicBezTo>
                    <a:pt x="437721" y="335982"/>
                    <a:pt x="479409" y="342902"/>
                    <a:pt x="486357" y="349822"/>
                  </a:cubicBezTo>
                  <a:cubicBezTo>
                    <a:pt x="500253" y="349822"/>
                    <a:pt x="534992" y="356742"/>
                    <a:pt x="555836" y="377501"/>
                  </a:cubicBezTo>
                  <a:cubicBezTo>
                    <a:pt x="576672" y="391335"/>
                    <a:pt x="611391" y="384427"/>
                    <a:pt x="611420" y="384421"/>
                  </a:cubicBezTo>
                  <a:cubicBezTo>
                    <a:pt x="611420" y="384421"/>
                    <a:pt x="667003" y="405181"/>
                    <a:pt x="673951" y="412101"/>
                  </a:cubicBezTo>
                  <a:cubicBezTo>
                    <a:pt x="673951" y="419021"/>
                    <a:pt x="673951" y="474380"/>
                    <a:pt x="680899" y="515899"/>
                  </a:cubicBezTo>
                  <a:cubicBezTo>
                    <a:pt x="680899" y="515899"/>
                    <a:pt x="673951" y="654296"/>
                    <a:pt x="673951" y="744254"/>
                  </a:cubicBezTo>
                  <a:cubicBezTo>
                    <a:pt x="673951" y="819087"/>
                    <a:pt x="678759" y="802939"/>
                    <a:pt x="680899" y="799613"/>
                  </a:cubicBezTo>
                  <a:cubicBezTo>
                    <a:pt x="680899" y="813453"/>
                    <a:pt x="694795" y="931091"/>
                    <a:pt x="687847" y="944931"/>
                  </a:cubicBezTo>
                  <a:cubicBezTo>
                    <a:pt x="680899" y="965690"/>
                    <a:pt x="625316" y="1145607"/>
                    <a:pt x="618368" y="1159447"/>
                  </a:cubicBezTo>
                  <a:cubicBezTo>
                    <a:pt x="618368" y="1166365"/>
                    <a:pt x="618368" y="1214787"/>
                    <a:pt x="618368" y="1214806"/>
                  </a:cubicBezTo>
                  <a:cubicBezTo>
                    <a:pt x="597539" y="1235550"/>
                    <a:pt x="590586" y="1249384"/>
                    <a:pt x="590576" y="1249405"/>
                  </a:cubicBezTo>
                  <a:cubicBezTo>
                    <a:pt x="590576" y="1311684"/>
                    <a:pt x="583628" y="1408562"/>
                    <a:pt x="583628" y="1450081"/>
                  </a:cubicBezTo>
                  <a:cubicBezTo>
                    <a:pt x="590576" y="1505440"/>
                    <a:pt x="576680" y="1623078"/>
                    <a:pt x="583628" y="1685357"/>
                  </a:cubicBezTo>
                  <a:cubicBezTo>
                    <a:pt x="590576" y="1740716"/>
                    <a:pt x="590576" y="1982911"/>
                    <a:pt x="583628" y="2059030"/>
                  </a:cubicBezTo>
                  <a:cubicBezTo>
                    <a:pt x="583628" y="2121309"/>
                    <a:pt x="583628" y="2117416"/>
                    <a:pt x="583628" y="2121308"/>
                  </a:cubicBezTo>
                  <a:cubicBezTo>
                    <a:pt x="576687" y="2142048"/>
                    <a:pt x="583614" y="2148975"/>
                    <a:pt x="583628" y="2148988"/>
                  </a:cubicBezTo>
                  <a:cubicBezTo>
                    <a:pt x="583628" y="2148988"/>
                    <a:pt x="583628" y="2162828"/>
                    <a:pt x="583628" y="2183587"/>
                  </a:cubicBezTo>
                  <a:cubicBezTo>
                    <a:pt x="583628" y="2204334"/>
                    <a:pt x="569750" y="2204347"/>
                    <a:pt x="569732" y="2204347"/>
                  </a:cubicBezTo>
                  <a:cubicBezTo>
                    <a:pt x="569732" y="2204347"/>
                    <a:pt x="569732" y="2204347"/>
                    <a:pt x="590576" y="2266626"/>
                  </a:cubicBezTo>
                  <a:cubicBezTo>
                    <a:pt x="590576" y="2266626"/>
                    <a:pt x="590576" y="2266626"/>
                    <a:pt x="591444" y="2266626"/>
                  </a:cubicBezTo>
                  <a:lnTo>
                    <a:pt x="597524" y="2266626"/>
                  </a:lnTo>
                  <a:cubicBezTo>
                    <a:pt x="597524" y="2266626"/>
                    <a:pt x="597524" y="2266626"/>
                    <a:pt x="597524" y="2287385"/>
                  </a:cubicBezTo>
                  <a:cubicBezTo>
                    <a:pt x="576680" y="2294305"/>
                    <a:pt x="562784" y="2294305"/>
                    <a:pt x="521096" y="2294305"/>
                  </a:cubicBezTo>
                  <a:cubicBezTo>
                    <a:pt x="486373" y="2294305"/>
                    <a:pt x="458591" y="2287392"/>
                    <a:pt x="458565" y="2287385"/>
                  </a:cubicBezTo>
                  <a:cubicBezTo>
                    <a:pt x="458565" y="2287385"/>
                    <a:pt x="458565" y="2287385"/>
                    <a:pt x="458565" y="2266626"/>
                  </a:cubicBezTo>
                  <a:cubicBezTo>
                    <a:pt x="458565" y="2266626"/>
                    <a:pt x="458565" y="2266626"/>
                    <a:pt x="458565" y="2265761"/>
                  </a:cubicBezTo>
                  <a:lnTo>
                    <a:pt x="458565" y="2259706"/>
                  </a:lnTo>
                  <a:cubicBezTo>
                    <a:pt x="458565" y="2259706"/>
                    <a:pt x="458565" y="2259706"/>
                    <a:pt x="465513" y="2232026"/>
                  </a:cubicBezTo>
                  <a:cubicBezTo>
                    <a:pt x="465513" y="2232026"/>
                    <a:pt x="465513" y="2232026"/>
                    <a:pt x="465513" y="2231161"/>
                  </a:cubicBezTo>
                  <a:lnTo>
                    <a:pt x="465513" y="2225106"/>
                  </a:lnTo>
                  <a:cubicBezTo>
                    <a:pt x="465513" y="2225106"/>
                    <a:pt x="465513" y="2225106"/>
                    <a:pt x="464644" y="2224241"/>
                  </a:cubicBezTo>
                  <a:lnTo>
                    <a:pt x="458565" y="2218187"/>
                  </a:lnTo>
                  <a:cubicBezTo>
                    <a:pt x="458565" y="2218187"/>
                    <a:pt x="458565" y="2218187"/>
                    <a:pt x="457696" y="2218187"/>
                  </a:cubicBezTo>
                  <a:lnTo>
                    <a:pt x="451617" y="2218187"/>
                  </a:lnTo>
                  <a:cubicBezTo>
                    <a:pt x="444669" y="2211267"/>
                    <a:pt x="465513" y="2197427"/>
                    <a:pt x="451617" y="2190507"/>
                  </a:cubicBezTo>
                  <a:cubicBezTo>
                    <a:pt x="437721" y="2190507"/>
                    <a:pt x="430773" y="2155908"/>
                    <a:pt x="430773" y="2135148"/>
                  </a:cubicBezTo>
                  <a:cubicBezTo>
                    <a:pt x="430773" y="2107469"/>
                    <a:pt x="409929" y="1941392"/>
                    <a:pt x="402981" y="1872193"/>
                  </a:cubicBezTo>
                  <a:cubicBezTo>
                    <a:pt x="389085" y="1796075"/>
                    <a:pt x="396033" y="1650757"/>
                    <a:pt x="389085" y="1588479"/>
                  </a:cubicBezTo>
                  <a:cubicBezTo>
                    <a:pt x="382139" y="1533131"/>
                    <a:pt x="361302" y="1429364"/>
                    <a:pt x="361294" y="1429322"/>
                  </a:cubicBezTo>
                  <a:cubicBezTo>
                    <a:pt x="361294" y="1429322"/>
                    <a:pt x="340450" y="1574639"/>
                    <a:pt x="340450" y="1602318"/>
                  </a:cubicBezTo>
                  <a:cubicBezTo>
                    <a:pt x="340450" y="1629998"/>
                    <a:pt x="291814" y="1886033"/>
                    <a:pt x="291814" y="1920632"/>
                  </a:cubicBezTo>
                  <a:cubicBezTo>
                    <a:pt x="291814" y="1955232"/>
                    <a:pt x="319606" y="2135148"/>
                    <a:pt x="319606" y="2162828"/>
                  </a:cubicBezTo>
                  <a:cubicBezTo>
                    <a:pt x="319606" y="2183587"/>
                    <a:pt x="326554" y="2225106"/>
                    <a:pt x="326554" y="2232026"/>
                  </a:cubicBezTo>
                  <a:cubicBezTo>
                    <a:pt x="326554" y="2238937"/>
                    <a:pt x="333483" y="2245848"/>
                    <a:pt x="333502" y="2245866"/>
                  </a:cubicBezTo>
                  <a:cubicBezTo>
                    <a:pt x="333502" y="2245866"/>
                    <a:pt x="333502" y="2245866"/>
                    <a:pt x="333502" y="2266626"/>
                  </a:cubicBezTo>
                  <a:cubicBezTo>
                    <a:pt x="333502" y="2266626"/>
                    <a:pt x="333502" y="2266626"/>
                    <a:pt x="243178" y="2280465"/>
                  </a:cubicBezTo>
                  <a:cubicBezTo>
                    <a:pt x="243178" y="2280465"/>
                    <a:pt x="243178" y="2280465"/>
                    <a:pt x="243178" y="2259706"/>
                  </a:cubicBezTo>
                  <a:cubicBezTo>
                    <a:pt x="243178" y="2259706"/>
                    <a:pt x="180647" y="2280465"/>
                    <a:pt x="111167" y="2287385"/>
                  </a:cubicBezTo>
                  <a:cubicBezTo>
                    <a:pt x="41707" y="2287385"/>
                    <a:pt x="23" y="2273554"/>
                    <a:pt x="0" y="2273546"/>
                  </a:cubicBezTo>
                  <a:cubicBezTo>
                    <a:pt x="0" y="2273546"/>
                    <a:pt x="0" y="2273546"/>
                    <a:pt x="0" y="2272681"/>
                  </a:cubicBezTo>
                  <a:lnTo>
                    <a:pt x="0" y="2266626"/>
                  </a:lnTo>
                  <a:cubicBezTo>
                    <a:pt x="0" y="2266626"/>
                    <a:pt x="0" y="2266626"/>
                    <a:pt x="868" y="2266626"/>
                  </a:cubicBezTo>
                  <a:lnTo>
                    <a:pt x="6948" y="2266626"/>
                  </a:lnTo>
                  <a:cubicBezTo>
                    <a:pt x="6948" y="2266626"/>
                    <a:pt x="6948" y="2245866"/>
                    <a:pt x="13896" y="2245866"/>
                  </a:cubicBezTo>
                  <a:cubicBezTo>
                    <a:pt x="20844" y="2238946"/>
                    <a:pt x="69479" y="2245866"/>
                    <a:pt x="90323" y="2238946"/>
                  </a:cubicBezTo>
                  <a:cubicBezTo>
                    <a:pt x="111159" y="2232029"/>
                    <a:pt x="145879" y="2211283"/>
                    <a:pt x="145907" y="2211267"/>
                  </a:cubicBezTo>
                  <a:cubicBezTo>
                    <a:pt x="145907" y="2211267"/>
                    <a:pt x="145907" y="2211267"/>
                    <a:pt x="145038" y="2210402"/>
                  </a:cubicBezTo>
                  <a:lnTo>
                    <a:pt x="138959" y="2204347"/>
                  </a:lnTo>
                  <a:cubicBezTo>
                    <a:pt x="138959" y="2204347"/>
                    <a:pt x="145907" y="2197427"/>
                    <a:pt x="152855" y="2197427"/>
                  </a:cubicBezTo>
                  <a:cubicBezTo>
                    <a:pt x="152855" y="2190507"/>
                    <a:pt x="152855" y="2169748"/>
                    <a:pt x="145907" y="2162828"/>
                  </a:cubicBezTo>
                  <a:cubicBezTo>
                    <a:pt x="132011" y="2148988"/>
                    <a:pt x="166751" y="2128228"/>
                    <a:pt x="152855" y="2114389"/>
                  </a:cubicBezTo>
                  <a:cubicBezTo>
                    <a:pt x="145907" y="2107469"/>
                    <a:pt x="138959" y="2079789"/>
                    <a:pt x="138959" y="2045190"/>
                  </a:cubicBezTo>
                  <a:cubicBezTo>
                    <a:pt x="138959" y="2003671"/>
                    <a:pt x="145907" y="1713036"/>
                    <a:pt x="138959" y="1664597"/>
                  </a:cubicBezTo>
                  <a:cubicBezTo>
                    <a:pt x="132011" y="1616158"/>
                    <a:pt x="132011" y="1498520"/>
                    <a:pt x="125063" y="1429322"/>
                  </a:cubicBezTo>
                  <a:cubicBezTo>
                    <a:pt x="118116" y="1360132"/>
                    <a:pt x="111169" y="1201007"/>
                    <a:pt x="111167" y="1200966"/>
                  </a:cubicBezTo>
                  <a:cubicBezTo>
                    <a:pt x="111167" y="1200966"/>
                    <a:pt x="111167" y="1200966"/>
                    <a:pt x="90323" y="1194046"/>
                  </a:cubicBezTo>
                  <a:cubicBezTo>
                    <a:pt x="90323" y="1194046"/>
                    <a:pt x="76427" y="1194046"/>
                    <a:pt x="76427" y="1180206"/>
                  </a:cubicBezTo>
                  <a:cubicBezTo>
                    <a:pt x="69479" y="1166366"/>
                    <a:pt x="62531" y="1069488"/>
                    <a:pt x="69479" y="1034889"/>
                  </a:cubicBezTo>
                  <a:cubicBezTo>
                    <a:pt x="76427" y="1000290"/>
                    <a:pt x="55584" y="854972"/>
                    <a:pt x="62531" y="778854"/>
                  </a:cubicBezTo>
                  <a:cubicBezTo>
                    <a:pt x="76427" y="695815"/>
                    <a:pt x="41688" y="522819"/>
                    <a:pt x="41688" y="502059"/>
                  </a:cubicBezTo>
                  <a:cubicBezTo>
                    <a:pt x="48636" y="481299"/>
                    <a:pt x="55584" y="474380"/>
                    <a:pt x="55584" y="453620"/>
                  </a:cubicBezTo>
                  <a:cubicBezTo>
                    <a:pt x="62531" y="432860"/>
                    <a:pt x="55584" y="405181"/>
                    <a:pt x="76427" y="391341"/>
                  </a:cubicBezTo>
                  <a:cubicBezTo>
                    <a:pt x="83371" y="391341"/>
                    <a:pt x="97253" y="391341"/>
                    <a:pt x="97271" y="391341"/>
                  </a:cubicBezTo>
                  <a:cubicBezTo>
                    <a:pt x="97271" y="391341"/>
                    <a:pt x="97271" y="391341"/>
                    <a:pt x="159803" y="370581"/>
                  </a:cubicBezTo>
                  <a:cubicBezTo>
                    <a:pt x="159803" y="370581"/>
                    <a:pt x="173699" y="363662"/>
                    <a:pt x="180647" y="363662"/>
                  </a:cubicBezTo>
                  <a:cubicBezTo>
                    <a:pt x="194543" y="356742"/>
                    <a:pt x="229282" y="342902"/>
                    <a:pt x="236230" y="342902"/>
                  </a:cubicBezTo>
                  <a:cubicBezTo>
                    <a:pt x="250121" y="335985"/>
                    <a:pt x="257069" y="356726"/>
                    <a:pt x="257074" y="356742"/>
                  </a:cubicBezTo>
                  <a:cubicBezTo>
                    <a:pt x="257074" y="356742"/>
                    <a:pt x="243178" y="356742"/>
                    <a:pt x="236230" y="356742"/>
                  </a:cubicBezTo>
                  <a:cubicBezTo>
                    <a:pt x="236230" y="363662"/>
                    <a:pt x="264022" y="412101"/>
                    <a:pt x="277918" y="460540"/>
                  </a:cubicBezTo>
                  <a:cubicBezTo>
                    <a:pt x="291810" y="508963"/>
                    <a:pt x="312644" y="557386"/>
                    <a:pt x="312658" y="557418"/>
                  </a:cubicBezTo>
                  <a:cubicBezTo>
                    <a:pt x="312658" y="557418"/>
                    <a:pt x="333502" y="502059"/>
                    <a:pt x="333502" y="495139"/>
                  </a:cubicBezTo>
                  <a:cubicBezTo>
                    <a:pt x="340444" y="495139"/>
                    <a:pt x="347386" y="488231"/>
                    <a:pt x="347398" y="488219"/>
                  </a:cubicBezTo>
                  <a:cubicBezTo>
                    <a:pt x="347398" y="488219"/>
                    <a:pt x="347398" y="488219"/>
                    <a:pt x="345661" y="488219"/>
                  </a:cubicBezTo>
                  <a:lnTo>
                    <a:pt x="333502" y="488219"/>
                  </a:lnTo>
                  <a:cubicBezTo>
                    <a:pt x="333502" y="488219"/>
                    <a:pt x="319606" y="474380"/>
                    <a:pt x="326554" y="467460"/>
                  </a:cubicBezTo>
                  <a:cubicBezTo>
                    <a:pt x="326554" y="460540"/>
                    <a:pt x="347398" y="425940"/>
                    <a:pt x="354346" y="425940"/>
                  </a:cubicBezTo>
                  <a:cubicBezTo>
                    <a:pt x="361290" y="419024"/>
                    <a:pt x="375176" y="460499"/>
                    <a:pt x="375189" y="460540"/>
                  </a:cubicBezTo>
                  <a:cubicBezTo>
                    <a:pt x="375189" y="467455"/>
                    <a:pt x="368250" y="481282"/>
                    <a:pt x="368242" y="481299"/>
                  </a:cubicBezTo>
                  <a:cubicBezTo>
                    <a:pt x="368242" y="481299"/>
                    <a:pt x="368242" y="508979"/>
                    <a:pt x="375189" y="529738"/>
                  </a:cubicBezTo>
                  <a:cubicBezTo>
                    <a:pt x="375189" y="550489"/>
                    <a:pt x="375189" y="564326"/>
                    <a:pt x="375189" y="564338"/>
                  </a:cubicBezTo>
                  <a:cubicBezTo>
                    <a:pt x="375189" y="564338"/>
                    <a:pt x="409929" y="522819"/>
                    <a:pt x="416877" y="508979"/>
                  </a:cubicBezTo>
                  <a:cubicBezTo>
                    <a:pt x="423825" y="495139"/>
                    <a:pt x="458565" y="419021"/>
                    <a:pt x="458565" y="384421"/>
                  </a:cubicBezTo>
                  <a:cubicBezTo>
                    <a:pt x="465509" y="342926"/>
                    <a:pt x="437754" y="335990"/>
                    <a:pt x="437721" y="335982"/>
                  </a:cubicBezTo>
                  <a:close/>
                  <a:moveTo>
                    <a:pt x="337948" y="198"/>
                  </a:moveTo>
                  <a:cubicBezTo>
                    <a:pt x="363221" y="1594"/>
                    <a:pt x="382444" y="10005"/>
                    <a:pt x="391237" y="14708"/>
                  </a:cubicBezTo>
                  <a:cubicBezTo>
                    <a:pt x="393386" y="15193"/>
                    <a:pt x="395440" y="15806"/>
                    <a:pt x="397115" y="17369"/>
                  </a:cubicBezTo>
                  <a:cubicBezTo>
                    <a:pt x="399547" y="15061"/>
                    <a:pt x="412661" y="4582"/>
                    <a:pt x="431367" y="10780"/>
                  </a:cubicBezTo>
                  <a:cubicBezTo>
                    <a:pt x="445272" y="24600"/>
                    <a:pt x="466128" y="52241"/>
                    <a:pt x="466128" y="79882"/>
                  </a:cubicBezTo>
                  <a:cubicBezTo>
                    <a:pt x="459176" y="107523"/>
                    <a:pt x="466128" y="121344"/>
                    <a:pt x="466128" y="121344"/>
                  </a:cubicBezTo>
                  <a:lnTo>
                    <a:pt x="460045" y="115297"/>
                  </a:lnTo>
                  <a:cubicBezTo>
                    <a:pt x="459172" y="114449"/>
                    <a:pt x="457585" y="120759"/>
                    <a:pt x="455937" y="128101"/>
                  </a:cubicBezTo>
                  <a:cubicBezTo>
                    <a:pt x="460991" y="129268"/>
                    <a:pt x="465039" y="139860"/>
                    <a:pt x="465039" y="150452"/>
                  </a:cubicBezTo>
                  <a:cubicBezTo>
                    <a:pt x="465039" y="164332"/>
                    <a:pt x="465039" y="185152"/>
                    <a:pt x="465039" y="192093"/>
                  </a:cubicBezTo>
                  <a:cubicBezTo>
                    <a:pt x="458087" y="199033"/>
                    <a:pt x="451135" y="205973"/>
                    <a:pt x="451135" y="205973"/>
                  </a:cubicBezTo>
                  <a:lnTo>
                    <a:pt x="447659" y="198165"/>
                  </a:lnTo>
                  <a:cubicBezTo>
                    <a:pt x="445921" y="197298"/>
                    <a:pt x="444183" y="199033"/>
                    <a:pt x="444183" y="205973"/>
                  </a:cubicBezTo>
                  <a:cubicBezTo>
                    <a:pt x="444183" y="212913"/>
                    <a:pt x="437230" y="233734"/>
                    <a:pt x="437230" y="247614"/>
                  </a:cubicBezTo>
                  <a:cubicBezTo>
                    <a:pt x="430278" y="261494"/>
                    <a:pt x="423326" y="275375"/>
                    <a:pt x="423326" y="275375"/>
                  </a:cubicBezTo>
                  <a:cubicBezTo>
                    <a:pt x="423306" y="275395"/>
                    <a:pt x="416374" y="282345"/>
                    <a:pt x="416374" y="303135"/>
                  </a:cubicBezTo>
                  <a:cubicBezTo>
                    <a:pt x="416374" y="323956"/>
                    <a:pt x="360757" y="344776"/>
                    <a:pt x="360757" y="344776"/>
                  </a:cubicBezTo>
                  <a:cubicBezTo>
                    <a:pt x="360720" y="344769"/>
                    <a:pt x="291235" y="330890"/>
                    <a:pt x="291235" y="310075"/>
                  </a:cubicBezTo>
                  <a:cubicBezTo>
                    <a:pt x="291235" y="282315"/>
                    <a:pt x="284283" y="289255"/>
                    <a:pt x="284283" y="289255"/>
                  </a:cubicBezTo>
                  <a:cubicBezTo>
                    <a:pt x="284274" y="289236"/>
                    <a:pt x="277326" y="275361"/>
                    <a:pt x="270379" y="254554"/>
                  </a:cubicBezTo>
                  <a:cubicBezTo>
                    <a:pt x="263427" y="233734"/>
                    <a:pt x="256475" y="212913"/>
                    <a:pt x="256475" y="212913"/>
                  </a:cubicBezTo>
                  <a:cubicBezTo>
                    <a:pt x="256461" y="212940"/>
                    <a:pt x="249523" y="226787"/>
                    <a:pt x="249523" y="219853"/>
                  </a:cubicBezTo>
                  <a:cubicBezTo>
                    <a:pt x="242570" y="205973"/>
                    <a:pt x="242570" y="185152"/>
                    <a:pt x="235618" y="171272"/>
                  </a:cubicBezTo>
                  <a:cubicBezTo>
                    <a:pt x="228666" y="157392"/>
                    <a:pt x="235618" y="143511"/>
                    <a:pt x="242570" y="143511"/>
                  </a:cubicBezTo>
                  <a:lnTo>
                    <a:pt x="244451" y="142712"/>
                  </a:lnTo>
                  <a:cubicBezTo>
                    <a:pt x="244244" y="142093"/>
                    <a:pt x="243955" y="142075"/>
                    <a:pt x="243660" y="142075"/>
                  </a:cubicBezTo>
                  <a:lnTo>
                    <a:pt x="231493" y="139483"/>
                  </a:lnTo>
                  <a:cubicBezTo>
                    <a:pt x="229755" y="142050"/>
                    <a:pt x="229761" y="128254"/>
                    <a:pt x="236707" y="128254"/>
                  </a:cubicBezTo>
                  <a:cubicBezTo>
                    <a:pt x="243660" y="128254"/>
                    <a:pt x="243660" y="114434"/>
                    <a:pt x="243660" y="114434"/>
                  </a:cubicBezTo>
                  <a:cubicBezTo>
                    <a:pt x="243647" y="114447"/>
                    <a:pt x="236701" y="121344"/>
                    <a:pt x="229755" y="121344"/>
                  </a:cubicBezTo>
                  <a:cubicBezTo>
                    <a:pt x="229738" y="121344"/>
                    <a:pt x="222803" y="121344"/>
                    <a:pt x="222803" y="121344"/>
                  </a:cubicBezTo>
                  <a:cubicBezTo>
                    <a:pt x="222818" y="121336"/>
                    <a:pt x="236707" y="114422"/>
                    <a:pt x="236707" y="93703"/>
                  </a:cubicBezTo>
                  <a:cubicBezTo>
                    <a:pt x="236707" y="72972"/>
                    <a:pt x="243660" y="24600"/>
                    <a:pt x="299277" y="3869"/>
                  </a:cubicBezTo>
                  <a:cubicBezTo>
                    <a:pt x="313181" y="414"/>
                    <a:pt x="326216" y="-450"/>
                    <a:pt x="337948" y="198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ïṡliḓe">
              <a:extLst>
                <a:ext uri="{FF2B5EF4-FFF2-40B4-BE49-F238E27FC236}">
                  <a16:creationId xmlns:a16="http://schemas.microsoft.com/office/drawing/2014/main" id="{4D3E08C1-7E20-44F9-8B75-1A753593B43A}"/>
                </a:ext>
              </a:extLst>
            </p:cNvPr>
            <p:cNvSpPr/>
            <p:nvPr/>
          </p:nvSpPr>
          <p:spPr bwMode="auto">
            <a:xfrm>
              <a:off x="3589497" y="1126801"/>
              <a:ext cx="626360" cy="2083325"/>
            </a:xfrm>
            <a:custGeom>
              <a:avLst/>
              <a:gdLst/>
              <a:ahLst/>
              <a:cxnLst/>
              <a:rect l="l" t="t" r="r" b="b"/>
              <a:pathLst>
                <a:path w="689792" h="2294305">
                  <a:moveTo>
                    <a:pt x="437721" y="335982"/>
                  </a:moveTo>
                  <a:cubicBezTo>
                    <a:pt x="437721" y="335982"/>
                    <a:pt x="479409" y="342902"/>
                    <a:pt x="486357" y="349822"/>
                  </a:cubicBezTo>
                  <a:cubicBezTo>
                    <a:pt x="500253" y="349822"/>
                    <a:pt x="534992" y="356742"/>
                    <a:pt x="555836" y="377501"/>
                  </a:cubicBezTo>
                  <a:cubicBezTo>
                    <a:pt x="576672" y="391335"/>
                    <a:pt x="611391" y="384427"/>
                    <a:pt x="611420" y="384421"/>
                  </a:cubicBezTo>
                  <a:cubicBezTo>
                    <a:pt x="611420" y="384421"/>
                    <a:pt x="667003" y="405181"/>
                    <a:pt x="673951" y="412101"/>
                  </a:cubicBezTo>
                  <a:cubicBezTo>
                    <a:pt x="673951" y="419021"/>
                    <a:pt x="673951" y="474380"/>
                    <a:pt x="680899" y="515899"/>
                  </a:cubicBezTo>
                  <a:cubicBezTo>
                    <a:pt x="680899" y="515899"/>
                    <a:pt x="673951" y="654296"/>
                    <a:pt x="673951" y="744254"/>
                  </a:cubicBezTo>
                  <a:cubicBezTo>
                    <a:pt x="673951" y="819087"/>
                    <a:pt x="678759" y="802939"/>
                    <a:pt x="680899" y="799613"/>
                  </a:cubicBezTo>
                  <a:cubicBezTo>
                    <a:pt x="680899" y="813453"/>
                    <a:pt x="694795" y="931091"/>
                    <a:pt x="687847" y="944931"/>
                  </a:cubicBezTo>
                  <a:cubicBezTo>
                    <a:pt x="680899" y="965690"/>
                    <a:pt x="625316" y="1145607"/>
                    <a:pt x="618368" y="1159447"/>
                  </a:cubicBezTo>
                  <a:cubicBezTo>
                    <a:pt x="618368" y="1166365"/>
                    <a:pt x="618368" y="1214787"/>
                    <a:pt x="618368" y="1214806"/>
                  </a:cubicBezTo>
                  <a:cubicBezTo>
                    <a:pt x="597539" y="1235550"/>
                    <a:pt x="590586" y="1249384"/>
                    <a:pt x="590576" y="1249405"/>
                  </a:cubicBezTo>
                  <a:cubicBezTo>
                    <a:pt x="590576" y="1311684"/>
                    <a:pt x="583628" y="1408562"/>
                    <a:pt x="583628" y="1450081"/>
                  </a:cubicBezTo>
                  <a:cubicBezTo>
                    <a:pt x="590576" y="1505440"/>
                    <a:pt x="576680" y="1623078"/>
                    <a:pt x="583628" y="1685357"/>
                  </a:cubicBezTo>
                  <a:cubicBezTo>
                    <a:pt x="590576" y="1740716"/>
                    <a:pt x="590576" y="1982911"/>
                    <a:pt x="583628" y="2059030"/>
                  </a:cubicBezTo>
                  <a:cubicBezTo>
                    <a:pt x="583628" y="2121309"/>
                    <a:pt x="583628" y="2117416"/>
                    <a:pt x="583628" y="2121308"/>
                  </a:cubicBezTo>
                  <a:cubicBezTo>
                    <a:pt x="576687" y="2142048"/>
                    <a:pt x="583614" y="2148975"/>
                    <a:pt x="583628" y="2148988"/>
                  </a:cubicBezTo>
                  <a:cubicBezTo>
                    <a:pt x="583628" y="2148988"/>
                    <a:pt x="583628" y="2162828"/>
                    <a:pt x="583628" y="2183587"/>
                  </a:cubicBezTo>
                  <a:cubicBezTo>
                    <a:pt x="583628" y="2204334"/>
                    <a:pt x="569750" y="2204347"/>
                    <a:pt x="569732" y="2204347"/>
                  </a:cubicBezTo>
                  <a:cubicBezTo>
                    <a:pt x="569732" y="2204347"/>
                    <a:pt x="569732" y="2204347"/>
                    <a:pt x="590576" y="2266626"/>
                  </a:cubicBezTo>
                  <a:cubicBezTo>
                    <a:pt x="590576" y="2266626"/>
                    <a:pt x="590576" y="2266626"/>
                    <a:pt x="591444" y="2266626"/>
                  </a:cubicBezTo>
                  <a:lnTo>
                    <a:pt x="597524" y="2266626"/>
                  </a:lnTo>
                  <a:cubicBezTo>
                    <a:pt x="597524" y="2266626"/>
                    <a:pt x="597524" y="2266626"/>
                    <a:pt x="597524" y="2287385"/>
                  </a:cubicBezTo>
                  <a:cubicBezTo>
                    <a:pt x="576680" y="2294305"/>
                    <a:pt x="562784" y="2294305"/>
                    <a:pt x="521096" y="2294305"/>
                  </a:cubicBezTo>
                  <a:cubicBezTo>
                    <a:pt x="486373" y="2294305"/>
                    <a:pt x="458591" y="2287392"/>
                    <a:pt x="458565" y="2287385"/>
                  </a:cubicBezTo>
                  <a:cubicBezTo>
                    <a:pt x="458565" y="2287385"/>
                    <a:pt x="458565" y="2287385"/>
                    <a:pt x="458565" y="2266626"/>
                  </a:cubicBezTo>
                  <a:cubicBezTo>
                    <a:pt x="458565" y="2266626"/>
                    <a:pt x="458565" y="2266626"/>
                    <a:pt x="458565" y="2265761"/>
                  </a:cubicBezTo>
                  <a:lnTo>
                    <a:pt x="458565" y="2259706"/>
                  </a:lnTo>
                  <a:cubicBezTo>
                    <a:pt x="458565" y="2259706"/>
                    <a:pt x="458565" y="2259706"/>
                    <a:pt x="465513" y="2232026"/>
                  </a:cubicBezTo>
                  <a:cubicBezTo>
                    <a:pt x="465513" y="2232026"/>
                    <a:pt x="465513" y="2232026"/>
                    <a:pt x="465513" y="2231161"/>
                  </a:cubicBezTo>
                  <a:lnTo>
                    <a:pt x="465513" y="2225106"/>
                  </a:lnTo>
                  <a:cubicBezTo>
                    <a:pt x="465513" y="2225106"/>
                    <a:pt x="465513" y="2225106"/>
                    <a:pt x="464644" y="2224241"/>
                  </a:cubicBezTo>
                  <a:lnTo>
                    <a:pt x="458565" y="2218187"/>
                  </a:lnTo>
                  <a:cubicBezTo>
                    <a:pt x="458565" y="2218187"/>
                    <a:pt x="458565" y="2218187"/>
                    <a:pt x="457696" y="2218187"/>
                  </a:cubicBezTo>
                  <a:lnTo>
                    <a:pt x="451617" y="2218187"/>
                  </a:lnTo>
                  <a:cubicBezTo>
                    <a:pt x="444669" y="2211267"/>
                    <a:pt x="465513" y="2197427"/>
                    <a:pt x="451617" y="2190507"/>
                  </a:cubicBezTo>
                  <a:cubicBezTo>
                    <a:pt x="437721" y="2190507"/>
                    <a:pt x="430773" y="2155908"/>
                    <a:pt x="430773" y="2135148"/>
                  </a:cubicBezTo>
                  <a:cubicBezTo>
                    <a:pt x="430773" y="2107469"/>
                    <a:pt x="409929" y="1941392"/>
                    <a:pt x="402981" y="1872193"/>
                  </a:cubicBezTo>
                  <a:cubicBezTo>
                    <a:pt x="389085" y="1796075"/>
                    <a:pt x="396033" y="1650757"/>
                    <a:pt x="389085" y="1588479"/>
                  </a:cubicBezTo>
                  <a:cubicBezTo>
                    <a:pt x="382139" y="1533131"/>
                    <a:pt x="361302" y="1429364"/>
                    <a:pt x="361294" y="1429322"/>
                  </a:cubicBezTo>
                  <a:cubicBezTo>
                    <a:pt x="361294" y="1429322"/>
                    <a:pt x="340450" y="1574639"/>
                    <a:pt x="340450" y="1602318"/>
                  </a:cubicBezTo>
                  <a:cubicBezTo>
                    <a:pt x="340450" y="1629998"/>
                    <a:pt x="291814" y="1886033"/>
                    <a:pt x="291814" y="1920632"/>
                  </a:cubicBezTo>
                  <a:cubicBezTo>
                    <a:pt x="291814" y="1955232"/>
                    <a:pt x="319606" y="2135148"/>
                    <a:pt x="319606" y="2162828"/>
                  </a:cubicBezTo>
                  <a:cubicBezTo>
                    <a:pt x="319606" y="2183587"/>
                    <a:pt x="326554" y="2225106"/>
                    <a:pt x="326554" y="2232026"/>
                  </a:cubicBezTo>
                  <a:cubicBezTo>
                    <a:pt x="326554" y="2238937"/>
                    <a:pt x="333483" y="2245848"/>
                    <a:pt x="333502" y="2245866"/>
                  </a:cubicBezTo>
                  <a:cubicBezTo>
                    <a:pt x="333502" y="2245866"/>
                    <a:pt x="333502" y="2245866"/>
                    <a:pt x="333502" y="2266626"/>
                  </a:cubicBezTo>
                  <a:cubicBezTo>
                    <a:pt x="333502" y="2266626"/>
                    <a:pt x="333502" y="2266626"/>
                    <a:pt x="243178" y="2280465"/>
                  </a:cubicBezTo>
                  <a:cubicBezTo>
                    <a:pt x="243178" y="2280465"/>
                    <a:pt x="243178" y="2280465"/>
                    <a:pt x="243178" y="2259706"/>
                  </a:cubicBezTo>
                  <a:cubicBezTo>
                    <a:pt x="243178" y="2259706"/>
                    <a:pt x="180647" y="2280465"/>
                    <a:pt x="111167" y="2287385"/>
                  </a:cubicBezTo>
                  <a:cubicBezTo>
                    <a:pt x="41707" y="2287385"/>
                    <a:pt x="23" y="2273554"/>
                    <a:pt x="0" y="2273546"/>
                  </a:cubicBezTo>
                  <a:cubicBezTo>
                    <a:pt x="0" y="2273546"/>
                    <a:pt x="0" y="2273546"/>
                    <a:pt x="0" y="2272681"/>
                  </a:cubicBezTo>
                  <a:lnTo>
                    <a:pt x="0" y="2266626"/>
                  </a:lnTo>
                  <a:cubicBezTo>
                    <a:pt x="0" y="2266626"/>
                    <a:pt x="0" y="2266626"/>
                    <a:pt x="868" y="2266626"/>
                  </a:cubicBezTo>
                  <a:lnTo>
                    <a:pt x="6948" y="2266626"/>
                  </a:lnTo>
                  <a:cubicBezTo>
                    <a:pt x="6948" y="2266626"/>
                    <a:pt x="6948" y="2245866"/>
                    <a:pt x="13896" y="2245866"/>
                  </a:cubicBezTo>
                  <a:cubicBezTo>
                    <a:pt x="20844" y="2238946"/>
                    <a:pt x="69479" y="2245866"/>
                    <a:pt x="90323" y="2238946"/>
                  </a:cubicBezTo>
                  <a:cubicBezTo>
                    <a:pt x="111159" y="2232029"/>
                    <a:pt x="145879" y="2211283"/>
                    <a:pt x="145907" y="2211267"/>
                  </a:cubicBezTo>
                  <a:cubicBezTo>
                    <a:pt x="145907" y="2211267"/>
                    <a:pt x="145907" y="2211267"/>
                    <a:pt x="145038" y="2210402"/>
                  </a:cubicBezTo>
                  <a:lnTo>
                    <a:pt x="138959" y="2204347"/>
                  </a:lnTo>
                  <a:cubicBezTo>
                    <a:pt x="138959" y="2204347"/>
                    <a:pt x="145907" y="2197427"/>
                    <a:pt x="152855" y="2197427"/>
                  </a:cubicBezTo>
                  <a:cubicBezTo>
                    <a:pt x="152855" y="2190507"/>
                    <a:pt x="152855" y="2169748"/>
                    <a:pt x="145907" y="2162828"/>
                  </a:cubicBezTo>
                  <a:cubicBezTo>
                    <a:pt x="132011" y="2148988"/>
                    <a:pt x="166751" y="2128228"/>
                    <a:pt x="152855" y="2114389"/>
                  </a:cubicBezTo>
                  <a:cubicBezTo>
                    <a:pt x="145907" y="2107469"/>
                    <a:pt x="138959" y="2079789"/>
                    <a:pt x="138959" y="2045190"/>
                  </a:cubicBezTo>
                  <a:cubicBezTo>
                    <a:pt x="138959" y="2003671"/>
                    <a:pt x="145907" y="1713036"/>
                    <a:pt x="138959" y="1664597"/>
                  </a:cubicBezTo>
                  <a:cubicBezTo>
                    <a:pt x="132011" y="1616158"/>
                    <a:pt x="132011" y="1498520"/>
                    <a:pt x="125063" y="1429322"/>
                  </a:cubicBezTo>
                  <a:cubicBezTo>
                    <a:pt x="118116" y="1360132"/>
                    <a:pt x="111169" y="1201007"/>
                    <a:pt x="111167" y="1200966"/>
                  </a:cubicBezTo>
                  <a:cubicBezTo>
                    <a:pt x="111167" y="1200966"/>
                    <a:pt x="111167" y="1200966"/>
                    <a:pt x="90323" y="1194046"/>
                  </a:cubicBezTo>
                  <a:cubicBezTo>
                    <a:pt x="90323" y="1194046"/>
                    <a:pt x="76427" y="1194046"/>
                    <a:pt x="76427" y="1180206"/>
                  </a:cubicBezTo>
                  <a:cubicBezTo>
                    <a:pt x="69479" y="1166366"/>
                    <a:pt x="62531" y="1069488"/>
                    <a:pt x="69479" y="1034889"/>
                  </a:cubicBezTo>
                  <a:cubicBezTo>
                    <a:pt x="76427" y="1000290"/>
                    <a:pt x="55584" y="854972"/>
                    <a:pt x="62531" y="778854"/>
                  </a:cubicBezTo>
                  <a:cubicBezTo>
                    <a:pt x="76427" y="695815"/>
                    <a:pt x="41688" y="522819"/>
                    <a:pt x="41688" y="502059"/>
                  </a:cubicBezTo>
                  <a:cubicBezTo>
                    <a:pt x="48636" y="481299"/>
                    <a:pt x="55584" y="474380"/>
                    <a:pt x="55584" y="453620"/>
                  </a:cubicBezTo>
                  <a:cubicBezTo>
                    <a:pt x="62531" y="432860"/>
                    <a:pt x="55584" y="405181"/>
                    <a:pt x="76427" y="391341"/>
                  </a:cubicBezTo>
                  <a:cubicBezTo>
                    <a:pt x="83371" y="391341"/>
                    <a:pt x="97253" y="391341"/>
                    <a:pt x="97271" y="391341"/>
                  </a:cubicBezTo>
                  <a:cubicBezTo>
                    <a:pt x="97271" y="391341"/>
                    <a:pt x="97271" y="391341"/>
                    <a:pt x="159803" y="370581"/>
                  </a:cubicBezTo>
                  <a:cubicBezTo>
                    <a:pt x="159803" y="370581"/>
                    <a:pt x="173699" y="363662"/>
                    <a:pt x="180647" y="363662"/>
                  </a:cubicBezTo>
                  <a:cubicBezTo>
                    <a:pt x="194543" y="356742"/>
                    <a:pt x="229282" y="342902"/>
                    <a:pt x="236230" y="342902"/>
                  </a:cubicBezTo>
                  <a:cubicBezTo>
                    <a:pt x="250121" y="335985"/>
                    <a:pt x="257069" y="356726"/>
                    <a:pt x="257074" y="356742"/>
                  </a:cubicBezTo>
                  <a:cubicBezTo>
                    <a:pt x="257074" y="356742"/>
                    <a:pt x="243178" y="356742"/>
                    <a:pt x="236230" y="356742"/>
                  </a:cubicBezTo>
                  <a:cubicBezTo>
                    <a:pt x="236230" y="363662"/>
                    <a:pt x="264022" y="412101"/>
                    <a:pt x="277918" y="460540"/>
                  </a:cubicBezTo>
                  <a:cubicBezTo>
                    <a:pt x="291810" y="508963"/>
                    <a:pt x="312644" y="557386"/>
                    <a:pt x="312658" y="557418"/>
                  </a:cubicBezTo>
                  <a:cubicBezTo>
                    <a:pt x="312658" y="557418"/>
                    <a:pt x="333502" y="502059"/>
                    <a:pt x="333502" y="495139"/>
                  </a:cubicBezTo>
                  <a:cubicBezTo>
                    <a:pt x="340444" y="495139"/>
                    <a:pt x="347386" y="488231"/>
                    <a:pt x="347398" y="488219"/>
                  </a:cubicBezTo>
                  <a:cubicBezTo>
                    <a:pt x="347398" y="488219"/>
                    <a:pt x="347398" y="488219"/>
                    <a:pt x="345661" y="488219"/>
                  </a:cubicBezTo>
                  <a:lnTo>
                    <a:pt x="333502" y="488219"/>
                  </a:lnTo>
                  <a:cubicBezTo>
                    <a:pt x="333502" y="488219"/>
                    <a:pt x="319606" y="474380"/>
                    <a:pt x="326554" y="467460"/>
                  </a:cubicBezTo>
                  <a:cubicBezTo>
                    <a:pt x="326554" y="460540"/>
                    <a:pt x="347398" y="425940"/>
                    <a:pt x="354346" y="425940"/>
                  </a:cubicBezTo>
                  <a:cubicBezTo>
                    <a:pt x="361290" y="419024"/>
                    <a:pt x="375176" y="460499"/>
                    <a:pt x="375189" y="460540"/>
                  </a:cubicBezTo>
                  <a:cubicBezTo>
                    <a:pt x="375189" y="467455"/>
                    <a:pt x="368250" y="481282"/>
                    <a:pt x="368242" y="481299"/>
                  </a:cubicBezTo>
                  <a:cubicBezTo>
                    <a:pt x="368242" y="481299"/>
                    <a:pt x="368242" y="508979"/>
                    <a:pt x="375189" y="529738"/>
                  </a:cubicBezTo>
                  <a:cubicBezTo>
                    <a:pt x="375189" y="550489"/>
                    <a:pt x="375189" y="564326"/>
                    <a:pt x="375189" y="564338"/>
                  </a:cubicBezTo>
                  <a:cubicBezTo>
                    <a:pt x="375189" y="564338"/>
                    <a:pt x="409929" y="522819"/>
                    <a:pt x="416877" y="508979"/>
                  </a:cubicBezTo>
                  <a:cubicBezTo>
                    <a:pt x="423825" y="495139"/>
                    <a:pt x="458565" y="419021"/>
                    <a:pt x="458565" y="384421"/>
                  </a:cubicBezTo>
                  <a:cubicBezTo>
                    <a:pt x="465509" y="342926"/>
                    <a:pt x="437754" y="335990"/>
                    <a:pt x="437721" y="335982"/>
                  </a:cubicBezTo>
                  <a:close/>
                  <a:moveTo>
                    <a:pt x="337948" y="198"/>
                  </a:moveTo>
                  <a:cubicBezTo>
                    <a:pt x="363221" y="1594"/>
                    <a:pt x="382444" y="10005"/>
                    <a:pt x="391237" y="14708"/>
                  </a:cubicBezTo>
                  <a:cubicBezTo>
                    <a:pt x="393386" y="15193"/>
                    <a:pt x="395440" y="15806"/>
                    <a:pt x="397115" y="17369"/>
                  </a:cubicBezTo>
                  <a:cubicBezTo>
                    <a:pt x="399547" y="15061"/>
                    <a:pt x="412661" y="4582"/>
                    <a:pt x="431367" y="10780"/>
                  </a:cubicBezTo>
                  <a:cubicBezTo>
                    <a:pt x="445272" y="24600"/>
                    <a:pt x="466128" y="52241"/>
                    <a:pt x="466128" y="79882"/>
                  </a:cubicBezTo>
                  <a:cubicBezTo>
                    <a:pt x="459176" y="107523"/>
                    <a:pt x="466128" y="121344"/>
                    <a:pt x="466128" y="121344"/>
                  </a:cubicBezTo>
                  <a:lnTo>
                    <a:pt x="460045" y="115297"/>
                  </a:lnTo>
                  <a:cubicBezTo>
                    <a:pt x="459172" y="114449"/>
                    <a:pt x="457585" y="120759"/>
                    <a:pt x="455937" y="128101"/>
                  </a:cubicBezTo>
                  <a:cubicBezTo>
                    <a:pt x="460991" y="129268"/>
                    <a:pt x="465039" y="139860"/>
                    <a:pt x="465039" y="150452"/>
                  </a:cubicBezTo>
                  <a:cubicBezTo>
                    <a:pt x="465039" y="164332"/>
                    <a:pt x="465039" y="185152"/>
                    <a:pt x="465039" y="192093"/>
                  </a:cubicBezTo>
                  <a:cubicBezTo>
                    <a:pt x="458087" y="199033"/>
                    <a:pt x="451135" y="205973"/>
                    <a:pt x="451135" y="205973"/>
                  </a:cubicBezTo>
                  <a:lnTo>
                    <a:pt x="447659" y="198165"/>
                  </a:lnTo>
                  <a:cubicBezTo>
                    <a:pt x="445921" y="197298"/>
                    <a:pt x="444183" y="199033"/>
                    <a:pt x="444183" y="205973"/>
                  </a:cubicBezTo>
                  <a:cubicBezTo>
                    <a:pt x="444183" y="212913"/>
                    <a:pt x="437230" y="233734"/>
                    <a:pt x="437230" y="247614"/>
                  </a:cubicBezTo>
                  <a:cubicBezTo>
                    <a:pt x="430278" y="261494"/>
                    <a:pt x="423326" y="275375"/>
                    <a:pt x="423326" y="275375"/>
                  </a:cubicBezTo>
                  <a:cubicBezTo>
                    <a:pt x="423306" y="275395"/>
                    <a:pt x="416374" y="282345"/>
                    <a:pt x="416374" y="303135"/>
                  </a:cubicBezTo>
                  <a:cubicBezTo>
                    <a:pt x="416374" y="323956"/>
                    <a:pt x="360757" y="344776"/>
                    <a:pt x="360757" y="344776"/>
                  </a:cubicBezTo>
                  <a:cubicBezTo>
                    <a:pt x="360720" y="344769"/>
                    <a:pt x="291235" y="330890"/>
                    <a:pt x="291235" y="310075"/>
                  </a:cubicBezTo>
                  <a:cubicBezTo>
                    <a:pt x="291235" y="282315"/>
                    <a:pt x="284283" y="289255"/>
                    <a:pt x="284283" y="289255"/>
                  </a:cubicBezTo>
                  <a:cubicBezTo>
                    <a:pt x="284274" y="289236"/>
                    <a:pt x="277326" y="275361"/>
                    <a:pt x="270379" y="254554"/>
                  </a:cubicBezTo>
                  <a:cubicBezTo>
                    <a:pt x="263427" y="233734"/>
                    <a:pt x="256475" y="212913"/>
                    <a:pt x="256475" y="212913"/>
                  </a:cubicBezTo>
                  <a:cubicBezTo>
                    <a:pt x="256461" y="212940"/>
                    <a:pt x="249523" y="226787"/>
                    <a:pt x="249523" y="219853"/>
                  </a:cubicBezTo>
                  <a:cubicBezTo>
                    <a:pt x="242570" y="205973"/>
                    <a:pt x="242570" y="185152"/>
                    <a:pt x="235618" y="171272"/>
                  </a:cubicBezTo>
                  <a:cubicBezTo>
                    <a:pt x="228666" y="157392"/>
                    <a:pt x="235618" y="143511"/>
                    <a:pt x="242570" y="143511"/>
                  </a:cubicBezTo>
                  <a:lnTo>
                    <a:pt x="244451" y="142712"/>
                  </a:lnTo>
                  <a:cubicBezTo>
                    <a:pt x="244244" y="142093"/>
                    <a:pt x="243955" y="142075"/>
                    <a:pt x="243660" y="142075"/>
                  </a:cubicBezTo>
                  <a:lnTo>
                    <a:pt x="231493" y="139483"/>
                  </a:lnTo>
                  <a:cubicBezTo>
                    <a:pt x="229755" y="142050"/>
                    <a:pt x="229761" y="128254"/>
                    <a:pt x="236707" y="128254"/>
                  </a:cubicBezTo>
                  <a:cubicBezTo>
                    <a:pt x="243660" y="128254"/>
                    <a:pt x="243660" y="114434"/>
                    <a:pt x="243660" y="114434"/>
                  </a:cubicBezTo>
                  <a:cubicBezTo>
                    <a:pt x="243647" y="114447"/>
                    <a:pt x="236701" y="121344"/>
                    <a:pt x="229755" y="121344"/>
                  </a:cubicBezTo>
                  <a:cubicBezTo>
                    <a:pt x="229738" y="121344"/>
                    <a:pt x="222803" y="121344"/>
                    <a:pt x="222803" y="121344"/>
                  </a:cubicBezTo>
                  <a:cubicBezTo>
                    <a:pt x="222818" y="121336"/>
                    <a:pt x="236707" y="114422"/>
                    <a:pt x="236707" y="93703"/>
                  </a:cubicBezTo>
                  <a:cubicBezTo>
                    <a:pt x="236707" y="72972"/>
                    <a:pt x="243660" y="24600"/>
                    <a:pt x="299277" y="3869"/>
                  </a:cubicBezTo>
                  <a:cubicBezTo>
                    <a:pt x="313181" y="414"/>
                    <a:pt x="326216" y="-450"/>
                    <a:pt x="337948" y="198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ïśľïďé">
              <a:extLst>
                <a:ext uri="{FF2B5EF4-FFF2-40B4-BE49-F238E27FC236}">
                  <a16:creationId xmlns:a16="http://schemas.microsoft.com/office/drawing/2014/main" id="{37F07423-6962-4B19-8D7C-AEAA378554D3}"/>
                </a:ext>
              </a:extLst>
            </p:cNvPr>
            <p:cNvSpPr/>
            <p:nvPr/>
          </p:nvSpPr>
          <p:spPr bwMode="auto">
            <a:xfrm>
              <a:off x="4319390" y="1126801"/>
              <a:ext cx="626360" cy="2083325"/>
            </a:xfrm>
            <a:custGeom>
              <a:avLst/>
              <a:gdLst/>
              <a:ahLst/>
              <a:cxnLst/>
              <a:rect l="l" t="t" r="r" b="b"/>
              <a:pathLst>
                <a:path w="689792" h="2294305">
                  <a:moveTo>
                    <a:pt x="437721" y="335982"/>
                  </a:moveTo>
                  <a:cubicBezTo>
                    <a:pt x="437721" y="335982"/>
                    <a:pt x="479409" y="342902"/>
                    <a:pt x="486357" y="349822"/>
                  </a:cubicBezTo>
                  <a:cubicBezTo>
                    <a:pt x="500253" y="349822"/>
                    <a:pt x="534992" y="356742"/>
                    <a:pt x="555836" y="377501"/>
                  </a:cubicBezTo>
                  <a:cubicBezTo>
                    <a:pt x="576672" y="391335"/>
                    <a:pt x="611391" y="384427"/>
                    <a:pt x="611420" y="384421"/>
                  </a:cubicBezTo>
                  <a:cubicBezTo>
                    <a:pt x="611420" y="384421"/>
                    <a:pt x="667003" y="405181"/>
                    <a:pt x="673951" y="412101"/>
                  </a:cubicBezTo>
                  <a:cubicBezTo>
                    <a:pt x="673951" y="419021"/>
                    <a:pt x="673951" y="474380"/>
                    <a:pt x="680899" y="515899"/>
                  </a:cubicBezTo>
                  <a:cubicBezTo>
                    <a:pt x="680899" y="515899"/>
                    <a:pt x="673951" y="654296"/>
                    <a:pt x="673951" y="744254"/>
                  </a:cubicBezTo>
                  <a:cubicBezTo>
                    <a:pt x="673951" y="819087"/>
                    <a:pt x="678759" y="802939"/>
                    <a:pt x="680899" y="799613"/>
                  </a:cubicBezTo>
                  <a:cubicBezTo>
                    <a:pt x="680899" y="813453"/>
                    <a:pt x="694795" y="931091"/>
                    <a:pt x="687847" y="944931"/>
                  </a:cubicBezTo>
                  <a:cubicBezTo>
                    <a:pt x="680899" y="965690"/>
                    <a:pt x="625316" y="1145607"/>
                    <a:pt x="618368" y="1159447"/>
                  </a:cubicBezTo>
                  <a:cubicBezTo>
                    <a:pt x="618368" y="1166365"/>
                    <a:pt x="618368" y="1214787"/>
                    <a:pt x="618368" y="1214806"/>
                  </a:cubicBezTo>
                  <a:cubicBezTo>
                    <a:pt x="597539" y="1235550"/>
                    <a:pt x="590586" y="1249384"/>
                    <a:pt x="590576" y="1249405"/>
                  </a:cubicBezTo>
                  <a:cubicBezTo>
                    <a:pt x="590576" y="1311684"/>
                    <a:pt x="583628" y="1408562"/>
                    <a:pt x="583628" y="1450081"/>
                  </a:cubicBezTo>
                  <a:cubicBezTo>
                    <a:pt x="590576" y="1505440"/>
                    <a:pt x="576680" y="1623078"/>
                    <a:pt x="583628" y="1685357"/>
                  </a:cubicBezTo>
                  <a:cubicBezTo>
                    <a:pt x="590576" y="1740716"/>
                    <a:pt x="590576" y="1982911"/>
                    <a:pt x="583628" y="2059030"/>
                  </a:cubicBezTo>
                  <a:cubicBezTo>
                    <a:pt x="583628" y="2121309"/>
                    <a:pt x="583628" y="2117416"/>
                    <a:pt x="583628" y="2121308"/>
                  </a:cubicBezTo>
                  <a:cubicBezTo>
                    <a:pt x="576687" y="2142048"/>
                    <a:pt x="583614" y="2148975"/>
                    <a:pt x="583628" y="2148988"/>
                  </a:cubicBezTo>
                  <a:cubicBezTo>
                    <a:pt x="583628" y="2148988"/>
                    <a:pt x="583628" y="2162828"/>
                    <a:pt x="583628" y="2183587"/>
                  </a:cubicBezTo>
                  <a:cubicBezTo>
                    <a:pt x="583628" y="2204334"/>
                    <a:pt x="569750" y="2204347"/>
                    <a:pt x="569732" y="2204347"/>
                  </a:cubicBezTo>
                  <a:cubicBezTo>
                    <a:pt x="569732" y="2204347"/>
                    <a:pt x="569732" y="2204347"/>
                    <a:pt x="590576" y="2266626"/>
                  </a:cubicBezTo>
                  <a:cubicBezTo>
                    <a:pt x="590576" y="2266626"/>
                    <a:pt x="590576" y="2266626"/>
                    <a:pt x="591444" y="2266626"/>
                  </a:cubicBezTo>
                  <a:lnTo>
                    <a:pt x="597524" y="2266626"/>
                  </a:lnTo>
                  <a:cubicBezTo>
                    <a:pt x="597524" y="2266626"/>
                    <a:pt x="597524" y="2266626"/>
                    <a:pt x="597524" y="2287385"/>
                  </a:cubicBezTo>
                  <a:cubicBezTo>
                    <a:pt x="576680" y="2294305"/>
                    <a:pt x="562784" y="2294305"/>
                    <a:pt x="521096" y="2294305"/>
                  </a:cubicBezTo>
                  <a:cubicBezTo>
                    <a:pt x="486373" y="2294305"/>
                    <a:pt x="458591" y="2287392"/>
                    <a:pt x="458565" y="2287385"/>
                  </a:cubicBezTo>
                  <a:cubicBezTo>
                    <a:pt x="458565" y="2287385"/>
                    <a:pt x="458565" y="2287385"/>
                    <a:pt x="458565" y="2266626"/>
                  </a:cubicBezTo>
                  <a:cubicBezTo>
                    <a:pt x="458565" y="2266626"/>
                    <a:pt x="458565" y="2266626"/>
                    <a:pt x="458565" y="2265761"/>
                  </a:cubicBezTo>
                  <a:lnTo>
                    <a:pt x="458565" y="2259706"/>
                  </a:lnTo>
                  <a:cubicBezTo>
                    <a:pt x="458565" y="2259706"/>
                    <a:pt x="458565" y="2259706"/>
                    <a:pt x="465513" y="2232026"/>
                  </a:cubicBezTo>
                  <a:cubicBezTo>
                    <a:pt x="465513" y="2232026"/>
                    <a:pt x="465513" y="2232026"/>
                    <a:pt x="465513" y="2231161"/>
                  </a:cubicBezTo>
                  <a:lnTo>
                    <a:pt x="465513" y="2225106"/>
                  </a:lnTo>
                  <a:cubicBezTo>
                    <a:pt x="465513" y="2225106"/>
                    <a:pt x="465513" y="2225106"/>
                    <a:pt x="464644" y="2224241"/>
                  </a:cubicBezTo>
                  <a:lnTo>
                    <a:pt x="458565" y="2218187"/>
                  </a:lnTo>
                  <a:cubicBezTo>
                    <a:pt x="458565" y="2218187"/>
                    <a:pt x="458565" y="2218187"/>
                    <a:pt x="457696" y="2218187"/>
                  </a:cubicBezTo>
                  <a:lnTo>
                    <a:pt x="451617" y="2218187"/>
                  </a:lnTo>
                  <a:cubicBezTo>
                    <a:pt x="444669" y="2211267"/>
                    <a:pt x="465513" y="2197427"/>
                    <a:pt x="451617" y="2190507"/>
                  </a:cubicBezTo>
                  <a:cubicBezTo>
                    <a:pt x="437721" y="2190507"/>
                    <a:pt x="430773" y="2155908"/>
                    <a:pt x="430773" y="2135148"/>
                  </a:cubicBezTo>
                  <a:cubicBezTo>
                    <a:pt x="430773" y="2107469"/>
                    <a:pt x="409929" y="1941392"/>
                    <a:pt x="402981" y="1872193"/>
                  </a:cubicBezTo>
                  <a:cubicBezTo>
                    <a:pt x="389085" y="1796075"/>
                    <a:pt x="396033" y="1650757"/>
                    <a:pt x="389085" y="1588479"/>
                  </a:cubicBezTo>
                  <a:cubicBezTo>
                    <a:pt x="382139" y="1533131"/>
                    <a:pt x="361302" y="1429364"/>
                    <a:pt x="361294" y="1429322"/>
                  </a:cubicBezTo>
                  <a:cubicBezTo>
                    <a:pt x="361294" y="1429322"/>
                    <a:pt x="340450" y="1574639"/>
                    <a:pt x="340450" y="1602318"/>
                  </a:cubicBezTo>
                  <a:cubicBezTo>
                    <a:pt x="340450" y="1629998"/>
                    <a:pt x="291814" y="1886033"/>
                    <a:pt x="291814" y="1920632"/>
                  </a:cubicBezTo>
                  <a:cubicBezTo>
                    <a:pt x="291814" y="1955232"/>
                    <a:pt x="319606" y="2135148"/>
                    <a:pt x="319606" y="2162828"/>
                  </a:cubicBezTo>
                  <a:cubicBezTo>
                    <a:pt x="319606" y="2183587"/>
                    <a:pt x="326554" y="2225106"/>
                    <a:pt x="326554" y="2232026"/>
                  </a:cubicBezTo>
                  <a:cubicBezTo>
                    <a:pt x="326554" y="2238937"/>
                    <a:pt x="333483" y="2245848"/>
                    <a:pt x="333502" y="2245866"/>
                  </a:cubicBezTo>
                  <a:cubicBezTo>
                    <a:pt x="333502" y="2245866"/>
                    <a:pt x="333502" y="2245866"/>
                    <a:pt x="333502" y="2266626"/>
                  </a:cubicBezTo>
                  <a:cubicBezTo>
                    <a:pt x="333502" y="2266626"/>
                    <a:pt x="333502" y="2266626"/>
                    <a:pt x="243178" y="2280465"/>
                  </a:cubicBezTo>
                  <a:cubicBezTo>
                    <a:pt x="243178" y="2280465"/>
                    <a:pt x="243178" y="2280465"/>
                    <a:pt x="243178" y="2259706"/>
                  </a:cubicBezTo>
                  <a:cubicBezTo>
                    <a:pt x="243178" y="2259706"/>
                    <a:pt x="180647" y="2280465"/>
                    <a:pt x="111167" y="2287385"/>
                  </a:cubicBezTo>
                  <a:cubicBezTo>
                    <a:pt x="41707" y="2287385"/>
                    <a:pt x="23" y="2273554"/>
                    <a:pt x="0" y="2273546"/>
                  </a:cubicBezTo>
                  <a:cubicBezTo>
                    <a:pt x="0" y="2273546"/>
                    <a:pt x="0" y="2273546"/>
                    <a:pt x="0" y="2272681"/>
                  </a:cubicBezTo>
                  <a:lnTo>
                    <a:pt x="0" y="2266626"/>
                  </a:lnTo>
                  <a:cubicBezTo>
                    <a:pt x="0" y="2266626"/>
                    <a:pt x="0" y="2266626"/>
                    <a:pt x="868" y="2266626"/>
                  </a:cubicBezTo>
                  <a:lnTo>
                    <a:pt x="6948" y="2266626"/>
                  </a:lnTo>
                  <a:cubicBezTo>
                    <a:pt x="6948" y="2266626"/>
                    <a:pt x="6948" y="2245866"/>
                    <a:pt x="13896" y="2245866"/>
                  </a:cubicBezTo>
                  <a:cubicBezTo>
                    <a:pt x="20844" y="2238946"/>
                    <a:pt x="69479" y="2245866"/>
                    <a:pt x="90323" y="2238946"/>
                  </a:cubicBezTo>
                  <a:cubicBezTo>
                    <a:pt x="111159" y="2232029"/>
                    <a:pt x="145879" y="2211283"/>
                    <a:pt x="145907" y="2211267"/>
                  </a:cubicBezTo>
                  <a:cubicBezTo>
                    <a:pt x="145907" y="2211267"/>
                    <a:pt x="145907" y="2211267"/>
                    <a:pt x="145038" y="2210402"/>
                  </a:cubicBezTo>
                  <a:lnTo>
                    <a:pt x="138959" y="2204347"/>
                  </a:lnTo>
                  <a:cubicBezTo>
                    <a:pt x="138959" y="2204347"/>
                    <a:pt x="145907" y="2197427"/>
                    <a:pt x="152855" y="2197427"/>
                  </a:cubicBezTo>
                  <a:cubicBezTo>
                    <a:pt x="152855" y="2190507"/>
                    <a:pt x="152855" y="2169748"/>
                    <a:pt x="145907" y="2162828"/>
                  </a:cubicBezTo>
                  <a:cubicBezTo>
                    <a:pt x="132011" y="2148988"/>
                    <a:pt x="166751" y="2128228"/>
                    <a:pt x="152855" y="2114389"/>
                  </a:cubicBezTo>
                  <a:cubicBezTo>
                    <a:pt x="145907" y="2107469"/>
                    <a:pt x="138959" y="2079789"/>
                    <a:pt x="138959" y="2045190"/>
                  </a:cubicBezTo>
                  <a:cubicBezTo>
                    <a:pt x="138959" y="2003671"/>
                    <a:pt x="145907" y="1713036"/>
                    <a:pt x="138959" y="1664597"/>
                  </a:cubicBezTo>
                  <a:cubicBezTo>
                    <a:pt x="132011" y="1616158"/>
                    <a:pt x="132011" y="1498520"/>
                    <a:pt x="125063" y="1429322"/>
                  </a:cubicBezTo>
                  <a:cubicBezTo>
                    <a:pt x="118116" y="1360132"/>
                    <a:pt x="111169" y="1201007"/>
                    <a:pt x="111167" y="1200966"/>
                  </a:cubicBezTo>
                  <a:cubicBezTo>
                    <a:pt x="111167" y="1200966"/>
                    <a:pt x="111167" y="1200966"/>
                    <a:pt x="90323" y="1194046"/>
                  </a:cubicBezTo>
                  <a:cubicBezTo>
                    <a:pt x="90323" y="1194046"/>
                    <a:pt x="76427" y="1194046"/>
                    <a:pt x="76427" y="1180206"/>
                  </a:cubicBezTo>
                  <a:cubicBezTo>
                    <a:pt x="69479" y="1166366"/>
                    <a:pt x="62531" y="1069488"/>
                    <a:pt x="69479" y="1034889"/>
                  </a:cubicBezTo>
                  <a:cubicBezTo>
                    <a:pt x="76427" y="1000290"/>
                    <a:pt x="55584" y="854972"/>
                    <a:pt x="62531" y="778854"/>
                  </a:cubicBezTo>
                  <a:cubicBezTo>
                    <a:pt x="76427" y="695815"/>
                    <a:pt x="41688" y="522819"/>
                    <a:pt x="41688" y="502059"/>
                  </a:cubicBezTo>
                  <a:cubicBezTo>
                    <a:pt x="48636" y="481299"/>
                    <a:pt x="55584" y="474380"/>
                    <a:pt x="55584" y="453620"/>
                  </a:cubicBezTo>
                  <a:cubicBezTo>
                    <a:pt x="62531" y="432860"/>
                    <a:pt x="55584" y="405181"/>
                    <a:pt x="76427" y="391341"/>
                  </a:cubicBezTo>
                  <a:cubicBezTo>
                    <a:pt x="83371" y="391341"/>
                    <a:pt x="97253" y="391341"/>
                    <a:pt x="97271" y="391341"/>
                  </a:cubicBezTo>
                  <a:cubicBezTo>
                    <a:pt x="97271" y="391341"/>
                    <a:pt x="97271" y="391341"/>
                    <a:pt x="159803" y="370581"/>
                  </a:cubicBezTo>
                  <a:cubicBezTo>
                    <a:pt x="159803" y="370581"/>
                    <a:pt x="173699" y="363662"/>
                    <a:pt x="180647" y="363662"/>
                  </a:cubicBezTo>
                  <a:cubicBezTo>
                    <a:pt x="194543" y="356742"/>
                    <a:pt x="229282" y="342902"/>
                    <a:pt x="236230" y="342902"/>
                  </a:cubicBezTo>
                  <a:cubicBezTo>
                    <a:pt x="250121" y="335985"/>
                    <a:pt x="257069" y="356726"/>
                    <a:pt x="257074" y="356742"/>
                  </a:cubicBezTo>
                  <a:cubicBezTo>
                    <a:pt x="257074" y="356742"/>
                    <a:pt x="243178" y="356742"/>
                    <a:pt x="236230" y="356742"/>
                  </a:cubicBezTo>
                  <a:cubicBezTo>
                    <a:pt x="236230" y="363662"/>
                    <a:pt x="264022" y="412101"/>
                    <a:pt x="277918" y="460540"/>
                  </a:cubicBezTo>
                  <a:cubicBezTo>
                    <a:pt x="291810" y="508963"/>
                    <a:pt x="312644" y="557386"/>
                    <a:pt x="312658" y="557418"/>
                  </a:cubicBezTo>
                  <a:cubicBezTo>
                    <a:pt x="312658" y="557418"/>
                    <a:pt x="333502" y="502059"/>
                    <a:pt x="333502" y="495139"/>
                  </a:cubicBezTo>
                  <a:cubicBezTo>
                    <a:pt x="340444" y="495139"/>
                    <a:pt x="347386" y="488231"/>
                    <a:pt x="347398" y="488219"/>
                  </a:cubicBezTo>
                  <a:cubicBezTo>
                    <a:pt x="347398" y="488219"/>
                    <a:pt x="347398" y="488219"/>
                    <a:pt x="345661" y="488219"/>
                  </a:cubicBezTo>
                  <a:lnTo>
                    <a:pt x="333502" y="488219"/>
                  </a:lnTo>
                  <a:cubicBezTo>
                    <a:pt x="333502" y="488219"/>
                    <a:pt x="319606" y="474380"/>
                    <a:pt x="326554" y="467460"/>
                  </a:cubicBezTo>
                  <a:cubicBezTo>
                    <a:pt x="326554" y="460540"/>
                    <a:pt x="347398" y="425940"/>
                    <a:pt x="354346" y="425940"/>
                  </a:cubicBezTo>
                  <a:cubicBezTo>
                    <a:pt x="361290" y="419024"/>
                    <a:pt x="375176" y="460499"/>
                    <a:pt x="375189" y="460540"/>
                  </a:cubicBezTo>
                  <a:cubicBezTo>
                    <a:pt x="375189" y="467455"/>
                    <a:pt x="368250" y="481282"/>
                    <a:pt x="368242" y="481299"/>
                  </a:cubicBezTo>
                  <a:cubicBezTo>
                    <a:pt x="368242" y="481299"/>
                    <a:pt x="368242" y="508979"/>
                    <a:pt x="375189" y="529738"/>
                  </a:cubicBezTo>
                  <a:cubicBezTo>
                    <a:pt x="375189" y="550489"/>
                    <a:pt x="375189" y="564326"/>
                    <a:pt x="375189" y="564338"/>
                  </a:cubicBezTo>
                  <a:cubicBezTo>
                    <a:pt x="375189" y="564338"/>
                    <a:pt x="409929" y="522819"/>
                    <a:pt x="416877" y="508979"/>
                  </a:cubicBezTo>
                  <a:cubicBezTo>
                    <a:pt x="423825" y="495139"/>
                    <a:pt x="458565" y="419021"/>
                    <a:pt x="458565" y="384421"/>
                  </a:cubicBezTo>
                  <a:cubicBezTo>
                    <a:pt x="465509" y="342926"/>
                    <a:pt x="437754" y="335990"/>
                    <a:pt x="437721" y="335982"/>
                  </a:cubicBezTo>
                  <a:close/>
                  <a:moveTo>
                    <a:pt x="337948" y="198"/>
                  </a:moveTo>
                  <a:cubicBezTo>
                    <a:pt x="363221" y="1594"/>
                    <a:pt x="382444" y="10005"/>
                    <a:pt x="391237" y="14708"/>
                  </a:cubicBezTo>
                  <a:cubicBezTo>
                    <a:pt x="393386" y="15193"/>
                    <a:pt x="395440" y="15806"/>
                    <a:pt x="397115" y="17369"/>
                  </a:cubicBezTo>
                  <a:cubicBezTo>
                    <a:pt x="399547" y="15061"/>
                    <a:pt x="412661" y="4582"/>
                    <a:pt x="431367" y="10780"/>
                  </a:cubicBezTo>
                  <a:cubicBezTo>
                    <a:pt x="445272" y="24600"/>
                    <a:pt x="466128" y="52241"/>
                    <a:pt x="466128" y="79882"/>
                  </a:cubicBezTo>
                  <a:cubicBezTo>
                    <a:pt x="459176" y="107523"/>
                    <a:pt x="466128" y="121344"/>
                    <a:pt x="466128" y="121344"/>
                  </a:cubicBezTo>
                  <a:lnTo>
                    <a:pt x="460045" y="115297"/>
                  </a:lnTo>
                  <a:cubicBezTo>
                    <a:pt x="459172" y="114449"/>
                    <a:pt x="457585" y="120759"/>
                    <a:pt x="455937" y="128101"/>
                  </a:cubicBezTo>
                  <a:cubicBezTo>
                    <a:pt x="460991" y="129268"/>
                    <a:pt x="465039" y="139860"/>
                    <a:pt x="465039" y="150452"/>
                  </a:cubicBezTo>
                  <a:cubicBezTo>
                    <a:pt x="465039" y="164332"/>
                    <a:pt x="465039" y="185152"/>
                    <a:pt x="465039" y="192093"/>
                  </a:cubicBezTo>
                  <a:cubicBezTo>
                    <a:pt x="458087" y="199033"/>
                    <a:pt x="451135" y="205973"/>
                    <a:pt x="451135" y="205973"/>
                  </a:cubicBezTo>
                  <a:lnTo>
                    <a:pt x="447659" y="198165"/>
                  </a:lnTo>
                  <a:cubicBezTo>
                    <a:pt x="445921" y="197298"/>
                    <a:pt x="444183" y="199033"/>
                    <a:pt x="444183" y="205973"/>
                  </a:cubicBezTo>
                  <a:cubicBezTo>
                    <a:pt x="444183" y="212913"/>
                    <a:pt x="437230" y="233734"/>
                    <a:pt x="437230" y="247614"/>
                  </a:cubicBezTo>
                  <a:cubicBezTo>
                    <a:pt x="430278" y="261494"/>
                    <a:pt x="423326" y="275375"/>
                    <a:pt x="423326" y="275375"/>
                  </a:cubicBezTo>
                  <a:cubicBezTo>
                    <a:pt x="423306" y="275395"/>
                    <a:pt x="416374" y="282345"/>
                    <a:pt x="416374" y="303135"/>
                  </a:cubicBezTo>
                  <a:cubicBezTo>
                    <a:pt x="416374" y="323956"/>
                    <a:pt x="360757" y="344776"/>
                    <a:pt x="360757" y="344776"/>
                  </a:cubicBezTo>
                  <a:cubicBezTo>
                    <a:pt x="360720" y="344769"/>
                    <a:pt x="291235" y="330890"/>
                    <a:pt x="291235" y="310075"/>
                  </a:cubicBezTo>
                  <a:cubicBezTo>
                    <a:pt x="291235" y="282315"/>
                    <a:pt x="284283" y="289255"/>
                    <a:pt x="284283" y="289255"/>
                  </a:cubicBezTo>
                  <a:cubicBezTo>
                    <a:pt x="284274" y="289236"/>
                    <a:pt x="277326" y="275361"/>
                    <a:pt x="270379" y="254554"/>
                  </a:cubicBezTo>
                  <a:cubicBezTo>
                    <a:pt x="263427" y="233734"/>
                    <a:pt x="256475" y="212913"/>
                    <a:pt x="256475" y="212913"/>
                  </a:cubicBezTo>
                  <a:cubicBezTo>
                    <a:pt x="256461" y="212940"/>
                    <a:pt x="249523" y="226787"/>
                    <a:pt x="249523" y="219853"/>
                  </a:cubicBezTo>
                  <a:cubicBezTo>
                    <a:pt x="242570" y="205973"/>
                    <a:pt x="242570" y="185152"/>
                    <a:pt x="235618" y="171272"/>
                  </a:cubicBezTo>
                  <a:cubicBezTo>
                    <a:pt x="228666" y="157392"/>
                    <a:pt x="235618" y="143511"/>
                    <a:pt x="242570" y="143511"/>
                  </a:cubicBezTo>
                  <a:lnTo>
                    <a:pt x="244451" y="142712"/>
                  </a:lnTo>
                  <a:cubicBezTo>
                    <a:pt x="244244" y="142093"/>
                    <a:pt x="243955" y="142075"/>
                    <a:pt x="243660" y="142075"/>
                  </a:cubicBezTo>
                  <a:lnTo>
                    <a:pt x="231493" y="139483"/>
                  </a:lnTo>
                  <a:cubicBezTo>
                    <a:pt x="229755" y="142050"/>
                    <a:pt x="229761" y="128254"/>
                    <a:pt x="236707" y="128254"/>
                  </a:cubicBezTo>
                  <a:cubicBezTo>
                    <a:pt x="243660" y="128254"/>
                    <a:pt x="243660" y="114434"/>
                    <a:pt x="243660" y="114434"/>
                  </a:cubicBezTo>
                  <a:cubicBezTo>
                    <a:pt x="243647" y="114447"/>
                    <a:pt x="236701" y="121344"/>
                    <a:pt x="229755" y="121344"/>
                  </a:cubicBezTo>
                  <a:cubicBezTo>
                    <a:pt x="229738" y="121344"/>
                    <a:pt x="222803" y="121344"/>
                    <a:pt x="222803" y="121344"/>
                  </a:cubicBezTo>
                  <a:cubicBezTo>
                    <a:pt x="222818" y="121336"/>
                    <a:pt x="236707" y="114422"/>
                    <a:pt x="236707" y="93703"/>
                  </a:cubicBezTo>
                  <a:cubicBezTo>
                    <a:pt x="236707" y="72972"/>
                    <a:pt x="243660" y="24600"/>
                    <a:pt x="299277" y="3869"/>
                  </a:cubicBezTo>
                  <a:cubicBezTo>
                    <a:pt x="313181" y="414"/>
                    <a:pt x="326216" y="-450"/>
                    <a:pt x="337948" y="198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íṧḻïḑe">
              <a:extLst>
                <a:ext uri="{FF2B5EF4-FFF2-40B4-BE49-F238E27FC236}">
                  <a16:creationId xmlns:a16="http://schemas.microsoft.com/office/drawing/2014/main" id="{16634A68-B3EC-4573-8586-F982DCE63C69}"/>
                </a:ext>
              </a:extLst>
            </p:cNvPr>
            <p:cNvSpPr/>
            <p:nvPr/>
          </p:nvSpPr>
          <p:spPr bwMode="auto">
            <a:xfrm>
              <a:off x="5049283" y="1126801"/>
              <a:ext cx="626360" cy="2083325"/>
            </a:xfrm>
            <a:custGeom>
              <a:avLst/>
              <a:gdLst/>
              <a:ahLst/>
              <a:cxnLst/>
              <a:rect l="l" t="t" r="r" b="b"/>
              <a:pathLst>
                <a:path w="689792" h="2294305">
                  <a:moveTo>
                    <a:pt x="437721" y="335982"/>
                  </a:moveTo>
                  <a:cubicBezTo>
                    <a:pt x="437721" y="335982"/>
                    <a:pt x="479409" y="342902"/>
                    <a:pt x="486357" y="349822"/>
                  </a:cubicBezTo>
                  <a:cubicBezTo>
                    <a:pt x="500253" y="349822"/>
                    <a:pt x="534992" y="356742"/>
                    <a:pt x="555836" y="377501"/>
                  </a:cubicBezTo>
                  <a:cubicBezTo>
                    <a:pt x="576672" y="391335"/>
                    <a:pt x="611391" y="384427"/>
                    <a:pt x="611420" y="384421"/>
                  </a:cubicBezTo>
                  <a:cubicBezTo>
                    <a:pt x="611420" y="384421"/>
                    <a:pt x="667003" y="405181"/>
                    <a:pt x="673951" y="412101"/>
                  </a:cubicBezTo>
                  <a:cubicBezTo>
                    <a:pt x="673951" y="419021"/>
                    <a:pt x="673951" y="474380"/>
                    <a:pt x="680899" y="515899"/>
                  </a:cubicBezTo>
                  <a:cubicBezTo>
                    <a:pt x="680899" y="515899"/>
                    <a:pt x="673951" y="654296"/>
                    <a:pt x="673951" y="744254"/>
                  </a:cubicBezTo>
                  <a:cubicBezTo>
                    <a:pt x="673951" y="819087"/>
                    <a:pt x="678759" y="802939"/>
                    <a:pt x="680899" y="799613"/>
                  </a:cubicBezTo>
                  <a:cubicBezTo>
                    <a:pt x="680899" y="813453"/>
                    <a:pt x="694795" y="931091"/>
                    <a:pt x="687847" y="944931"/>
                  </a:cubicBezTo>
                  <a:cubicBezTo>
                    <a:pt x="680899" y="965690"/>
                    <a:pt x="625316" y="1145607"/>
                    <a:pt x="618368" y="1159447"/>
                  </a:cubicBezTo>
                  <a:cubicBezTo>
                    <a:pt x="618368" y="1166365"/>
                    <a:pt x="618368" y="1214787"/>
                    <a:pt x="618368" y="1214806"/>
                  </a:cubicBezTo>
                  <a:cubicBezTo>
                    <a:pt x="597539" y="1235550"/>
                    <a:pt x="590586" y="1249384"/>
                    <a:pt x="590576" y="1249405"/>
                  </a:cubicBezTo>
                  <a:cubicBezTo>
                    <a:pt x="590576" y="1311684"/>
                    <a:pt x="583628" y="1408562"/>
                    <a:pt x="583628" y="1450081"/>
                  </a:cubicBezTo>
                  <a:cubicBezTo>
                    <a:pt x="590576" y="1505440"/>
                    <a:pt x="576680" y="1623078"/>
                    <a:pt x="583628" y="1685357"/>
                  </a:cubicBezTo>
                  <a:cubicBezTo>
                    <a:pt x="590576" y="1740716"/>
                    <a:pt x="590576" y="1982911"/>
                    <a:pt x="583628" y="2059030"/>
                  </a:cubicBezTo>
                  <a:cubicBezTo>
                    <a:pt x="583628" y="2121309"/>
                    <a:pt x="583628" y="2117416"/>
                    <a:pt x="583628" y="2121308"/>
                  </a:cubicBezTo>
                  <a:cubicBezTo>
                    <a:pt x="576687" y="2142048"/>
                    <a:pt x="583614" y="2148975"/>
                    <a:pt x="583628" y="2148988"/>
                  </a:cubicBezTo>
                  <a:cubicBezTo>
                    <a:pt x="583628" y="2148988"/>
                    <a:pt x="583628" y="2162828"/>
                    <a:pt x="583628" y="2183587"/>
                  </a:cubicBezTo>
                  <a:cubicBezTo>
                    <a:pt x="583628" y="2204334"/>
                    <a:pt x="569750" y="2204347"/>
                    <a:pt x="569732" y="2204347"/>
                  </a:cubicBezTo>
                  <a:cubicBezTo>
                    <a:pt x="569732" y="2204347"/>
                    <a:pt x="569732" y="2204347"/>
                    <a:pt x="590576" y="2266626"/>
                  </a:cubicBezTo>
                  <a:cubicBezTo>
                    <a:pt x="590576" y="2266626"/>
                    <a:pt x="590576" y="2266626"/>
                    <a:pt x="591444" y="2266626"/>
                  </a:cubicBezTo>
                  <a:lnTo>
                    <a:pt x="597524" y="2266626"/>
                  </a:lnTo>
                  <a:cubicBezTo>
                    <a:pt x="597524" y="2266626"/>
                    <a:pt x="597524" y="2266626"/>
                    <a:pt x="597524" y="2287385"/>
                  </a:cubicBezTo>
                  <a:cubicBezTo>
                    <a:pt x="576680" y="2294305"/>
                    <a:pt x="562784" y="2294305"/>
                    <a:pt x="521096" y="2294305"/>
                  </a:cubicBezTo>
                  <a:cubicBezTo>
                    <a:pt x="486373" y="2294305"/>
                    <a:pt x="458591" y="2287392"/>
                    <a:pt x="458565" y="2287385"/>
                  </a:cubicBezTo>
                  <a:cubicBezTo>
                    <a:pt x="458565" y="2287385"/>
                    <a:pt x="458565" y="2287385"/>
                    <a:pt x="458565" y="2266626"/>
                  </a:cubicBezTo>
                  <a:cubicBezTo>
                    <a:pt x="458565" y="2266626"/>
                    <a:pt x="458565" y="2266626"/>
                    <a:pt x="458565" y="2265761"/>
                  </a:cubicBezTo>
                  <a:lnTo>
                    <a:pt x="458565" y="2259706"/>
                  </a:lnTo>
                  <a:cubicBezTo>
                    <a:pt x="458565" y="2259706"/>
                    <a:pt x="458565" y="2259706"/>
                    <a:pt x="465513" y="2232026"/>
                  </a:cubicBezTo>
                  <a:cubicBezTo>
                    <a:pt x="465513" y="2232026"/>
                    <a:pt x="465513" y="2232026"/>
                    <a:pt x="465513" y="2231161"/>
                  </a:cubicBezTo>
                  <a:lnTo>
                    <a:pt x="465513" y="2225106"/>
                  </a:lnTo>
                  <a:cubicBezTo>
                    <a:pt x="465513" y="2225106"/>
                    <a:pt x="465513" y="2225106"/>
                    <a:pt x="464644" y="2224241"/>
                  </a:cubicBezTo>
                  <a:lnTo>
                    <a:pt x="458565" y="2218187"/>
                  </a:lnTo>
                  <a:cubicBezTo>
                    <a:pt x="458565" y="2218187"/>
                    <a:pt x="458565" y="2218187"/>
                    <a:pt x="457696" y="2218187"/>
                  </a:cubicBezTo>
                  <a:lnTo>
                    <a:pt x="451617" y="2218187"/>
                  </a:lnTo>
                  <a:cubicBezTo>
                    <a:pt x="444669" y="2211267"/>
                    <a:pt x="465513" y="2197427"/>
                    <a:pt x="451617" y="2190507"/>
                  </a:cubicBezTo>
                  <a:cubicBezTo>
                    <a:pt x="437721" y="2190507"/>
                    <a:pt x="430773" y="2155908"/>
                    <a:pt x="430773" y="2135148"/>
                  </a:cubicBezTo>
                  <a:cubicBezTo>
                    <a:pt x="430773" y="2107469"/>
                    <a:pt x="409929" y="1941392"/>
                    <a:pt x="402981" y="1872193"/>
                  </a:cubicBezTo>
                  <a:cubicBezTo>
                    <a:pt x="389085" y="1796075"/>
                    <a:pt x="396033" y="1650757"/>
                    <a:pt x="389085" y="1588479"/>
                  </a:cubicBezTo>
                  <a:cubicBezTo>
                    <a:pt x="382139" y="1533131"/>
                    <a:pt x="361302" y="1429364"/>
                    <a:pt x="361294" y="1429322"/>
                  </a:cubicBezTo>
                  <a:cubicBezTo>
                    <a:pt x="361294" y="1429322"/>
                    <a:pt x="340450" y="1574639"/>
                    <a:pt x="340450" y="1602318"/>
                  </a:cubicBezTo>
                  <a:cubicBezTo>
                    <a:pt x="340450" y="1629998"/>
                    <a:pt x="291814" y="1886033"/>
                    <a:pt x="291814" y="1920632"/>
                  </a:cubicBezTo>
                  <a:cubicBezTo>
                    <a:pt x="291814" y="1955232"/>
                    <a:pt x="319606" y="2135148"/>
                    <a:pt x="319606" y="2162828"/>
                  </a:cubicBezTo>
                  <a:cubicBezTo>
                    <a:pt x="319606" y="2183587"/>
                    <a:pt x="326554" y="2225106"/>
                    <a:pt x="326554" y="2232026"/>
                  </a:cubicBezTo>
                  <a:cubicBezTo>
                    <a:pt x="326554" y="2238937"/>
                    <a:pt x="333483" y="2245848"/>
                    <a:pt x="333502" y="2245866"/>
                  </a:cubicBezTo>
                  <a:cubicBezTo>
                    <a:pt x="333502" y="2245866"/>
                    <a:pt x="333502" y="2245866"/>
                    <a:pt x="333502" y="2266626"/>
                  </a:cubicBezTo>
                  <a:cubicBezTo>
                    <a:pt x="333502" y="2266626"/>
                    <a:pt x="333502" y="2266626"/>
                    <a:pt x="243178" y="2280465"/>
                  </a:cubicBezTo>
                  <a:cubicBezTo>
                    <a:pt x="243178" y="2280465"/>
                    <a:pt x="243178" y="2280465"/>
                    <a:pt x="243178" y="2259706"/>
                  </a:cubicBezTo>
                  <a:cubicBezTo>
                    <a:pt x="243178" y="2259706"/>
                    <a:pt x="180647" y="2280465"/>
                    <a:pt x="111167" y="2287385"/>
                  </a:cubicBezTo>
                  <a:cubicBezTo>
                    <a:pt x="41707" y="2287385"/>
                    <a:pt x="23" y="2273554"/>
                    <a:pt x="0" y="2273546"/>
                  </a:cubicBezTo>
                  <a:cubicBezTo>
                    <a:pt x="0" y="2273546"/>
                    <a:pt x="0" y="2273546"/>
                    <a:pt x="0" y="2272681"/>
                  </a:cubicBezTo>
                  <a:lnTo>
                    <a:pt x="0" y="2266626"/>
                  </a:lnTo>
                  <a:cubicBezTo>
                    <a:pt x="0" y="2266626"/>
                    <a:pt x="0" y="2266626"/>
                    <a:pt x="868" y="2266626"/>
                  </a:cubicBezTo>
                  <a:lnTo>
                    <a:pt x="6948" y="2266626"/>
                  </a:lnTo>
                  <a:cubicBezTo>
                    <a:pt x="6948" y="2266626"/>
                    <a:pt x="6948" y="2245866"/>
                    <a:pt x="13896" y="2245866"/>
                  </a:cubicBezTo>
                  <a:cubicBezTo>
                    <a:pt x="20844" y="2238946"/>
                    <a:pt x="69479" y="2245866"/>
                    <a:pt x="90323" y="2238946"/>
                  </a:cubicBezTo>
                  <a:cubicBezTo>
                    <a:pt x="111159" y="2232029"/>
                    <a:pt x="145879" y="2211283"/>
                    <a:pt x="145907" y="2211267"/>
                  </a:cubicBezTo>
                  <a:cubicBezTo>
                    <a:pt x="145907" y="2211267"/>
                    <a:pt x="145907" y="2211267"/>
                    <a:pt x="145038" y="2210402"/>
                  </a:cubicBezTo>
                  <a:lnTo>
                    <a:pt x="138959" y="2204347"/>
                  </a:lnTo>
                  <a:cubicBezTo>
                    <a:pt x="138959" y="2204347"/>
                    <a:pt x="145907" y="2197427"/>
                    <a:pt x="152855" y="2197427"/>
                  </a:cubicBezTo>
                  <a:cubicBezTo>
                    <a:pt x="152855" y="2190507"/>
                    <a:pt x="152855" y="2169748"/>
                    <a:pt x="145907" y="2162828"/>
                  </a:cubicBezTo>
                  <a:cubicBezTo>
                    <a:pt x="132011" y="2148988"/>
                    <a:pt x="166751" y="2128228"/>
                    <a:pt x="152855" y="2114389"/>
                  </a:cubicBezTo>
                  <a:cubicBezTo>
                    <a:pt x="145907" y="2107469"/>
                    <a:pt x="138959" y="2079789"/>
                    <a:pt x="138959" y="2045190"/>
                  </a:cubicBezTo>
                  <a:cubicBezTo>
                    <a:pt x="138959" y="2003671"/>
                    <a:pt x="145907" y="1713036"/>
                    <a:pt x="138959" y="1664597"/>
                  </a:cubicBezTo>
                  <a:cubicBezTo>
                    <a:pt x="132011" y="1616158"/>
                    <a:pt x="132011" y="1498520"/>
                    <a:pt x="125063" y="1429322"/>
                  </a:cubicBezTo>
                  <a:cubicBezTo>
                    <a:pt x="118116" y="1360132"/>
                    <a:pt x="111169" y="1201007"/>
                    <a:pt x="111167" y="1200966"/>
                  </a:cubicBezTo>
                  <a:cubicBezTo>
                    <a:pt x="111167" y="1200966"/>
                    <a:pt x="111167" y="1200966"/>
                    <a:pt x="90323" y="1194046"/>
                  </a:cubicBezTo>
                  <a:cubicBezTo>
                    <a:pt x="90323" y="1194046"/>
                    <a:pt x="76427" y="1194046"/>
                    <a:pt x="76427" y="1180206"/>
                  </a:cubicBezTo>
                  <a:cubicBezTo>
                    <a:pt x="69479" y="1166366"/>
                    <a:pt x="62531" y="1069488"/>
                    <a:pt x="69479" y="1034889"/>
                  </a:cubicBezTo>
                  <a:cubicBezTo>
                    <a:pt x="76427" y="1000290"/>
                    <a:pt x="55584" y="854972"/>
                    <a:pt x="62531" y="778854"/>
                  </a:cubicBezTo>
                  <a:cubicBezTo>
                    <a:pt x="76427" y="695815"/>
                    <a:pt x="41688" y="522819"/>
                    <a:pt x="41688" y="502059"/>
                  </a:cubicBezTo>
                  <a:cubicBezTo>
                    <a:pt x="48636" y="481299"/>
                    <a:pt x="55584" y="474380"/>
                    <a:pt x="55584" y="453620"/>
                  </a:cubicBezTo>
                  <a:cubicBezTo>
                    <a:pt x="62531" y="432860"/>
                    <a:pt x="55584" y="405181"/>
                    <a:pt x="76427" y="391341"/>
                  </a:cubicBezTo>
                  <a:cubicBezTo>
                    <a:pt x="83371" y="391341"/>
                    <a:pt x="97253" y="391341"/>
                    <a:pt x="97271" y="391341"/>
                  </a:cubicBezTo>
                  <a:cubicBezTo>
                    <a:pt x="97271" y="391341"/>
                    <a:pt x="97271" y="391341"/>
                    <a:pt x="159803" y="370581"/>
                  </a:cubicBezTo>
                  <a:cubicBezTo>
                    <a:pt x="159803" y="370581"/>
                    <a:pt x="173699" y="363662"/>
                    <a:pt x="180647" y="363662"/>
                  </a:cubicBezTo>
                  <a:cubicBezTo>
                    <a:pt x="194543" y="356742"/>
                    <a:pt x="229282" y="342902"/>
                    <a:pt x="236230" y="342902"/>
                  </a:cubicBezTo>
                  <a:cubicBezTo>
                    <a:pt x="250121" y="335985"/>
                    <a:pt x="257069" y="356726"/>
                    <a:pt x="257074" y="356742"/>
                  </a:cubicBezTo>
                  <a:cubicBezTo>
                    <a:pt x="257074" y="356742"/>
                    <a:pt x="243178" y="356742"/>
                    <a:pt x="236230" y="356742"/>
                  </a:cubicBezTo>
                  <a:cubicBezTo>
                    <a:pt x="236230" y="363662"/>
                    <a:pt x="264022" y="412101"/>
                    <a:pt x="277918" y="460540"/>
                  </a:cubicBezTo>
                  <a:cubicBezTo>
                    <a:pt x="291810" y="508963"/>
                    <a:pt x="312644" y="557386"/>
                    <a:pt x="312658" y="557418"/>
                  </a:cubicBezTo>
                  <a:cubicBezTo>
                    <a:pt x="312658" y="557418"/>
                    <a:pt x="333502" y="502059"/>
                    <a:pt x="333502" y="495139"/>
                  </a:cubicBezTo>
                  <a:cubicBezTo>
                    <a:pt x="340444" y="495139"/>
                    <a:pt x="347386" y="488231"/>
                    <a:pt x="347398" y="488219"/>
                  </a:cubicBezTo>
                  <a:cubicBezTo>
                    <a:pt x="347398" y="488219"/>
                    <a:pt x="347398" y="488219"/>
                    <a:pt x="345661" y="488219"/>
                  </a:cubicBezTo>
                  <a:lnTo>
                    <a:pt x="333502" y="488219"/>
                  </a:lnTo>
                  <a:cubicBezTo>
                    <a:pt x="333502" y="488219"/>
                    <a:pt x="319606" y="474380"/>
                    <a:pt x="326554" y="467460"/>
                  </a:cubicBezTo>
                  <a:cubicBezTo>
                    <a:pt x="326554" y="460540"/>
                    <a:pt x="347398" y="425940"/>
                    <a:pt x="354346" y="425940"/>
                  </a:cubicBezTo>
                  <a:cubicBezTo>
                    <a:pt x="361290" y="419024"/>
                    <a:pt x="375176" y="460499"/>
                    <a:pt x="375189" y="460540"/>
                  </a:cubicBezTo>
                  <a:cubicBezTo>
                    <a:pt x="375189" y="467455"/>
                    <a:pt x="368250" y="481282"/>
                    <a:pt x="368242" y="481299"/>
                  </a:cubicBezTo>
                  <a:cubicBezTo>
                    <a:pt x="368242" y="481299"/>
                    <a:pt x="368242" y="508979"/>
                    <a:pt x="375189" y="529738"/>
                  </a:cubicBezTo>
                  <a:cubicBezTo>
                    <a:pt x="375189" y="550489"/>
                    <a:pt x="375189" y="564326"/>
                    <a:pt x="375189" y="564338"/>
                  </a:cubicBezTo>
                  <a:cubicBezTo>
                    <a:pt x="375189" y="564338"/>
                    <a:pt x="409929" y="522819"/>
                    <a:pt x="416877" y="508979"/>
                  </a:cubicBezTo>
                  <a:cubicBezTo>
                    <a:pt x="423825" y="495139"/>
                    <a:pt x="458565" y="419021"/>
                    <a:pt x="458565" y="384421"/>
                  </a:cubicBezTo>
                  <a:cubicBezTo>
                    <a:pt x="465509" y="342926"/>
                    <a:pt x="437754" y="335990"/>
                    <a:pt x="437721" y="335982"/>
                  </a:cubicBezTo>
                  <a:close/>
                  <a:moveTo>
                    <a:pt x="337948" y="198"/>
                  </a:moveTo>
                  <a:cubicBezTo>
                    <a:pt x="363221" y="1594"/>
                    <a:pt x="382444" y="10005"/>
                    <a:pt x="391237" y="14708"/>
                  </a:cubicBezTo>
                  <a:cubicBezTo>
                    <a:pt x="393386" y="15193"/>
                    <a:pt x="395440" y="15806"/>
                    <a:pt x="397115" y="17369"/>
                  </a:cubicBezTo>
                  <a:cubicBezTo>
                    <a:pt x="399547" y="15061"/>
                    <a:pt x="412661" y="4582"/>
                    <a:pt x="431367" y="10780"/>
                  </a:cubicBezTo>
                  <a:cubicBezTo>
                    <a:pt x="445272" y="24600"/>
                    <a:pt x="466128" y="52241"/>
                    <a:pt x="466128" y="79882"/>
                  </a:cubicBezTo>
                  <a:cubicBezTo>
                    <a:pt x="459176" y="107523"/>
                    <a:pt x="466128" y="121344"/>
                    <a:pt x="466128" y="121344"/>
                  </a:cubicBezTo>
                  <a:lnTo>
                    <a:pt x="460045" y="115297"/>
                  </a:lnTo>
                  <a:cubicBezTo>
                    <a:pt x="459172" y="114449"/>
                    <a:pt x="457585" y="120759"/>
                    <a:pt x="455937" y="128101"/>
                  </a:cubicBezTo>
                  <a:cubicBezTo>
                    <a:pt x="460991" y="129268"/>
                    <a:pt x="465039" y="139860"/>
                    <a:pt x="465039" y="150452"/>
                  </a:cubicBezTo>
                  <a:cubicBezTo>
                    <a:pt x="465039" y="164332"/>
                    <a:pt x="465039" y="185152"/>
                    <a:pt x="465039" y="192093"/>
                  </a:cubicBezTo>
                  <a:cubicBezTo>
                    <a:pt x="458087" y="199033"/>
                    <a:pt x="451135" y="205973"/>
                    <a:pt x="451135" y="205973"/>
                  </a:cubicBezTo>
                  <a:lnTo>
                    <a:pt x="447659" y="198165"/>
                  </a:lnTo>
                  <a:cubicBezTo>
                    <a:pt x="445921" y="197298"/>
                    <a:pt x="444183" y="199033"/>
                    <a:pt x="444183" y="205973"/>
                  </a:cubicBezTo>
                  <a:cubicBezTo>
                    <a:pt x="444183" y="212913"/>
                    <a:pt x="437230" y="233734"/>
                    <a:pt x="437230" y="247614"/>
                  </a:cubicBezTo>
                  <a:cubicBezTo>
                    <a:pt x="430278" y="261494"/>
                    <a:pt x="423326" y="275375"/>
                    <a:pt x="423326" y="275375"/>
                  </a:cubicBezTo>
                  <a:cubicBezTo>
                    <a:pt x="423306" y="275395"/>
                    <a:pt x="416374" y="282345"/>
                    <a:pt x="416374" y="303135"/>
                  </a:cubicBezTo>
                  <a:cubicBezTo>
                    <a:pt x="416374" y="323956"/>
                    <a:pt x="360757" y="344776"/>
                    <a:pt x="360757" y="344776"/>
                  </a:cubicBezTo>
                  <a:cubicBezTo>
                    <a:pt x="360720" y="344769"/>
                    <a:pt x="291235" y="330890"/>
                    <a:pt x="291235" y="310075"/>
                  </a:cubicBezTo>
                  <a:cubicBezTo>
                    <a:pt x="291235" y="282315"/>
                    <a:pt x="284283" y="289255"/>
                    <a:pt x="284283" y="289255"/>
                  </a:cubicBezTo>
                  <a:cubicBezTo>
                    <a:pt x="284274" y="289236"/>
                    <a:pt x="277326" y="275361"/>
                    <a:pt x="270379" y="254554"/>
                  </a:cubicBezTo>
                  <a:cubicBezTo>
                    <a:pt x="263427" y="233734"/>
                    <a:pt x="256475" y="212913"/>
                    <a:pt x="256475" y="212913"/>
                  </a:cubicBezTo>
                  <a:cubicBezTo>
                    <a:pt x="256461" y="212940"/>
                    <a:pt x="249523" y="226787"/>
                    <a:pt x="249523" y="219853"/>
                  </a:cubicBezTo>
                  <a:cubicBezTo>
                    <a:pt x="242570" y="205973"/>
                    <a:pt x="242570" y="185152"/>
                    <a:pt x="235618" y="171272"/>
                  </a:cubicBezTo>
                  <a:cubicBezTo>
                    <a:pt x="228666" y="157392"/>
                    <a:pt x="235618" y="143511"/>
                    <a:pt x="242570" y="143511"/>
                  </a:cubicBezTo>
                  <a:lnTo>
                    <a:pt x="244451" y="142712"/>
                  </a:lnTo>
                  <a:cubicBezTo>
                    <a:pt x="244244" y="142093"/>
                    <a:pt x="243955" y="142075"/>
                    <a:pt x="243660" y="142075"/>
                  </a:cubicBezTo>
                  <a:lnTo>
                    <a:pt x="231493" y="139483"/>
                  </a:lnTo>
                  <a:cubicBezTo>
                    <a:pt x="229755" y="142050"/>
                    <a:pt x="229761" y="128254"/>
                    <a:pt x="236707" y="128254"/>
                  </a:cubicBezTo>
                  <a:cubicBezTo>
                    <a:pt x="243660" y="128254"/>
                    <a:pt x="243660" y="114434"/>
                    <a:pt x="243660" y="114434"/>
                  </a:cubicBezTo>
                  <a:cubicBezTo>
                    <a:pt x="243647" y="114447"/>
                    <a:pt x="236701" y="121344"/>
                    <a:pt x="229755" y="121344"/>
                  </a:cubicBezTo>
                  <a:cubicBezTo>
                    <a:pt x="229738" y="121344"/>
                    <a:pt x="222803" y="121344"/>
                    <a:pt x="222803" y="121344"/>
                  </a:cubicBezTo>
                  <a:cubicBezTo>
                    <a:pt x="222818" y="121336"/>
                    <a:pt x="236707" y="114422"/>
                    <a:pt x="236707" y="93703"/>
                  </a:cubicBezTo>
                  <a:cubicBezTo>
                    <a:pt x="236707" y="72972"/>
                    <a:pt x="243660" y="24600"/>
                    <a:pt x="299277" y="3869"/>
                  </a:cubicBezTo>
                  <a:cubicBezTo>
                    <a:pt x="313181" y="414"/>
                    <a:pt x="326216" y="-450"/>
                    <a:pt x="337948" y="198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íṧḷîdé">
              <a:extLst>
                <a:ext uri="{FF2B5EF4-FFF2-40B4-BE49-F238E27FC236}">
                  <a16:creationId xmlns:a16="http://schemas.microsoft.com/office/drawing/2014/main" id="{FE92268C-7DB6-4A84-AA26-691D35CB3526}"/>
                </a:ext>
              </a:extLst>
            </p:cNvPr>
            <p:cNvSpPr/>
            <p:nvPr/>
          </p:nvSpPr>
          <p:spPr bwMode="auto">
            <a:xfrm>
              <a:off x="5779176" y="1126801"/>
              <a:ext cx="626360" cy="2083325"/>
            </a:xfrm>
            <a:custGeom>
              <a:avLst/>
              <a:gdLst/>
              <a:ahLst/>
              <a:cxnLst/>
              <a:rect l="l" t="t" r="r" b="b"/>
              <a:pathLst>
                <a:path w="689792" h="2294305">
                  <a:moveTo>
                    <a:pt x="437721" y="335982"/>
                  </a:moveTo>
                  <a:cubicBezTo>
                    <a:pt x="437721" y="335982"/>
                    <a:pt x="479409" y="342902"/>
                    <a:pt x="486357" y="349822"/>
                  </a:cubicBezTo>
                  <a:cubicBezTo>
                    <a:pt x="500253" y="349822"/>
                    <a:pt x="534992" y="356742"/>
                    <a:pt x="555836" y="377501"/>
                  </a:cubicBezTo>
                  <a:cubicBezTo>
                    <a:pt x="576672" y="391335"/>
                    <a:pt x="611391" y="384427"/>
                    <a:pt x="611420" y="384421"/>
                  </a:cubicBezTo>
                  <a:cubicBezTo>
                    <a:pt x="611420" y="384421"/>
                    <a:pt x="667003" y="405181"/>
                    <a:pt x="673951" y="412101"/>
                  </a:cubicBezTo>
                  <a:cubicBezTo>
                    <a:pt x="673951" y="419021"/>
                    <a:pt x="673951" y="474380"/>
                    <a:pt x="680899" y="515899"/>
                  </a:cubicBezTo>
                  <a:cubicBezTo>
                    <a:pt x="680899" y="515899"/>
                    <a:pt x="673951" y="654296"/>
                    <a:pt x="673951" y="744254"/>
                  </a:cubicBezTo>
                  <a:cubicBezTo>
                    <a:pt x="673951" y="819087"/>
                    <a:pt x="678759" y="802939"/>
                    <a:pt x="680899" y="799613"/>
                  </a:cubicBezTo>
                  <a:cubicBezTo>
                    <a:pt x="680899" y="813453"/>
                    <a:pt x="694795" y="931091"/>
                    <a:pt x="687847" y="944931"/>
                  </a:cubicBezTo>
                  <a:cubicBezTo>
                    <a:pt x="680899" y="965690"/>
                    <a:pt x="625316" y="1145607"/>
                    <a:pt x="618368" y="1159447"/>
                  </a:cubicBezTo>
                  <a:cubicBezTo>
                    <a:pt x="618368" y="1166365"/>
                    <a:pt x="618368" y="1214787"/>
                    <a:pt x="618368" y="1214806"/>
                  </a:cubicBezTo>
                  <a:cubicBezTo>
                    <a:pt x="597539" y="1235550"/>
                    <a:pt x="590586" y="1249384"/>
                    <a:pt x="590576" y="1249405"/>
                  </a:cubicBezTo>
                  <a:cubicBezTo>
                    <a:pt x="590576" y="1311684"/>
                    <a:pt x="583628" y="1408562"/>
                    <a:pt x="583628" y="1450081"/>
                  </a:cubicBezTo>
                  <a:cubicBezTo>
                    <a:pt x="590576" y="1505440"/>
                    <a:pt x="576680" y="1623078"/>
                    <a:pt x="583628" y="1685357"/>
                  </a:cubicBezTo>
                  <a:cubicBezTo>
                    <a:pt x="590576" y="1740716"/>
                    <a:pt x="590576" y="1982911"/>
                    <a:pt x="583628" y="2059030"/>
                  </a:cubicBezTo>
                  <a:cubicBezTo>
                    <a:pt x="583628" y="2121309"/>
                    <a:pt x="583628" y="2117416"/>
                    <a:pt x="583628" y="2121308"/>
                  </a:cubicBezTo>
                  <a:cubicBezTo>
                    <a:pt x="576687" y="2142048"/>
                    <a:pt x="583614" y="2148975"/>
                    <a:pt x="583628" y="2148988"/>
                  </a:cubicBezTo>
                  <a:cubicBezTo>
                    <a:pt x="583628" y="2148988"/>
                    <a:pt x="583628" y="2162828"/>
                    <a:pt x="583628" y="2183587"/>
                  </a:cubicBezTo>
                  <a:cubicBezTo>
                    <a:pt x="583628" y="2204334"/>
                    <a:pt x="569750" y="2204347"/>
                    <a:pt x="569732" y="2204347"/>
                  </a:cubicBezTo>
                  <a:cubicBezTo>
                    <a:pt x="569732" y="2204347"/>
                    <a:pt x="569732" y="2204347"/>
                    <a:pt x="590576" y="2266626"/>
                  </a:cubicBezTo>
                  <a:cubicBezTo>
                    <a:pt x="590576" y="2266626"/>
                    <a:pt x="590576" y="2266626"/>
                    <a:pt x="591444" y="2266626"/>
                  </a:cubicBezTo>
                  <a:lnTo>
                    <a:pt x="597524" y="2266626"/>
                  </a:lnTo>
                  <a:cubicBezTo>
                    <a:pt x="597524" y="2266626"/>
                    <a:pt x="597524" y="2266626"/>
                    <a:pt x="597524" y="2287385"/>
                  </a:cubicBezTo>
                  <a:cubicBezTo>
                    <a:pt x="576680" y="2294305"/>
                    <a:pt x="562784" y="2294305"/>
                    <a:pt x="521096" y="2294305"/>
                  </a:cubicBezTo>
                  <a:cubicBezTo>
                    <a:pt x="486373" y="2294305"/>
                    <a:pt x="458591" y="2287392"/>
                    <a:pt x="458565" y="2287385"/>
                  </a:cubicBezTo>
                  <a:cubicBezTo>
                    <a:pt x="458565" y="2287385"/>
                    <a:pt x="458565" y="2287385"/>
                    <a:pt x="458565" y="2266626"/>
                  </a:cubicBezTo>
                  <a:cubicBezTo>
                    <a:pt x="458565" y="2266626"/>
                    <a:pt x="458565" y="2266626"/>
                    <a:pt x="458565" y="2265761"/>
                  </a:cubicBezTo>
                  <a:lnTo>
                    <a:pt x="458565" y="2259706"/>
                  </a:lnTo>
                  <a:cubicBezTo>
                    <a:pt x="458565" y="2259706"/>
                    <a:pt x="458565" y="2259706"/>
                    <a:pt x="465513" y="2232026"/>
                  </a:cubicBezTo>
                  <a:cubicBezTo>
                    <a:pt x="465513" y="2232026"/>
                    <a:pt x="465513" y="2232026"/>
                    <a:pt x="465513" y="2231161"/>
                  </a:cubicBezTo>
                  <a:lnTo>
                    <a:pt x="465513" y="2225106"/>
                  </a:lnTo>
                  <a:cubicBezTo>
                    <a:pt x="465513" y="2225106"/>
                    <a:pt x="465513" y="2225106"/>
                    <a:pt x="464644" y="2224241"/>
                  </a:cubicBezTo>
                  <a:lnTo>
                    <a:pt x="458565" y="2218187"/>
                  </a:lnTo>
                  <a:cubicBezTo>
                    <a:pt x="458565" y="2218187"/>
                    <a:pt x="458565" y="2218187"/>
                    <a:pt x="457696" y="2218187"/>
                  </a:cubicBezTo>
                  <a:lnTo>
                    <a:pt x="451617" y="2218187"/>
                  </a:lnTo>
                  <a:cubicBezTo>
                    <a:pt x="444669" y="2211267"/>
                    <a:pt x="465513" y="2197427"/>
                    <a:pt x="451617" y="2190507"/>
                  </a:cubicBezTo>
                  <a:cubicBezTo>
                    <a:pt x="437721" y="2190507"/>
                    <a:pt x="430773" y="2155908"/>
                    <a:pt x="430773" y="2135148"/>
                  </a:cubicBezTo>
                  <a:cubicBezTo>
                    <a:pt x="430773" y="2107469"/>
                    <a:pt x="409929" y="1941392"/>
                    <a:pt x="402981" y="1872193"/>
                  </a:cubicBezTo>
                  <a:cubicBezTo>
                    <a:pt x="389085" y="1796075"/>
                    <a:pt x="396033" y="1650757"/>
                    <a:pt x="389085" y="1588479"/>
                  </a:cubicBezTo>
                  <a:cubicBezTo>
                    <a:pt x="382139" y="1533131"/>
                    <a:pt x="361302" y="1429364"/>
                    <a:pt x="361294" y="1429322"/>
                  </a:cubicBezTo>
                  <a:cubicBezTo>
                    <a:pt x="361294" y="1429322"/>
                    <a:pt x="340450" y="1574639"/>
                    <a:pt x="340450" y="1602318"/>
                  </a:cubicBezTo>
                  <a:cubicBezTo>
                    <a:pt x="340450" y="1629998"/>
                    <a:pt x="291814" y="1886033"/>
                    <a:pt x="291814" y="1920632"/>
                  </a:cubicBezTo>
                  <a:cubicBezTo>
                    <a:pt x="291814" y="1955232"/>
                    <a:pt x="319606" y="2135148"/>
                    <a:pt x="319606" y="2162828"/>
                  </a:cubicBezTo>
                  <a:cubicBezTo>
                    <a:pt x="319606" y="2183587"/>
                    <a:pt x="326554" y="2225106"/>
                    <a:pt x="326554" y="2232026"/>
                  </a:cubicBezTo>
                  <a:cubicBezTo>
                    <a:pt x="326554" y="2238937"/>
                    <a:pt x="333483" y="2245848"/>
                    <a:pt x="333502" y="2245866"/>
                  </a:cubicBezTo>
                  <a:cubicBezTo>
                    <a:pt x="333502" y="2245866"/>
                    <a:pt x="333502" y="2245866"/>
                    <a:pt x="333502" y="2266626"/>
                  </a:cubicBezTo>
                  <a:cubicBezTo>
                    <a:pt x="333502" y="2266626"/>
                    <a:pt x="333502" y="2266626"/>
                    <a:pt x="243178" y="2280465"/>
                  </a:cubicBezTo>
                  <a:cubicBezTo>
                    <a:pt x="243178" y="2280465"/>
                    <a:pt x="243178" y="2280465"/>
                    <a:pt x="243178" y="2259706"/>
                  </a:cubicBezTo>
                  <a:cubicBezTo>
                    <a:pt x="243178" y="2259706"/>
                    <a:pt x="180647" y="2280465"/>
                    <a:pt x="111167" y="2287385"/>
                  </a:cubicBezTo>
                  <a:cubicBezTo>
                    <a:pt x="41707" y="2287385"/>
                    <a:pt x="23" y="2273554"/>
                    <a:pt x="0" y="2273546"/>
                  </a:cubicBezTo>
                  <a:cubicBezTo>
                    <a:pt x="0" y="2273546"/>
                    <a:pt x="0" y="2273546"/>
                    <a:pt x="0" y="2272681"/>
                  </a:cubicBezTo>
                  <a:lnTo>
                    <a:pt x="0" y="2266626"/>
                  </a:lnTo>
                  <a:cubicBezTo>
                    <a:pt x="0" y="2266626"/>
                    <a:pt x="0" y="2266626"/>
                    <a:pt x="868" y="2266626"/>
                  </a:cubicBezTo>
                  <a:lnTo>
                    <a:pt x="6948" y="2266626"/>
                  </a:lnTo>
                  <a:cubicBezTo>
                    <a:pt x="6948" y="2266626"/>
                    <a:pt x="6948" y="2245866"/>
                    <a:pt x="13896" y="2245866"/>
                  </a:cubicBezTo>
                  <a:cubicBezTo>
                    <a:pt x="20844" y="2238946"/>
                    <a:pt x="69479" y="2245866"/>
                    <a:pt x="90323" y="2238946"/>
                  </a:cubicBezTo>
                  <a:cubicBezTo>
                    <a:pt x="111159" y="2232029"/>
                    <a:pt x="145879" y="2211283"/>
                    <a:pt x="145907" y="2211267"/>
                  </a:cubicBezTo>
                  <a:cubicBezTo>
                    <a:pt x="145907" y="2211267"/>
                    <a:pt x="145907" y="2211267"/>
                    <a:pt x="145038" y="2210402"/>
                  </a:cubicBezTo>
                  <a:lnTo>
                    <a:pt x="138959" y="2204347"/>
                  </a:lnTo>
                  <a:cubicBezTo>
                    <a:pt x="138959" y="2204347"/>
                    <a:pt x="145907" y="2197427"/>
                    <a:pt x="152855" y="2197427"/>
                  </a:cubicBezTo>
                  <a:cubicBezTo>
                    <a:pt x="152855" y="2190507"/>
                    <a:pt x="152855" y="2169748"/>
                    <a:pt x="145907" y="2162828"/>
                  </a:cubicBezTo>
                  <a:cubicBezTo>
                    <a:pt x="132011" y="2148988"/>
                    <a:pt x="166751" y="2128228"/>
                    <a:pt x="152855" y="2114389"/>
                  </a:cubicBezTo>
                  <a:cubicBezTo>
                    <a:pt x="145907" y="2107469"/>
                    <a:pt x="138959" y="2079789"/>
                    <a:pt x="138959" y="2045190"/>
                  </a:cubicBezTo>
                  <a:cubicBezTo>
                    <a:pt x="138959" y="2003671"/>
                    <a:pt x="145907" y="1713036"/>
                    <a:pt x="138959" y="1664597"/>
                  </a:cubicBezTo>
                  <a:cubicBezTo>
                    <a:pt x="132011" y="1616158"/>
                    <a:pt x="132011" y="1498520"/>
                    <a:pt x="125063" y="1429322"/>
                  </a:cubicBezTo>
                  <a:cubicBezTo>
                    <a:pt x="118116" y="1360132"/>
                    <a:pt x="111169" y="1201007"/>
                    <a:pt x="111167" y="1200966"/>
                  </a:cubicBezTo>
                  <a:cubicBezTo>
                    <a:pt x="111167" y="1200966"/>
                    <a:pt x="111167" y="1200966"/>
                    <a:pt x="90323" y="1194046"/>
                  </a:cubicBezTo>
                  <a:cubicBezTo>
                    <a:pt x="90323" y="1194046"/>
                    <a:pt x="76427" y="1194046"/>
                    <a:pt x="76427" y="1180206"/>
                  </a:cubicBezTo>
                  <a:cubicBezTo>
                    <a:pt x="69479" y="1166366"/>
                    <a:pt x="62531" y="1069488"/>
                    <a:pt x="69479" y="1034889"/>
                  </a:cubicBezTo>
                  <a:cubicBezTo>
                    <a:pt x="76427" y="1000290"/>
                    <a:pt x="55584" y="854972"/>
                    <a:pt x="62531" y="778854"/>
                  </a:cubicBezTo>
                  <a:cubicBezTo>
                    <a:pt x="76427" y="695815"/>
                    <a:pt x="41688" y="522819"/>
                    <a:pt x="41688" y="502059"/>
                  </a:cubicBezTo>
                  <a:cubicBezTo>
                    <a:pt x="48636" y="481299"/>
                    <a:pt x="55584" y="474380"/>
                    <a:pt x="55584" y="453620"/>
                  </a:cubicBezTo>
                  <a:cubicBezTo>
                    <a:pt x="62531" y="432860"/>
                    <a:pt x="55584" y="405181"/>
                    <a:pt x="76427" y="391341"/>
                  </a:cubicBezTo>
                  <a:cubicBezTo>
                    <a:pt x="83371" y="391341"/>
                    <a:pt x="97253" y="391341"/>
                    <a:pt x="97271" y="391341"/>
                  </a:cubicBezTo>
                  <a:cubicBezTo>
                    <a:pt x="97271" y="391341"/>
                    <a:pt x="97271" y="391341"/>
                    <a:pt x="159803" y="370581"/>
                  </a:cubicBezTo>
                  <a:cubicBezTo>
                    <a:pt x="159803" y="370581"/>
                    <a:pt x="173699" y="363662"/>
                    <a:pt x="180647" y="363662"/>
                  </a:cubicBezTo>
                  <a:cubicBezTo>
                    <a:pt x="194543" y="356742"/>
                    <a:pt x="229282" y="342902"/>
                    <a:pt x="236230" y="342902"/>
                  </a:cubicBezTo>
                  <a:cubicBezTo>
                    <a:pt x="250121" y="335985"/>
                    <a:pt x="257069" y="356726"/>
                    <a:pt x="257074" y="356742"/>
                  </a:cubicBezTo>
                  <a:cubicBezTo>
                    <a:pt x="257074" y="356742"/>
                    <a:pt x="243178" y="356742"/>
                    <a:pt x="236230" y="356742"/>
                  </a:cubicBezTo>
                  <a:cubicBezTo>
                    <a:pt x="236230" y="363662"/>
                    <a:pt x="264022" y="412101"/>
                    <a:pt x="277918" y="460540"/>
                  </a:cubicBezTo>
                  <a:cubicBezTo>
                    <a:pt x="291810" y="508963"/>
                    <a:pt x="312644" y="557386"/>
                    <a:pt x="312658" y="557418"/>
                  </a:cubicBezTo>
                  <a:cubicBezTo>
                    <a:pt x="312658" y="557418"/>
                    <a:pt x="333502" y="502059"/>
                    <a:pt x="333502" y="495139"/>
                  </a:cubicBezTo>
                  <a:cubicBezTo>
                    <a:pt x="340444" y="495139"/>
                    <a:pt x="347386" y="488231"/>
                    <a:pt x="347398" y="488219"/>
                  </a:cubicBezTo>
                  <a:cubicBezTo>
                    <a:pt x="347398" y="488219"/>
                    <a:pt x="347398" y="488219"/>
                    <a:pt x="345661" y="488219"/>
                  </a:cubicBezTo>
                  <a:lnTo>
                    <a:pt x="333502" y="488219"/>
                  </a:lnTo>
                  <a:cubicBezTo>
                    <a:pt x="333502" y="488219"/>
                    <a:pt x="319606" y="474380"/>
                    <a:pt x="326554" y="467460"/>
                  </a:cubicBezTo>
                  <a:cubicBezTo>
                    <a:pt x="326554" y="460540"/>
                    <a:pt x="347398" y="425940"/>
                    <a:pt x="354346" y="425940"/>
                  </a:cubicBezTo>
                  <a:cubicBezTo>
                    <a:pt x="361290" y="419024"/>
                    <a:pt x="375176" y="460499"/>
                    <a:pt x="375189" y="460540"/>
                  </a:cubicBezTo>
                  <a:cubicBezTo>
                    <a:pt x="375189" y="467455"/>
                    <a:pt x="368250" y="481282"/>
                    <a:pt x="368242" y="481299"/>
                  </a:cubicBezTo>
                  <a:cubicBezTo>
                    <a:pt x="368242" y="481299"/>
                    <a:pt x="368242" y="508979"/>
                    <a:pt x="375189" y="529738"/>
                  </a:cubicBezTo>
                  <a:cubicBezTo>
                    <a:pt x="375189" y="550489"/>
                    <a:pt x="375189" y="564326"/>
                    <a:pt x="375189" y="564338"/>
                  </a:cubicBezTo>
                  <a:cubicBezTo>
                    <a:pt x="375189" y="564338"/>
                    <a:pt x="409929" y="522819"/>
                    <a:pt x="416877" y="508979"/>
                  </a:cubicBezTo>
                  <a:cubicBezTo>
                    <a:pt x="423825" y="495139"/>
                    <a:pt x="458565" y="419021"/>
                    <a:pt x="458565" y="384421"/>
                  </a:cubicBezTo>
                  <a:cubicBezTo>
                    <a:pt x="465509" y="342926"/>
                    <a:pt x="437754" y="335990"/>
                    <a:pt x="437721" y="335982"/>
                  </a:cubicBezTo>
                  <a:close/>
                  <a:moveTo>
                    <a:pt x="337948" y="198"/>
                  </a:moveTo>
                  <a:cubicBezTo>
                    <a:pt x="363221" y="1594"/>
                    <a:pt x="382444" y="10005"/>
                    <a:pt x="391237" y="14708"/>
                  </a:cubicBezTo>
                  <a:cubicBezTo>
                    <a:pt x="393386" y="15193"/>
                    <a:pt x="395440" y="15806"/>
                    <a:pt x="397115" y="17369"/>
                  </a:cubicBezTo>
                  <a:cubicBezTo>
                    <a:pt x="399547" y="15061"/>
                    <a:pt x="412661" y="4582"/>
                    <a:pt x="431367" y="10780"/>
                  </a:cubicBezTo>
                  <a:cubicBezTo>
                    <a:pt x="445272" y="24600"/>
                    <a:pt x="466128" y="52241"/>
                    <a:pt x="466128" y="79882"/>
                  </a:cubicBezTo>
                  <a:cubicBezTo>
                    <a:pt x="459176" y="107523"/>
                    <a:pt x="466128" y="121344"/>
                    <a:pt x="466128" y="121344"/>
                  </a:cubicBezTo>
                  <a:lnTo>
                    <a:pt x="460045" y="115297"/>
                  </a:lnTo>
                  <a:cubicBezTo>
                    <a:pt x="459172" y="114449"/>
                    <a:pt x="457585" y="120759"/>
                    <a:pt x="455937" y="128101"/>
                  </a:cubicBezTo>
                  <a:cubicBezTo>
                    <a:pt x="460991" y="129268"/>
                    <a:pt x="465039" y="139860"/>
                    <a:pt x="465039" y="150452"/>
                  </a:cubicBezTo>
                  <a:cubicBezTo>
                    <a:pt x="465039" y="164332"/>
                    <a:pt x="465039" y="185152"/>
                    <a:pt x="465039" y="192093"/>
                  </a:cubicBezTo>
                  <a:cubicBezTo>
                    <a:pt x="458087" y="199033"/>
                    <a:pt x="451135" y="205973"/>
                    <a:pt x="451135" y="205973"/>
                  </a:cubicBezTo>
                  <a:lnTo>
                    <a:pt x="447659" y="198165"/>
                  </a:lnTo>
                  <a:cubicBezTo>
                    <a:pt x="445921" y="197298"/>
                    <a:pt x="444183" y="199033"/>
                    <a:pt x="444183" y="205973"/>
                  </a:cubicBezTo>
                  <a:cubicBezTo>
                    <a:pt x="444183" y="212913"/>
                    <a:pt x="437230" y="233734"/>
                    <a:pt x="437230" y="247614"/>
                  </a:cubicBezTo>
                  <a:cubicBezTo>
                    <a:pt x="430278" y="261494"/>
                    <a:pt x="423326" y="275375"/>
                    <a:pt x="423326" y="275375"/>
                  </a:cubicBezTo>
                  <a:cubicBezTo>
                    <a:pt x="423306" y="275395"/>
                    <a:pt x="416374" y="282345"/>
                    <a:pt x="416374" y="303135"/>
                  </a:cubicBezTo>
                  <a:cubicBezTo>
                    <a:pt x="416374" y="323956"/>
                    <a:pt x="360757" y="344776"/>
                    <a:pt x="360757" y="344776"/>
                  </a:cubicBezTo>
                  <a:cubicBezTo>
                    <a:pt x="360720" y="344769"/>
                    <a:pt x="291235" y="330890"/>
                    <a:pt x="291235" y="310075"/>
                  </a:cubicBezTo>
                  <a:cubicBezTo>
                    <a:pt x="291235" y="282315"/>
                    <a:pt x="284283" y="289255"/>
                    <a:pt x="284283" y="289255"/>
                  </a:cubicBezTo>
                  <a:cubicBezTo>
                    <a:pt x="284274" y="289236"/>
                    <a:pt x="277326" y="275361"/>
                    <a:pt x="270379" y="254554"/>
                  </a:cubicBezTo>
                  <a:cubicBezTo>
                    <a:pt x="263427" y="233734"/>
                    <a:pt x="256475" y="212913"/>
                    <a:pt x="256475" y="212913"/>
                  </a:cubicBezTo>
                  <a:cubicBezTo>
                    <a:pt x="256461" y="212940"/>
                    <a:pt x="249523" y="226787"/>
                    <a:pt x="249523" y="219853"/>
                  </a:cubicBezTo>
                  <a:cubicBezTo>
                    <a:pt x="242570" y="205973"/>
                    <a:pt x="242570" y="185152"/>
                    <a:pt x="235618" y="171272"/>
                  </a:cubicBezTo>
                  <a:cubicBezTo>
                    <a:pt x="228666" y="157392"/>
                    <a:pt x="235618" y="143511"/>
                    <a:pt x="242570" y="143511"/>
                  </a:cubicBezTo>
                  <a:lnTo>
                    <a:pt x="244451" y="142712"/>
                  </a:lnTo>
                  <a:cubicBezTo>
                    <a:pt x="244244" y="142093"/>
                    <a:pt x="243955" y="142075"/>
                    <a:pt x="243660" y="142075"/>
                  </a:cubicBezTo>
                  <a:lnTo>
                    <a:pt x="231493" y="139483"/>
                  </a:lnTo>
                  <a:cubicBezTo>
                    <a:pt x="229755" y="142050"/>
                    <a:pt x="229761" y="128254"/>
                    <a:pt x="236707" y="128254"/>
                  </a:cubicBezTo>
                  <a:cubicBezTo>
                    <a:pt x="243660" y="128254"/>
                    <a:pt x="243660" y="114434"/>
                    <a:pt x="243660" y="114434"/>
                  </a:cubicBezTo>
                  <a:cubicBezTo>
                    <a:pt x="243647" y="114447"/>
                    <a:pt x="236701" y="121344"/>
                    <a:pt x="229755" y="121344"/>
                  </a:cubicBezTo>
                  <a:cubicBezTo>
                    <a:pt x="229738" y="121344"/>
                    <a:pt x="222803" y="121344"/>
                    <a:pt x="222803" y="121344"/>
                  </a:cubicBezTo>
                  <a:cubicBezTo>
                    <a:pt x="222818" y="121336"/>
                    <a:pt x="236707" y="114422"/>
                    <a:pt x="236707" y="93703"/>
                  </a:cubicBezTo>
                  <a:cubicBezTo>
                    <a:pt x="236707" y="72972"/>
                    <a:pt x="243660" y="24600"/>
                    <a:pt x="299277" y="3869"/>
                  </a:cubicBezTo>
                  <a:cubicBezTo>
                    <a:pt x="313181" y="414"/>
                    <a:pt x="326216" y="-450"/>
                    <a:pt x="337948" y="198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íṧľïḓè">
              <a:extLst>
                <a:ext uri="{FF2B5EF4-FFF2-40B4-BE49-F238E27FC236}">
                  <a16:creationId xmlns:a16="http://schemas.microsoft.com/office/drawing/2014/main" id="{9A789C57-8804-4EBF-BCBD-C07341D7A149}"/>
                </a:ext>
              </a:extLst>
            </p:cNvPr>
            <p:cNvSpPr/>
            <p:nvPr/>
          </p:nvSpPr>
          <p:spPr bwMode="auto">
            <a:xfrm>
              <a:off x="6509069" y="1126801"/>
              <a:ext cx="626360" cy="2083325"/>
            </a:xfrm>
            <a:custGeom>
              <a:avLst/>
              <a:gdLst/>
              <a:ahLst/>
              <a:cxnLst/>
              <a:rect l="l" t="t" r="r" b="b"/>
              <a:pathLst>
                <a:path w="689792" h="2294305">
                  <a:moveTo>
                    <a:pt x="437721" y="335982"/>
                  </a:moveTo>
                  <a:cubicBezTo>
                    <a:pt x="437721" y="335982"/>
                    <a:pt x="479409" y="342902"/>
                    <a:pt x="486357" y="349822"/>
                  </a:cubicBezTo>
                  <a:cubicBezTo>
                    <a:pt x="500253" y="349822"/>
                    <a:pt x="534992" y="356742"/>
                    <a:pt x="555836" y="377501"/>
                  </a:cubicBezTo>
                  <a:cubicBezTo>
                    <a:pt x="576672" y="391335"/>
                    <a:pt x="611391" y="384427"/>
                    <a:pt x="611420" y="384421"/>
                  </a:cubicBezTo>
                  <a:cubicBezTo>
                    <a:pt x="611420" y="384421"/>
                    <a:pt x="667003" y="405181"/>
                    <a:pt x="673951" y="412101"/>
                  </a:cubicBezTo>
                  <a:cubicBezTo>
                    <a:pt x="673951" y="419021"/>
                    <a:pt x="673951" y="474380"/>
                    <a:pt x="680899" y="515899"/>
                  </a:cubicBezTo>
                  <a:cubicBezTo>
                    <a:pt x="680899" y="515899"/>
                    <a:pt x="673951" y="654296"/>
                    <a:pt x="673951" y="744254"/>
                  </a:cubicBezTo>
                  <a:cubicBezTo>
                    <a:pt x="673951" y="819087"/>
                    <a:pt x="678759" y="802939"/>
                    <a:pt x="680899" y="799613"/>
                  </a:cubicBezTo>
                  <a:cubicBezTo>
                    <a:pt x="680899" y="813453"/>
                    <a:pt x="694795" y="931091"/>
                    <a:pt x="687847" y="944931"/>
                  </a:cubicBezTo>
                  <a:cubicBezTo>
                    <a:pt x="680899" y="965690"/>
                    <a:pt x="625316" y="1145607"/>
                    <a:pt x="618368" y="1159447"/>
                  </a:cubicBezTo>
                  <a:cubicBezTo>
                    <a:pt x="618368" y="1166365"/>
                    <a:pt x="618368" y="1214787"/>
                    <a:pt x="618368" y="1214806"/>
                  </a:cubicBezTo>
                  <a:cubicBezTo>
                    <a:pt x="597539" y="1235550"/>
                    <a:pt x="590586" y="1249384"/>
                    <a:pt x="590576" y="1249405"/>
                  </a:cubicBezTo>
                  <a:cubicBezTo>
                    <a:pt x="590576" y="1311684"/>
                    <a:pt x="583628" y="1408562"/>
                    <a:pt x="583628" y="1450081"/>
                  </a:cubicBezTo>
                  <a:cubicBezTo>
                    <a:pt x="590576" y="1505440"/>
                    <a:pt x="576680" y="1623078"/>
                    <a:pt x="583628" y="1685357"/>
                  </a:cubicBezTo>
                  <a:cubicBezTo>
                    <a:pt x="590576" y="1740716"/>
                    <a:pt x="590576" y="1982911"/>
                    <a:pt x="583628" y="2059030"/>
                  </a:cubicBezTo>
                  <a:cubicBezTo>
                    <a:pt x="583628" y="2121309"/>
                    <a:pt x="583628" y="2117416"/>
                    <a:pt x="583628" y="2121308"/>
                  </a:cubicBezTo>
                  <a:cubicBezTo>
                    <a:pt x="576687" y="2142048"/>
                    <a:pt x="583614" y="2148975"/>
                    <a:pt x="583628" y="2148988"/>
                  </a:cubicBezTo>
                  <a:cubicBezTo>
                    <a:pt x="583628" y="2148988"/>
                    <a:pt x="583628" y="2162828"/>
                    <a:pt x="583628" y="2183587"/>
                  </a:cubicBezTo>
                  <a:cubicBezTo>
                    <a:pt x="583628" y="2204334"/>
                    <a:pt x="569750" y="2204347"/>
                    <a:pt x="569732" y="2204347"/>
                  </a:cubicBezTo>
                  <a:cubicBezTo>
                    <a:pt x="569732" y="2204347"/>
                    <a:pt x="569732" y="2204347"/>
                    <a:pt x="590576" y="2266626"/>
                  </a:cubicBezTo>
                  <a:cubicBezTo>
                    <a:pt x="590576" y="2266626"/>
                    <a:pt x="590576" y="2266626"/>
                    <a:pt x="591444" y="2266626"/>
                  </a:cubicBezTo>
                  <a:lnTo>
                    <a:pt x="597524" y="2266626"/>
                  </a:lnTo>
                  <a:cubicBezTo>
                    <a:pt x="597524" y="2266626"/>
                    <a:pt x="597524" y="2266626"/>
                    <a:pt x="597524" y="2287385"/>
                  </a:cubicBezTo>
                  <a:cubicBezTo>
                    <a:pt x="576680" y="2294305"/>
                    <a:pt x="562784" y="2294305"/>
                    <a:pt x="521096" y="2294305"/>
                  </a:cubicBezTo>
                  <a:cubicBezTo>
                    <a:pt x="486373" y="2294305"/>
                    <a:pt x="458591" y="2287392"/>
                    <a:pt x="458565" y="2287385"/>
                  </a:cubicBezTo>
                  <a:cubicBezTo>
                    <a:pt x="458565" y="2287385"/>
                    <a:pt x="458565" y="2287385"/>
                    <a:pt x="458565" y="2266626"/>
                  </a:cubicBezTo>
                  <a:cubicBezTo>
                    <a:pt x="458565" y="2266626"/>
                    <a:pt x="458565" y="2266626"/>
                    <a:pt x="458565" y="2265761"/>
                  </a:cubicBezTo>
                  <a:lnTo>
                    <a:pt x="458565" y="2259706"/>
                  </a:lnTo>
                  <a:cubicBezTo>
                    <a:pt x="458565" y="2259706"/>
                    <a:pt x="458565" y="2259706"/>
                    <a:pt x="465513" y="2232026"/>
                  </a:cubicBezTo>
                  <a:cubicBezTo>
                    <a:pt x="465513" y="2232026"/>
                    <a:pt x="465513" y="2232026"/>
                    <a:pt x="465513" y="2231161"/>
                  </a:cubicBezTo>
                  <a:lnTo>
                    <a:pt x="465513" y="2225106"/>
                  </a:lnTo>
                  <a:cubicBezTo>
                    <a:pt x="465513" y="2225106"/>
                    <a:pt x="465513" y="2225106"/>
                    <a:pt x="464644" y="2224241"/>
                  </a:cubicBezTo>
                  <a:lnTo>
                    <a:pt x="458565" y="2218187"/>
                  </a:lnTo>
                  <a:cubicBezTo>
                    <a:pt x="458565" y="2218187"/>
                    <a:pt x="458565" y="2218187"/>
                    <a:pt x="457696" y="2218187"/>
                  </a:cubicBezTo>
                  <a:lnTo>
                    <a:pt x="451617" y="2218187"/>
                  </a:lnTo>
                  <a:cubicBezTo>
                    <a:pt x="444669" y="2211267"/>
                    <a:pt x="465513" y="2197427"/>
                    <a:pt x="451617" y="2190507"/>
                  </a:cubicBezTo>
                  <a:cubicBezTo>
                    <a:pt x="437721" y="2190507"/>
                    <a:pt x="430773" y="2155908"/>
                    <a:pt x="430773" y="2135148"/>
                  </a:cubicBezTo>
                  <a:cubicBezTo>
                    <a:pt x="430773" y="2107469"/>
                    <a:pt x="409929" y="1941392"/>
                    <a:pt x="402981" y="1872193"/>
                  </a:cubicBezTo>
                  <a:cubicBezTo>
                    <a:pt x="389085" y="1796075"/>
                    <a:pt x="396033" y="1650757"/>
                    <a:pt x="389085" y="1588479"/>
                  </a:cubicBezTo>
                  <a:cubicBezTo>
                    <a:pt x="382139" y="1533131"/>
                    <a:pt x="361302" y="1429364"/>
                    <a:pt x="361294" y="1429322"/>
                  </a:cubicBezTo>
                  <a:cubicBezTo>
                    <a:pt x="361294" y="1429322"/>
                    <a:pt x="340450" y="1574639"/>
                    <a:pt x="340450" y="1602318"/>
                  </a:cubicBezTo>
                  <a:cubicBezTo>
                    <a:pt x="340450" y="1629998"/>
                    <a:pt x="291814" y="1886033"/>
                    <a:pt x="291814" y="1920632"/>
                  </a:cubicBezTo>
                  <a:cubicBezTo>
                    <a:pt x="291814" y="1955232"/>
                    <a:pt x="319606" y="2135148"/>
                    <a:pt x="319606" y="2162828"/>
                  </a:cubicBezTo>
                  <a:cubicBezTo>
                    <a:pt x="319606" y="2183587"/>
                    <a:pt x="326554" y="2225106"/>
                    <a:pt x="326554" y="2232026"/>
                  </a:cubicBezTo>
                  <a:cubicBezTo>
                    <a:pt x="326554" y="2238937"/>
                    <a:pt x="333483" y="2245848"/>
                    <a:pt x="333502" y="2245866"/>
                  </a:cubicBezTo>
                  <a:cubicBezTo>
                    <a:pt x="333502" y="2245866"/>
                    <a:pt x="333502" y="2245866"/>
                    <a:pt x="333502" y="2266626"/>
                  </a:cubicBezTo>
                  <a:cubicBezTo>
                    <a:pt x="333502" y="2266626"/>
                    <a:pt x="333502" y="2266626"/>
                    <a:pt x="243178" y="2280465"/>
                  </a:cubicBezTo>
                  <a:cubicBezTo>
                    <a:pt x="243178" y="2280465"/>
                    <a:pt x="243178" y="2280465"/>
                    <a:pt x="243178" y="2259706"/>
                  </a:cubicBezTo>
                  <a:cubicBezTo>
                    <a:pt x="243178" y="2259706"/>
                    <a:pt x="180647" y="2280465"/>
                    <a:pt x="111167" y="2287385"/>
                  </a:cubicBezTo>
                  <a:cubicBezTo>
                    <a:pt x="41707" y="2287385"/>
                    <a:pt x="23" y="2273554"/>
                    <a:pt x="0" y="2273546"/>
                  </a:cubicBezTo>
                  <a:cubicBezTo>
                    <a:pt x="0" y="2273546"/>
                    <a:pt x="0" y="2273546"/>
                    <a:pt x="0" y="2272681"/>
                  </a:cubicBezTo>
                  <a:lnTo>
                    <a:pt x="0" y="2266626"/>
                  </a:lnTo>
                  <a:cubicBezTo>
                    <a:pt x="0" y="2266626"/>
                    <a:pt x="0" y="2266626"/>
                    <a:pt x="868" y="2266626"/>
                  </a:cubicBezTo>
                  <a:lnTo>
                    <a:pt x="6948" y="2266626"/>
                  </a:lnTo>
                  <a:cubicBezTo>
                    <a:pt x="6948" y="2266626"/>
                    <a:pt x="6948" y="2245866"/>
                    <a:pt x="13896" y="2245866"/>
                  </a:cubicBezTo>
                  <a:cubicBezTo>
                    <a:pt x="20844" y="2238946"/>
                    <a:pt x="69479" y="2245866"/>
                    <a:pt x="90323" y="2238946"/>
                  </a:cubicBezTo>
                  <a:cubicBezTo>
                    <a:pt x="111159" y="2232029"/>
                    <a:pt x="145879" y="2211283"/>
                    <a:pt x="145907" y="2211267"/>
                  </a:cubicBezTo>
                  <a:cubicBezTo>
                    <a:pt x="145907" y="2211267"/>
                    <a:pt x="145907" y="2211267"/>
                    <a:pt x="145038" y="2210402"/>
                  </a:cubicBezTo>
                  <a:lnTo>
                    <a:pt x="138959" y="2204347"/>
                  </a:lnTo>
                  <a:cubicBezTo>
                    <a:pt x="138959" y="2204347"/>
                    <a:pt x="145907" y="2197427"/>
                    <a:pt x="152855" y="2197427"/>
                  </a:cubicBezTo>
                  <a:cubicBezTo>
                    <a:pt x="152855" y="2190507"/>
                    <a:pt x="152855" y="2169748"/>
                    <a:pt x="145907" y="2162828"/>
                  </a:cubicBezTo>
                  <a:cubicBezTo>
                    <a:pt x="132011" y="2148988"/>
                    <a:pt x="166751" y="2128228"/>
                    <a:pt x="152855" y="2114389"/>
                  </a:cubicBezTo>
                  <a:cubicBezTo>
                    <a:pt x="145907" y="2107469"/>
                    <a:pt x="138959" y="2079789"/>
                    <a:pt x="138959" y="2045190"/>
                  </a:cubicBezTo>
                  <a:cubicBezTo>
                    <a:pt x="138959" y="2003671"/>
                    <a:pt x="145907" y="1713036"/>
                    <a:pt x="138959" y="1664597"/>
                  </a:cubicBezTo>
                  <a:cubicBezTo>
                    <a:pt x="132011" y="1616158"/>
                    <a:pt x="132011" y="1498520"/>
                    <a:pt x="125063" y="1429322"/>
                  </a:cubicBezTo>
                  <a:cubicBezTo>
                    <a:pt x="118116" y="1360132"/>
                    <a:pt x="111169" y="1201007"/>
                    <a:pt x="111167" y="1200966"/>
                  </a:cubicBezTo>
                  <a:cubicBezTo>
                    <a:pt x="111167" y="1200966"/>
                    <a:pt x="111167" y="1200966"/>
                    <a:pt x="90323" y="1194046"/>
                  </a:cubicBezTo>
                  <a:cubicBezTo>
                    <a:pt x="90323" y="1194046"/>
                    <a:pt x="76427" y="1194046"/>
                    <a:pt x="76427" y="1180206"/>
                  </a:cubicBezTo>
                  <a:cubicBezTo>
                    <a:pt x="69479" y="1166366"/>
                    <a:pt x="62531" y="1069488"/>
                    <a:pt x="69479" y="1034889"/>
                  </a:cubicBezTo>
                  <a:cubicBezTo>
                    <a:pt x="76427" y="1000290"/>
                    <a:pt x="55584" y="854972"/>
                    <a:pt x="62531" y="778854"/>
                  </a:cubicBezTo>
                  <a:cubicBezTo>
                    <a:pt x="76427" y="695815"/>
                    <a:pt x="41688" y="522819"/>
                    <a:pt x="41688" y="502059"/>
                  </a:cubicBezTo>
                  <a:cubicBezTo>
                    <a:pt x="48636" y="481299"/>
                    <a:pt x="55584" y="474380"/>
                    <a:pt x="55584" y="453620"/>
                  </a:cubicBezTo>
                  <a:cubicBezTo>
                    <a:pt x="62531" y="432860"/>
                    <a:pt x="55584" y="405181"/>
                    <a:pt x="76427" y="391341"/>
                  </a:cubicBezTo>
                  <a:cubicBezTo>
                    <a:pt x="83371" y="391341"/>
                    <a:pt x="97253" y="391341"/>
                    <a:pt x="97271" y="391341"/>
                  </a:cubicBezTo>
                  <a:cubicBezTo>
                    <a:pt x="97271" y="391341"/>
                    <a:pt x="97271" y="391341"/>
                    <a:pt x="159803" y="370581"/>
                  </a:cubicBezTo>
                  <a:cubicBezTo>
                    <a:pt x="159803" y="370581"/>
                    <a:pt x="173699" y="363662"/>
                    <a:pt x="180647" y="363662"/>
                  </a:cubicBezTo>
                  <a:cubicBezTo>
                    <a:pt x="194543" y="356742"/>
                    <a:pt x="229282" y="342902"/>
                    <a:pt x="236230" y="342902"/>
                  </a:cubicBezTo>
                  <a:cubicBezTo>
                    <a:pt x="250121" y="335985"/>
                    <a:pt x="257069" y="356726"/>
                    <a:pt x="257074" y="356742"/>
                  </a:cubicBezTo>
                  <a:cubicBezTo>
                    <a:pt x="257074" y="356742"/>
                    <a:pt x="243178" y="356742"/>
                    <a:pt x="236230" y="356742"/>
                  </a:cubicBezTo>
                  <a:cubicBezTo>
                    <a:pt x="236230" y="363662"/>
                    <a:pt x="264022" y="412101"/>
                    <a:pt x="277918" y="460540"/>
                  </a:cubicBezTo>
                  <a:cubicBezTo>
                    <a:pt x="291810" y="508963"/>
                    <a:pt x="312644" y="557386"/>
                    <a:pt x="312658" y="557418"/>
                  </a:cubicBezTo>
                  <a:cubicBezTo>
                    <a:pt x="312658" y="557418"/>
                    <a:pt x="333502" y="502059"/>
                    <a:pt x="333502" y="495139"/>
                  </a:cubicBezTo>
                  <a:cubicBezTo>
                    <a:pt x="340444" y="495139"/>
                    <a:pt x="347386" y="488231"/>
                    <a:pt x="347398" y="488219"/>
                  </a:cubicBezTo>
                  <a:cubicBezTo>
                    <a:pt x="347398" y="488219"/>
                    <a:pt x="347398" y="488219"/>
                    <a:pt x="345661" y="488219"/>
                  </a:cubicBezTo>
                  <a:lnTo>
                    <a:pt x="333502" y="488219"/>
                  </a:lnTo>
                  <a:cubicBezTo>
                    <a:pt x="333502" y="488219"/>
                    <a:pt x="319606" y="474380"/>
                    <a:pt x="326554" y="467460"/>
                  </a:cubicBezTo>
                  <a:cubicBezTo>
                    <a:pt x="326554" y="460540"/>
                    <a:pt x="347398" y="425940"/>
                    <a:pt x="354346" y="425940"/>
                  </a:cubicBezTo>
                  <a:cubicBezTo>
                    <a:pt x="361290" y="419024"/>
                    <a:pt x="375176" y="460499"/>
                    <a:pt x="375189" y="460540"/>
                  </a:cubicBezTo>
                  <a:cubicBezTo>
                    <a:pt x="375189" y="467455"/>
                    <a:pt x="368250" y="481282"/>
                    <a:pt x="368242" y="481299"/>
                  </a:cubicBezTo>
                  <a:cubicBezTo>
                    <a:pt x="368242" y="481299"/>
                    <a:pt x="368242" y="508979"/>
                    <a:pt x="375189" y="529738"/>
                  </a:cubicBezTo>
                  <a:cubicBezTo>
                    <a:pt x="375189" y="550489"/>
                    <a:pt x="375189" y="564326"/>
                    <a:pt x="375189" y="564338"/>
                  </a:cubicBezTo>
                  <a:cubicBezTo>
                    <a:pt x="375189" y="564338"/>
                    <a:pt x="409929" y="522819"/>
                    <a:pt x="416877" y="508979"/>
                  </a:cubicBezTo>
                  <a:cubicBezTo>
                    <a:pt x="423825" y="495139"/>
                    <a:pt x="458565" y="419021"/>
                    <a:pt x="458565" y="384421"/>
                  </a:cubicBezTo>
                  <a:cubicBezTo>
                    <a:pt x="465509" y="342926"/>
                    <a:pt x="437754" y="335990"/>
                    <a:pt x="437721" y="335982"/>
                  </a:cubicBezTo>
                  <a:close/>
                  <a:moveTo>
                    <a:pt x="337948" y="198"/>
                  </a:moveTo>
                  <a:cubicBezTo>
                    <a:pt x="363221" y="1594"/>
                    <a:pt x="382444" y="10005"/>
                    <a:pt x="391237" y="14708"/>
                  </a:cubicBezTo>
                  <a:cubicBezTo>
                    <a:pt x="393386" y="15193"/>
                    <a:pt x="395440" y="15806"/>
                    <a:pt x="397115" y="17369"/>
                  </a:cubicBezTo>
                  <a:cubicBezTo>
                    <a:pt x="399547" y="15061"/>
                    <a:pt x="412661" y="4582"/>
                    <a:pt x="431367" y="10780"/>
                  </a:cubicBezTo>
                  <a:cubicBezTo>
                    <a:pt x="445272" y="24600"/>
                    <a:pt x="466128" y="52241"/>
                    <a:pt x="466128" y="79882"/>
                  </a:cubicBezTo>
                  <a:cubicBezTo>
                    <a:pt x="459176" y="107523"/>
                    <a:pt x="466128" y="121344"/>
                    <a:pt x="466128" y="121344"/>
                  </a:cubicBezTo>
                  <a:lnTo>
                    <a:pt x="460045" y="115297"/>
                  </a:lnTo>
                  <a:cubicBezTo>
                    <a:pt x="459172" y="114449"/>
                    <a:pt x="457585" y="120759"/>
                    <a:pt x="455937" y="128101"/>
                  </a:cubicBezTo>
                  <a:cubicBezTo>
                    <a:pt x="460991" y="129268"/>
                    <a:pt x="465039" y="139860"/>
                    <a:pt x="465039" y="150452"/>
                  </a:cubicBezTo>
                  <a:cubicBezTo>
                    <a:pt x="465039" y="164332"/>
                    <a:pt x="465039" y="185152"/>
                    <a:pt x="465039" y="192093"/>
                  </a:cubicBezTo>
                  <a:cubicBezTo>
                    <a:pt x="458087" y="199033"/>
                    <a:pt x="451135" y="205973"/>
                    <a:pt x="451135" y="205973"/>
                  </a:cubicBezTo>
                  <a:lnTo>
                    <a:pt x="447659" y="198165"/>
                  </a:lnTo>
                  <a:cubicBezTo>
                    <a:pt x="445921" y="197298"/>
                    <a:pt x="444183" y="199033"/>
                    <a:pt x="444183" y="205973"/>
                  </a:cubicBezTo>
                  <a:cubicBezTo>
                    <a:pt x="444183" y="212913"/>
                    <a:pt x="437230" y="233734"/>
                    <a:pt x="437230" y="247614"/>
                  </a:cubicBezTo>
                  <a:cubicBezTo>
                    <a:pt x="430278" y="261494"/>
                    <a:pt x="423326" y="275375"/>
                    <a:pt x="423326" y="275375"/>
                  </a:cubicBezTo>
                  <a:cubicBezTo>
                    <a:pt x="423306" y="275395"/>
                    <a:pt x="416374" y="282345"/>
                    <a:pt x="416374" y="303135"/>
                  </a:cubicBezTo>
                  <a:cubicBezTo>
                    <a:pt x="416374" y="323956"/>
                    <a:pt x="360757" y="344776"/>
                    <a:pt x="360757" y="344776"/>
                  </a:cubicBezTo>
                  <a:cubicBezTo>
                    <a:pt x="360720" y="344769"/>
                    <a:pt x="291235" y="330890"/>
                    <a:pt x="291235" y="310075"/>
                  </a:cubicBezTo>
                  <a:cubicBezTo>
                    <a:pt x="291235" y="282315"/>
                    <a:pt x="284283" y="289255"/>
                    <a:pt x="284283" y="289255"/>
                  </a:cubicBezTo>
                  <a:cubicBezTo>
                    <a:pt x="284274" y="289236"/>
                    <a:pt x="277326" y="275361"/>
                    <a:pt x="270379" y="254554"/>
                  </a:cubicBezTo>
                  <a:cubicBezTo>
                    <a:pt x="263427" y="233734"/>
                    <a:pt x="256475" y="212913"/>
                    <a:pt x="256475" y="212913"/>
                  </a:cubicBezTo>
                  <a:cubicBezTo>
                    <a:pt x="256461" y="212940"/>
                    <a:pt x="249523" y="226787"/>
                    <a:pt x="249523" y="219853"/>
                  </a:cubicBezTo>
                  <a:cubicBezTo>
                    <a:pt x="242570" y="205973"/>
                    <a:pt x="242570" y="185152"/>
                    <a:pt x="235618" y="171272"/>
                  </a:cubicBezTo>
                  <a:cubicBezTo>
                    <a:pt x="228666" y="157392"/>
                    <a:pt x="235618" y="143511"/>
                    <a:pt x="242570" y="143511"/>
                  </a:cubicBezTo>
                  <a:lnTo>
                    <a:pt x="244451" y="142712"/>
                  </a:lnTo>
                  <a:cubicBezTo>
                    <a:pt x="244244" y="142093"/>
                    <a:pt x="243955" y="142075"/>
                    <a:pt x="243660" y="142075"/>
                  </a:cubicBezTo>
                  <a:lnTo>
                    <a:pt x="231493" y="139483"/>
                  </a:lnTo>
                  <a:cubicBezTo>
                    <a:pt x="229755" y="142050"/>
                    <a:pt x="229761" y="128254"/>
                    <a:pt x="236707" y="128254"/>
                  </a:cubicBezTo>
                  <a:cubicBezTo>
                    <a:pt x="243660" y="128254"/>
                    <a:pt x="243660" y="114434"/>
                    <a:pt x="243660" y="114434"/>
                  </a:cubicBezTo>
                  <a:cubicBezTo>
                    <a:pt x="243647" y="114447"/>
                    <a:pt x="236701" y="121344"/>
                    <a:pt x="229755" y="121344"/>
                  </a:cubicBezTo>
                  <a:cubicBezTo>
                    <a:pt x="229738" y="121344"/>
                    <a:pt x="222803" y="121344"/>
                    <a:pt x="222803" y="121344"/>
                  </a:cubicBezTo>
                  <a:cubicBezTo>
                    <a:pt x="222818" y="121336"/>
                    <a:pt x="236707" y="114422"/>
                    <a:pt x="236707" y="93703"/>
                  </a:cubicBezTo>
                  <a:cubicBezTo>
                    <a:pt x="236707" y="72972"/>
                    <a:pt x="243660" y="24600"/>
                    <a:pt x="299277" y="3869"/>
                  </a:cubicBezTo>
                  <a:cubicBezTo>
                    <a:pt x="313181" y="414"/>
                    <a:pt x="326216" y="-450"/>
                    <a:pt x="337948" y="198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íṥľîḋê">
              <a:extLst>
                <a:ext uri="{FF2B5EF4-FFF2-40B4-BE49-F238E27FC236}">
                  <a16:creationId xmlns:a16="http://schemas.microsoft.com/office/drawing/2014/main" id="{9C1C8BD1-F59C-4B03-8BB8-E1D8DB578D96}"/>
                </a:ext>
              </a:extLst>
            </p:cNvPr>
            <p:cNvSpPr/>
            <p:nvPr/>
          </p:nvSpPr>
          <p:spPr bwMode="auto">
            <a:xfrm>
              <a:off x="7238962" y="1126801"/>
              <a:ext cx="626360" cy="2083325"/>
            </a:xfrm>
            <a:custGeom>
              <a:avLst/>
              <a:gdLst/>
              <a:ahLst/>
              <a:cxnLst/>
              <a:rect l="l" t="t" r="r" b="b"/>
              <a:pathLst>
                <a:path w="689792" h="2294305">
                  <a:moveTo>
                    <a:pt x="437721" y="335982"/>
                  </a:moveTo>
                  <a:cubicBezTo>
                    <a:pt x="437721" y="335982"/>
                    <a:pt x="479409" y="342902"/>
                    <a:pt x="486357" y="349822"/>
                  </a:cubicBezTo>
                  <a:cubicBezTo>
                    <a:pt x="500253" y="349822"/>
                    <a:pt x="534992" y="356742"/>
                    <a:pt x="555836" y="377501"/>
                  </a:cubicBezTo>
                  <a:cubicBezTo>
                    <a:pt x="576672" y="391335"/>
                    <a:pt x="611391" y="384427"/>
                    <a:pt x="611420" y="384421"/>
                  </a:cubicBezTo>
                  <a:cubicBezTo>
                    <a:pt x="611420" y="384421"/>
                    <a:pt x="667003" y="405181"/>
                    <a:pt x="673951" y="412101"/>
                  </a:cubicBezTo>
                  <a:cubicBezTo>
                    <a:pt x="673951" y="419021"/>
                    <a:pt x="673951" y="474380"/>
                    <a:pt x="680899" y="515899"/>
                  </a:cubicBezTo>
                  <a:cubicBezTo>
                    <a:pt x="680899" y="515899"/>
                    <a:pt x="673951" y="654296"/>
                    <a:pt x="673951" y="744254"/>
                  </a:cubicBezTo>
                  <a:cubicBezTo>
                    <a:pt x="673951" y="819087"/>
                    <a:pt x="678759" y="802939"/>
                    <a:pt x="680899" y="799613"/>
                  </a:cubicBezTo>
                  <a:cubicBezTo>
                    <a:pt x="680899" y="813453"/>
                    <a:pt x="694795" y="931091"/>
                    <a:pt x="687847" y="944931"/>
                  </a:cubicBezTo>
                  <a:cubicBezTo>
                    <a:pt x="680899" y="965690"/>
                    <a:pt x="625316" y="1145607"/>
                    <a:pt x="618368" y="1159447"/>
                  </a:cubicBezTo>
                  <a:cubicBezTo>
                    <a:pt x="618368" y="1166365"/>
                    <a:pt x="618368" y="1214787"/>
                    <a:pt x="618368" y="1214806"/>
                  </a:cubicBezTo>
                  <a:cubicBezTo>
                    <a:pt x="597539" y="1235550"/>
                    <a:pt x="590586" y="1249384"/>
                    <a:pt x="590576" y="1249405"/>
                  </a:cubicBezTo>
                  <a:cubicBezTo>
                    <a:pt x="590576" y="1311684"/>
                    <a:pt x="583628" y="1408562"/>
                    <a:pt x="583628" y="1450081"/>
                  </a:cubicBezTo>
                  <a:cubicBezTo>
                    <a:pt x="590576" y="1505440"/>
                    <a:pt x="576680" y="1623078"/>
                    <a:pt x="583628" y="1685357"/>
                  </a:cubicBezTo>
                  <a:cubicBezTo>
                    <a:pt x="590576" y="1740716"/>
                    <a:pt x="590576" y="1982911"/>
                    <a:pt x="583628" y="2059030"/>
                  </a:cubicBezTo>
                  <a:cubicBezTo>
                    <a:pt x="583628" y="2121309"/>
                    <a:pt x="583628" y="2117416"/>
                    <a:pt x="583628" y="2121308"/>
                  </a:cubicBezTo>
                  <a:cubicBezTo>
                    <a:pt x="576687" y="2142048"/>
                    <a:pt x="583614" y="2148975"/>
                    <a:pt x="583628" y="2148988"/>
                  </a:cubicBezTo>
                  <a:cubicBezTo>
                    <a:pt x="583628" y="2148988"/>
                    <a:pt x="583628" y="2162828"/>
                    <a:pt x="583628" y="2183587"/>
                  </a:cubicBezTo>
                  <a:cubicBezTo>
                    <a:pt x="583628" y="2204334"/>
                    <a:pt x="569750" y="2204347"/>
                    <a:pt x="569732" y="2204347"/>
                  </a:cubicBezTo>
                  <a:cubicBezTo>
                    <a:pt x="569732" y="2204347"/>
                    <a:pt x="569732" y="2204347"/>
                    <a:pt x="590576" y="2266626"/>
                  </a:cubicBezTo>
                  <a:cubicBezTo>
                    <a:pt x="590576" y="2266626"/>
                    <a:pt x="590576" y="2266626"/>
                    <a:pt x="591444" y="2266626"/>
                  </a:cubicBezTo>
                  <a:lnTo>
                    <a:pt x="597524" y="2266626"/>
                  </a:lnTo>
                  <a:cubicBezTo>
                    <a:pt x="597524" y="2266626"/>
                    <a:pt x="597524" y="2266626"/>
                    <a:pt x="597524" y="2287385"/>
                  </a:cubicBezTo>
                  <a:cubicBezTo>
                    <a:pt x="576680" y="2294305"/>
                    <a:pt x="562784" y="2294305"/>
                    <a:pt x="521096" y="2294305"/>
                  </a:cubicBezTo>
                  <a:cubicBezTo>
                    <a:pt x="486373" y="2294305"/>
                    <a:pt x="458591" y="2287392"/>
                    <a:pt x="458565" y="2287385"/>
                  </a:cubicBezTo>
                  <a:cubicBezTo>
                    <a:pt x="458565" y="2287385"/>
                    <a:pt x="458565" y="2287385"/>
                    <a:pt x="458565" y="2266626"/>
                  </a:cubicBezTo>
                  <a:cubicBezTo>
                    <a:pt x="458565" y="2266626"/>
                    <a:pt x="458565" y="2266626"/>
                    <a:pt x="458565" y="2265761"/>
                  </a:cubicBezTo>
                  <a:lnTo>
                    <a:pt x="458565" y="2259706"/>
                  </a:lnTo>
                  <a:cubicBezTo>
                    <a:pt x="458565" y="2259706"/>
                    <a:pt x="458565" y="2259706"/>
                    <a:pt x="465513" y="2232026"/>
                  </a:cubicBezTo>
                  <a:cubicBezTo>
                    <a:pt x="465513" y="2232026"/>
                    <a:pt x="465513" y="2232026"/>
                    <a:pt x="465513" y="2231161"/>
                  </a:cubicBezTo>
                  <a:lnTo>
                    <a:pt x="465513" y="2225106"/>
                  </a:lnTo>
                  <a:cubicBezTo>
                    <a:pt x="465513" y="2225106"/>
                    <a:pt x="465513" y="2225106"/>
                    <a:pt x="464644" y="2224241"/>
                  </a:cubicBezTo>
                  <a:lnTo>
                    <a:pt x="458565" y="2218187"/>
                  </a:lnTo>
                  <a:cubicBezTo>
                    <a:pt x="458565" y="2218187"/>
                    <a:pt x="458565" y="2218187"/>
                    <a:pt x="457696" y="2218187"/>
                  </a:cubicBezTo>
                  <a:lnTo>
                    <a:pt x="451617" y="2218187"/>
                  </a:lnTo>
                  <a:cubicBezTo>
                    <a:pt x="444669" y="2211267"/>
                    <a:pt x="465513" y="2197427"/>
                    <a:pt x="451617" y="2190507"/>
                  </a:cubicBezTo>
                  <a:cubicBezTo>
                    <a:pt x="437721" y="2190507"/>
                    <a:pt x="430773" y="2155908"/>
                    <a:pt x="430773" y="2135148"/>
                  </a:cubicBezTo>
                  <a:cubicBezTo>
                    <a:pt x="430773" y="2107469"/>
                    <a:pt x="409929" y="1941392"/>
                    <a:pt x="402981" y="1872193"/>
                  </a:cubicBezTo>
                  <a:cubicBezTo>
                    <a:pt x="389085" y="1796075"/>
                    <a:pt x="396033" y="1650757"/>
                    <a:pt x="389085" y="1588479"/>
                  </a:cubicBezTo>
                  <a:cubicBezTo>
                    <a:pt x="382139" y="1533131"/>
                    <a:pt x="361302" y="1429364"/>
                    <a:pt x="361294" y="1429322"/>
                  </a:cubicBezTo>
                  <a:cubicBezTo>
                    <a:pt x="361294" y="1429322"/>
                    <a:pt x="340450" y="1574639"/>
                    <a:pt x="340450" y="1602318"/>
                  </a:cubicBezTo>
                  <a:cubicBezTo>
                    <a:pt x="340450" y="1629998"/>
                    <a:pt x="291814" y="1886033"/>
                    <a:pt x="291814" y="1920632"/>
                  </a:cubicBezTo>
                  <a:cubicBezTo>
                    <a:pt x="291814" y="1955232"/>
                    <a:pt x="319606" y="2135148"/>
                    <a:pt x="319606" y="2162828"/>
                  </a:cubicBezTo>
                  <a:cubicBezTo>
                    <a:pt x="319606" y="2183587"/>
                    <a:pt x="326554" y="2225106"/>
                    <a:pt x="326554" y="2232026"/>
                  </a:cubicBezTo>
                  <a:cubicBezTo>
                    <a:pt x="326554" y="2238937"/>
                    <a:pt x="333483" y="2245848"/>
                    <a:pt x="333502" y="2245866"/>
                  </a:cubicBezTo>
                  <a:cubicBezTo>
                    <a:pt x="333502" y="2245866"/>
                    <a:pt x="333502" y="2245866"/>
                    <a:pt x="333502" y="2266626"/>
                  </a:cubicBezTo>
                  <a:cubicBezTo>
                    <a:pt x="333502" y="2266626"/>
                    <a:pt x="333502" y="2266626"/>
                    <a:pt x="243178" y="2280465"/>
                  </a:cubicBezTo>
                  <a:cubicBezTo>
                    <a:pt x="243178" y="2280465"/>
                    <a:pt x="243178" y="2280465"/>
                    <a:pt x="243178" y="2259706"/>
                  </a:cubicBezTo>
                  <a:cubicBezTo>
                    <a:pt x="243178" y="2259706"/>
                    <a:pt x="180647" y="2280465"/>
                    <a:pt x="111167" y="2287385"/>
                  </a:cubicBezTo>
                  <a:cubicBezTo>
                    <a:pt x="41707" y="2287385"/>
                    <a:pt x="23" y="2273554"/>
                    <a:pt x="0" y="2273546"/>
                  </a:cubicBezTo>
                  <a:cubicBezTo>
                    <a:pt x="0" y="2273546"/>
                    <a:pt x="0" y="2273546"/>
                    <a:pt x="0" y="2272681"/>
                  </a:cubicBezTo>
                  <a:lnTo>
                    <a:pt x="0" y="2266626"/>
                  </a:lnTo>
                  <a:cubicBezTo>
                    <a:pt x="0" y="2266626"/>
                    <a:pt x="0" y="2266626"/>
                    <a:pt x="868" y="2266626"/>
                  </a:cubicBezTo>
                  <a:lnTo>
                    <a:pt x="6948" y="2266626"/>
                  </a:lnTo>
                  <a:cubicBezTo>
                    <a:pt x="6948" y="2266626"/>
                    <a:pt x="6948" y="2245866"/>
                    <a:pt x="13896" y="2245866"/>
                  </a:cubicBezTo>
                  <a:cubicBezTo>
                    <a:pt x="20844" y="2238946"/>
                    <a:pt x="69479" y="2245866"/>
                    <a:pt x="90323" y="2238946"/>
                  </a:cubicBezTo>
                  <a:cubicBezTo>
                    <a:pt x="111159" y="2232029"/>
                    <a:pt x="145879" y="2211283"/>
                    <a:pt x="145907" y="2211267"/>
                  </a:cubicBezTo>
                  <a:cubicBezTo>
                    <a:pt x="145907" y="2211267"/>
                    <a:pt x="145907" y="2211267"/>
                    <a:pt x="145038" y="2210402"/>
                  </a:cubicBezTo>
                  <a:lnTo>
                    <a:pt x="138959" y="2204347"/>
                  </a:lnTo>
                  <a:cubicBezTo>
                    <a:pt x="138959" y="2204347"/>
                    <a:pt x="145907" y="2197427"/>
                    <a:pt x="152855" y="2197427"/>
                  </a:cubicBezTo>
                  <a:cubicBezTo>
                    <a:pt x="152855" y="2190507"/>
                    <a:pt x="152855" y="2169748"/>
                    <a:pt x="145907" y="2162828"/>
                  </a:cubicBezTo>
                  <a:cubicBezTo>
                    <a:pt x="132011" y="2148988"/>
                    <a:pt x="166751" y="2128228"/>
                    <a:pt x="152855" y="2114389"/>
                  </a:cubicBezTo>
                  <a:cubicBezTo>
                    <a:pt x="145907" y="2107469"/>
                    <a:pt x="138959" y="2079789"/>
                    <a:pt x="138959" y="2045190"/>
                  </a:cubicBezTo>
                  <a:cubicBezTo>
                    <a:pt x="138959" y="2003671"/>
                    <a:pt x="145907" y="1713036"/>
                    <a:pt x="138959" y="1664597"/>
                  </a:cubicBezTo>
                  <a:cubicBezTo>
                    <a:pt x="132011" y="1616158"/>
                    <a:pt x="132011" y="1498520"/>
                    <a:pt x="125063" y="1429322"/>
                  </a:cubicBezTo>
                  <a:cubicBezTo>
                    <a:pt x="118116" y="1360132"/>
                    <a:pt x="111169" y="1201007"/>
                    <a:pt x="111167" y="1200966"/>
                  </a:cubicBezTo>
                  <a:cubicBezTo>
                    <a:pt x="111167" y="1200966"/>
                    <a:pt x="111167" y="1200966"/>
                    <a:pt x="90323" y="1194046"/>
                  </a:cubicBezTo>
                  <a:cubicBezTo>
                    <a:pt x="90323" y="1194046"/>
                    <a:pt x="76427" y="1194046"/>
                    <a:pt x="76427" y="1180206"/>
                  </a:cubicBezTo>
                  <a:cubicBezTo>
                    <a:pt x="69479" y="1166366"/>
                    <a:pt x="62531" y="1069488"/>
                    <a:pt x="69479" y="1034889"/>
                  </a:cubicBezTo>
                  <a:cubicBezTo>
                    <a:pt x="76427" y="1000290"/>
                    <a:pt x="55584" y="854972"/>
                    <a:pt x="62531" y="778854"/>
                  </a:cubicBezTo>
                  <a:cubicBezTo>
                    <a:pt x="76427" y="695815"/>
                    <a:pt x="41688" y="522819"/>
                    <a:pt x="41688" y="502059"/>
                  </a:cubicBezTo>
                  <a:cubicBezTo>
                    <a:pt x="48636" y="481299"/>
                    <a:pt x="55584" y="474380"/>
                    <a:pt x="55584" y="453620"/>
                  </a:cubicBezTo>
                  <a:cubicBezTo>
                    <a:pt x="62531" y="432860"/>
                    <a:pt x="55584" y="405181"/>
                    <a:pt x="76427" y="391341"/>
                  </a:cubicBezTo>
                  <a:cubicBezTo>
                    <a:pt x="83371" y="391341"/>
                    <a:pt x="97253" y="391341"/>
                    <a:pt x="97271" y="391341"/>
                  </a:cubicBezTo>
                  <a:cubicBezTo>
                    <a:pt x="97271" y="391341"/>
                    <a:pt x="97271" y="391341"/>
                    <a:pt x="159803" y="370581"/>
                  </a:cubicBezTo>
                  <a:cubicBezTo>
                    <a:pt x="159803" y="370581"/>
                    <a:pt x="173699" y="363662"/>
                    <a:pt x="180647" y="363662"/>
                  </a:cubicBezTo>
                  <a:cubicBezTo>
                    <a:pt x="194543" y="356742"/>
                    <a:pt x="229282" y="342902"/>
                    <a:pt x="236230" y="342902"/>
                  </a:cubicBezTo>
                  <a:cubicBezTo>
                    <a:pt x="250121" y="335985"/>
                    <a:pt x="257069" y="356726"/>
                    <a:pt x="257074" y="356742"/>
                  </a:cubicBezTo>
                  <a:cubicBezTo>
                    <a:pt x="257074" y="356742"/>
                    <a:pt x="243178" y="356742"/>
                    <a:pt x="236230" y="356742"/>
                  </a:cubicBezTo>
                  <a:cubicBezTo>
                    <a:pt x="236230" y="363662"/>
                    <a:pt x="264022" y="412101"/>
                    <a:pt x="277918" y="460540"/>
                  </a:cubicBezTo>
                  <a:cubicBezTo>
                    <a:pt x="291810" y="508963"/>
                    <a:pt x="312644" y="557386"/>
                    <a:pt x="312658" y="557418"/>
                  </a:cubicBezTo>
                  <a:cubicBezTo>
                    <a:pt x="312658" y="557418"/>
                    <a:pt x="333502" y="502059"/>
                    <a:pt x="333502" y="495139"/>
                  </a:cubicBezTo>
                  <a:cubicBezTo>
                    <a:pt x="340444" y="495139"/>
                    <a:pt x="347386" y="488231"/>
                    <a:pt x="347398" y="488219"/>
                  </a:cubicBezTo>
                  <a:cubicBezTo>
                    <a:pt x="347398" y="488219"/>
                    <a:pt x="347398" y="488219"/>
                    <a:pt x="345661" y="488219"/>
                  </a:cubicBezTo>
                  <a:lnTo>
                    <a:pt x="333502" y="488219"/>
                  </a:lnTo>
                  <a:cubicBezTo>
                    <a:pt x="333502" y="488219"/>
                    <a:pt x="319606" y="474380"/>
                    <a:pt x="326554" y="467460"/>
                  </a:cubicBezTo>
                  <a:cubicBezTo>
                    <a:pt x="326554" y="460540"/>
                    <a:pt x="347398" y="425940"/>
                    <a:pt x="354346" y="425940"/>
                  </a:cubicBezTo>
                  <a:cubicBezTo>
                    <a:pt x="361290" y="419024"/>
                    <a:pt x="375176" y="460499"/>
                    <a:pt x="375189" y="460540"/>
                  </a:cubicBezTo>
                  <a:cubicBezTo>
                    <a:pt x="375189" y="467455"/>
                    <a:pt x="368250" y="481282"/>
                    <a:pt x="368242" y="481299"/>
                  </a:cubicBezTo>
                  <a:cubicBezTo>
                    <a:pt x="368242" y="481299"/>
                    <a:pt x="368242" y="508979"/>
                    <a:pt x="375189" y="529738"/>
                  </a:cubicBezTo>
                  <a:cubicBezTo>
                    <a:pt x="375189" y="550489"/>
                    <a:pt x="375189" y="564326"/>
                    <a:pt x="375189" y="564338"/>
                  </a:cubicBezTo>
                  <a:cubicBezTo>
                    <a:pt x="375189" y="564338"/>
                    <a:pt x="409929" y="522819"/>
                    <a:pt x="416877" y="508979"/>
                  </a:cubicBezTo>
                  <a:cubicBezTo>
                    <a:pt x="423825" y="495139"/>
                    <a:pt x="458565" y="419021"/>
                    <a:pt x="458565" y="384421"/>
                  </a:cubicBezTo>
                  <a:cubicBezTo>
                    <a:pt x="465509" y="342926"/>
                    <a:pt x="437754" y="335990"/>
                    <a:pt x="437721" y="335982"/>
                  </a:cubicBezTo>
                  <a:close/>
                  <a:moveTo>
                    <a:pt x="337948" y="198"/>
                  </a:moveTo>
                  <a:cubicBezTo>
                    <a:pt x="363221" y="1594"/>
                    <a:pt x="382444" y="10005"/>
                    <a:pt x="391237" y="14708"/>
                  </a:cubicBezTo>
                  <a:cubicBezTo>
                    <a:pt x="393386" y="15193"/>
                    <a:pt x="395440" y="15806"/>
                    <a:pt x="397115" y="17369"/>
                  </a:cubicBezTo>
                  <a:cubicBezTo>
                    <a:pt x="399547" y="15061"/>
                    <a:pt x="412661" y="4582"/>
                    <a:pt x="431367" y="10780"/>
                  </a:cubicBezTo>
                  <a:cubicBezTo>
                    <a:pt x="445272" y="24600"/>
                    <a:pt x="466128" y="52241"/>
                    <a:pt x="466128" y="79882"/>
                  </a:cubicBezTo>
                  <a:cubicBezTo>
                    <a:pt x="459176" y="107523"/>
                    <a:pt x="466128" y="121344"/>
                    <a:pt x="466128" y="121344"/>
                  </a:cubicBezTo>
                  <a:lnTo>
                    <a:pt x="460045" y="115297"/>
                  </a:lnTo>
                  <a:cubicBezTo>
                    <a:pt x="459172" y="114449"/>
                    <a:pt x="457585" y="120759"/>
                    <a:pt x="455937" y="128101"/>
                  </a:cubicBezTo>
                  <a:cubicBezTo>
                    <a:pt x="460991" y="129268"/>
                    <a:pt x="465039" y="139860"/>
                    <a:pt x="465039" y="150452"/>
                  </a:cubicBezTo>
                  <a:cubicBezTo>
                    <a:pt x="465039" y="164332"/>
                    <a:pt x="465039" y="185152"/>
                    <a:pt x="465039" y="192093"/>
                  </a:cubicBezTo>
                  <a:cubicBezTo>
                    <a:pt x="458087" y="199033"/>
                    <a:pt x="451135" y="205973"/>
                    <a:pt x="451135" y="205973"/>
                  </a:cubicBezTo>
                  <a:lnTo>
                    <a:pt x="447659" y="198165"/>
                  </a:lnTo>
                  <a:cubicBezTo>
                    <a:pt x="445921" y="197298"/>
                    <a:pt x="444183" y="199033"/>
                    <a:pt x="444183" y="205973"/>
                  </a:cubicBezTo>
                  <a:cubicBezTo>
                    <a:pt x="444183" y="212913"/>
                    <a:pt x="437230" y="233734"/>
                    <a:pt x="437230" y="247614"/>
                  </a:cubicBezTo>
                  <a:cubicBezTo>
                    <a:pt x="430278" y="261494"/>
                    <a:pt x="423326" y="275375"/>
                    <a:pt x="423326" y="275375"/>
                  </a:cubicBezTo>
                  <a:cubicBezTo>
                    <a:pt x="423306" y="275395"/>
                    <a:pt x="416374" y="282345"/>
                    <a:pt x="416374" y="303135"/>
                  </a:cubicBezTo>
                  <a:cubicBezTo>
                    <a:pt x="416374" y="323956"/>
                    <a:pt x="360757" y="344776"/>
                    <a:pt x="360757" y="344776"/>
                  </a:cubicBezTo>
                  <a:cubicBezTo>
                    <a:pt x="360720" y="344769"/>
                    <a:pt x="291235" y="330890"/>
                    <a:pt x="291235" y="310075"/>
                  </a:cubicBezTo>
                  <a:cubicBezTo>
                    <a:pt x="291235" y="282315"/>
                    <a:pt x="284283" y="289255"/>
                    <a:pt x="284283" y="289255"/>
                  </a:cubicBezTo>
                  <a:cubicBezTo>
                    <a:pt x="284274" y="289236"/>
                    <a:pt x="277326" y="275361"/>
                    <a:pt x="270379" y="254554"/>
                  </a:cubicBezTo>
                  <a:cubicBezTo>
                    <a:pt x="263427" y="233734"/>
                    <a:pt x="256475" y="212913"/>
                    <a:pt x="256475" y="212913"/>
                  </a:cubicBezTo>
                  <a:cubicBezTo>
                    <a:pt x="256461" y="212940"/>
                    <a:pt x="249523" y="226787"/>
                    <a:pt x="249523" y="219853"/>
                  </a:cubicBezTo>
                  <a:cubicBezTo>
                    <a:pt x="242570" y="205973"/>
                    <a:pt x="242570" y="185152"/>
                    <a:pt x="235618" y="171272"/>
                  </a:cubicBezTo>
                  <a:cubicBezTo>
                    <a:pt x="228666" y="157392"/>
                    <a:pt x="235618" y="143511"/>
                    <a:pt x="242570" y="143511"/>
                  </a:cubicBezTo>
                  <a:lnTo>
                    <a:pt x="244451" y="142712"/>
                  </a:lnTo>
                  <a:cubicBezTo>
                    <a:pt x="244244" y="142093"/>
                    <a:pt x="243955" y="142075"/>
                    <a:pt x="243660" y="142075"/>
                  </a:cubicBezTo>
                  <a:lnTo>
                    <a:pt x="231493" y="139483"/>
                  </a:lnTo>
                  <a:cubicBezTo>
                    <a:pt x="229755" y="142050"/>
                    <a:pt x="229761" y="128254"/>
                    <a:pt x="236707" y="128254"/>
                  </a:cubicBezTo>
                  <a:cubicBezTo>
                    <a:pt x="243660" y="128254"/>
                    <a:pt x="243660" y="114434"/>
                    <a:pt x="243660" y="114434"/>
                  </a:cubicBezTo>
                  <a:cubicBezTo>
                    <a:pt x="243647" y="114447"/>
                    <a:pt x="236701" y="121344"/>
                    <a:pt x="229755" y="121344"/>
                  </a:cubicBezTo>
                  <a:cubicBezTo>
                    <a:pt x="229738" y="121344"/>
                    <a:pt x="222803" y="121344"/>
                    <a:pt x="222803" y="121344"/>
                  </a:cubicBezTo>
                  <a:cubicBezTo>
                    <a:pt x="222818" y="121336"/>
                    <a:pt x="236707" y="114422"/>
                    <a:pt x="236707" y="93703"/>
                  </a:cubicBezTo>
                  <a:cubicBezTo>
                    <a:pt x="236707" y="72972"/>
                    <a:pt x="243660" y="24600"/>
                    <a:pt x="299277" y="3869"/>
                  </a:cubicBezTo>
                  <a:cubicBezTo>
                    <a:pt x="313181" y="414"/>
                    <a:pt x="326216" y="-450"/>
                    <a:pt x="337948" y="198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îşľíḋè">
              <a:extLst>
                <a:ext uri="{FF2B5EF4-FFF2-40B4-BE49-F238E27FC236}">
                  <a16:creationId xmlns:a16="http://schemas.microsoft.com/office/drawing/2014/main" id="{175A7CE4-8F8B-4179-84C6-4DE975869EE4}"/>
                </a:ext>
              </a:extLst>
            </p:cNvPr>
            <p:cNvSpPr/>
            <p:nvPr/>
          </p:nvSpPr>
          <p:spPr bwMode="auto">
            <a:xfrm>
              <a:off x="7968855" y="1126801"/>
              <a:ext cx="626360" cy="2083325"/>
            </a:xfrm>
            <a:custGeom>
              <a:avLst/>
              <a:gdLst/>
              <a:ahLst/>
              <a:cxnLst/>
              <a:rect l="l" t="t" r="r" b="b"/>
              <a:pathLst>
                <a:path w="689792" h="2294305">
                  <a:moveTo>
                    <a:pt x="437721" y="335982"/>
                  </a:moveTo>
                  <a:cubicBezTo>
                    <a:pt x="437721" y="335982"/>
                    <a:pt x="479409" y="342902"/>
                    <a:pt x="486357" y="349822"/>
                  </a:cubicBezTo>
                  <a:cubicBezTo>
                    <a:pt x="500253" y="349822"/>
                    <a:pt x="534992" y="356742"/>
                    <a:pt x="555836" y="377501"/>
                  </a:cubicBezTo>
                  <a:cubicBezTo>
                    <a:pt x="576672" y="391335"/>
                    <a:pt x="611391" y="384427"/>
                    <a:pt x="611420" y="384421"/>
                  </a:cubicBezTo>
                  <a:cubicBezTo>
                    <a:pt x="611420" y="384421"/>
                    <a:pt x="667003" y="405181"/>
                    <a:pt x="673951" y="412101"/>
                  </a:cubicBezTo>
                  <a:cubicBezTo>
                    <a:pt x="673951" y="419021"/>
                    <a:pt x="673951" y="474380"/>
                    <a:pt x="680899" y="515899"/>
                  </a:cubicBezTo>
                  <a:cubicBezTo>
                    <a:pt x="680899" y="515899"/>
                    <a:pt x="673951" y="654296"/>
                    <a:pt x="673951" y="744254"/>
                  </a:cubicBezTo>
                  <a:cubicBezTo>
                    <a:pt x="673951" y="819087"/>
                    <a:pt x="678759" y="802939"/>
                    <a:pt x="680899" y="799613"/>
                  </a:cubicBezTo>
                  <a:cubicBezTo>
                    <a:pt x="680899" y="813453"/>
                    <a:pt x="694795" y="931091"/>
                    <a:pt x="687847" y="944931"/>
                  </a:cubicBezTo>
                  <a:cubicBezTo>
                    <a:pt x="680899" y="965690"/>
                    <a:pt x="625316" y="1145607"/>
                    <a:pt x="618368" y="1159447"/>
                  </a:cubicBezTo>
                  <a:cubicBezTo>
                    <a:pt x="618368" y="1166365"/>
                    <a:pt x="618368" y="1214787"/>
                    <a:pt x="618368" y="1214806"/>
                  </a:cubicBezTo>
                  <a:cubicBezTo>
                    <a:pt x="597539" y="1235550"/>
                    <a:pt x="590586" y="1249384"/>
                    <a:pt x="590576" y="1249405"/>
                  </a:cubicBezTo>
                  <a:cubicBezTo>
                    <a:pt x="590576" y="1311684"/>
                    <a:pt x="583628" y="1408562"/>
                    <a:pt x="583628" y="1450081"/>
                  </a:cubicBezTo>
                  <a:cubicBezTo>
                    <a:pt x="590576" y="1505440"/>
                    <a:pt x="576680" y="1623078"/>
                    <a:pt x="583628" y="1685357"/>
                  </a:cubicBezTo>
                  <a:cubicBezTo>
                    <a:pt x="590576" y="1740716"/>
                    <a:pt x="590576" y="1982911"/>
                    <a:pt x="583628" y="2059030"/>
                  </a:cubicBezTo>
                  <a:cubicBezTo>
                    <a:pt x="583628" y="2121309"/>
                    <a:pt x="583628" y="2117416"/>
                    <a:pt x="583628" y="2121308"/>
                  </a:cubicBezTo>
                  <a:cubicBezTo>
                    <a:pt x="576687" y="2142048"/>
                    <a:pt x="583614" y="2148975"/>
                    <a:pt x="583628" y="2148988"/>
                  </a:cubicBezTo>
                  <a:cubicBezTo>
                    <a:pt x="583628" y="2148988"/>
                    <a:pt x="583628" y="2162828"/>
                    <a:pt x="583628" y="2183587"/>
                  </a:cubicBezTo>
                  <a:cubicBezTo>
                    <a:pt x="583628" y="2204334"/>
                    <a:pt x="569750" y="2204347"/>
                    <a:pt x="569732" y="2204347"/>
                  </a:cubicBezTo>
                  <a:cubicBezTo>
                    <a:pt x="569732" y="2204347"/>
                    <a:pt x="569732" y="2204347"/>
                    <a:pt x="590576" y="2266626"/>
                  </a:cubicBezTo>
                  <a:cubicBezTo>
                    <a:pt x="590576" y="2266626"/>
                    <a:pt x="590576" y="2266626"/>
                    <a:pt x="591444" y="2266626"/>
                  </a:cubicBezTo>
                  <a:lnTo>
                    <a:pt x="597524" y="2266626"/>
                  </a:lnTo>
                  <a:cubicBezTo>
                    <a:pt x="597524" y="2266626"/>
                    <a:pt x="597524" y="2266626"/>
                    <a:pt x="597524" y="2287385"/>
                  </a:cubicBezTo>
                  <a:cubicBezTo>
                    <a:pt x="576680" y="2294305"/>
                    <a:pt x="562784" y="2294305"/>
                    <a:pt x="521096" y="2294305"/>
                  </a:cubicBezTo>
                  <a:cubicBezTo>
                    <a:pt x="486373" y="2294305"/>
                    <a:pt x="458591" y="2287392"/>
                    <a:pt x="458565" y="2287385"/>
                  </a:cubicBezTo>
                  <a:cubicBezTo>
                    <a:pt x="458565" y="2287385"/>
                    <a:pt x="458565" y="2287385"/>
                    <a:pt x="458565" y="2266626"/>
                  </a:cubicBezTo>
                  <a:cubicBezTo>
                    <a:pt x="458565" y="2266626"/>
                    <a:pt x="458565" y="2266626"/>
                    <a:pt x="458565" y="2265761"/>
                  </a:cubicBezTo>
                  <a:lnTo>
                    <a:pt x="458565" y="2259706"/>
                  </a:lnTo>
                  <a:cubicBezTo>
                    <a:pt x="458565" y="2259706"/>
                    <a:pt x="458565" y="2259706"/>
                    <a:pt x="465513" y="2232026"/>
                  </a:cubicBezTo>
                  <a:cubicBezTo>
                    <a:pt x="465513" y="2232026"/>
                    <a:pt x="465513" y="2232026"/>
                    <a:pt x="465513" y="2231161"/>
                  </a:cubicBezTo>
                  <a:lnTo>
                    <a:pt x="465513" y="2225106"/>
                  </a:lnTo>
                  <a:cubicBezTo>
                    <a:pt x="465513" y="2225106"/>
                    <a:pt x="465513" y="2225106"/>
                    <a:pt x="464644" y="2224241"/>
                  </a:cubicBezTo>
                  <a:lnTo>
                    <a:pt x="458565" y="2218187"/>
                  </a:lnTo>
                  <a:cubicBezTo>
                    <a:pt x="458565" y="2218187"/>
                    <a:pt x="458565" y="2218187"/>
                    <a:pt x="457696" y="2218187"/>
                  </a:cubicBezTo>
                  <a:lnTo>
                    <a:pt x="451617" y="2218187"/>
                  </a:lnTo>
                  <a:cubicBezTo>
                    <a:pt x="444669" y="2211267"/>
                    <a:pt x="465513" y="2197427"/>
                    <a:pt x="451617" y="2190507"/>
                  </a:cubicBezTo>
                  <a:cubicBezTo>
                    <a:pt x="437721" y="2190507"/>
                    <a:pt x="430773" y="2155908"/>
                    <a:pt x="430773" y="2135148"/>
                  </a:cubicBezTo>
                  <a:cubicBezTo>
                    <a:pt x="430773" y="2107469"/>
                    <a:pt x="409929" y="1941392"/>
                    <a:pt x="402981" y="1872193"/>
                  </a:cubicBezTo>
                  <a:cubicBezTo>
                    <a:pt x="389085" y="1796075"/>
                    <a:pt x="396033" y="1650757"/>
                    <a:pt x="389085" y="1588479"/>
                  </a:cubicBezTo>
                  <a:cubicBezTo>
                    <a:pt x="382139" y="1533131"/>
                    <a:pt x="361302" y="1429364"/>
                    <a:pt x="361294" y="1429322"/>
                  </a:cubicBezTo>
                  <a:cubicBezTo>
                    <a:pt x="361294" y="1429322"/>
                    <a:pt x="340450" y="1574639"/>
                    <a:pt x="340450" y="1602318"/>
                  </a:cubicBezTo>
                  <a:cubicBezTo>
                    <a:pt x="340450" y="1629998"/>
                    <a:pt x="291814" y="1886033"/>
                    <a:pt x="291814" y="1920632"/>
                  </a:cubicBezTo>
                  <a:cubicBezTo>
                    <a:pt x="291814" y="1955232"/>
                    <a:pt x="319606" y="2135148"/>
                    <a:pt x="319606" y="2162828"/>
                  </a:cubicBezTo>
                  <a:cubicBezTo>
                    <a:pt x="319606" y="2183587"/>
                    <a:pt x="326554" y="2225106"/>
                    <a:pt x="326554" y="2232026"/>
                  </a:cubicBezTo>
                  <a:cubicBezTo>
                    <a:pt x="326554" y="2238937"/>
                    <a:pt x="333483" y="2245848"/>
                    <a:pt x="333502" y="2245866"/>
                  </a:cubicBezTo>
                  <a:cubicBezTo>
                    <a:pt x="333502" y="2245866"/>
                    <a:pt x="333502" y="2245866"/>
                    <a:pt x="333502" y="2266626"/>
                  </a:cubicBezTo>
                  <a:cubicBezTo>
                    <a:pt x="333502" y="2266626"/>
                    <a:pt x="333502" y="2266626"/>
                    <a:pt x="243178" y="2280465"/>
                  </a:cubicBezTo>
                  <a:cubicBezTo>
                    <a:pt x="243178" y="2280465"/>
                    <a:pt x="243178" y="2280465"/>
                    <a:pt x="243178" y="2259706"/>
                  </a:cubicBezTo>
                  <a:cubicBezTo>
                    <a:pt x="243178" y="2259706"/>
                    <a:pt x="180647" y="2280465"/>
                    <a:pt x="111167" y="2287385"/>
                  </a:cubicBezTo>
                  <a:cubicBezTo>
                    <a:pt x="41707" y="2287385"/>
                    <a:pt x="23" y="2273554"/>
                    <a:pt x="0" y="2273546"/>
                  </a:cubicBezTo>
                  <a:cubicBezTo>
                    <a:pt x="0" y="2273546"/>
                    <a:pt x="0" y="2273546"/>
                    <a:pt x="0" y="2272681"/>
                  </a:cubicBezTo>
                  <a:lnTo>
                    <a:pt x="0" y="2266626"/>
                  </a:lnTo>
                  <a:cubicBezTo>
                    <a:pt x="0" y="2266626"/>
                    <a:pt x="0" y="2266626"/>
                    <a:pt x="868" y="2266626"/>
                  </a:cubicBezTo>
                  <a:lnTo>
                    <a:pt x="6948" y="2266626"/>
                  </a:lnTo>
                  <a:cubicBezTo>
                    <a:pt x="6948" y="2266626"/>
                    <a:pt x="6948" y="2245866"/>
                    <a:pt x="13896" y="2245866"/>
                  </a:cubicBezTo>
                  <a:cubicBezTo>
                    <a:pt x="20844" y="2238946"/>
                    <a:pt x="69479" y="2245866"/>
                    <a:pt x="90323" y="2238946"/>
                  </a:cubicBezTo>
                  <a:cubicBezTo>
                    <a:pt x="111159" y="2232029"/>
                    <a:pt x="145879" y="2211283"/>
                    <a:pt x="145907" y="2211267"/>
                  </a:cubicBezTo>
                  <a:cubicBezTo>
                    <a:pt x="145907" y="2211267"/>
                    <a:pt x="145907" y="2211267"/>
                    <a:pt x="145038" y="2210402"/>
                  </a:cubicBezTo>
                  <a:lnTo>
                    <a:pt x="138959" y="2204347"/>
                  </a:lnTo>
                  <a:cubicBezTo>
                    <a:pt x="138959" y="2204347"/>
                    <a:pt x="145907" y="2197427"/>
                    <a:pt x="152855" y="2197427"/>
                  </a:cubicBezTo>
                  <a:cubicBezTo>
                    <a:pt x="152855" y="2190507"/>
                    <a:pt x="152855" y="2169748"/>
                    <a:pt x="145907" y="2162828"/>
                  </a:cubicBezTo>
                  <a:cubicBezTo>
                    <a:pt x="132011" y="2148988"/>
                    <a:pt x="166751" y="2128228"/>
                    <a:pt x="152855" y="2114389"/>
                  </a:cubicBezTo>
                  <a:cubicBezTo>
                    <a:pt x="145907" y="2107469"/>
                    <a:pt x="138959" y="2079789"/>
                    <a:pt x="138959" y="2045190"/>
                  </a:cubicBezTo>
                  <a:cubicBezTo>
                    <a:pt x="138959" y="2003671"/>
                    <a:pt x="145907" y="1713036"/>
                    <a:pt x="138959" y="1664597"/>
                  </a:cubicBezTo>
                  <a:cubicBezTo>
                    <a:pt x="132011" y="1616158"/>
                    <a:pt x="132011" y="1498520"/>
                    <a:pt x="125063" y="1429322"/>
                  </a:cubicBezTo>
                  <a:cubicBezTo>
                    <a:pt x="118116" y="1360132"/>
                    <a:pt x="111169" y="1201007"/>
                    <a:pt x="111167" y="1200966"/>
                  </a:cubicBezTo>
                  <a:cubicBezTo>
                    <a:pt x="111167" y="1200966"/>
                    <a:pt x="111167" y="1200966"/>
                    <a:pt x="90323" y="1194046"/>
                  </a:cubicBezTo>
                  <a:cubicBezTo>
                    <a:pt x="90323" y="1194046"/>
                    <a:pt x="76427" y="1194046"/>
                    <a:pt x="76427" y="1180206"/>
                  </a:cubicBezTo>
                  <a:cubicBezTo>
                    <a:pt x="69479" y="1166366"/>
                    <a:pt x="62531" y="1069488"/>
                    <a:pt x="69479" y="1034889"/>
                  </a:cubicBezTo>
                  <a:cubicBezTo>
                    <a:pt x="76427" y="1000290"/>
                    <a:pt x="55584" y="854972"/>
                    <a:pt x="62531" y="778854"/>
                  </a:cubicBezTo>
                  <a:cubicBezTo>
                    <a:pt x="76427" y="695815"/>
                    <a:pt x="41688" y="522819"/>
                    <a:pt x="41688" y="502059"/>
                  </a:cubicBezTo>
                  <a:cubicBezTo>
                    <a:pt x="48636" y="481299"/>
                    <a:pt x="55584" y="474380"/>
                    <a:pt x="55584" y="453620"/>
                  </a:cubicBezTo>
                  <a:cubicBezTo>
                    <a:pt x="62531" y="432860"/>
                    <a:pt x="55584" y="405181"/>
                    <a:pt x="76427" y="391341"/>
                  </a:cubicBezTo>
                  <a:cubicBezTo>
                    <a:pt x="83371" y="391341"/>
                    <a:pt x="97253" y="391341"/>
                    <a:pt x="97271" y="391341"/>
                  </a:cubicBezTo>
                  <a:cubicBezTo>
                    <a:pt x="97271" y="391341"/>
                    <a:pt x="97271" y="391341"/>
                    <a:pt x="159803" y="370581"/>
                  </a:cubicBezTo>
                  <a:cubicBezTo>
                    <a:pt x="159803" y="370581"/>
                    <a:pt x="173699" y="363662"/>
                    <a:pt x="180647" y="363662"/>
                  </a:cubicBezTo>
                  <a:cubicBezTo>
                    <a:pt x="194543" y="356742"/>
                    <a:pt x="229282" y="342902"/>
                    <a:pt x="236230" y="342902"/>
                  </a:cubicBezTo>
                  <a:cubicBezTo>
                    <a:pt x="250121" y="335985"/>
                    <a:pt x="257069" y="356726"/>
                    <a:pt x="257074" y="356742"/>
                  </a:cubicBezTo>
                  <a:cubicBezTo>
                    <a:pt x="257074" y="356742"/>
                    <a:pt x="243178" y="356742"/>
                    <a:pt x="236230" y="356742"/>
                  </a:cubicBezTo>
                  <a:cubicBezTo>
                    <a:pt x="236230" y="363662"/>
                    <a:pt x="264022" y="412101"/>
                    <a:pt x="277918" y="460540"/>
                  </a:cubicBezTo>
                  <a:cubicBezTo>
                    <a:pt x="291810" y="508963"/>
                    <a:pt x="312644" y="557386"/>
                    <a:pt x="312658" y="557418"/>
                  </a:cubicBezTo>
                  <a:cubicBezTo>
                    <a:pt x="312658" y="557418"/>
                    <a:pt x="333502" y="502059"/>
                    <a:pt x="333502" y="495139"/>
                  </a:cubicBezTo>
                  <a:cubicBezTo>
                    <a:pt x="340444" y="495139"/>
                    <a:pt x="347386" y="488231"/>
                    <a:pt x="347398" y="488219"/>
                  </a:cubicBezTo>
                  <a:cubicBezTo>
                    <a:pt x="347398" y="488219"/>
                    <a:pt x="347398" y="488219"/>
                    <a:pt x="345661" y="488219"/>
                  </a:cubicBezTo>
                  <a:lnTo>
                    <a:pt x="333502" y="488219"/>
                  </a:lnTo>
                  <a:cubicBezTo>
                    <a:pt x="333502" y="488219"/>
                    <a:pt x="319606" y="474380"/>
                    <a:pt x="326554" y="467460"/>
                  </a:cubicBezTo>
                  <a:cubicBezTo>
                    <a:pt x="326554" y="460540"/>
                    <a:pt x="347398" y="425940"/>
                    <a:pt x="354346" y="425940"/>
                  </a:cubicBezTo>
                  <a:cubicBezTo>
                    <a:pt x="361290" y="419024"/>
                    <a:pt x="375176" y="460499"/>
                    <a:pt x="375189" y="460540"/>
                  </a:cubicBezTo>
                  <a:cubicBezTo>
                    <a:pt x="375189" y="467455"/>
                    <a:pt x="368250" y="481282"/>
                    <a:pt x="368242" y="481299"/>
                  </a:cubicBezTo>
                  <a:cubicBezTo>
                    <a:pt x="368242" y="481299"/>
                    <a:pt x="368242" y="508979"/>
                    <a:pt x="375189" y="529738"/>
                  </a:cubicBezTo>
                  <a:cubicBezTo>
                    <a:pt x="375189" y="550489"/>
                    <a:pt x="375189" y="564326"/>
                    <a:pt x="375189" y="564338"/>
                  </a:cubicBezTo>
                  <a:cubicBezTo>
                    <a:pt x="375189" y="564338"/>
                    <a:pt x="409929" y="522819"/>
                    <a:pt x="416877" y="508979"/>
                  </a:cubicBezTo>
                  <a:cubicBezTo>
                    <a:pt x="423825" y="495139"/>
                    <a:pt x="458565" y="419021"/>
                    <a:pt x="458565" y="384421"/>
                  </a:cubicBezTo>
                  <a:cubicBezTo>
                    <a:pt x="465509" y="342926"/>
                    <a:pt x="437754" y="335990"/>
                    <a:pt x="437721" y="335982"/>
                  </a:cubicBezTo>
                  <a:close/>
                  <a:moveTo>
                    <a:pt x="337948" y="198"/>
                  </a:moveTo>
                  <a:cubicBezTo>
                    <a:pt x="363221" y="1594"/>
                    <a:pt x="382444" y="10005"/>
                    <a:pt x="391237" y="14708"/>
                  </a:cubicBezTo>
                  <a:cubicBezTo>
                    <a:pt x="393386" y="15193"/>
                    <a:pt x="395440" y="15806"/>
                    <a:pt x="397115" y="17369"/>
                  </a:cubicBezTo>
                  <a:cubicBezTo>
                    <a:pt x="399547" y="15061"/>
                    <a:pt x="412661" y="4582"/>
                    <a:pt x="431367" y="10780"/>
                  </a:cubicBezTo>
                  <a:cubicBezTo>
                    <a:pt x="445272" y="24600"/>
                    <a:pt x="466128" y="52241"/>
                    <a:pt x="466128" y="79882"/>
                  </a:cubicBezTo>
                  <a:cubicBezTo>
                    <a:pt x="459176" y="107523"/>
                    <a:pt x="466128" y="121344"/>
                    <a:pt x="466128" y="121344"/>
                  </a:cubicBezTo>
                  <a:lnTo>
                    <a:pt x="460045" y="115297"/>
                  </a:lnTo>
                  <a:cubicBezTo>
                    <a:pt x="459172" y="114449"/>
                    <a:pt x="457585" y="120759"/>
                    <a:pt x="455937" y="128101"/>
                  </a:cubicBezTo>
                  <a:cubicBezTo>
                    <a:pt x="460991" y="129268"/>
                    <a:pt x="465039" y="139860"/>
                    <a:pt x="465039" y="150452"/>
                  </a:cubicBezTo>
                  <a:cubicBezTo>
                    <a:pt x="465039" y="164332"/>
                    <a:pt x="465039" y="185152"/>
                    <a:pt x="465039" y="192093"/>
                  </a:cubicBezTo>
                  <a:cubicBezTo>
                    <a:pt x="458087" y="199033"/>
                    <a:pt x="451135" y="205973"/>
                    <a:pt x="451135" y="205973"/>
                  </a:cubicBezTo>
                  <a:lnTo>
                    <a:pt x="447659" y="198165"/>
                  </a:lnTo>
                  <a:cubicBezTo>
                    <a:pt x="445921" y="197298"/>
                    <a:pt x="444183" y="199033"/>
                    <a:pt x="444183" y="205973"/>
                  </a:cubicBezTo>
                  <a:cubicBezTo>
                    <a:pt x="444183" y="212913"/>
                    <a:pt x="437230" y="233734"/>
                    <a:pt x="437230" y="247614"/>
                  </a:cubicBezTo>
                  <a:cubicBezTo>
                    <a:pt x="430278" y="261494"/>
                    <a:pt x="423326" y="275375"/>
                    <a:pt x="423326" y="275375"/>
                  </a:cubicBezTo>
                  <a:cubicBezTo>
                    <a:pt x="423306" y="275395"/>
                    <a:pt x="416374" y="282345"/>
                    <a:pt x="416374" y="303135"/>
                  </a:cubicBezTo>
                  <a:cubicBezTo>
                    <a:pt x="416374" y="323956"/>
                    <a:pt x="360757" y="344776"/>
                    <a:pt x="360757" y="344776"/>
                  </a:cubicBezTo>
                  <a:cubicBezTo>
                    <a:pt x="360720" y="344769"/>
                    <a:pt x="291235" y="330890"/>
                    <a:pt x="291235" y="310075"/>
                  </a:cubicBezTo>
                  <a:cubicBezTo>
                    <a:pt x="291235" y="282315"/>
                    <a:pt x="284283" y="289255"/>
                    <a:pt x="284283" y="289255"/>
                  </a:cubicBezTo>
                  <a:cubicBezTo>
                    <a:pt x="284274" y="289236"/>
                    <a:pt x="277326" y="275361"/>
                    <a:pt x="270379" y="254554"/>
                  </a:cubicBezTo>
                  <a:cubicBezTo>
                    <a:pt x="263427" y="233734"/>
                    <a:pt x="256475" y="212913"/>
                    <a:pt x="256475" y="212913"/>
                  </a:cubicBezTo>
                  <a:cubicBezTo>
                    <a:pt x="256461" y="212940"/>
                    <a:pt x="249523" y="226787"/>
                    <a:pt x="249523" y="219853"/>
                  </a:cubicBezTo>
                  <a:cubicBezTo>
                    <a:pt x="242570" y="205973"/>
                    <a:pt x="242570" y="185152"/>
                    <a:pt x="235618" y="171272"/>
                  </a:cubicBezTo>
                  <a:cubicBezTo>
                    <a:pt x="228666" y="157392"/>
                    <a:pt x="235618" y="143511"/>
                    <a:pt x="242570" y="143511"/>
                  </a:cubicBezTo>
                  <a:lnTo>
                    <a:pt x="244451" y="142712"/>
                  </a:lnTo>
                  <a:cubicBezTo>
                    <a:pt x="244244" y="142093"/>
                    <a:pt x="243955" y="142075"/>
                    <a:pt x="243660" y="142075"/>
                  </a:cubicBezTo>
                  <a:lnTo>
                    <a:pt x="231493" y="139483"/>
                  </a:lnTo>
                  <a:cubicBezTo>
                    <a:pt x="229755" y="142050"/>
                    <a:pt x="229761" y="128254"/>
                    <a:pt x="236707" y="128254"/>
                  </a:cubicBezTo>
                  <a:cubicBezTo>
                    <a:pt x="243660" y="128254"/>
                    <a:pt x="243660" y="114434"/>
                    <a:pt x="243660" y="114434"/>
                  </a:cubicBezTo>
                  <a:cubicBezTo>
                    <a:pt x="243647" y="114447"/>
                    <a:pt x="236701" y="121344"/>
                    <a:pt x="229755" y="121344"/>
                  </a:cubicBezTo>
                  <a:cubicBezTo>
                    <a:pt x="229738" y="121344"/>
                    <a:pt x="222803" y="121344"/>
                    <a:pt x="222803" y="121344"/>
                  </a:cubicBezTo>
                  <a:cubicBezTo>
                    <a:pt x="222818" y="121336"/>
                    <a:pt x="236707" y="114422"/>
                    <a:pt x="236707" y="93703"/>
                  </a:cubicBezTo>
                  <a:cubicBezTo>
                    <a:pt x="236707" y="72972"/>
                    <a:pt x="243660" y="24600"/>
                    <a:pt x="299277" y="3869"/>
                  </a:cubicBezTo>
                  <a:cubicBezTo>
                    <a:pt x="313181" y="414"/>
                    <a:pt x="326216" y="-450"/>
                    <a:pt x="337948" y="198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ïṡliḑê">
              <a:extLst>
                <a:ext uri="{FF2B5EF4-FFF2-40B4-BE49-F238E27FC236}">
                  <a16:creationId xmlns:a16="http://schemas.microsoft.com/office/drawing/2014/main" id="{EE8258C2-72BB-493B-B383-664EC02359CA}"/>
                </a:ext>
              </a:extLst>
            </p:cNvPr>
            <p:cNvSpPr/>
            <p:nvPr/>
          </p:nvSpPr>
          <p:spPr bwMode="auto">
            <a:xfrm>
              <a:off x="8698748" y="1126801"/>
              <a:ext cx="626360" cy="2083325"/>
            </a:xfrm>
            <a:custGeom>
              <a:avLst/>
              <a:gdLst/>
              <a:ahLst/>
              <a:cxnLst/>
              <a:rect l="l" t="t" r="r" b="b"/>
              <a:pathLst>
                <a:path w="689792" h="2294305">
                  <a:moveTo>
                    <a:pt x="437721" y="335982"/>
                  </a:moveTo>
                  <a:cubicBezTo>
                    <a:pt x="437721" y="335982"/>
                    <a:pt x="479409" y="342902"/>
                    <a:pt x="486357" y="349822"/>
                  </a:cubicBezTo>
                  <a:cubicBezTo>
                    <a:pt x="500253" y="349822"/>
                    <a:pt x="534992" y="356742"/>
                    <a:pt x="555836" y="377501"/>
                  </a:cubicBezTo>
                  <a:cubicBezTo>
                    <a:pt x="576672" y="391335"/>
                    <a:pt x="611391" y="384427"/>
                    <a:pt x="611420" y="384421"/>
                  </a:cubicBezTo>
                  <a:cubicBezTo>
                    <a:pt x="611420" y="384421"/>
                    <a:pt x="667003" y="405181"/>
                    <a:pt x="673951" y="412101"/>
                  </a:cubicBezTo>
                  <a:cubicBezTo>
                    <a:pt x="673951" y="419021"/>
                    <a:pt x="673951" y="474380"/>
                    <a:pt x="680899" y="515899"/>
                  </a:cubicBezTo>
                  <a:cubicBezTo>
                    <a:pt x="680899" y="515899"/>
                    <a:pt x="673951" y="654296"/>
                    <a:pt x="673951" y="744254"/>
                  </a:cubicBezTo>
                  <a:cubicBezTo>
                    <a:pt x="673951" y="819087"/>
                    <a:pt x="678759" y="802939"/>
                    <a:pt x="680899" y="799613"/>
                  </a:cubicBezTo>
                  <a:cubicBezTo>
                    <a:pt x="680899" y="813453"/>
                    <a:pt x="694795" y="931091"/>
                    <a:pt x="687847" y="944931"/>
                  </a:cubicBezTo>
                  <a:cubicBezTo>
                    <a:pt x="680899" y="965690"/>
                    <a:pt x="625316" y="1145607"/>
                    <a:pt x="618368" y="1159447"/>
                  </a:cubicBezTo>
                  <a:cubicBezTo>
                    <a:pt x="618368" y="1166365"/>
                    <a:pt x="618368" y="1214787"/>
                    <a:pt x="618368" y="1214806"/>
                  </a:cubicBezTo>
                  <a:cubicBezTo>
                    <a:pt x="597539" y="1235550"/>
                    <a:pt x="590586" y="1249384"/>
                    <a:pt x="590576" y="1249405"/>
                  </a:cubicBezTo>
                  <a:cubicBezTo>
                    <a:pt x="590576" y="1311684"/>
                    <a:pt x="583628" y="1408562"/>
                    <a:pt x="583628" y="1450081"/>
                  </a:cubicBezTo>
                  <a:cubicBezTo>
                    <a:pt x="590576" y="1505440"/>
                    <a:pt x="576680" y="1623078"/>
                    <a:pt x="583628" y="1685357"/>
                  </a:cubicBezTo>
                  <a:cubicBezTo>
                    <a:pt x="590576" y="1740716"/>
                    <a:pt x="590576" y="1982911"/>
                    <a:pt x="583628" y="2059030"/>
                  </a:cubicBezTo>
                  <a:cubicBezTo>
                    <a:pt x="583628" y="2121309"/>
                    <a:pt x="583628" y="2117416"/>
                    <a:pt x="583628" y="2121308"/>
                  </a:cubicBezTo>
                  <a:cubicBezTo>
                    <a:pt x="576687" y="2142048"/>
                    <a:pt x="583614" y="2148975"/>
                    <a:pt x="583628" y="2148988"/>
                  </a:cubicBezTo>
                  <a:cubicBezTo>
                    <a:pt x="583628" y="2148988"/>
                    <a:pt x="583628" y="2162828"/>
                    <a:pt x="583628" y="2183587"/>
                  </a:cubicBezTo>
                  <a:cubicBezTo>
                    <a:pt x="583628" y="2204334"/>
                    <a:pt x="569750" y="2204347"/>
                    <a:pt x="569732" y="2204347"/>
                  </a:cubicBezTo>
                  <a:cubicBezTo>
                    <a:pt x="569732" y="2204347"/>
                    <a:pt x="569732" y="2204347"/>
                    <a:pt x="590576" y="2266626"/>
                  </a:cubicBezTo>
                  <a:cubicBezTo>
                    <a:pt x="590576" y="2266626"/>
                    <a:pt x="590576" y="2266626"/>
                    <a:pt x="591444" y="2266626"/>
                  </a:cubicBezTo>
                  <a:lnTo>
                    <a:pt x="597524" y="2266626"/>
                  </a:lnTo>
                  <a:cubicBezTo>
                    <a:pt x="597524" y="2266626"/>
                    <a:pt x="597524" y="2266626"/>
                    <a:pt x="597524" y="2287385"/>
                  </a:cubicBezTo>
                  <a:cubicBezTo>
                    <a:pt x="576680" y="2294305"/>
                    <a:pt x="562784" y="2294305"/>
                    <a:pt x="521096" y="2294305"/>
                  </a:cubicBezTo>
                  <a:cubicBezTo>
                    <a:pt x="486373" y="2294305"/>
                    <a:pt x="458591" y="2287392"/>
                    <a:pt x="458565" y="2287385"/>
                  </a:cubicBezTo>
                  <a:cubicBezTo>
                    <a:pt x="458565" y="2287385"/>
                    <a:pt x="458565" y="2287385"/>
                    <a:pt x="458565" y="2266626"/>
                  </a:cubicBezTo>
                  <a:cubicBezTo>
                    <a:pt x="458565" y="2266626"/>
                    <a:pt x="458565" y="2266626"/>
                    <a:pt x="458565" y="2265761"/>
                  </a:cubicBezTo>
                  <a:lnTo>
                    <a:pt x="458565" y="2259706"/>
                  </a:lnTo>
                  <a:cubicBezTo>
                    <a:pt x="458565" y="2259706"/>
                    <a:pt x="458565" y="2259706"/>
                    <a:pt x="465513" y="2232026"/>
                  </a:cubicBezTo>
                  <a:cubicBezTo>
                    <a:pt x="465513" y="2232026"/>
                    <a:pt x="465513" y="2232026"/>
                    <a:pt x="465513" y="2231161"/>
                  </a:cubicBezTo>
                  <a:lnTo>
                    <a:pt x="465513" y="2225106"/>
                  </a:lnTo>
                  <a:cubicBezTo>
                    <a:pt x="465513" y="2225106"/>
                    <a:pt x="465513" y="2225106"/>
                    <a:pt x="464644" y="2224241"/>
                  </a:cubicBezTo>
                  <a:lnTo>
                    <a:pt x="458565" y="2218187"/>
                  </a:lnTo>
                  <a:cubicBezTo>
                    <a:pt x="458565" y="2218187"/>
                    <a:pt x="458565" y="2218187"/>
                    <a:pt x="457696" y="2218187"/>
                  </a:cubicBezTo>
                  <a:lnTo>
                    <a:pt x="451617" y="2218187"/>
                  </a:lnTo>
                  <a:cubicBezTo>
                    <a:pt x="444669" y="2211267"/>
                    <a:pt x="465513" y="2197427"/>
                    <a:pt x="451617" y="2190507"/>
                  </a:cubicBezTo>
                  <a:cubicBezTo>
                    <a:pt x="437721" y="2190507"/>
                    <a:pt x="430773" y="2155908"/>
                    <a:pt x="430773" y="2135148"/>
                  </a:cubicBezTo>
                  <a:cubicBezTo>
                    <a:pt x="430773" y="2107469"/>
                    <a:pt x="409929" y="1941392"/>
                    <a:pt x="402981" y="1872193"/>
                  </a:cubicBezTo>
                  <a:cubicBezTo>
                    <a:pt x="389085" y="1796075"/>
                    <a:pt x="396033" y="1650757"/>
                    <a:pt x="389085" y="1588479"/>
                  </a:cubicBezTo>
                  <a:cubicBezTo>
                    <a:pt x="382139" y="1533131"/>
                    <a:pt x="361302" y="1429364"/>
                    <a:pt x="361294" y="1429322"/>
                  </a:cubicBezTo>
                  <a:cubicBezTo>
                    <a:pt x="361294" y="1429322"/>
                    <a:pt x="340450" y="1574639"/>
                    <a:pt x="340450" y="1602318"/>
                  </a:cubicBezTo>
                  <a:cubicBezTo>
                    <a:pt x="340450" y="1629998"/>
                    <a:pt x="291814" y="1886033"/>
                    <a:pt x="291814" y="1920632"/>
                  </a:cubicBezTo>
                  <a:cubicBezTo>
                    <a:pt x="291814" y="1955232"/>
                    <a:pt x="319606" y="2135148"/>
                    <a:pt x="319606" y="2162828"/>
                  </a:cubicBezTo>
                  <a:cubicBezTo>
                    <a:pt x="319606" y="2183587"/>
                    <a:pt x="326554" y="2225106"/>
                    <a:pt x="326554" y="2232026"/>
                  </a:cubicBezTo>
                  <a:cubicBezTo>
                    <a:pt x="326554" y="2238937"/>
                    <a:pt x="333483" y="2245848"/>
                    <a:pt x="333502" y="2245866"/>
                  </a:cubicBezTo>
                  <a:cubicBezTo>
                    <a:pt x="333502" y="2245866"/>
                    <a:pt x="333502" y="2245866"/>
                    <a:pt x="333502" y="2266626"/>
                  </a:cubicBezTo>
                  <a:cubicBezTo>
                    <a:pt x="333502" y="2266626"/>
                    <a:pt x="333502" y="2266626"/>
                    <a:pt x="243178" y="2280465"/>
                  </a:cubicBezTo>
                  <a:cubicBezTo>
                    <a:pt x="243178" y="2280465"/>
                    <a:pt x="243178" y="2280465"/>
                    <a:pt x="243178" y="2259706"/>
                  </a:cubicBezTo>
                  <a:cubicBezTo>
                    <a:pt x="243178" y="2259706"/>
                    <a:pt x="180647" y="2280465"/>
                    <a:pt x="111167" y="2287385"/>
                  </a:cubicBezTo>
                  <a:cubicBezTo>
                    <a:pt x="41707" y="2287385"/>
                    <a:pt x="23" y="2273554"/>
                    <a:pt x="0" y="2273546"/>
                  </a:cubicBezTo>
                  <a:cubicBezTo>
                    <a:pt x="0" y="2273546"/>
                    <a:pt x="0" y="2273546"/>
                    <a:pt x="0" y="2272681"/>
                  </a:cubicBezTo>
                  <a:lnTo>
                    <a:pt x="0" y="2266626"/>
                  </a:lnTo>
                  <a:cubicBezTo>
                    <a:pt x="0" y="2266626"/>
                    <a:pt x="0" y="2266626"/>
                    <a:pt x="868" y="2266626"/>
                  </a:cubicBezTo>
                  <a:lnTo>
                    <a:pt x="6948" y="2266626"/>
                  </a:lnTo>
                  <a:cubicBezTo>
                    <a:pt x="6948" y="2266626"/>
                    <a:pt x="6948" y="2245866"/>
                    <a:pt x="13896" y="2245866"/>
                  </a:cubicBezTo>
                  <a:cubicBezTo>
                    <a:pt x="20844" y="2238946"/>
                    <a:pt x="69479" y="2245866"/>
                    <a:pt x="90323" y="2238946"/>
                  </a:cubicBezTo>
                  <a:cubicBezTo>
                    <a:pt x="111159" y="2232029"/>
                    <a:pt x="145879" y="2211283"/>
                    <a:pt x="145907" y="2211267"/>
                  </a:cubicBezTo>
                  <a:cubicBezTo>
                    <a:pt x="145907" y="2211267"/>
                    <a:pt x="145907" y="2211267"/>
                    <a:pt x="145038" y="2210402"/>
                  </a:cubicBezTo>
                  <a:lnTo>
                    <a:pt x="138959" y="2204347"/>
                  </a:lnTo>
                  <a:cubicBezTo>
                    <a:pt x="138959" y="2204347"/>
                    <a:pt x="145907" y="2197427"/>
                    <a:pt x="152855" y="2197427"/>
                  </a:cubicBezTo>
                  <a:cubicBezTo>
                    <a:pt x="152855" y="2190507"/>
                    <a:pt x="152855" y="2169748"/>
                    <a:pt x="145907" y="2162828"/>
                  </a:cubicBezTo>
                  <a:cubicBezTo>
                    <a:pt x="132011" y="2148988"/>
                    <a:pt x="166751" y="2128228"/>
                    <a:pt x="152855" y="2114389"/>
                  </a:cubicBezTo>
                  <a:cubicBezTo>
                    <a:pt x="145907" y="2107469"/>
                    <a:pt x="138959" y="2079789"/>
                    <a:pt x="138959" y="2045190"/>
                  </a:cubicBezTo>
                  <a:cubicBezTo>
                    <a:pt x="138959" y="2003671"/>
                    <a:pt x="145907" y="1713036"/>
                    <a:pt x="138959" y="1664597"/>
                  </a:cubicBezTo>
                  <a:cubicBezTo>
                    <a:pt x="132011" y="1616158"/>
                    <a:pt x="132011" y="1498520"/>
                    <a:pt x="125063" y="1429322"/>
                  </a:cubicBezTo>
                  <a:cubicBezTo>
                    <a:pt x="118116" y="1360132"/>
                    <a:pt x="111169" y="1201007"/>
                    <a:pt x="111167" y="1200966"/>
                  </a:cubicBezTo>
                  <a:cubicBezTo>
                    <a:pt x="111167" y="1200966"/>
                    <a:pt x="111167" y="1200966"/>
                    <a:pt x="90323" y="1194046"/>
                  </a:cubicBezTo>
                  <a:cubicBezTo>
                    <a:pt x="90323" y="1194046"/>
                    <a:pt x="76427" y="1194046"/>
                    <a:pt x="76427" y="1180206"/>
                  </a:cubicBezTo>
                  <a:cubicBezTo>
                    <a:pt x="69479" y="1166366"/>
                    <a:pt x="62531" y="1069488"/>
                    <a:pt x="69479" y="1034889"/>
                  </a:cubicBezTo>
                  <a:cubicBezTo>
                    <a:pt x="76427" y="1000290"/>
                    <a:pt x="55584" y="854972"/>
                    <a:pt x="62531" y="778854"/>
                  </a:cubicBezTo>
                  <a:cubicBezTo>
                    <a:pt x="76427" y="695815"/>
                    <a:pt x="41688" y="522819"/>
                    <a:pt x="41688" y="502059"/>
                  </a:cubicBezTo>
                  <a:cubicBezTo>
                    <a:pt x="48636" y="481299"/>
                    <a:pt x="55584" y="474380"/>
                    <a:pt x="55584" y="453620"/>
                  </a:cubicBezTo>
                  <a:cubicBezTo>
                    <a:pt x="62531" y="432860"/>
                    <a:pt x="55584" y="405181"/>
                    <a:pt x="76427" y="391341"/>
                  </a:cubicBezTo>
                  <a:cubicBezTo>
                    <a:pt x="83371" y="391341"/>
                    <a:pt x="97253" y="391341"/>
                    <a:pt x="97271" y="391341"/>
                  </a:cubicBezTo>
                  <a:cubicBezTo>
                    <a:pt x="97271" y="391341"/>
                    <a:pt x="97271" y="391341"/>
                    <a:pt x="159803" y="370581"/>
                  </a:cubicBezTo>
                  <a:cubicBezTo>
                    <a:pt x="159803" y="370581"/>
                    <a:pt x="173699" y="363662"/>
                    <a:pt x="180647" y="363662"/>
                  </a:cubicBezTo>
                  <a:cubicBezTo>
                    <a:pt x="194543" y="356742"/>
                    <a:pt x="229282" y="342902"/>
                    <a:pt x="236230" y="342902"/>
                  </a:cubicBezTo>
                  <a:cubicBezTo>
                    <a:pt x="250121" y="335985"/>
                    <a:pt x="257069" y="356726"/>
                    <a:pt x="257074" y="356742"/>
                  </a:cubicBezTo>
                  <a:cubicBezTo>
                    <a:pt x="257074" y="356742"/>
                    <a:pt x="243178" y="356742"/>
                    <a:pt x="236230" y="356742"/>
                  </a:cubicBezTo>
                  <a:cubicBezTo>
                    <a:pt x="236230" y="363662"/>
                    <a:pt x="264022" y="412101"/>
                    <a:pt x="277918" y="460540"/>
                  </a:cubicBezTo>
                  <a:cubicBezTo>
                    <a:pt x="291810" y="508963"/>
                    <a:pt x="312644" y="557386"/>
                    <a:pt x="312658" y="557418"/>
                  </a:cubicBezTo>
                  <a:cubicBezTo>
                    <a:pt x="312658" y="557418"/>
                    <a:pt x="333502" y="502059"/>
                    <a:pt x="333502" y="495139"/>
                  </a:cubicBezTo>
                  <a:cubicBezTo>
                    <a:pt x="340444" y="495139"/>
                    <a:pt x="347386" y="488231"/>
                    <a:pt x="347398" y="488219"/>
                  </a:cubicBezTo>
                  <a:cubicBezTo>
                    <a:pt x="347398" y="488219"/>
                    <a:pt x="347398" y="488219"/>
                    <a:pt x="345661" y="488219"/>
                  </a:cubicBezTo>
                  <a:lnTo>
                    <a:pt x="333502" y="488219"/>
                  </a:lnTo>
                  <a:cubicBezTo>
                    <a:pt x="333502" y="488219"/>
                    <a:pt x="319606" y="474380"/>
                    <a:pt x="326554" y="467460"/>
                  </a:cubicBezTo>
                  <a:cubicBezTo>
                    <a:pt x="326554" y="460540"/>
                    <a:pt x="347398" y="425940"/>
                    <a:pt x="354346" y="425940"/>
                  </a:cubicBezTo>
                  <a:cubicBezTo>
                    <a:pt x="361290" y="419024"/>
                    <a:pt x="375176" y="460499"/>
                    <a:pt x="375189" y="460540"/>
                  </a:cubicBezTo>
                  <a:cubicBezTo>
                    <a:pt x="375189" y="467455"/>
                    <a:pt x="368250" y="481282"/>
                    <a:pt x="368242" y="481299"/>
                  </a:cubicBezTo>
                  <a:cubicBezTo>
                    <a:pt x="368242" y="481299"/>
                    <a:pt x="368242" y="508979"/>
                    <a:pt x="375189" y="529738"/>
                  </a:cubicBezTo>
                  <a:cubicBezTo>
                    <a:pt x="375189" y="550489"/>
                    <a:pt x="375189" y="564326"/>
                    <a:pt x="375189" y="564338"/>
                  </a:cubicBezTo>
                  <a:cubicBezTo>
                    <a:pt x="375189" y="564338"/>
                    <a:pt x="409929" y="522819"/>
                    <a:pt x="416877" y="508979"/>
                  </a:cubicBezTo>
                  <a:cubicBezTo>
                    <a:pt x="423825" y="495139"/>
                    <a:pt x="458565" y="419021"/>
                    <a:pt x="458565" y="384421"/>
                  </a:cubicBezTo>
                  <a:cubicBezTo>
                    <a:pt x="465509" y="342926"/>
                    <a:pt x="437754" y="335990"/>
                    <a:pt x="437721" y="335982"/>
                  </a:cubicBezTo>
                  <a:close/>
                  <a:moveTo>
                    <a:pt x="337948" y="198"/>
                  </a:moveTo>
                  <a:cubicBezTo>
                    <a:pt x="363221" y="1594"/>
                    <a:pt x="382444" y="10005"/>
                    <a:pt x="391237" y="14708"/>
                  </a:cubicBezTo>
                  <a:cubicBezTo>
                    <a:pt x="393386" y="15193"/>
                    <a:pt x="395440" y="15806"/>
                    <a:pt x="397115" y="17369"/>
                  </a:cubicBezTo>
                  <a:cubicBezTo>
                    <a:pt x="399547" y="15061"/>
                    <a:pt x="412661" y="4582"/>
                    <a:pt x="431367" y="10780"/>
                  </a:cubicBezTo>
                  <a:cubicBezTo>
                    <a:pt x="445272" y="24600"/>
                    <a:pt x="466128" y="52241"/>
                    <a:pt x="466128" y="79882"/>
                  </a:cubicBezTo>
                  <a:cubicBezTo>
                    <a:pt x="459176" y="107523"/>
                    <a:pt x="466128" y="121344"/>
                    <a:pt x="466128" y="121344"/>
                  </a:cubicBezTo>
                  <a:lnTo>
                    <a:pt x="460045" y="115297"/>
                  </a:lnTo>
                  <a:cubicBezTo>
                    <a:pt x="459172" y="114449"/>
                    <a:pt x="457585" y="120759"/>
                    <a:pt x="455937" y="128101"/>
                  </a:cubicBezTo>
                  <a:cubicBezTo>
                    <a:pt x="460991" y="129268"/>
                    <a:pt x="465039" y="139860"/>
                    <a:pt x="465039" y="150452"/>
                  </a:cubicBezTo>
                  <a:cubicBezTo>
                    <a:pt x="465039" y="164332"/>
                    <a:pt x="465039" y="185152"/>
                    <a:pt x="465039" y="192093"/>
                  </a:cubicBezTo>
                  <a:cubicBezTo>
                    <a:pt x="458087" y="199033"/>
                    <a:pt x="451135" y="205973"/>
                    <a:pt x="451135" y="205973"/>
                  </a:cubicBezTo>
                  <a:lnTo>
                    <a:pt x="447659" y="198165"/>
                  </a:lnTo>
                  <a:cubicBezTo>
                    <a:pt x="445921" y="197298"/>
                    <a:pt x="444183" y="199033"/>
                    <a:pt x="444183" y="205973"/>
                  </a:cubicBezTo>
                  <a:cubicBezTo>
                    <a:pt x="444183" y="212913"/>
                    <a:pt x="437230" y="233734"/>
                    <a:pt x="437230" y="247614"/>
                  </a:cubicBezTo>
                  <a:cubicBezTo>
                    <a:pt x="430278" y="261494"/>
                    <a:pt x="423326" y="275375"/>
                    <a:pt x="423326" y="275375"/>
                  </a:cubicBezTo>
                  <a:cubicBezTo>
                    <a:pt x="423306" y="275395"/>
                    <a:pt x="416374" y="282345"/>
                    <a:pt x="416374" y="303135"/>
                  </a:cubicBezTo>
                  <a:cubicBezTo>
                    <a:pt x="416374" y="323956"/>
                    <a:pt x="360757" y="344776"/>
                    <a:pt x="360757" y="344776"/>
                  </a:cubicBezTo>
                  <a:cubicBezTo>
                    <a:pt x="360720" y="344769"/>
                    <a:pt x="291235" y="330890"/>
                    <a:pt x="291235" y="310075"/>
                  </a:cubicBezTo>
                  <a:cubicBezTo>
                    <a:pt x="291235" y="282315"/>
                    <a:pt x="284283" y="289255"/>
                    <a:pt x="284283" y="289255"/>
                  </a:cubicBezTo>
                  <a:cubicBezTo>
                    <a:pt x="284274" y="289236"/>
                    <a:pt x="277326" y="275361"/>
                    <a:pt x="270379" y="254554"/>
                  </a:cubicBezTo>
                  <a:cubicBezTo>
                    <a:pt x="263427" y="233734"/>
                    <a:pt x="256475" y="212913"/>
                    <a:pt x="256475" y="212913"/>
                  </a:cubicBezTo>
                  <a:cubicBezTo>
                    <a:pt x="256461" y="212940"/>
                    <a:pt x="249523" y="226787"/>
                    <a:pt x="249523" y="219853"/>
                  </a:cubicBezTo>
                  <a:cubicBezTo>
                    <a:pt x="242570" y="205973"/>
                    <a:pt x="242570" y="185152"/>
                    <a:pt x="235618" y="171272"/>
                  </a:cubicBezTo>
                  <a:cubicBezTo>
                    <a:pt x="228666" y="157392"/>
                    <a:pt x="235618" y="143511"/>
                    <a:pt x="242570" y="143511"/>
                  </a:cubicBezTo>
                  <a:lnTo>
                    <a:pt x="244451" y="142712"/>
                  </a:lnTo>
                  <a:cubicBezTo>
                    <a:pt x="244244" y="142093"/>
                    <a:pt x="243955" y="142075"/>
                    <a:pt x="243660" y="142075"/>
                  </a:cubicBezTo>
                  <a:lnTo>
                    <a:pt x="231493" y="139483"/>
                  </a:lnTo>
                  <a:cubicBezTo>
                    <a:pt x="229755" y="142050"/>
                    <a:pt x="229761" y="128254"/>
                    <a:pt x="236707" y="128254"/>
                  </a:cubicBezTo>
                  <a:cubicBezTo>
                    <a:pt x="243660" y="128254"/>
                    <a:pt x="243660" y="114434"/>
                    <a:pt x="243660" y="114434"/>
                  </a:cubicBezTo>
                  <a:cubicBezTo>
                    <a:pt x="243647" y="114447"/>
                    <a:pt x="236701" y="121344"/>
                    <a:pt x="229755" y="121344"/>
                  </a:cubicBezTo>
                  <a:cubicBezTo>
                    <a:pt x="229738" y="121344"/>
                    <a:pt x="222803" y="121344"/>
                    <a:pt x="222803" y="121344"/>
                  </a:cubicBezTo>
                  <a:cubicBezTo>
                    <a:pt x="222818" y="121336"/>
                    <a:pt x="236707" y="114422"/>
                    <a:pt x="236707" y="93703"/>
                  </a:cubicBezTo>
                  <a:cubicBezTo>
                    <a:pt x="236707" y="72972"/>
                    <a:pt x="243660" y="24600"/>
                    <a:pt x="299277" y="3869"/>
                  </a:cubicBezTo>
                  <a:cubicBezTo>
                    <a:pt x="313181" y="414"/>
                    <a:pt x="326216" y="-450"/>
                    <a:pt x="337948" y="198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îṡlíḋe">
              <a:extLst>
                <a:ext uri="{FF2B5EF4-FFF2-40B4-BE49-F238E27FC236}">
                  <a16:creationId xmlns:a16="http://schemas.microsoft.com/office/drawing/2014/main" id="{6497EDDA-D88A-4FAD-A36D-0304D83E46CA}"/>
                </a:ext>
              </a:extLst>
            </p:cNvPr>
            <p:cNvSpPr/>
            <p:nvPr/>
          </p:nvSpPr>
          <p:spPr bwMode="auto">
            <a:xfrm>
              <a:off x="9428641" y="1126801"/>
              <a:ext cx="626360" cy="2083325"/>
            </a:xfrm>
            <a:custGeom>
              <a:avLst/>
              <a:gdLst/>
              <a:ahLst/>
              <a:cxnLst/>
              <a:rect l="l" t="t" r="r" b="b"/>
              <a:pathLst>
                <a:path w="689792" h="2294305">
                  <a:moveTo>
                    <a:pt x="437721" y="335982"/>
                  </a:moveTo>
                  <a:cubicBezTo>
                    <a:pt x="437721" y="335982"/>
                    <a:pt x="479409" y="342902"/>
                    <a:pt x="486357" y="349822"/>
                  </a:cubicBezTo>
                  <a:cubicBezTo>
                    <a:pt x="500253" y="349822"/>
                    <a:pt x="534992" y="356742"/>
                    <a:pt x="555836" y="377501"/>
                  </a:cubicBezTo>
                  <a:cubicBezTo>
                    <a:pt x="576672" y="391335"/>
                    <a:pt x="611391" y="384427"/>
                    <a:pt x="611420" y="384421"/>
                  </a:cubicBezTo>
                  <a:cubicBezTo>
                    <a:pt x="611420" y="384421"/>
                    <a:pt x="667003" y="405181"/>
                    <a:pt x="673951" y="412101"/>
                  </a:cubicBezTo>
                  <a:cubicBezTo>
                    <a:pt x="673951" y="419021"/>
                    <a:pt x="673951" y="474380"/>
                    <a:pt x="680899" y="515899"/>
                  </a:cubicBezTo>
                  <a:cubicBezTo>
                    <a:pt x="680899" y="515899"/>
                    <a:pt x="673951" y="654296"/>
                    <a:pt x="673951" y="744254"/>
                  </a:cubicBezTo>
                  <a:cubicBezTo>
                    <a:pt x="673951" y="819087"/>
                    <a:pt x="678759" y="802939"/>
                    <a:pt x="680899" y="799613"/>
                  </a:cubicBezTo>
                  <a:cubicBezTo>
                    <a:pt x="680899" y="813453"/>
                    <a:pt x="694795" y="931091"/>
                    <a:pt x="687847" y="944931"/>
                  </a:cubicBezTo>
                  <a:cubicBezTo>
                    <a:pt x="680899" y="965690"/>
                    <a:pt x="625316" y="1145607"/>
                    <a:pt x="618368" y="1159447"/>
                  </a:cubicBezTo>
                  <a:cubicBezTo>
                    <a:pt x="618368" y="1166365"/>
                    <a:pt x="618368" y="1214787"/>
                    <a:pt x="618368" y="1214806"/>
                  </a:cubicBezTo>
                  <a:cubicBezTo>
                    <a:pt x="597539" y="1235550"/>
                    <a:pt x="590586" y="1249384"/>
                    <a:pt x="590576" y="1249405"/>
                  </a:cubicBezTo>
                  <a:cubicBezTo>
                    <a:pt x="590576" y="1311684"/>
                    <a:pt x="583628" y="1408562"/>
                    <a:pt x="583628" y="1450081"/>
                  </a:cubicBezTo>
                  <a:cubicBezTo>
                    <a:pt x="590576" y="1505440"/>
                    <a:pt x="576680" y="1623078"/>
                    <a:pt x="583628" y="1685357"/>
                  </a:cubicBezTo>
                  <a:cubicBezTo>
                    <a:pt x="590576" y="1740716"/>
                    <a:pt x="590576" y="1982911"/>
                    <a:pt x="583628" y="2059030"/>
                  </a:cubicBezTo>
                  <a:cubicBezTo>
                    <a:pt x="583628" y="2121309"/>
                    <a:pt x="583628" y="2117416"/>
                    <a:pt x="583628" y="2121308"/>
                  </a:cubicBezTo>
                  <a:cubicBezTo>
                    <a:pt x="576687" y="2142048"/>
                    <a:pt x="583614" y="2148975"/>
                    <a:pt x="583628" y="2148988"/>
                  </a:cubicBezTo>
                  <a:cubicBezTo>
                    <a:pt x="583628" y="2148988"/>
                    <a:pt x="583628" y="2162828"/>
                    <a:pt x="583628" y="2183587"/>
                  </a:cubicBezTo>
                  <a:cubicBezTo>
                    <a:pt x="583628" y="2204334"/>
                    <a:pt x="569750" y="2204347"/>
                    <a:pt x="569732" y="2204347"/>
                  </a:cubicBezTo>
                  <a:cubicBezTo>
                    <a:pt x="569732" y="2204347"/>
                    <a:pt x="569732" y="2204347"/>
                    <a:pt x="590576" y="2266626"/>
                  </a:cubicBezTo>
                  <a:cubicBezTo>
                    <a:pt x="590576" y="2266626"/>
                    <a:pt x="590576" y="2266626"/>
                    <a:pt x="591444" y="2266626"/>
                  </a:cubicBezTo>
                  <a:lnTo>
                    <a:pt x="597524" y="2266626"/>
                  </a:lnTo>
                  <a:cubicBezTo>
                    <a:pt x="597524" y="2266626"/>
                    <a:pt x="597524" y="2266626"/>
                    <a:pt x="597524" y="2287385"/>
                  </a:cubicBezTo>
                  <a:cubicBezTo>
                    <a:pt x="576680" y="2294305"/>
                    <a:pt x="562784" y="2294305"/>
                    <a:pt x="521096" y="2294305"/>
                  </a:cubicBezTo>
                  <a:cubicBezTo>
                    <a:pt x="486373" y="2294305"/>
                    <a:pt x="458591" y="2287392"/>
                    <a:pt x="458565" y="2287385"/>
                  </a:cubicBezTo>
                  <a:cubicBezTo>
                    <a:pt x="458565" y="2287385"/>
                    <a:pt x="458565" y="2287385"/>
                    <a:pt x="458565" y="2266626"/>
                  </a:cubicBezTo>
                  <a:cubicBezTo>
                    <a:pt x="458565" y="2266626"/>
                    <a:pt x="458565" y="2266626"/>
                    <a:pt x="458565" y="2265761"/>
                  </a:cubicBezTo>
                  <a:lnTo>
                    <a:pt x="458565" y="2259706"/>
                  </a:lnTo>
                  <a:cubicBezTo>
                    <a:pt x="458565" y="2259706"/>
                    <a:pt x="458565" y="2259706"/>
                    <a:pt x="465513" y="2232026"/>
                  </a:cubicBezTo>
                  <a:cubicBezTo>
                    <a:pt x="465513" y="2232026"/>
                    <a:pt x="465513" y="2232026"/>
                    <a:pt x="465513" y="2231161"/>
                  </a:cubicBezTo>
                  <a:lnTo>
                    <a:pt x="465513" y="2225106"/>
                  </a:lnTo>
                  <a:cubicBezTo>
                    <a:pt x="465513" y="2225106"/>
                    <a:pt x="465513" y="2225106"/>
                    <a:pt x="464644" y="2224241"/>
                  </a:cubicBezTo>
                  <a:lnTo>
                    <a:pt x="458565" y="2218187"/>
                  </a:lnTo>
                  <a:cubicBezTo>
                    <a:pt x="458565" y="2218187"/>
                    <a:pt x="458565" y="2218187"/>
                    <a:pt x="457696" y="2218187"/>
                  </a:cubicBezTo>
                  <a:lnTo>
                    <a:pt x="451617" y="2218187"/>
                  </a:lnTo>
                  <a:cubicBezTo>
                    <a:pt x="444669" y="2211267"/>
                    <a:pt x="465513" y="2197427"/>
                    <a:pt x="451617" y="2190507"/>
                  </a:cubicBezTo>
                  <a:cubicBezTo>
                    <a:pt x="437721" y="2190507"/>
                    <a:pt x="430773" y="2155908"/>
                    <a:pt x="430773" y="2135148"/>
                  </a:cubicBezTo>
                  <a:cubicBezTo>
                    <a:pt x="430773" y="2107469"/>
                    <a:pt x="409929" y="1941392"/>
                    <a:pt x="402981" y="1872193"/>
                  </a:cubicBezTo>
                  <a:cubicBezTo>
                    <a:pt x="389085" y="1796075"/>
                    <a:pt x="396033" y="1650757"/>
                    <a:pt x="389085" y="1588479"/>
                  </a:cubicBezTo>
                  <a:cubicBezTo>
                    <a:pt x="382139" y="1533131"/>
                    <a:pt x="361302" y="1429364"/>
                    <a:pt x="361294" y="1429322"/>
                  </a:cubicBezTo>
                  <a:cubicBezTo>
                    <a:pt x="361294" y="1429322"/>
                    <a:pt x="340450" y="1574639"/>
                    <a:pt x="340450" y="1602318"/>
                  </a:cubicBezTo>
                  <a:cubicBezTo>
                    <a:pt x="340450" y="1629998"/>
                    <a:pt x="291814" y="1886033"/>
                    <a:pt x="291814" y="1920632"/>
                  </a:cubicBezTo>
                  <a:cubicBezTo>
                    <a:pt x="291814" y="1955232"/>
                    <a:pt x="319606" y="2135148"/>
                    <a:pt x="319606" y="2162828"/>
                  </a:cubicBezTo>
                  <a:cubicBezTo>
                    <a:pt x="319606" y="2183587"/>
                    <a:pt x="326554" y="2225106"/>
                    <a:pt x="326554" y="2232026"/>
                  </a:cubicBezTo>
                  <a:cubicBezTo>
                    <a:pt x="326554" y="2238937"/>
                    <a:pt x="333483" y="2245848"/>
                    <a:pt x="333502" y="2245866"/>
                  </a:cubicBezTo>
                  <a:cubicBezTo>
                    <a:pt x="333502" y="2245866"/>
                    <a:pt x="333502" y="2245866"/>
                    <a:pt x="333502" y="2266626"/>
                  </a:cubicBezTo>
                  <a:cubicBezTo>
                    <a:pt x="333502" y="2266626"/>
                    <a:pt x="333502" y="2266626"/>
                    <a:pt x="243178" y="2280465"/>
                  </a:cubicBezTo>
                  <a:cubicBezTo>
                    <a:pt x="243178" y="2280465"/>
                    <a:pt x="243178" y="2280465"/>
                    <a:pt x="243178" y="2259706"/>
                  </a:cubicBezTo>
                  <a:cubicBezTo>
                    <a:pt x="243178" y="2259706"/>
                    <a:pt x="180647" y="2280465"/>
                    <a:pt x="111167" y="2287385"/>
                  </a:cubicBezTo>
                  <a:cubicBezTo>
                    <a:pt x="41707" y="2287385"/>
                    <a:pt x="23" y="2273554"/>
                    <a:pt x="0" y="2273546"/>
                  </a:cubicBezTo>
                  <a:cubicBezTo>
                    <a:pt x="0" y="2273546"/>
                    <a:pt x="0" y="2273546"/>
                    <a:pt x="0" y="2272681"/>
                  </a:cubicBezTo>
                  <a:lnTo>
                    <a:pt x="0" y="2266626"/>
                  </a:lnTo>
                  <a:cubicBezTo>
                    <a:pt x="0" y="2266626"/>
                    <a:pt x="0" y="2266626"/>
                    <a:pt x="868" y="2266626"/>
                  </a:cubicBezTo>
                  <a:lnTo>
                    <a:pt x="6948" y="2266626"/>
                  </a:lnTo>
                  <a:cubicBezTo>
                    <a:pt x="6948" y="2266626"/>
                    <a:pt x="6948" y="2245866"/>
                    <a:pt x="13896" y="2245866"/>
                  </a:cubicBezTo>
                  <a:cubicBezTo>
                    <a:pt x="20844" y="2238946"/>
                    <a:pt x="69479" y="2245866"/>
                    <a:pt x="90323" y="2238946"/>
                  </a:cubicBezTo>
                  <a:cubicBezTo>
                    <a:pt x="111159" y="2232029"/>
                    <a:pt x="145879" y="2211283"/>
                    <a:pt x="145907" y="2211267"/>
                  </a:cubicBezTo>
                  <a:cubicBezTo>
                    <a:pt x="145907" y="2211267"/>
                    <a:pt x="145907" y="2211267"/>
                    <a:pt x="145038" y="2210402"/>
                  </a:cubicBezTo>
                  <a:lnTo>
                    <a:pt x="138959" y="2204347"/>
                  </a:lnTo>
                  <a:cubicBezTo>
                    <a:pt x="138959" y="2204347"/>
                    <a:pt x="145907" y="2197427"/>
                    <a:pt x="152855" y="2197427"/>
                  </a:cubicBezTo>
                  <a:cubicBezTo>
                    <a:pt x="152855" y="2190507"/>
                    <a:pt x="152855" y="2169748"/>
                    <a:pt x="145907" y="2162828"/>
                  </a:cubicBezTo>
                  <a:cubicBezTo>
                    <a:pt x="132011" y="2148988"/>
                    <a:pt x="166751" y="2128228"/>
                    <a:pt x="152855" y="2114389"/>
                  </a:cubicBezTo>
                  <a:cubicBezTo>
                    <a:pt x="145907" y="2107469"/>
                    <a:pt x="138959" y="2079789"/>
                    <a:pt x="138959" y="2045190"/>
                  </a:cubicBezTo>
                  <a:cubicBezTo>
                    <a:pt x="138959" y="2003671"/>
                    <a:pt x="145907" y="1713036"/>
                    <a:pt x="138959" y="1664597"/>
                  </a:cubicBezTo>
                  <a:cubicBezTo>
                    <a:pt x="132011" y="1616158"/>
                    <a:pt x="132011" y="1498520"/>
                    <a:pt x="125063" y="1429322"/>
                  </a:cubicBezTo>
                  <a:cubicBezTo>
                    <a:pt x="118116" y="1360132"/>
                    <a:pt x="111169" y="1201007"/>
                    <a:pt x="111167" y="1200966"/>
                  </a:cubicBezTo>
                  <a:cubicBezTo>
                    <a:pt x="111167" y="1200966"/>
                    <a:pt x="111167" y="1200966"/>
                    <a:pt x="90323" y="1194046"/>
                  </a:cubicBezTo>
                  <a:cubicBezTo>
                    <a:pt x="90323" y="1194046"/>
                    <a:pt x="76427" y="1194046"/>
                    <a:pt x="76427" y="1180206"/>
                  </a:cubicBezTo>
                  <a:cubicBezTo>
                    <a:pt x="69479" y="1166366"/>
                    <a:pt x="62531" y="1069488"/>
                    <a:pt x="69479" y="1034889"/>
                  </a:cubicBezTo>
                  <a:cubicBezTo>
                    <a:pt x="76427" y="1000290"/>
                    <a:pt x="55584" y="854972"/>
                    <a:pt x="62531" y="778854"/>
                  </a:cubicBezTo>
                  <a:cubicBezTo>
                    <a:pt x="76427" y="695815"/>
                    <a:pt x="41688" y="522819"/>
                    <a:pt x="41688" y="502059"/>
                  </a:cubicBezTo>
                  <a:cubicBezTo>
                    <a:pt x="48636" y="481299"/>
                    <a:pt x="55584" y="474380"/>
                    <a:pt x="55584" y="453620"/>
                  </a:cubicBezTo>
                  <a:cubicBezTo>
                    <a:pt x="62531" y="432860"/>
                    <a:pt x="55584" y="405181"/>
                    <a:pt x="76427" y="391341"/>
                  </a:cubicBezTo>
                  <a:cubicBezTo>
                    <a:pt x="83371" y="391341"/>
                    <a:pt x="97253" y="391341"/>
                    <a:pt x="97271" y="391341"/>
                  </a:cubicBezTo>
                  <a:cubicBezTo>
                    <a:pt x="97271" y="391341"/>
                    <a:pt x="97271" y="391341"/>
                    <a:pt x="159803" y="370581"/>
                  </a:cubicBezTo>
                  <a:cubicBezTo>
                    <a:pt x="159803" y="370581"/>
                    <a:pt x="173699" y="363662"/>
                    <a:pt x="180647" y="363662"/>
                  </a:cubicBezTo>
                  <a:cubicBezTo>
                    <a:pt x="194543" y="356742"/>
                    <a:pt x="229282" y="342902"/>
                    <a:pt x="236230" y="342902"/>
                  </a:cubicBezTo>
                  <a:cubicBezTo>
                    <a:pt x="250121" y="335985"/>
                    <a:pt x="257069" y="356726"/>
                    <a:pt x="257074" y="356742"/>
                  </a:cubicBezTo>
                  <a:cubicBezTo>
                    <a:pt x="257074" y="356742"/>
                    <a:pt x="243178" y="356742"/>
                    <a:pt x="236230" y="356742"/>
                  </a:cubicBezTo>
                  <a:cubicBezTo>
                    <a:pt x="236230" y="363662"/>
                    <a:pt x="264022" y="412101"/>
                    <a:pt x="277918" y="460540"/>
                  </a:cubicBezTo>
                  <a:cubicBezTo>
                    <a:pt x="291810" y="508963"/>
                    <a:pt x="312644" y="557386"/>
                    <a:pt x="312658" y="557418"/>
                  </a:cubicBezTo>
                  <a:cubicBezTo>
                    <a:pt x="312658" y="557418"/>
                    <a:pt x="333502" y="502059"/>
                    <a:pt x="333502" y="495139"/>
                  </a:cubicBezTo>
                  <a:cubicBezTo>
                    <a:pt x="340444" y="495139"/>
                    <a:pt x="347386" y="488231"/>
                    <a:pt x="347398" y="488219"/>
                  </a:cubicBezTo>
                  <a:cubicBezTo>
                    <a:pt x="347398" y="488219"/>
                    <a:pt x="347398" y="488219"/>
                    <a:pt x="345661" y="488219"/>
                  </a:cubicBezTo>
                  <a:lnTo>
                    <a:pt x="333502" y="488219"/>
                  </a:lnTo>
                  <a:cubicBezTo>
                    <a:pt x="333502" y="488219"/>
                    <a:pt x="319606" y="474380"/>
                    <a:pt x="326554" y="467460"/>
                  </a:cubicBezTo>
                  <a:cubicBezTo>
                    <a:pt x="326554" y="460540"/>
                    <a:pt x="347398" y="425940"/>
                    <a:pt x="354346" y="425940"/>
                  </a:cubicBezTo>
                  <a:cubicBezTo>
                    <a:pt x="361290" y="419024"/>
                    <a:pt x="375176" y="460499"/>
                    <a:pt x="375189" y="460540"/>
                  </a:cubicBezTo>
                  <a:cubicBezTo>
                    <a:pt x="375189" y="467455"/>
                    <a:pt x="368250" y="481282"/>
                    <a:pt x="368242" y="481299"/>
                  </a:cubicBezTo>
                  <a:cubicBezTo>
                    <a:pt x="368242" y="481299"/>
                    <a:pt x="368242" y="508979"/>
                    <a:pt x="375189" y="529738"/>
                  </a:cubicBezTo>
                  <a:cubicBezTo>
                    <a:pt x="375189" y="550489"/>
                    <a:pt x="375189" y="564326"/>
                    <a:pt x="375189" y="564338"/>
                  </a:cubicBezTo>
                  <a:cubicBezTo>
                    <a:pt x="375189" y="564338"/>
                    <a:pt x="409929" y="522819"/>
                    <a:pt x="416877" y="508979"/>
                  </a:cubicBezTo>
                  <a:cubicBezTo>
                    <a:pt x="423825" y="495139"/>
                    <a:pt x="458565" y="419021"/>
                    <a:pt x="458565" y="384421"/>
                  </a:cubicBezTo>
                  <a:cubicBezTo>
                    <a:pt x="465509" y="342926"/>
                    <a:pt x="437754" y="335990"/>
                    <a:pt x="437721" y="335982"/>
                  </a:cubicBezTo>
                  <a:close/>
                  <a:moveTo>
                    <a:pt x="337948" y="198"/>
                  </a:moveTo>
                  <a:cubicBezTo>
                    <a:pt x="363221" y="1594"/>
                    <a:pt x="382444" y="10005"/>
                    <a:pt x="391237" y="14708"/>
                  </a:cubicBezTo>
                  <a:cubicBezTo>
                    <a:pt x="393386" y="15193"/>
                    <a:pt x="395440" y="15806"/>
                    <a:pt x="397115" y="17369"/>
                  </a:cubicBezTo>
                  <a:cubicBezTo>
                    <a:pt x="399547" y="15061"/>
                    <a:pt x="412661" y="4582"/>
                    <a:pt x="431367" y="10780"/>
                  </a:cubicBezTo>
                  <a:cubicBezTo>
                    <a:pt x="445272" y="24600"/>
                    <a:pt x="466128" y="52241"/>
                    <a:pt x="466128" y="79882"/>
                  </a:cubicBezTo>
                  <a:cubicBezTo>
                    <a:pt x="459176" y="107523"/>
                    <a:pt x="466128" y="121344"/>
                    <a:pt x="466128" y="121344"/>
                  </a:cubicBezTo>
                  <a:lnTo>
                    <a:pt x="460045" y="115297"/>
                  </a:lnTo>
                  <a:cubicBezTo>
                    <a:pt x="459172" y="114449"/>
                    <a:pt x="457585" y="120759"/>
                    <a:pt x="455937" y="128101"/>
                  </a:cubicBezTo>
                  <a:cubicBezTo>
                    <a:pt x="460991" y="129268"/>
                    <a:pt x="465039" y="139860"/>
                    <a:pt x="465039" y="150452"/>
                  </a:cubicBezTo>
                  <a:cubicBezTo>
                    <a:pt x="465039" y="164332"/>
                    <a:pt x="465039" y="185152"/>
                    <a:pt x="465039" y="192093"/>
                  </a:cubicBezTo>
                  <a:cubicBezTo>
                    <a:pt x="458087" y="199033"/>
                    <a:pt x="451135" y="205973"/>
                    <a:pt x="451135" y="205973"/>
                  </a:cubicBezTo>
                  <a:lnTo>
                    <a:pt x="447659" y="198165"/>
                  </a:lnTo>
                  <a:cubicBezTo>
                    <a:pt x="445921" y="197298"/>
                    <a:pt x="444183" y="199033"/>
                    <a:pt x="444183" y="205973"/>
                  </a:cubicBezTo>
                  <a:cubicBezTo>
                    <a:pt x="444183" y="212913"/>
                    <a:pt x="437230" y="233734"/>
                    <a:pt x="437230" y="247614"/>
                  </a:cubicBezTo>
                  <a:cubicBezTo>
                    <a:pt x="430278" y="261494"/>
                    <a:pt x="423326" y="275375"/>
                    <a:pt x="423326" y="275375"/>
                  </a:cubicBezTo>
                  <a:cubicBezTo>
                    <a:pt x="423306" y="275395"/>
                    <a:pt x="416374" y="282345"/>
                    <a:pt x="416374" y="303135"/>
                  </a:cubicBezTo>
                  <a:cubicBezTo>
                    <a:pt x="416374" y="323956"/>
                    <a:pt x="360757" y="344776"/>
                    <a:pt x="360757" y="344776"/>
                  </a:cubicBezTo>
                  <a:cubicBezTo>
                    <a:pt x="360720" y="344769"/>
                    <a:pt x="291235" y="330890"/>
                    <a:pt x="291235" y="310075"/>
                  </a:cubicBezTo>
                  <a:cubicBezTo>
                    <a:pt x="291235" y="282315"/>
                    <a:pt x="284283" y="289255"/>
                    <a:pt x="284283" y="289255"/>
                  </a:cubicBezTo>
                  <a:cubicBezTo>
                    <a:pt x="284274" y="289236"/>
                    <a:pt x="277326" y="275361"/>
                    <a:pt x="270379" y="254554"/>
                  </a:cubicBezTo>
                  <a:cubicBezTo>
                    <a:pt x="263427" y="233734"/>
                    <a:pt x="256475" y="212913"/>
                    <a:pt x="256475" y="212913"/>
                  </a:cubicBezTo>
                  <a:cubicBezTo>
                    <a:pt x="256461" y="212940"/>
                    <a:pt x="249523" y="226787"/>
                    <a:pt x="249523" y="219853"/>
                  </a:cubicBezTo>
                  <a:cubicBezTo>
                    <a:pt x="242570" y="205973"/>
                    <a:pt x="242570" y="185152"/>
                    <a:pt x="235618" y="171272"/>
                  </a:cubicBezTo>
                  <a:cubicBezTo>
                    <a:pt x="228666" y="157392"/>
                    <a:pt x="235618" y="143511"/>
                    <a:pt x="242570" y="143511"/>
                  </a:cubicBezTo>
                  <a:lnTo>
                    <a:pt x="244451" y="142712"/>
                  </a:lnTo>
                  <a:cubicBezTo>
                    <a:pt x="244244" y="142093"/>
                    <a:pt x="243955" y="142075"/>
                    <a:pt x="243660" y="142075"/>
                  </a:cubicBezTo>
                  <a:lnTo>
                    <a:pt x="231493" y="139483"/>
                  </a:lnTo>
                  <a:cubicBezTo>
                    <a:pt x="229755" y="142050"/>
                    <a:pt x="229761" y="128254"/>
                    <a:pt x="236707" y="128254"/>
                  </a:cubicBezTo>
                  <a:cubicBezTo>
                    <a:pt x="243660" y="128254"/>
                    <a:pt x="243660" y="114434"/>
                    <a:pt x="243660" y="114434"/>
                  </a:cubicBezTo>
                  <a:cubicBezTo>
                    <a:pt x="243647" y="114447"/>
                    <a:pt x="236701" y="121344"/>
                    <a:pt x="229755" y="121344"/>
                  </a:cubicBezTo>
                  <a:cubicBezTo>
                    <a:pt x="229738" y="121344"/>
                    <a:pt x="222803" y="121344"/>
                    <a:pt x="222803" y="121344"/>
                  </a:cubicBezTo>
                  <a:cubicBezTo>
                    <a:pt x="222818" y="121336"/>
                    <a:pt x="236707" y="114422"/>
                    <a:pt x="236707" y="93703"/>
                  </a:cubicBezTo>
                  <a:cubicBezTo>
                    <a:pt x="236707" y="72972"/>
                    <a:pt x="243660" y="24600"/>
                    <a:pt x="299277" y="3869"/>
                  </a:cubicBezTo>
                  <a:cubicBezTo>
                    <a:pt x="313181" y="414"/>
                    <a:pt x="326216" y="-450"/>
                    <a:pt x="337948" y="1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îśľíḓê">
              <a:extLst>
                <a:ext uri="{FF2B5EF4-FFF2-40B4-BE49-F238E27FC236}">
                  <a16:creationId xmlns:a16="http://schemas.microsoft.com/office/drawing/2014/main" id="{351984A4-2BF5-4A49-AD87-7A55F41479CC}"/>
                </a:ext>
              </a:extLst>
            </p:cNvPr>
            <p:cNvSpPr/>
            <p:nvPr/>
          </p:nvSpPr>
          <p:spPr bwMode="auto">
            <a:xfrm>
              <a:off x="10158534" y="1126801"/>
              <a:ext cx="626360" cy="2083325"/>
            </a:xfrm>
            <a:custGeom>
              <a:avLst/>
              <a:gdLst/>
              <a:ahLst/>
              <a:cxnLst/>
              <a:rect l="l" t="t" r="r" b="b"/>
              <a:pathLst>
                <a:path w="689792" h="2294305">
                  <a:moveTo>
                    <a:pt x="437721" y="335982"/>
                  </a:moveTo>
                  <a:cubicBezTo>
                    <a:pt x="437721" y="335982"/>
                    <a:pt x="479409" y="342902"/>
                    <a:pt x="486357" y="349822"/>
                  </a:cubicBezTo>
                  <a:cubicBezTo>
                    <a:pt x="500253" y="349822"/>
                    <a:pt x="534992" y="356742"/>
                    <a:pt x="555836" y="377501"/>
                  </a:cubicBezTo>
                  <a:cubicBezTo>
                    <a:pt x="576672" y="391335"/>
                    <a:pt x="611391" y="384427"/>
                    <a:pt x="611420" y="384421"/>
                  </a:cubicBezTo>
                  <a:cubicBezTo>
                    <a:pt x="611420" y="384421"/>
                    <a:pt x="667003" y="405181"/>
                    <a:pt x="673951" y="412101"/>
                  </a:cubicBezTo>
                  <a:cubicBezTo>
                    <a:pt x="673951" y="419021"/>
                    <a:pt x="673951" y="474380"/>
                    <a:pt x="680899" y="515899"/>
                  </a:cubicBezTo>
                  <a:cubicBezTo>
                    <a:pt x="680899" y="515899"/>
                    <a:pt x="673951" y="654296"/>
                    <a:pt x="673951" y="744254"/>
                  </a:cubicBezTo>
                  <a:cubicBezTo>
                    <a:pt x="673951" y="819087"/>
                    <a:pt x="678759" y="802939"/>
                    <a:pt x="680899" y="799613"/>
                  </a:cubicBezTo>
                  <a:cubicBezTo>
                    <a:pt x="680899" y="813453"/>
                    <a:pt x="694795" y="931091"/>
                    <a:pt x="687847" y="944931"/>
                  </a:cubicBezTo>
                  <a:cubicBezTo>
                    <a:pt x="680899" y="965690"/>
                    <a:pt x="625316" y="1145607"/>
                    <a:pt x="618368" y="1159447"/>
                  </a:cubicBezTo>
                  <a:cubicBezTo>
                    <a:pt x="618368" y="1166365"/>
                    <a:pt x="618368" y="1214787"/>
                    <a:pt x="618368" y="1214806"/>
                  </a:cubicBezTo>
                  <a:cubicBezTo>
                    <a:pt x="597539" y="1235550"/>
                    <a:pt x="590586" y="1249384"/>
                    <a:pt x="590576" y="1249405"/>
                  </a:cubicBezTo>
                  <a:cubicBezTo>
                    <a:pt x="590576" y="1311684"/>
                    <a:pt x="583628" y="1408562"/>
                    <a:pt x="583628" y="1450081"/>
                  </a:cubicBezTo>
                  <a:cubicBezTo>
                    <a:pt x="590576" y="1505440"/>
                    <a:pt x="576680" y="1623078"/>
                    <a:pt x="583628" y="1685357"/>
                  </a:cubicBezTo>
                  <a:cubicBezTo>
                    <a:pt x="590576" y="1740716"/>
                    <a:pt x="590576" y="1982911"/>
                    <a:pt x="583628" y="2059030"/>
                  </a:cubicBezTo>
                  <a:cubicBezTo>
                    <a:pt x="583628" y="2121309"/>
                    <a:pt x="583628" y="2117416"/>
                    <a:pt x="583628" y="2121308"/>
                  </a:cubicBezTo>
                  <a:cubicBezTo>
                    <a:pt x="576687" y="2142048"/>
                    <a:pt x="583614" y="2148975"/>
                    <a:pt x="583628" y="2148988"/>
                  </a:cubicBezTo>
                  <a:cubicBezTo>
                    <a:pt x="583628" y="2148988"/>
                    <a:pt x="583628" y="2162828"/>
                    <a:pt x="583628" y="2183587"/>
                  </a:cubicBezTo>
                  <a:cubicBezTo>
                    <a:pt x="583628" y="2204334"/>
                    <a:pt x="569750" y="2204347"/>
                    <a:pt x="569732" y="2204347"/>
                  </a:cubicBezTo>
                  <a:cubicBezTo>
                    <a:pt x="569732" y="2204347"/>
                    <a:pt x="569732" y="2204347"/>
                    <a:pt x="590576" y="2266626"/>
                  </a:cubicBezTo>
                  <a:cubicBezTo>
                    <a:pt x="590576" y="2266626"/>
                    <a:pt x="590576" y="2266626"/>
                    <a:pt x="591444" y="2266626"/>
                  </a:cubicBezTo>
                  <a:lnTo>
                    <a:pt x="597524" y="2266626"/>
                  </a:lnTo>
                  <a:cubicBezTo>
                    <a:pt x="597524" y="2266626"/>
                    <a:pt x="597524" y="2266626"/>
                    <a:pt x="597524" y="2287385"/>
                  </a:cubicBezTo>
                  <a:cubicBezTo>
                    <a:pt x="576680" y="2294305"/>
                    <a:pt x="562784" y="2294305"/>
                    <a:pt x="521096" y="2294305"/>
                  </a:cubicBezTo>
                  <a:cubicBezTo>
                    <a:pt x="486373" y="2294305"/>
                    <a:pt x="458591" y="2287392"/>
                    <a:pt x="458565" y="2287385"/>
                  </a:cubicBezTo>
                  <a:cubicBezTo>
                    <a:pt x="458565" y="2287385"/>
                    <a:pt x="458565" y="2287385"/>
                    <a:pt x="458565" y="2266626"/>
                  </a:cubicBezTo>
                  <a:cubicBezTo>
                    <a:pt x="458565" y="2266626"/>
                    <a:pt x="458565" y="2266626"/>
                    <a:pt x="458565" y="2265761"/>
                  </a:cubicBezTo>
                  <a:lnTo>
                    <a:pt x="458565" y="2259706"/>
                  </a:lnTo>
                  <a:cubicBezTo>
                    <a:pt x="458565" y="2259706"/>
                    <a:pt x="458565" y="2259706"/>
                    <a:pt x="465513" y="2232026"/>
                  </a:cubicBezTo>
                  <a:cubicBezTo>
                    <a:pt x="465513" y="2232026"/>
                    <a:pt x="465513" y="2232026"/>
                    <a:pt x="465513" y="2231161"/>
                  </a:cubicBezTo>
                  <a:lnTo>
                    <a:pt x="465513" y="2225106"/>
                  </a:lnTo>
                  <a:cubicBezTo>
                    <a:pt x="465513" y="2225106"/>
                    <a:pt x="465513" y="2225106"/>
                    <a:pt x="464644" y="2224241"/>
                  </a:cubicBezTo>
                  <a:lnTo>
                    <a:pt x="458565" y="2218187"/>
                  </a:lnTo>
                  <a:cubicBezTo>
                    <a:pt x="458565" y="2218187"/>
                    <a:pt x="458565" y="2218187"/>
                    <a:pt x="457696" y="2218187"/>
                  </a:cubicBezTo>
                  <a:lnTo>
                    <a:pt x="451617" y="2218187"/>
                  </a:lnTo>
                  <a:cubicBezTo>
                    <a:pt x="444669" y="2211267"/>
                    <a:pt x="465513" y="2197427"/>
                    <a:pt x="451617" y="2190507"/>
                  </a:cubicBezTo>
                  <a:cubicBezTo>
                    <a:pt x="437721" y="2190507"/>
                    <a:pt x="430773" y="2155908"/>
                    <a:pt x="430773" y="2135148"/>
                  </a:cubicBezTo>
                  <a:cubicBezTo>
                    <a:pt x="430773" y="2107469"/>
                    <a:pt x="409929" y="1941392"/>
                    <a:pt x="402981" y="1872193"/>
                  </a:cubicBezTo>
                  <a:cubicBezTo>
                    <a:pt x="389085" y="1796075"/>
                    <a:pt x="396033" y="1650757"/>
                    <a:pt x="389085" y="1588479"/>
                  </a:cubicBezTo>
                  <a:cubicBezTo>
                    <a:pt x="382139" y="1533131"/>
                    <a:pt x="361302" y="1429364"/>
                    <a:pt x="361294" y="1429322"/>
                  </a:cubicBezTo>
                  <a:cubicBezTo>
                    <a:pt x="361294" y="1429322"/>
                    <a:pt x="340450" y="1574639"/>
                    <a:pt x="340450" y="1602318"/>
                  </a:cubicBezTo>
                  <a:cubicBezTo>
                    <a:pt x="340450" y="1629998"/>
                    <a:pt x="291814" y="1886033"/>
                    <a:pt x="291814" y="1920632"/>
                  </a:cubicBezTo>
                  <a:cubicBezTo>
                    <a:pt x="291814" y="1955232"/>
                    <a:pt x="319606" y="2135148"/>
                    <a:pt x="319606" y="2162828"/>
                  </a:cubicBezTo>
                  <a:cubicBezTo>
                    <a:pt x="319606" y="2183587"/>
                    <a:pt x="326554" y="2225106"/>
                    <a:pt x="326554" y="2232026"/>
                  </a:cubicBezTo>
                  <a:cubicBezTo>
                    <a:pt x="326554" y="2238937"/>
                    <a:pt x="333483" y="2245848"/>
                    <a:pt x="333502" y="2245866"/>
                  </a:cubicBezTo>
                  <a:cubicBezTo>
                    <a:pt x="333502" y="2245866"/>
                    <a:pt x="333502" y="2245866"/>
                    <a:pt x="333502" y="2266626"/>
                  </a:cubicBezTo>
                  <a:cubicBezTo>
                    <a:pt x="333502" y="2266626"/>
                    <a:pt x="333502" y="2266626"/>
                    <a:pt x="243178" y="2280465"/>
                  </a:cubicBezTo>
                  <a:cubicBezTo>
                    <a:pt x="243178" y="2280465"/>
                    <a:pt x="243178" y="2280465"/>
                    <a:pt x="243178" y="2259706"/>
                  </a:cubicBezTo>
                  <a:cubicBezTo>
                    <a:pt x="243178" y="2259706"/>
                    <a:pt x="180647" y="2280465"/>
                    <a:pt x="111167" y="2287385"/>
                  </a:cubicBezTo>
                  <a:cubicBezTo>
                    <a:pt x="41707" y="2287385"/>
                    <a:pt x="23" y="2273554"/>
                    <a:pt x="0" y="2273546"/>
                  </a:cubicBezTo>
                  <a:cubicBezTo>
                    <a:pt x="0" y="2273546"/>
                    <a:pt x="0" y="2273546"/>
                    <a:pt x="0" y="2272681"/>
                  </a:cubicBezTo>
                  <a:lnTo>
                    <a:pt x="0" y="2266626"/>
                  </a:lnTo>
                  <a:cubicBezTo>
                    <a:pt x="0" y="2266626"/>
                    <a:pt x="0" y="2266626"/>
                    <a:pt x="868" y="2266626"/>
                  </a:cubicBezTo>
                  <a:lnTo>
                    <a:pt x="6948" y="2266626"/>
                  </a:lnTo>
                  <a:cubicBezTo>
                    <a:pt x="6948" y="2266626"/>
                    <a:pt x="6948" y="2245866"/>
                    <a:pt x="13896" y="2245866"/>
                  </a:cubicBezTo>
                  <a:cubicBezTo>
                    <a:pt x="20844" y="2238946"/>
                    <a:pt x="69479" y="2245866"/>
                    <a:pt x="90323" y="2238946"/>
                  </a:cubicBezTo>
                  <a:cubicBezTo>
                    <a:pt x="111159" y="2232029"/>
                    <a:pt x="145879" y="2211283"/>
                    <a:pt x="145907" y="2211267"/>
                  </a:cubicBezTo>
                  <a:cubicBezTo>
                    <a:pt x="145907" y="2211267"/>
                    <a:pt x="145907" y="2211267"/>
                    <a:pt x="145038" y="2210402"/>
                  </a:cubicBezTo>
                  <a:lnTo>
                    <a:pt x="138959" y="2204347"/>
                  </a:lnTo>
                  <a:cubicBezTo>
                    <a:pt x="138959" y="2204347"/>
                    <a:pt x="145907" y="2197427"/>
                    <a:pt x="152855" y="2197427"/>
                  </a:cubicBezTo>
                  <a:cubicBezTo>
                    <a:pt x="152855" y="2190507"/>
                    <a:pt x="152855" y="2169748"/>
                    <a:pt x="145907" y="2162828"/>
                  </a:cubicBezTo>
                  <a:cubicBezTo>
                    <a:pt x="132011" y="2148988"/>
                    <a:pt x="166751" y="2128228"/>
                    <a:pt x="152855" y="2114389"/>
                  </a:cubicBezTo>
                  <a:cubicBezTo>
                    <a:pt x="145907" y="2107469"/>
                    <a:pt x="138959" y="2079789"/>
                    <a:pt x="138959" y="2045190"/>
                  </a:cubicBezTo>
                  <a:cubicBezTo>
                    <a:pt x="138959" y="2003671"/>
                    <a:pt x="145907" y="1713036"/>
                    <a:pt x="138959" y="1664597"/>
                  </a:cubicBezTo>
                  <a:cubicBezTo>
                    <a:pt x="132011" y="1616158"/>
                    <a:pt x="132011" y="1498520"/>
                    <a:pt x="125063" y="1429322"/>
                  </a:cubicBezTo>
                  <a:cubicBezTo>
                    <a:pt x="118116" y="1360132"/>
                    <a:pt x="111169" y="1201007"/>
                    <a:pt x="111167" y="1200966"/>
                  </a:cubicBezTo>
                  <a:cubicBezTo>
                    <a:pt x="111167" y="1200966"/>
                    <a:pt x="111167" y="1200966"/>
                    <a:pt x="90323" y="1194046"/>
                  </a:cubicBezTo>
                  <a:cubicBezTo>
                    <a:pt x="90323" y="1194046"/>
                    <a:pt x="76427" y="1194046"/>
                    <a:pt x="76427" y="1180206"/>
                  </a:cubicBezTo>
                  <a:cubicBezTo>
                    <a:pt x="69479" y="1166366"/>
                    <a:pt x="62531" y="1069488"/>
                    <a:pt x="69479" y="1034889"/>
                  </a:cubicBezTo>
                  <a:cubicBezTo>
                    <a:pt x="76427" y="1000290"/>
                    <a:pt x="55584" y="854972"/>
                    <a:pt x="62531" y="778854"/>
                  </a:cubicBezTo>
                  <a:cubicBezTo>
                    <a:pt x="76427" y="695815"/>
                    <a:pt x="41688" y="522819"/>
                    <a:pt x="41688" y="502059"/>
                  </a:cubicBezTo>
                  <a:cubicBezTo>
                    <a:pt x="48636" y="481299"/>
                    <a:pt x="55584" y="474380"/>
                    <a:pt x="55584" y="453620"/>
                  </a:cubicBezTo>
                  <a:cubicBezTo>
                    <a:pt x="62531" y="432860"/>
                    <a:pt x="55584" y="405181"/>
                    <a:pt x="76427" y="391341"/>
                  </a:cubicBezTo>
                  <a:cubicBezTo>
                    <a:pt x="83371" y="391341"/>
                    <a:pt x="97253" y="391341"/>
                    <a:pt x="97271" y="391341"/>
                  </a:cubicBezTo>
                  <a:cubicBezTo>
                    <a:pt x="97271" y="391341"/>
                    <a:pt x="97271" y="391341"/>
                    <a:pt x="159803" y="370581"/>
                  </a:cubicBezTo>
                  <a:cubicBezTo>
                    <a:pt x="159803" y="370581"/>
                    <a:pt x="173699" y="363662"/>
                    <a:pt x="180647" y="363662"/>
                  </a:cubicBezTo>
                  <a:cubicBezTo>
                    <a:pt x="194543" y="356742"/>
                    <a:pt x="229282" y="342902"/>
                    <a:pt x="236230" y="342902"/>
                  </a:cubicBezTo>
                  <a:cubicBezTo>
                    <a:pt x="250121" y="335985"/>
                    <a:pt x="257069" y="356726"/>
                    <a:pt x="257074" y="356742"/>
                  </a:cubicBezTo>
                  <a:cubicBezTo>
                    <a:pt x="257074" y="356742"/>
                    <a:pt x="243178" y="356742"/>
                    <a:pt x="236230" y="356742"/>
                  </a:cubicBezTo>
                  <a:cubicBezTo>
                    <a:pt x="236230" y="363662"/>
                    <a:pt x="264022" y="412101"/>
                    <a:pt x="277918" y="460540"/>
                  </a:cubicBezTo>
                  <a:cubicBezTo>
                    <a:pt x="291810" y="508963"/>
                    <a:pt x="312644" y="557386"/>
                    <a:pt x="312658" y="557418"/>
                  </a:cubicBezTo>
                  <a:cubicBezTo>
                    <a:pt x="312658" y="557418"/>
                    <a:pt x="333502" y="502059"/>
                    <a:pt x="333502" y="495139"/>
                  </a:cubicBezTo>
                  <a:cubicBezTo>
                    <a:pt x="340444" y="495139"/>
                    <a:pt x="347386" y="488231"/>
                    <a:pt x="347398" y="488219"/>
                  </a:cubicBezTo>
                  <a:cubicBezTo>
                    <a:pt x="347398" y="488219"/>
                    <a:pt x="347398" y="488219"/>
                    <a:pt x="345661" y="488219"/>
                  </a:cubicBezTo>
                  <a:lnTo>
                    <a:pt x="333502" y="488219"/>
                  </a:lnTo>
                  <a:cubicBezTo>
                    <a:pt x="333502" y="488219"/>
                    <a:pt x="319606" y="474380"/>
                    <a:pt x="326554" y="467460"/>
                  </a:cubicBezTo>
                  <a:cubicBezTo>
                    <a:pt x="326554" y="460540"/>
                    <a:pt x="347398" y="425940"/>
                    <a:pt x="354346" y="425940"/>
                  </a:cubicBezTo>
                  <a:cubicBezTo>
                    <a:pt x="361290" y="419024"/>
                    <a:pt x="375176" y="460499"/>
                    <a:pt x="375189" y="460540"/>
                  </a:cubicBezTo>
                  <a:cubicBezTo>
                    <a:pt x="375189" y="467455"/>
                    <a:pt x="368250" y="481282"/>
                    <a:pt x="368242" y="481299"/>
                  </a:cubicBezTo>
                  <a:cubicBezTo>
                    <a:pt x="368242" y="481299"/>
                    <a:pt x="368242" y="508979"/>
                    <a:pt x="375189" y="529738"/>
                  </a:cubicBezTo>
                  <a:cubicBezTo>
                    <a:pt x="375189" y="550489"/>
                    <a:pt x="375189" y="564326"/>
                    <a:pt x="375189" y="564338"/>
                  </a:cubicBezTo>
                  <a:cubicBezTo>
                    <a:pt x="375189" y="564338"/>
                    <a:pt x="409929" y="522819"/>
                    <a:pt x="416877" y="508979"/>
                  </a:cubicBezTo>
                  <a:cubicBezTo>
                    <a:pt x="423825" y="495139"/>
                    <a:pt x="458565" y="419021"/>
                    <a:pt x="458565" y="384421"/>
                  </a:cubicBezTo>
                  <a:cubicBezTo>
                    <a:pt x="465509" y="342926"/>
                    <a:pt x="437754" y="335990"/>
                    <a:pt x="437721" y="335982"/>
                  </a:cubicBezTo>
                  <a:close/>
                  <a:moveTo>
                    <a:pt x="337948" y="198"/>
                  </a:moveTo>
                  <a:cubicBezTo>
                    <a:pt x="363221" y="1594"/>
                    <a:pt x="382444" y="10005"/>
                    <a:pt x="391237" y="14708"/>
                  </a:cubicBezTo>
                  <a:cubicBezTo>
                    <a:pt x="393386" y="15193"/>
                    <a:pt x="395440" y="15806"/>
                    <a:pt x="397115" y="17369"/>
                  </a:cubicBezTo>
                  <a:cubicBezTo>
                    <a:pt x="399547" y="15061"/>
                    <a:pt x="412661" y="4582"/>
                    <a:pt x="431367" y="10780"/>
                  </a:cubicBezTo>
                  <a:cubicBezTo>
                    <a:pt x="445272" y="24600"/>
                    <a:pt x="466128" y="52241"/>
                    <a:pt x="466128" y="79882"/>
                  </a:cubicBezTo>
                  <a:cubicBezTo>
                    <a:pt x="459176" y="107523"/>
                    <a:pt x="466128" y="121344"/>
                    <a:pt x="466128" y="121344"/>
                  </a:cubicBezTo>
                  <a:lnTo>
                    <a:pt x="460045" y="115297"/>
                  </a:lnTo>
                  <a:cubicBezTo>
                    <a:pt x="459172" y="114449"/>
                    <a:pt x="457585" y="120759"/>
                    <a:pt x="455937" y="128101"/>
                  </a:cubicBezTo>
                  <a:cubicBezTo>
                    <a:pt x="460991" y="129268"/>
                    <a:pt x="465039" y="139860"/>
                    <a:pt x="465039" y="150452"/>
                  </a:cubicBezTo>
                  <a:cubicBezTo>
                    <a:pt x="465039" y="164332"/>
                    <a:pt x="465039" y="185152"/>
                    <a:pt x="465039" y="192093"/>
                  </a:cubicBezTo>
                  <a:cubicBezTo>
                    <a:pt x="458087" y="199033"/>
                    <a:pt x="451135" y="205973"/>
                    <a:pt x="451135" y="205973"/>
                  </a:cubicBezTo>
                  <a:lnTo>
                    <a:pt x="447659" y="198165"/>
                  </a:lnTo>
                  <a:cubicBezTo>
                    <a:pt x="445921" y="197298"/>
                    <a:pt x="444183" y="199033"/>
                    <a:pt x="444183" y="205973"/>
                  </a:cubicBezTo>
                  <a:cubicBezTo>
                    <a:pt x="444183" y="212913"/>
                    <a:pt x="437230" y="233734"/>
                    <a:pt x="437230" y="247614"/>
                  </a:cubicBezTo>
                  <a:cubicBezTo>
                    <a:pt x="430278" y="261494"/>
                    <a:pt x="423326" y="275375"/>
                    <a:pt x="423326" y="275375"/>
                  </a:cubicBezTo>
                  <a:cubicBezTo>
                    <a:pt x="423306" y="275395"/>
                    <a:pt x="416374" y="282345"/>
                    <a:pt x="416374" y="303135"/>
                  </a:cubicBezTo>
                  <a:cubicBezTo>
                    <a:pt x="416374" y="323956"/>
                    <a:pt x="360757" y="344776"/>
                    <a:pt x="360757" y="344776"/>
                  </a:cubicBezTo>
                  <a:cubicBezTo>
                    <a:pt x="360720" y="344769"/>
                    <a:pt x="291235" y="330890"/>
                    <a:pt x="291235" y="310075"/>
                  </a:cubicBezTo>
                  <a:cubicBezTo>
                    <a:pt x="291235" y="282315"/>
                    <a:pt x="284283" y="289255"/>
                    <a:pt x="284283" y="289255"/>
                  </a:cubicBezTo>
                  <a:cubicBezTo>
                    <a:pt x="284274" y="289236"/>
                    <a:pt x="277326" y="275361"/>
                    <a:pt x="270379" y="254554"/>
                  </a:cubicBezTo>
                  <a:cubicBezTo>
                    <a:pt x="263427" y="233734"/>
                    <a:pt x="256475" y="212913"/>
                    <a:pt x="256475" y="212913"/>
                  </a:cubicBezTo>
                  <a:cubicBezTo>
                    <a:pt x="256461" y="212940"/>
                    <a:pt x="249523" y="226787"/>
                    <a:pt x="249523" y="219853"/>
                  </a:cubicBezTo>
                  <a:cubicBezTo>
                    <a:pt x="242570" y="205973"/>
                    <a:pt x="242570" y="185152"/>
                    <a:pt x="235618" y="171272"/>
                  </a:cubicBezTo>
                  <a:cubicBezTo>
                    <a:pt x="228666" y="157392"/>
                    <a:pt x="235618" y="143511"/>
                    <a:pt x="242570" y="143511"/>
                  </a:cubicBezTo>
                  <a:lnTo>
                    <a:pt x="244451" y="142712"/>
                  </a:lnTo>
                  <a:cubicBezTo>
                    <a:pt x="244244" y="142093"/>
                    <a:pt x="243955" y="142075"/>
                    <a:pt x="243660" y="142075"/>
                  </a:cubicBezTo>
                  <a:lnTo>
                    <a:pt x="231493" y="139483"/>
                  </a:lnTo>
                  <a:cubicBezTo>
                    <a:pt x="229755" y="142050"/>
                    <a:pt x="229761" y="128254"/>
                    <a:pt x="236707" y="128254"/>
                  </a:cubicBezTo>
                  <a:cubicBezTo>
                    <a:pt x="243660" y="128254"/>
                    <a:pt x="243660" y="114434"/>
                    <a:pt x="243660" y="114434"/>
                  </a:cubicBezTo>
                  <a:cubicBezTo>
                    <a:pt x="243647" y="114447"/>
                    <a:pt x="236701" y="121344"/>
                    <a:pt x="229755" y="121344"/>
                  </a:cubicBezTo>
                  <a:cubicBezTo>
                    <a:pt x="229738" y="121344"/>
                    <a:pt x="222803" y="121344"/>
                    <a:pt x="222803" y="121344"/>
                  </a:cubicBezTo>
                  <a:cubicBezTo>
                    <a:pt x="222818" y="121336"/>
                    <a:pt x="236707" y="114422"/>
                    <a:pt x="236707" y="93703"/>
                  </a:cubicBezTo>
                  <a:cubicBezTo>
                    <a:pt x="236707" y="72972"/>
                    <a:pt x="243660" y="24600"/>
                    <a:pt x="299277" y="3869"/>
                  </a:cubicBezTo>
                  <a:cubicBezTo>
                    <a:pt x="313181" y="414"/>
                    <a:pt x="326216" y="-450"/>
                    <a:pt x="337948" y="1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îšļiḓè">
              <a:extLst>
                <a:ext uri="{FF2B5EF4-FFF2-40B4-BE49-F238E27FC236}">
                  <a16:creationId xmlns:a16="http://schemas.microsoft.com/office/drawing/2014/main" id="{F9E48D9C-336B-4EB8-9C99-50060061C7CD}"/>
                </a:ext>
              </a:extLst>
            </p:cNvPr>
            <p:cNvSpPr/>
            <p:nvPr/>
          </p:nvSpPr>
          <p:spPr bwMode="auto">
            <a:xfrm>
              <a:off x="10888428" y="1126801"/>
              <a:ext cx="626360" cy="2083325"/>
            </a:xfrm>
            <a:custGeom>
              <a:avLst/>
              <a:gdLst/>
              <a:ahLst/>
              <a:cxnLst/>
              <a:rect l="l" t="t" r="r" b="b"/>
              <a:pathLst>
                <a:path w="689792" h="2294305">
                  <a:moveTo>
                    <a:pt x="437721" y="335982"/>
                  </a:moveTo>
                  <a:cubicBezTo>
                    <a:pt x="437721" y="335982"/>
                    <a:pt x="479409" y="342902"/>
                    <a:pt x="486357" y="349822"/>
                  </a:cubicBezTo>
                  <a:cubicBezTo>
                    <a:pt x="500253" y="349822"/>
                    <a:pt x="534992" y="356742"/>
                    <a:pt x="555836" y="377501"/>
                  </a:cubicBezTo>
                  <a:cubicBezTo>
                    <a:pt x="576672" y="391335"/>
                    <a:pt x="611391" y="384427"/>
                    <a:pt x="611420" y="384421"/>
                  </a:cubicBezTo>
                  <a:cubicBezTo>
                    <a:pt x="611420" y="384421"/>
                    <a:pt x="667003" y="405181"/>
                    <a:pt x="673951" y="412101"/>
                  </a:cubicBezTo>
                  <a:cubicBezTo>
                    <a:pt x="673951" y="419021"/>
                    <a:pt x="673951" y="474380"/>
                    <a:pt x="680899" y="515899"/>
                  </a:cubicBezTo>
                  <a:cubicBezTo>
                    <a:pt x="680899" y="515899"/>
                    <a:pt x="673951" y="654296"/>
                    <a:pt x="673951" y="744254"/>
                  </a:cubicBezTo>
                  <a:cubicBezTo>
                    <a:pt x="673951" y="819087"/>
                    <a:pt x="678759" y="802939"/>
                    <a:pt x="680899" y="799613"/>
                  </a:cubicBezTo>
                  <a:cubicBezTo>
                    <a:pt x="680899" y="813453"/>
                    <a:pt x="694795" y="931091"/>
                    <a:pt x="687847" y="944931"/>
                  </a:cubicBezTo>
                  <a:cubicBezTo>
                    <a:pt x="680899" y="965690"/>
                    <a:pt x="625316" y="1145607"/>
                    <a:pt x="618368" y="1159447"/>
                  </a:cubicBezTo>
                  <a:cubicBezTo>
                    <a:pt x="618368" y="1166365"/>
                    <a:pt x="618368" y="1214787"/>
                    <a:pt x="618368" y="1214806"/>
                  </a:cubicBezTo>
                  <a:cubicBezTo>
                    <a:pt x="597539" y="1235550"/>
                    <a:pt x="590586" y="1249384"/>
                    <a:pt x="590576" y="1249405"/>
                  </a:cubicBezTo>
                  <a:cubicBezTo>
                    <a:pt x="590576" y="1311684"/>
                    <a:pt x="583628" y="1408562"/>
                    <a:pt x="583628" y="1450081"/>
                  </a:cubicBezTo>
                  <a:cubicBezTo>
                    <a:pt x="590576" y="1505440"/>
                    <a:pt x="576680" y="1623078"/>
                    <a:pt x="583628" y="1685357"/>
                  </a:cubicBezTo>
                  <a:cubicBezTo>
                    <a:pt x="590576" y="1740716"/>
                    <a:pt x="590576" y="1982911"/>
                    <a:pt x="583628" y="2059030"/>
                  </a:cubicBezTo>
                  <a:cubicBezTo>
                    <a:pt x="583628" y="2121309"/>
                    <a:pt x="583628" y="2117416"/>
                    <a:pt x="583628" y="2121308"/>
                  </a:cubicBezTo>
                  <a:cubicBezTo>
                    <a:pt x="576687" y="2142048"/>
                    <a:pt x="583614" y="2148975"/>
                    <a:pt x="583628" y="2148988"/>
                  </a:cubicBezTo>
                  <a:cubicBezTo>
                    <a:pt x="583628" y="2148988"/>
                    <a:pt x="583628" y="2162828"/>
                    <a:pt x="583628" y="2183587"/>
                  </a:cubicBezTo>
                  <a:cubicBezTo>
                    <a:pt x="583628" y="2204334"/>
                    <a:pt x="569750" y="2204347"/>
                    <a:pt x="569732" y="2204347"/>
                  </a:cubicBezTo>
                  <a:cubicBezTo>
                    <a:pt x="569732" y="2204347"/>
                    <a:pt x="569732" y="2204347"/>
                    <a:pt x="590576" y="2266626"/>
                  </a:cubicBezTo>
                  <a:cubicBezTo>
                    <a:pt x="590576" y="2266626"/>
                    <a:pt x="590576" y="2266626"/>
                    <a:pt x="591444" y="2266626"/>
                  </a:cubicBezTo>
                  <a:lnTo>
                    <a:pt x="597524" y="2266626"/>
                  </a:lnTo>
                  <a:cubicBezTo>
                    <a:pt x="597524" y="2266626"/>
                    <a:pt x="597524" y="2266626"/>
                    <a:pt x="597524" y="2287385"/>
                  </a:cubicBezTo>
                  <a:cubicBezTo>
                    <a:pt x="576680" y="2294305"/>
                    <a:pt x="562784" y="2294305"/>
                    <a:pt x="521096" y="2294305"/>
                  </a:cubicBezTo>
                  <a:cubicBezTo>
                    <a:pt x="486373" y="2294305"/>
                    <a:pt x="458591" y="2287392"/>
                    <a:pt x="458565" y="2287385"/>
                  </a:cubicBezTo>
                  <a:cubicBezTo>
                    <a:pt x="458565" y="2287385"/>
                    <a:pt x="458565" y="2287385"/>
                    <a:pt x="458565" y="2266626"/>
                  </a:cubicBezTo>
                  <a:cubicBezTo>
                    <a:pt x="458565" y="2266626"/>
                    <a:pt x="458565" y="2266626"/>
                    <a:pt x="458565" y="2265761"/>
                  </a:cubicBezTo>
                  <a:lnTo>
                    <a:pt x="458565" y="2259706"/>
                  </a:lnTo>
                  <a:cubicBezTo>
                    <a:pt x="458565" y="2259706"/>
                    <a:pt x="458565" y="2259706"/>
                    <a:pt x="465513" y="2232026"/>
                  </a:cubicBezTo>
                  <a:cubicBezTo>
                    <a:pt x="465513" y="2232026"/>
                    <a:pt x="465513" y="2232026"/>
                    <a:pt x="465513" y="2231161"/>
                  </a:cubicBezTo>
                  <a:lnTo>
                    <a:pt x="465513" y="2225106"/>
                  </a:lnTo>
                  <a:cubicBezTo>
                    <a:pt x="465513" y="2225106"/>
                    <a:pt x="465513" y="2225106"/>
                    <a:pt x="464644" y="2224241"/>
                  </a:cubicBezTo>
                  <a:lnTo>
                    <a:pt x="458565" y="2218187"/>
                  </a:lnTo>
                  <a:cubicBezTo>
                    <a:pt x="458565" y="2218187"/>
                    <a:pt x="458565" y="2218187"/>
                    <a:pt x="457696" y="2218187"/>
                  </a:cubicBezTo>
                  <a:lnTo>
                    <a:pt x="451617" y="2218187"/>
                  </a:lnTo>
                  <a:cubicBezTo>
                    <a:pt x="444669" y="2211267"/>
                    <a:pt x="465513" y="2197427"/>
                    <a:pt x="451617" y="2190507"/>
                  </a:cubicBezTo>
                  <a:cubicBezTo>
                    <a:pt x="437721" y="2190507"/>
                    <a:pt x="430773" y="2155908"/>
                    <a:pt x="430773" y="2135148"/>
                  </a:cubicBezTo>
                  <a:cubicBezTo>
                    <a:pt x="430773" y="2107469"/>
                    <a:pt x="409929" y="1941392"/>
                    <a:pt x="402981" y="1872193"/>
                  </a:cubicBezTo>
                  <a:cubicBezTo>
                    <a:pt x="389085" y="1796075"/>
                    <a:pt x="396033" y="1650757"/>
                    <a:pt x="389085" y="1588479"/>
                  </a:cubicBezTo>
                  <a:cubicBezTo>
                    <a:pt x="382139" y="1533131"/>
                    <a:pt x="361302" y="1429364"/>
                    <a:pt x="361294" y="1429322"/>
                  </a:cubicBezTo>
                  <a:cubicBezTo>
                    <a:pt x="361294" y="1429322"/>
                    <a:pt x="340450" y="1574639"/>
                    <a:pt x="340450" y="1602318"/>
                  </a:cubicBezTo>
                  <a:cubicBezTo>
                    <a:pt x="340450" y="1629998"/>
                    <a:pt x="291814" y="1886033"/>
                    <a:pt x="291814" y="1920632"/>
                  </a:cubicBezTo>
                  <a:cubicBezTo>
                    <a:pt x="291814" y="1955232"/>
                    <a:pt x="319606" y="2135148"/>
                    <a:pt x="319606" y="2162828"/>
                  </a:cubicBezTo>
                  <a:cubicBezTo>
                    <a:pt x="319606" y="2183587"/>
                    <a:pt x="326554" y="2225106"/>
                    <a:pt x="326554" y="2232026"/>
                  </a:cubicBezTo>
                  <a:cubicBezTo>
                    <a:pt x="326554" y="2238937"/>
                    <a:pt x="333483" y="2245848"/>
                    <a:pt x="333502" y="2245866"/>
                  </a:cubicBezTo>
                  <a:cubicBezTo>
                    <a:pt x="333502" y="2245866"/>
                    <a:pt x="333502" y="2245866"/>
                    <a:pt x="333502" y="2266626"/>
                  </a:cubicBezTo>
                  <a:cubicBezTo>
                    <a:pt x="333502" y="2266626"/>
                    <a:pt x="333502" y="2266626"/>
                    <a:pt x="243178" y="2280465"/>
                  </a:cubicBezTo>
                  <a:cubicBezTo>
                    <a:pt x="243178" y="2280465"/>
                    <a:pt x="243178" y="2280465"/>
                    <a:pt x="243178" y="2259706"/>
                  </a:cubicBezTo>
                  <a:cubicBezTo>
                    <a:pt x="243178" y="2259706"/>
                    <a:pt x="180647" y="2280465"/>
                    <a:pt x="111167" y="2287385"/>
                  </a:cubicBezTo>
                  <a:cubicBezTo>
                    <a:pt x="41707" y="2287385"/>
                    <a:pt x="23" y="2273554"/>
                    <a:pt x="0" y="2273546"/>
                  </a:cubicBezTo>
                  <a:cubicBezTo>
                    <a:pt x="0" y="2273546"/>
                    <a:pt x="0" y="2273546"/>
                    <a:pt x="0" y="2272681"/>
                  </a:cubicBezTo>
                  <a:lnTo>
                    <a:pt x="0" y="2266626"/>
                  </a:lnTo>
                  <a:cubicBezTo>
                    <a:pt x="0" y="2266626"/>
                    <a:pt x="0" y="2266626"/>
                    <a:pt x="868" y="2266626"/>
                  </a:cubicBezTo>
                  <a:lnTo>
                    <a:pt x="6948" y="2266626"/>
                  </a:lnTo>
                  <a:cubicBezTo>
                    <a:pt x="6948" y="2266626"/>
                    <a:pt x="6948" y="2245866"/>
                    <a:pt x="13896" y="2245866"/>
                  </a:cubicBezTo>
                  <a:cubicBezTo>
                    <a:pt x="20844" y="2238946"/>
                    <a:pt x="69479" y="2245866"/>
                    <a:pt x="90323" y="2238946"/>
                  </a:cubicBezTo>
                  <a:cubicBezTo>
                    <a:pt x="111159" y="2232029"/>
                    <a:pt x="145879" y="2211283"/>
                    <a:pt x="145907" y="2211267"/>
                  </a:cubicBezTo>
                  <a:cubicBezTo>
                    <a:pt x="145907" y="2211267"/>
                    <a:pt x="145907" y="2211267"/>
                    <a:pt x="145038" y="2210402"/>
                  </a:cubicBezTo>
                  <a:lnTo>
                    <a:pt x="138959" y="2204347"/>
                  </a:lnTo>
                  <a:cubicBezTo>
                    <a:pt x="138959" y="2204347"/>
                    <a:pt x="145907" y="2197427"/>
                    <a:pt x="152855" y="2197427"/>
                  </a:cubicBezTo>
                  <a:cubicBezTo>
                    <a:pt x="152855" y="2190507"/>
                    <a:pt x="152855" y="2169748"/>
                    <a:pt x="145907" y="2162828"/>
                  </a:cubicBezTo>
                  <a:cubicBezTo>
                    <a:pt x="132011" y="2148988"/>
                    <a:pt x="166751" y="2128228"/>
                    <a:pt x="152855" y="2114389"/>
                  </a:cubicBezTo>
                  <a:cubicBezTo>
                    <a:pt x="145907" y="2107469"/>
                    <a:pt x="138959" y="2079789"/>
                    <a:pt x="138959" y="2045190"/>
                  </a:cubicBezTo>
                  <a:cubicBezTo>
                    <a:pt x="138959" y="2003671"/>
                    <a:pt x="145907" y="1713036"/>
                    <a:pt x="138959" y="1664597"/>
                  </a:cubicBezTo>
                  <a:cubicBezTo>
                    <a:pt x="132011" y="1616158"/>
                    <a:pt x="132011" y="1498520"/>
                    <a:pt x="125063" y="1429322"/>
                  </a:cubicBezTo>
                  <a:cubicBezTo>
                    <a:pt x="118116" y="1360132"/>
                    <a:pt x="111169" y="1201007"/>
                    <a:pt x="111167" y="1200966"/>
                  </a:cubicBezTo>
                  <a:cubicBezTo>
                    <a:pt x="111167" y="1200966"/>
                    <a:pt x="111167" y="1200966"/>
                    <a:pt x="90323" y="1194046"/>
                  </a:cubicBezTo>
                  <a:cubicBezTo>
                    <a:pt x="90323" y="1194046"/>
                    <a:pt x="76427" y="1194046"/>
                    <a:pt x="76427" y="1180206"/>
                  </a:cubicBezTo>
                  <a:cubicBezTo>
                    <a:pt x="69479" y="1166366"/>
                    <a:pt x="62531" y="1069488"/>
                    <a:pt x="69479" y="1034889"/>
                  </a:cubicBezTo>
                  <a:cubicBezTo>
                    <a:pt x="76427" y="1000290"/>
                    <a:pt x="55584" y="854972"/>
                    <a:pt x="62531" y="778854"/>
                  </a:cubicBezTo>
                  <a:cubicBezTo>
                    <a:pt x="76427" y="695815"/>
                    <a:pt x="41688" y="522819"/>
                    <a:pt x="41688" y="502059"/>
                  </a:cubicBezTo>
                  <a:cubicBezTo>
                    <a:pt x="48636" y="481299"/>
                    <a:pt x="55584" y="474380"/>
                    <a:pt x="55584" y="453620"/>
                  </a:cubicBezTo>
                  <a:cubicBezTo>
                    <a:pt x="62531" y="432860"/>
                    <a:pt x="55584" y="405181"/>
                    <a:pt x="76427" y="391341"/>
                  </a:cubicBezTo>
                  <a:cubicBezTo>
                    <a:pt x="83371" y="391341"/>
                    <a:pt x="97253" y="391341"/>
                    <a:pt x="97271" y="391341"/>
                  </a:cubicBezTo>
                  <a:cubicBezTo>
                    <a:pt x="97271" y="391341"/>
                    <a:pt x="97271" y="391341"/>
                    <a:pt x="159803" y="370581"/>
                  </a:cubicBezTo>
                  <a:cubicBezTo>
                    <a:pt x="159803" y="370581"/>
                    <a:pt x="173699" y="363662"/>
                    <a:pt x="180647" y="363662"/>
                  </a:cubicBezTo>
                  <a:cubicBezTo>
                    <a:pt x="194543" y="356742"/>
                    <a:pt x="229282" y="342902"/>
                    <a:pt x="236230" y="342902"/>
                  </a:cubicBezTo>
                  <a:cubicBezTo>
                    <a:pt x="250121" y="335985"/>
                    <a:pt x="257069" y="356726"/>
                    <a:pt x="257074" y="356742"/>
                  </a:cubicBezTo>
                  <a:cubicBezTo>
                    <a:pt x="257074" y="356742"/>
                    <a:pt x="243178" y="356742"/>
                    <a:pt x="236230" y="356742"/>
                  </a:cubicBezTo>
                  <a:cubicBezTo>
                    <a:pt x="236230" y="363662"/>
                    <a:pt x="264022" y="412101"/>
                    <a:pt x="277918" y="460540"/>
                  </a:cubicBezTo>
                  <a:cubicBezTo>
                    <a:pt x="291810" y="508963"/>
                    <a:pt x="312644" y="557386"/>
                    <a:pt x="312658" y="557418"/>
                  </a:cubicBezTo>
                  <a:cubicBezTo>
                    <a:pt x="312658" y="557418"/>
                    <a:pt x="333502" y="502059"/>
                    <a:pt x="333502" y="495139"/>
                  </a:cubicBezTo>
                  <a:cubicBezTo>
                    <a:pt x="340444" y="495139"/>
                    <a:pt x="347386" y="488231"/>
                    <a:pt x="347398" y="488219"/>
                  </a:cubicBezTo>
                  <a:cubicBezTo>
                    <a:pt x="347398" y="488219"/>
                    <a:pt x="347398" y="488219"/>
                    <a:pt x="345661" y="488219"/>
                  </a:cubicBezTo>
                  <a:lnTo>
                    <a:pt x="333502" y="488219"/>
                  </a:lnTo>
                  <a:cubicBezTo>
                    <a:pt x="333502" y="488219"/>
                    <a:pt x="319606" y="474380"/>
                    <a:pt x="326554" y="467460"/>
                  </a:cubicBezTo>
                  <a:cubicBezTo>
                    <a:pt x="326554" y="460540"/>
                    <a:pt x="347398" y="425940"/>
                    <a:pt x="354346" y="425940"/>
                  </a:cubicBezTo>
                  <a:cubicBezTo>
                    <a:pt x="361290" y="419024"/>
                    <a:pt x="375176" y="460499"/>
                    <a:pt x="375189" y="460540"/>
                  </a:cubicBezTo>
                  <a:cubicBezTo>
                    <a:pt x="375189" y="467455"/>
                    <a:pt x="368250" y="481282"/>
                    <a:pt x="368242" y="481299"/>
                  </a:cubicBezTo>
                  <a:cubicBezTo>
                    <a:pt x="368242" y="481299"/>
                    <a:pt x="368242" y="508979"/>
                    <a:pt x="375189" y="529738"/>
                  </a:cubicBezTo>
                  <a:cubicBezTo>
                    <a:pt x="375189" y="550489"/>
                    <a:pt x="375189" y="564326"/>
                    <a:pt x="375189" y="564338"/>
                  </a:cubicBezTo>
                  <a:cubicBezTo>
                    <a:pt x="375189" y="564338"/>
                    <a:pt x="409929" y="522819"/>
                    <a:pt x="416877" y="508979"/>
                  </a:cubicBezTo>
                  <a:cubicBezTo>
                    <a:pt x="423825" y="495139"/>
                    <a:pt x="458565" y="419021"/>
                    <a:pt x="458565" y="384421"/>
                  </a:cubicBezTo>
                  <a:cubicBezTo>
                    <a:pt x="465509" y="342926"/>
                    <a:pt x="437754" y="335990"/>
                    <a:pt x="437721" y="335982"/>
                  </a:cubicBezTo>
                  <a:close/>
                  <a:moveTo>
                    <a:pt x="337948" y="198"/>
                  </a:moveTo>
                  <a:cubicBezTo>
                    <a:pt x="363221" y="1594"/>
                    <a:pt x="382444" y="10005"/>
                    <a:pt x="391237" y="14708"/>
                  </a:cubicBezTo>
                  <a:cubicBezTo>
                    <a:pt x="393386" y="15193"/>
                    <a:pt x="395440" y="15806"/>
                    <a:pt x="397115" y="17369"/>
                  </a:cubicBezTo>
                  <a:cubicBezTo>
                    <a:pt x="399547" y="15061"/>
                    <a:pt x="412661" y="4582"/>
                    <a:pt x="431367" y="10780"/>
                  </a:cubicBezTo>
                  <a:cubicBezTo>
                    <a:pt x="445272" y="24600"/>
                    <a:pt x="466128" y="52241"/>
                    <a:pt x="466128" y="79882"/>
                  </a:cubicBezTo>
                  <a:cubicBezTo>
                    <a:pt x="459176" y="107523"/>
                    <a:pt x="466128" y="121344"/>
                    <a:pt x="466128" y="121344"/>
                  </a:cubicBezTo>
                  <a:lnTo>
                    <a:pt x="460045" y="115297"/>
                  </a:lnTo>
                  <a:cubicBezTo>
                    <a:pt x="459172" y="114449"/>
                    <a:pt x="457585" y="120759"/>
                    <a:pt x="455937" y="128101"/>
                  </a:cubicBezTo>
                  <a:cubicBezTo>
                    <a:pt x="460991" y="129268"/>
                    <a:pt x="465039" y="139860"/>
                    <a:pt x="465039" y="150452"/>
                  </a:cubicBezTo>
                  <a:cubicBezTo>
                    <a:pt x="465039" y="164332"/>
                    <a:pt x="465039" y="185152"/>
                    <a:pt x="465039" y="192093"/>
                  </a:cubicBezTo>
                  <a:cubicBezTo>
                    <a:pt x="458087" y="199033"/>
                    <a:pt x="451135" y="205973"/>
                    <a:pt x="451135" y="205973"/>
                  </a:cubicBezTo>
                  <a:lnTo>
                    <a:pt x="447659" y="198165"/>
                  </a:lnTo>
                  <a:cubicBezTo>
                    <a:pt x="445921" y="197298"/>
                    <a:pt x="444183" y="199033"/>
                    <a:pt x="444183" y="205973"/>
                  </a:cubicBezTo>
                  <a:cubicBezTo>
                    <a:pt x="444183" y="212913"/>
                    <a:pt x="437230" y="233734"/>
                    <a:pt x="437230" y="247614"/>
                  </a:cubicBezTo>
                  <a:cubicBezTo>
                    <a:pt x="430278" y="261494"/>
                    <a:pt x="423326" y="275375"/>
                    <a:pt x="423326" y="275375"/>
                  </a:cubicBezTo>
                  <a:cubicBezTo>
                    <a:pt x="423306" y="275395"/>
                    <a:pt x="416374" y="282345"/>
                    <a:pt x="416374" y="303135"/>
                  </a:cubicBezTo>
                  <a:cubicBezTo>
                    <a:pt x="416374" y="323956"/>
                    <a:pt x="360757" y="344776"/>
                    <a:pt x="360757" y="344776"/>
                  </a:cubicBezTo>
                  <a:cubicBezTo>
                    <a:pt x="360720" y="344769"/>
                    <a:pt x="291235" y="330890"/>
                    <a:pt x="291235" y="310075"/>
                  </a:cubicBezTo>
                  <a:cubicBezTo>
                    <a:pt x="291235" y="282315"/>
                    <a:pt x="284283" y="289255"/>
                    <a:pt x="284283" y="289255"/>
                  </a:cubicBezTo>
                  <a:cubicBezTo>
                    <a:pt x="284274" y="289236"/>
                    <a:pt x="277326" y="275361"/>
                    <a:pt x="270379" y="254554"/>
                  </a:cubicBezTo>
                  <a:cubicBezTo>
                    <a:pt x="263427" y="233734"/>
                    <a:pt x="256475" y="212913"/>
                    <a:pt x="256475" y="212913"/>
                  </a:cubicBezTo>
                  <a:cubicBezTo>
                    <a:pt x="256461" y="212940"/>
                    <a:pt x="249523" y="226787"/>
                    <a:pt x="249523" y="219853"/>
                  </a:cubicBezTo>
                  <a:cubicBezTo>
                    <a:pt x="242570" y="205973"/>
                    <a:pt x="242570" y="185152"/>
                    <a:pt x="235618" y="171272"/>
                  </a:cubicBezTo>
                  <a:cubicBezTo>
                    <a:pt x="228666" y="157392"/>
                    <a:pt x="235618" y="143511"/>
                    <a:pt x="242570" y="143511"/>
                  </a:cubicBezTo>
                  <a:lnTo>
                    <a:pt x="244451" y="142712"/>
                  </a:lnTo>
                  <a:cubicBezTo>
                    <a:pt x="244244" y="142093"/>
                    <a:pt x="243955" y="142075"/>
                    <a:pt x="243660" y="142075"/>
                  </a:cubicBezTo>
                  <a:lnTo>
                    <a:pt x="231493" y="139483"/>
                  </a:lnTo>
                  <a:cubicBezTo>
                    <a:pt x="229755" y="142050"/>
                    <a:pt x="229761" y="128254"/>
                    <a:pt x="236707" y="128254"/>
                  </a:cubicBezTo>
                  <a:cubicBezTo>
                    <a:pt x="243660" y="128254"/>
                    <a:pt x="243660" y="114434"/>
                    <a:pt x="243660" y="114434"/>
                  </a:cubicBezTo>
                  <a:cubicBezTo>
                    <a:pt x="243647" y="114447"/>
                    <a:pt x="236701" y="121344"/>
                    <a:pt x="229755" y="121344"/>
                  </a:cubicBezTo>
                  <a:cubicBezTo>
                    <a:pt x="229738" y="121344"/>
                    <a:pt x="222803" y="121344"/>
                    <a:pt x="222803" y="121344"/>
                  </a:cubicBezTo>
                  <a:cubicBezTo>
                    <a:pt x="222818" y="121336"/>
                    <a:pt x="236707" y="114422"/>
                    <a:pt x="236707" y="93703"/>
                  </a:cubicBezTo>
                  <a:cubicBezTo>
                    <a:pt x="236707" y="72972"/>
                    <a:pt x="243660" y="24600"/>
                    <a:pt x="299277" y="3869"/>
                  </a:cubicBezTo>
                  <a:cubicBezTo>
                    <a:pt x="313181" y="414"/>
                    <a:pt x="326216" y="-450"/>
                    <a:pt x="337948" y="1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3" name="íṩlîḑe">
              <a:extLst>
                <a:ext uri="{FF2B5EF4-FFF2-40B4-BE49-F238E27FC236}">
                  <a16:creationId xmlns:a16="http://schemas.microsoft.com/office/drawing/2014/main" id="{A5AE33AC-0E43-45C6-AF36-9DBFE9ABA304}"/>
                </a:ext>
              </a:extLst>
            </p:cNvPr>
            <p:cNvGrpSpPr/>
            <p:nvPr/>
          </p:nvGrpSpPr>
          <p:grpSpPr>
            <a:xfrm>
              <a:off x="687278" y="4148301"/>
              <a:ext cx="4377087" cy="1899399"/>
              <a:chOff x="687278" y="2398652"/>
              <a:chExt cx="3524773" cy="1899399"/>
            </a:xfrm>
          </p:grpSpPr>
          <p:sp>
            <p:nvSpPr>
              <p:cNvPr id="32" name="íŝľidé">
                <a:extLst>
                  <a:ext uri="{FF2B5EF4-FFF2-40B4-BE49-F238E27FC236}">
                    <a16:creationId xmlns:a16="http://schemas.microsoft.com/office/drawing/2014/main" id="{7B6633CA-89BD-4306-BDF4-11F46145E769}"/>
                  </a:ext>
                </a:extLst>
              </p:cNvPr>
              <p:cNvSpPr/>
              <p:nvPr/>
            </p:nvSpPr>
            <p:spPr>
              <a:xfrm>
                <a:off x="687278" y="2840457"/>
                <a:ext cx="3524773" cy="1457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33" name="ïSļíďé">
                <a:extLst>
                  <a:ext uri="{FF2B5EF4-FFF2-40B4-BE49-F238E27FC236}">
                    <a16:creationId xmlns:a16="http://schemas.microsoft.com/office/drawing/2014/main" id="{360A1161-1B67-43F5-8D78-F8ACB82FC18B}"/>
                  </a:ext>
                </a:extLst>
              </p:cNvPr>
              <p:cNvSpPr txBox="1"/>
              <p:nvPr/>
            </p:nvSpPr>
            <p:spPr bwMode="auto">
              <a:xfrm>
                <a:off x="687278" y="2398652"/>
                <a:ext cx="352477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87C5453B-CB3A-40F0-97B0-9781FBB30DEE}"/>
                </a:ext>
              </a:extLst>
            </p:cNvPr>
            <p:cNvCxnSpPr/>
            <p:nvPr/>
          </p:nvCxnSpPr>
          <p:spPr>
            <a:xfrm>
              <a:off x="4955163" y="4014000"/>
              <a:ext cx="0" cy="2129625"/>
            </a:xfrm>
            <a:prstGeom prst="line">
              <a:avLst/>
            </a:prstGeom>
            <a:ln w="3175" cap="rnd">
              <a:solidFill>
                <a:schemeClr val="tx1">
                  <a:lumMod val="50000"/>
                  <a:lumOff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î$ľîdè">
              <a:extLst>
                <a:ext uri="{FF2B5EF4-FFF2-40B4-BE49-F238E27FC236}">
                  <a16:creationId xmlns:a16="http://schemas.microsoft.com/office/drawing/2014/main" id="{A7272E82-CB06-4139-9AC9-963761A0F311}"/>
                </a:ext>
              </a:extLst>
            </p:cNvPr>
            <p:cNvGrpSpPr/>
            <p:nvPr/>
          </p:nvGrpSpPr>
          <p:grpSpPr>
            <a:xfrm>
              <a:off x="5362463" y="4691759"/>
              <a:ext cx="2640372" cy="1444441"/>
              <a:chOff x="751665" y="4691759"/>
              <a:chExt cx="2640372" cy="1444441"/>
            </a:xfrm>
          </p:grpSpPr>
          <p:sp>
            <p:nvSpPr>
              <p:cNvPr id="30" name="íṡ1îḋè">
                <a:extLst>
                  <a:ext uri="{FF2B5EF4-FFF2-40B4-BE49-F238E27FC236}">
                    <a16:creationId xmlns:a16="http://schemas.microsoft.com/office/drawing/2014/main" id="{D62DB088-9CBC-4E56-84BF-182960C297F9}"/>
                  </a:ext>
                </a:extLst>
              </p:cNvPr>
              <p:cNvSpPr txBox="1"/>
              <p:nvPr/>
            </p:nvSpPr>
            <p:spPr>
              <a:xfrm>
                <a:off x="751665" y="5085148"/>
                <a:ext cx="2640371" cy="1051052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1" name="išliďe">
                <a:extLst>
                  <a:ext uri="{FF2B5EF4-FFF2-40B4-BE49-F238E27FC236}">
                    <a16:creationId xmlns:a16="http://schemas.microsoft.com/office/drawing/2014/main" id="{2C658CD8-ECC6-4CDD-B827-55937D038EA6}"/>
                  </a:ext>
                </a:extLst>
              </p:cNvPr>
              <p:cNvSpPr txBox="1"/>
              <p:nvPr/>
            </p:nvSpPr>
            <p:spPr>
              <a:xfrm>
                <a:off x="751665" y="4691759"/>
                <a:ext cx="2640372" cy="393389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grpSp>
          <p:nvGrpSpPr>
            <p:cNvPr id="26" name="ïsļidê">
              <a:extLst>
                <a:ext uri="{FF2B5EF4-FFF2-40B4-BE49-F238E27FC236}">
                  <a16:creationId xmlns:a16="http://schemas.microsoft.com/office/drawing/2014/main" id="{F434EF11-0661-4249-9087-E384C409FD65}"/>
                </a:ext>
              </a:extLst>
            </p:cNvPr>
            <p:cNvGrpSpPr/>
            <p:nvPr/>
          </p:nvGrpSpPr>
          <p:grpSpPr>
            <a:xfrm>
              <a:off x="8889603" y="4691759"/>
              <a:ext cx="2640372" cy="1444441"/>
              <a:chOff x="751665" y="4691759"/>
              <a:chExt cx="2640372" cy="1444441"/>
            </a:xfrm>
          </p:grpSpPr>
          <p:sp>
            <p:nvSpPr>
              <p:cNvPr id="28" name="í$líḓè">
                <a:extLst>
                  <a:ext uri="{FF2B5EF4-FFF2-40B4-BE49-F238E27FC236}">
                    <a16:creationId xmlns:a16="http://schemas.microsoft.com/office/drawing/2014/main" id="{8AC4164A-53F4-4B15-A761-933C149827B6}"/>
                  </a:ext>
                </a:extLst>
              </p:cNvPr>
              <p:cNvSpPr txBox="1"/>
              <p:nvPr/>
            </p:nvSpPr>
            <p:spPr>
              <a:xfrm>
                <a:off x="751665" y="5085148"/>
                <a:ext cx="2640371" cy="1051052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9" name="ïṣḷïḓê">
                <a:extLst>
                  <a:ext uri="{FF2B5EF4-FFF2-40B4-BE49-F238E27FC236}">
                    <a16:creationId xmlns:a16="http://schemas.microsoft.com/office/drawing/2014/main" id="{33576B7B-56E5-4573-B0AF-DD5A0903C8AD}"/>
                  </a:ext>
                </a:extLst>
              </p:cNvPr>
              <p:cNvSpPr txBox="1"/>
              <p:nvPr/>
            </p:nvSpPr>
            <p:spPr>
              <a:xfrm>
                <a:off x="751665" y="4691759"/>
                <a:ext cx="2640372" cy="393389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C6A0D816-F55B-4852-A5AC-D81636E233D5}"/>
                </a:ext>
              </a:extLst>
            </p:cNvPr>
            <p:cNvCxnSpPr>
              <a:cxnSpLocks/>
            </p:cNvCxnSpPr>
            <p:nvPr/>
          </p:nvCxnSpPr>
          <p:spPr>
            <a:xfrm>
              <a:off x="8481000" y="4691759"/>
              <a:ext cx="0" cy="145186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62514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865677-FEFE-4C64-AD1E-23E934FFA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3004EEA-06FB-4EEB-8A6A-E0E195C9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B3491E0-DD37-4731-9A0A-DCD9D31D5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21</a:t>
            </a:fld>
            <a:endParaRPr lang="zh-CN" altLang="en-US"/>
          </a:p>
        </p:txBody>
      </p:sp>
      <p:grpSp>
        <p:nvGrpSpPr>
          <p:cNvPr id="5" name="812c0dcb-2a61-4cce-933e-2dd409bdb16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C0C6A92-F317-4FEC-AF29-A4A2C462954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485709"/>
            <a:ext cx="10851778" cy="4212058"/>
            <a:chOff x="669925" y="1485709"/>
            <a:chExt cx="10851778" cy="4212058"/>
          </a:xfrm>
        </p:grpSpPr>
        <p:sp>
          <p:nvSpPr>
            <p:cNvPr id="6" name="íṧľiḑê">
              <a:extLst>
                <a:ext uri="{FF2B5EF4-FFF2-40B4-BE49-F238E27FC236}">
                  <a16:creationId xmlns:a16="http://schemas.microsoft.com/office/drawing/2014/main" id="{FE482A24-EECB-4400-B033-F262034A765A}"/>
                </a:ext>
              </a:extLst>
            </p:cNvPr>
            <p:cNvSpPr/>
            <p:nvPr/>
          </p:nvSpPr>
          <p:spPr>
            <a:xfrm>
              <a:off x="6131226" y="1712875"/>
              <a:ext cx="1886332" cy="1880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0" extrusionOk="0">
                  <a:moveTo>
                    <a:pt x="0" y="0"/>
                  </a:moveTo>
                  <a:lnTo>
                    <a:pt x="67" y="21323"/>
                  </a:lnTo>
                  <a:cubicBezTo>
                    <a:pt x="53" y="21394"/>
                    <a:pt x="76" y="21466"/>
                    <a:pt x="127" y="21517"/>
                  </a:cubicBezTo>
                  <a:cubicBezTo>
                    <a:pt x="176" y="21566"/>
                    <a:pt x="245" y="21588"/>
                    <a:pt x="312" y="21577"/>
                  </a:cubicBezTo>
                  <a:lnTo>
                    <a:pt x="21600" y="21577"/>
                  </a:lnTo>
                  <a:cubicBezTo>
                    <a:pt x="21594" y="15879"/>
                    <a:pt x="19250" y="10323"/>
                    <a:pt x="15333" y="6373"/>
                  </a:cubicBezTo>
                  <a:cubicBezTo>
                    <a:pt x="11376" y="2384"/>
                    <a:pt x="5755" y="-12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pPr lvl="0" defTabSz="457200">
                <a:defRPr sz="3000" spc="209">
                  <a:solidFill>
                    <a:srgbClr val="F26D99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išļiḑé">
              <a:extLst>
                <a:ext uri="{FF2B5EF4-FFF2-40B4-BE49-F238E27FC236}">
                  <a16:creationId xmlns:a16="http://schemas.microsoft.com/office/drawing/2014/main" id="{9925F553-2A67-4FBB-9E33-8443A45F59DF}"/>
                </a:ext>
              </a:extLst>
            </p:cNvPr>
            <p:cNvSpPr/>
            <p:nvPr/>
          </p:nvSpPr>
          <p:spPr>
            <a:xfrm rot="5400000">
              <a:off x="6127991" y="1711918"/>
              <a:ext cx="1882942" cy="1882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15635"/>
                    <a:pt x="2418" y="10235"/>
                    <a:pt x="6326" y="6326"/>
                  </a:cubicBezTo>
                  <a:cubicBezTo>
                    <a:pt x="10235" y="2418"/>
                    <a:pt x="15635" y="0"/>
                    <a:pt x="21600" y="0"/>
                  </a:cubicBezTo>
                </a:path>
              </a:pathLst>
            </a:custGeom>
            <a:noFill/>
            <a:ln w="190500" cap="flat">
              <a:solidFill>
                <a:schemeClr val="bg1">
                  <a:lumMod val="85000"/>
                </a:schemeClr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pPr lvl="0" defTabSz="457200">
                <a:defRPr sz="3000" spc="209">
                  <a:solidFill>
                    <a:srgbClr val="F26D99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" name="ïŝlïdê">
              <a:extLst>
                <a:ext uri="{FF2B5EF4-FFF2-40B4-BE49-F238E27FC236}">
                  <a16:creationId xmlns:a16="http://schemas.microsoft.com/office/drawing/2014/main" id="{C9172DC2-4EF6-4389-AC85-B0B7D74F73FB}"/>
                </a:ext>
              </a:extLst>
            </p:cNvPr>
            <p:cNvSpPr/>
            <p:nvPr/>
          </p:nvSpPr>
          <p:spPr>
            <a:xfrm rot="5400000">
              <a:off x="6128227" y="3661135"/>
              <a:ext cx="1885827" cy="18797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0" extrusionOk="0">
                  <a:moveTo>
                    <a:pt x="0" y="0"/>
                  </a:moveTo>
                  <a:lnTo>
                    <a:pt x="67" y="21323"/>
                  </a:lnTo>
                  <a:cubicBezTo>
                    <a:pt x="53" y="21394"/>
                    <a:pt x="76" y="21466"/>
                    <a:pt x="127" y="21517"/>
                  </a:cubicBezTo>
                  <a:cubicBezTo>
                    <a:pt x="176" y="21566"/>
                    <a:pt x="245" y="21588"/>
                    <a:pt x="312" y="21577"/>
                  </a:cubicBezTo>
                  <a:lnTo>
                    <a:pt x="21600" y="21577"/>
                  </a:lnTo>
                  <a:cubicBezTo>
                    <a:pt x="21594" y="15879"/>
                    <a:pt x="19250" y="10323"/>
                    <a:pt x="15333" y="6373"/>
                  </a:cubicBezTo>
                  <a:cubicBezTo>
                    <a:pt x="11376" y="2384"/>
                    <a:pt x="5755" y="-12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pPr lvl="0" defTabSz="457200">
                <a:defRPr sz="3000" spc="209">
                  <a:solidFill>
                    <a:srgbClr val="F26D99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" name="îṣlîḋé">
              <a:extLst>
                <a:ext uri="{FF2B5EF4-FFF2-40B4-BE49-F238E27FC236}">
                  <a16:creationId xmlns:a16="http://schemas.microsoft.com/office/drawing/2014/main" id="{28B4EDA0-C6D2-4152-AE00-CF7A2687A153}"/>
                </a:ext>
              </a:extLst>
            </p:cNvPr>
            <p:cNvSpPr/>
            <p:nvPr/>
          </p:nvSpPr>
          <p:spPr>
            <a:xfrm rot="10800000">
              <a:off x="6134615" y="3659522"/>
              <a:ext cx="1882943" cy="1882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15635"/>
                    <a:pt x="2418" y="10235"/>
                    <a:pt x="6326" y="6326"/>
                  </a:cubicBezTo>
                  <a:cubicBezTo>
                    <a:pt x="10235" y="2418"/>
                    <a:pt x="15635" y="0"/>
                    <a:pt x="21600" y="0"/>
                  </a:cubicBezTo>
                </a:path>
              </a:pathLst>
            </a:custGeom>
            <a:noFill/>
            <a:ln w="190500" cap="flat">
              <a:solidFill>
                <a:schemeClr val="bg1">
                  <a:lumMod val="85000"/>
                </a:schemeClr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pPr defTabSz="457200"/>
              <a:endParaRPr sz="3000" spc="209">
                <a:solidFill>
                  <a:srgbClr val="F26D9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0" name="íṩļîḑè">
              <a:extLst>
                <a:ext uri="{FF2B5EF4-FFF2-40B4-BE49-F238E27FC236}">
                  <a16:creationId xmlns:a16="http://schemas.microsoft.com/office/drawing/2014/main" id="{2829BA66-CFAC-4B3A-812C-E1FFEBD50924}"/>
                </a:ext>
              </a:extLst>
            </p:cNvPr>
            <p:cNvSpPr/>
            <p:nvPr/>
          </p:nvSpPr>
          <p:spPr>
            <a:xfrm rot="10800000">
              <a:off x="4177673" y="3656810"/>
              <a:ext cx="1885826" cy="1879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0" extrusionOk="0">
                  <a:moveTo>
                    <a:pt x="0" y="0"/>
                  </a:moveTo>
                  <a:lnTo>
                    <a:pt x="67" y="21323"/>
                  </a:lnTo>
                  <a:cubicBezTo>
                    <a:pt x="53" y="21394"/>
                    <a:pt x="76" y="21466"/>
                    <a:pt x="127" y="21517"/>
                  </a:cubicBezTo>
                  <a:cubicBezTo>
                    <a:pt x="176" y="21566"/>
                    <a:pt x="245" y="21588"/>
                    <a:pt x="312" y="21577"/>
                  </a:cubicBezTo>
                  <a:lnTo>
                    <a:pt x="21600" y="21577"/>
                  </a:lnTo>
                  <a:cubicBezTo>
                    <a:pt x="21594" y="15879"/>
                    <a:pt x="19250" y="10323"/>
                    <a:pt x="15333" y="6373"/>
                  </a:cubicBezTo>
                  <a:cubicBezTo>
                    <a:pt x="11376" y="2384"/>
                    <a:pt x="5755" y="-12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pPr lvl="0" defTabSz="457200">
                <a:defRPr sz="3000" spc="209">
                  <a:solidFill>
                    <a:srgbClr val="F26D99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îšḻíḓe">
              <a:extLst>
                <a:ext uri="{FF2B5EF4-FFF2-40B4-BE49-F238E27FC236}">
                  <a16:creationId xmlns:a16="http://schemas.microsoft.com/office/drawing/2014/main" id="{E81D2A07-CFD0-4C04-A8C6-60AA81BC115D}"/>
                </a:ext>
              </a:extLst>
            </p:cNvPr>
            <p:cNvSpPr/>
            <p:nvPr/>
          </p:nvSpPr>
          <p:spPr>
            <a:xfrm rot="16200000">
              <a:off x="4174441" y="3659521"/>
              <a:ext cx="1882942" cy="1882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15635"/>
                    <a:pt x="2418" y="10235"/>
                    <a:pt x="6326" y="6326"/>
                  </a:cubicBezTo>
                  <a:cubicBezTo>
                    <a:pt x="10235" y="2418"/>
                    <a:pt x="15635" y="0"/>
                    <a:pt x="21600" y="0"/>
                  </a:cubicBezTo>
                </a:path>
              </a:pathLst>
            </a:custGeom>
            <a:noFill/>
            <a:ln w="190500" cap="flat">
              <a:solidFill>
                <a:schemeClr val="bg1">
                  <a:lumMod val="85000"/>
                </a:schemeClr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pPr defTabSz="457200"/>
              <a:endParaRPr sz="3000" spc="209">
                <a:solidFill>
                  <a:srgbClr val="F26D9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2" name="iSlîḍê">
              <a:extLst>
                <a:ext uri="{FF2B5EF4-FFF2-40B4-BE49-F238E27FC236}">
                  <a16:creationId xmlns:a16="http://schemas.microsoft.com/office/drawing/2014/main" id="{28F5C970-EB22-4D96-90B2-138271FE5E6F}"/>
                </a:ext>
              </a:extLst>
            </p:cNvPr>
            <p:cNvSpPr/>
            <p:nvPr/>
          </p:nvSpPr>
          <p:spPr>
            <a:xfrm rot="16200000">
              <a:off x="4174614" y="1710261"/>
              <a:ext cx="1885826" cy="18797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0" extrusionOk="0">
                  <a:moveTo>
                    <a:pt x="0" y="0"/>
                  </a:moveTo>
                  <a:lnTo>
                    <a:pt x="67" y="21323"/>
                  </a:lnTo>
                  <a:cubicBezTo>
                    <a:pt x="53" y="21394"/>
                    <a:pt x="76" y="21466"/>
                    <a:pt x="127" y="21517"/>
                  </a:cubicBezTo>
                  <a:cubicBezTo>
                    <a:pt x="176" y="21566"/>
                    <a:pt x="245" y="21588"/>
                    <a:pt x="312" y="21577"/>
                  </a:cubicBezTo>
                  <a:lnTo>
                    <a:pt x="21600" y="21577"/>
                  </a:lnTo>
                  <a:cubicBezTo>
                    <a:pt x="21594" y="15879"/>
                    <a:pt x="19250" y="10323"/>
                    <a:pt x="15333" y="6373"/>
                  </a:cubicBezTo>
                  <a:cubicBezTo>
                    <a:pt x="11376" y="2384"/>
                    <a:pt x="5755" y="-1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pPr lvl="0" defTabSz="457200">
                <a:defRPr sz="3000" spc="209">
                  <a:solidFill>
                    <a:srgbClr val="F26D99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" name="îŝlïḑè">
              <a:extLst>
                <a:ext uri="{FF2B5EF4-FFF2-40B4-BE49-F238E27FC236}">
                  <a16:creationId xmlns:a16="http://schemas.microsoft.com/office/drawing/2014/main" id="{6459C816-D9BF-479B-8478-FC94B88B16BA}"/>
                </a:ext>
              </a:extLst>
            </p:cNvPr>
            <p:cNvSpPr/>
            <p:nvPr/>
          </p:nvSpPr>
          <p:spPr>
            <a:xfrm rot="5400000">
              <a:off x="4179119" y="1707198"/>
              <a:ext cx="1882934" cy="1882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5635" y="21600"/>
                    <a:pt x="10235" y="19182"/>
                    <a:pt x="6327" y="15274"/>
                  </a:cubicBezTo>
                  <a:cubicBezTo>
                    <a:pt x="2418" y="11365"/>
                    <a:pt x="0" y="5965"/>
                    <a:pt x="0" y="0"/>
                  </a:cubicBezTo>
                </a:path>
              </a:pathLst>
            </a:custGeom>
            <a:noFill/>
            <a:ln w="190500" cap="flat">
              <a:solidFill>
                <a:schemeClr val="bg1">
                  <a:lumMod val="75000"/>
                </a:schemeClr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pPr lvl="0" defTabSz="457200">
                <a:defRPr sz="3000" spc="209">
                  <a:solidFill>
                    <a:srgbClr val="F26D99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4" name="ísḻidé">
              <a:extLst>
                <a:ext uri="{FF2B5EF4-FFF2-40B4-BE49-F238E27FC236}">
                  <a16:creationId xmlns:a16="http://schemas.microsoft.com/office/drawing/2014/main" id="{A95EF550-34B0-450F-9077-4B671BFACD35}"/>
                </a:ext>
              </a:extLst>
            </p:cNvPr>
            <p:cNvSpPr/>
            <p:nvPr/>
          </p:nvSpPr>
          <p:spPr bwMode="auto">
            <a:xfrm>
              <a:off x="5008872" y="2595084"/>
              <a:ext cx="548165" cy="485602"/>
            </a:xfrm>
            <a:custGeom>
              <a:avLst/>
              <a:gdLst>
                <a:gd name="T0" fmla="*/ 5423 w 6499"/>
                <a:gd name="T1" fmla="*/ 940 h 5766"/>
                <a:gd name="T2" fmla="*/ 6499 w 6499"/>
                <a:gd name="T3" fmla="*/ 7 h 5766"/>
                <a:gd name="T4" fmla="*/ 4987 w 6499"/>
                <a:gd name="T5" fmla="*/ 792 h 5766"/>
                <a:gd name="T6" fmla="*/ 3216 w 6499"/>
                <a:gd name="T7" fmla="*/ 716 h 5766"/>
                <a:gd name="T8" fmla="*/ 1453 w 6499"/>
                <a:gd name="T9" fmla="*/ 667 h 5766"/>
                <a:gd name="T10" fmla="*/ 0 w 6499"/>
                <a:gd name="T11" fmla="*/ 2664 h 5766"/>
                <a:gd name="T12" fmla="*/ 661 w 6499"/>
                <a:gd name="T13" fmla="*/ 3284 h 5766"/>
                <a:gd name="T14" fmla="*/ 448 w 6499"/>
                <a:gd name="T15" fmla="*/ 4071 h 5766"/>
                <a:gd name="T16" fmla="*/ 844 w 6499"/>
                <a:gd name="T17" fmla="*/ 4279 h 5766"/>
                <a:gd name="T18" fmla="*/ 1080 w 6499"/>
                <a:gd name="T19" fmla="*/ 4576 h 5766"/>
                <a:gd name="T20" fmla="*/ 1583 w 6499"/>
                <a:gd name="T21" fmla="*/ 4775 h 5766"/>
                <a:gd name="T22" fmla="*/ 2017 w 6499"/>
                <a:gd name="T23" fmla="*/ 5327 h 5766"/>
                <a:gd name="T24" fmla="*/ 2405 w 6499"/>
                <a:gd name="T25" fmla="*/ 5234 h 5766"/>
                <a:gd name="T26" fmla="*/ 2535 w 6499"/>
                <a:gd name="T27" fmla="*/ 5395 h 5766"/>
                <a:gd name="T28" fmla="*/ 2876 w 6499"/>
                <a:gd name="T29" fmla="*/ 5576 h 5766"/>
                <a:gd name="T30" fmla="*/ 3165 w 6499"/>
                <a:gd name="T31" fmla="*/ 5494 h 5766"/>
                <a:gd name="T32" fmla="*/ 3701 w 6499"/>
                <a:gd name="T33" fmla="*/ 5660 h 5766"/>
                <a:gd name="T34" fmla="*/ 3832 w 6499"/>
                <a:gd name="T35" fmla="*/ 5267 h 5766"/>
                <a:gd name="T36" fmla="*/ 4495 w 6499"/>
                <a:gd name="T37" fmla="*/ 4970 h 5766"/>
                <a:gd name="T38" fmla="*/ 4988 w 6499"/>
                <a:gd name="T39" fmla="*/ 5020 h 5766"/>
                <a:gd name="T40" fmla="*/ 5597 w 6499"/>
                <a:gd name="T41" fmla="*/ 4588 h 5766"/>
                <a:gd name="T42" fmla="*/ 5503 w 6499"/>
                <a:gd name="T43" fmla="*/ 3760 h 5766"/>
                <a:gd name="T44" fmla="*/ 6296 w 6499"/>
                <a:gd name="T45" fmla="*/ 2963 h 5766"/>
                <a:gd name="T46" fmla="*/ 6499 w 6499"/>
                <a:gd name="T47" fmla="*/ 2528 h 5766"/>
                <a:gd name="T48" fmla="*/ 5795 w 6499"/>
                <a:gd name="T49" fmla="*/ 3035 h 5766"/>
                <a:gd name="T50" fmla="*/ 4857 w 6499"/>
                <a:gd name="T51" fmla="*/ 3514 h 5766"/>
                <a:gd name="T52" fmla="*/ 4769 w 6499"/>
                <a:gd name="T53" fmla="*/ 4088 h 5766"/>
                <a:gd name="T54" fmla="*/ 4331 w 6499"/>
                <a:gd name="T55" fmla="*/ 4082 h 5766"/>
                <a:gd name="T56" fmla="*/ 4173 w 6499"/>
                <a:gd name="T57" fmla="*/ 4456 h 5766"/>
                <a:gd name="T58" fmla="*/ 3747 w 6499"/>
                <a:gd name="T59" fmla="*/ 4507 h 5766"/>
                <a:gd name="T60" fmla="*/ 3473 w 6499"/>
                <a:gd name="T61" fmla="*/ 4915 h 5766"/>
                <a:gd name="T62" fmla="*/ 3065 w 6499"/>
                <a:gd name="T63" fmla="*/ 5251 h 5766"/>
                <a:gd name="T64" fmla="*/ 2867 w 6499"/>
                <a:gd name="T65" fmla="*/ 5322 h 5766"/>
                <a:gd name="T66" fmla="*/ 2707 w 6499"/>
                <a:gd name="T67" fmla="*/ 5102 h 5766"/>
                <a:gd name="T68" fmla="*/ 3423 w 6499"/>
                <a:gd name="T69" fmla="*/ 4496 h 5766"/>
                <a:gd name="T70" fmla="*/ 3345 w 6499"/>
                <a:gd name="T71" fmla="*/ 4266 h 5766"/>
                <a:gd name="T72" fmla="*/ 2255 w 6499"/>
                <a:gd name="T73" fmla="*/ 5022 h 5766"/>
                <a:gd name="T74" fmla="*/ 1884 w 6499"/>
                <a:gd name="T75" fmla="*/ 4962 h 5766"/>
                <a:gd name="T76" fmla="*/ 3155 w 6499"/>
                <a:gd name="T77" fmla="*/ 3735 h 5766"/>
                <a:gd name="T78" fmla="*/ 3075 w 6499"/>
                <a:gd name="T79" fmla="*/ 3503 h 5766"/>
                <a:gd name="T80" fmla="*/ 1791 w 6499"/>
                <a:gd name="T81" fmla="*/ 4404 h 5766"/>
                <a:gd name="T82" fmla="*/ 1285 w 6499"/>
                <a:gd name="T83" fmla="*/ 4435 h 5766"/>
                <a:gd name="T84" fmla="*/ 1439 w 6499"/>
                <a:gd name="T85" fmla="*/ 4004 h 5766"/>
                <a:gd name="T86" fmla="*/ 2809 w 6499"/>
                <a:gd name="T87" fmla="*/ 3011 h 5766"/>
                <a:gd name="T88" fmla="*/ 2612 w 6499"/>
                <a:gd name="T89" fmla="*/ 2895 h 5766"/>
                <a:gd name="T90" fmla="*/ 1167 w 6499"/>
                <a:gd name="T91" fmla="*/ 3884 h 5766"/>
                <a:gd name="T92" fmla="*/ 668 w 6499"/>
                <a:gd name="T93" fmla="*/ 3923 h 5766"/>
                <a:gd name="T94" fmla="*/ 3388 w 6499"/>
                <a:gd name="T95" fmla="*/ 1602 h 5766"/>
                <a:gd name="T96" fmla="*/ 4543 w 6499"/>
                <a:gd name="T97" fmla="*/ 2706 h 5766"/>
                <a:gd name="T98" fmla="*/ 4492 w 6499"/>
                <a:gd name="T99" fmla="*/ 1496 h 5766"/>
                <a:gd name="T100" fmla="*/ 4777 w 6499"/>
                <a:gd name="T101" fmla="*/ 1048 h 5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99" h="5766">
                  <a:moveTo>
                    <a:pt x="5048" y="1043"/>
                  </a:moveTo>
                  <a:cubicBezTo>
                    <a:pt x="5180" y="1043"/>
                    <a:pt x="5309" y="1008"/>
                    <a:pt x="5423" y="940"/>
                  </a:cubicBezTo>
                  <a:lnTo>
                    <a:pt x="6499" y="304"/>
                  </a:lnTo>
                  <a:lnTo>
                    <a:pt x="6499" y="7"/>
                  </a:lnTo>
                  <a:lnTo>
                    <a:pt x="5288" y="712"/>
                  </a:lnTo>
                  <a:cubicBezTo>
                    <a:pt x="5196" y="766"/>
                    <a:pt x="5092" y="794"/>
                    <a:pt x="4987" y="792"/>
                  </a:cubicBezTo>
                  <a:lnTo>
                    <a:pt x="3384" y="774"/>
                  </a:lnTo>
                  <a:cubicBezTo>
                    <a:pt x="3304" y="744"/>
                    <a:pt x="3240" y="726"/>
                    <a:pt x="3216" y="716"/>
                  </a:cubicBezTo>
                  <a:cubicBezTo>
                    <a:pt x="2715" y="604"/>
                    <a:pt x="2323" y="648"/>
                    <a:pt x="2056" y="720"/>
                  </a:cubicBezTo>
                  <a:cubicBezTo>
                    <a:pt x="1856" y="774"/>
                    <a:pt x="1643" y="754"/>
                    <a:pt x="1453" y="667"/>
                  </a:cubicBezTo>
                  <a:lnTo>
                    <a:pt x="0" y="0"/>
                  </a:lnTo>
                  <a:lnTo>
                    <a:pt x="0" y="2664"/>
                  </a:lnTo>
                  <a:lnTo>
                    <a:pt x="151" y="2747"/>
                  </a:lnTo>
                  <a:cubicBezTo>
                    <a:pt x="373" y="2868"/>
                    <a:pt x="551" y="3056"/>
                    <a:pt x="661" y="3284"/>
                  </a:cubicBezTo>
                  <a:lnTo>
                    <a:pt x="576" y="3354"/>
                  </a:lnTo>
                  <a:cubicBezTo>
                    <a:pt x="347" y="3520"/>
                    <a:pt x="297" y="3843"/>
                    <a:pt x="448" y="4071"/>
                  </a:cubicBezTo>
                  <a:cubicBezTo>
                    <a:pt x="532" y="4182"/>
                    <a:pt x="651" y="4252"/>
                    <a:pt x="787" y="4276"/>
                  </a:cubicBezTo>
                  <a:cubicBezTo>
                    <a:pt x="803" y="4278"/>
                    <a:pt x="827" y="4279"/>
                    <a:pt x="844" y="4279"/>
                  </a:cubicBezTo>
                  <a:cubicBezTo>
                    <a:pt x="893" y="4282"/>
                    <a:pt x="941" y="4276"/>
                    <a:pt x="983" y="4270"/>
                  </a:cubicBezTo>
                  <a:cubicBezTo>
                    <a:pt x="985" y="4384"/>
                    <a:pt x="1012" y="4483"/>
                    <a:pt x="1080" y="4576"/>
                  </a:cubicBezTo>
                  <a:cubicBezTo>
                    <a:pt x="1171" y="4703"/>
                    <a:pt x="1315" y="4760"/>
                    <a:pt x="1469" y="4768"/>
                  </a:cubicBezTo>
                  <a:cubicBezTo>
                    <a:pt x="1509" y="4771"/>
                    <a:pt x="1551" y="4772"/>
                    <a:pt x="1583" y="4775"/>
                  </a:cubicBezTo>
                  <a:cubicBezTo>
                    <a:pt x="1568" y="4896"/>
                    <a:pt x="1603" y="5020"/>
                    <a:pt x="1679" y="5122"/>
                  </a:cubicBezTo>
                  <a:cubicBezTo>
                    <a:pt x="1763" y="5232"/>
                    <a:pt x="1881" y="5303"/>
                    <a:pt x="2017" y="5327"/>
                  </a:cubicBezTo>
                  <a:cubicBezTo>
                    <a:pt x="2033" y="5328"/>
                    <a:pt x="2057" y="5330"/>
                    <a:pt x="2075" y="5330"/>
                  </a:cubicBezTo>
                  <a:cubicBezTo>
                    <a:pt x="2196" y="5336"/>
                    <a:pt x="2312" y="5302"/>
                    <a:pt x="2405" y="5234"/>
                  </a:cubicBezTo>
                  <a:lnTo>
                    <a:pt x="2456" y="5195"/>
                  </a:lnTo>
                  <a:cubicBezTo>
                    <a:pt x="2468" y="5268"/>
                    <a:pt x="2489" y="5335"/>
                    <a:pt x="2535" y="5395"/>
                  </a:cubicBezTo>
                  <a:cubicBezTo>
                    <a:pt x="2603" y="5488"/>
                    <a:pt x="2705" y="5551"/>
                    <a:pt x="2827" y="5574"/>
                  </a:cubicBezTo>
                  <a:cubicBezTo>
                    <a:pt x="2843" y="5575"/>
                    <a:pt x="2859" y="5575"/>
                    <a:pt x="2876" y="5576"/>
                  </a:cubicBezTo>
                  <a:cubicBezTo>
                    <a:pt x="2973" y="5582"/>
                    <a:pt x="3072" y="5554"/>
                    <a:pt x="3157" y="5494"/>
                  </a:cubicBezTo>
                  <a:lnTo>
                    <a:pt x="3165" y="5494"/>
                  </a:lnTo>
                  <a:lnTo>
                    <a:pt x="3225" y="5578"/>
                  </a:lnTo>
                  <a:cubicBezTo>
                    <a:pt x="3331" y="5730"/>
                    <a:pt x="3549" y="5766"/>
                    <a:pt x="3701" y="5660"/>
                  </a:cubicBezTo>
                  <a:cubicBezTo>
                    <a:pt x="3828" y="5570"/>
                    <a:pt x="3879" y="5392"/>
                    <a:pt x="3821" y="5251"/>
                  </a:cubicBezTo>
                  <a:lnTo>
                    <a:pt x="3832" y="5267"/>
                  </a:lnTo>
                  <a:cubicBezTo>
                    <a:pt x="3932" y="5415"/>
                    <a:pt x="4121" y="5479"/>
                    <a:pt x="4287" y="5411"/>
                  </a:cubicBezTo>
                  <a:cubicBezTo>
                    <a:pt x="4469" y="5336"/>
                    <a:pt x="4543" y="5139"/>
                    <a:pt x="4495" y="4970"/>
                  </a:cubicBezTo>
                  <a:cubicBezTo>
                    <a:pt x="4617" y="5107"/>
                    <a:pt x="4828" y="5134"/>
                    <a:pt x="4980" y="5028"/>
                  </a:cubicBezTo>
                  <a:lnTo>
                    <a:pt x="4988" y="5020"/>
                  </a:lnTo>
                  <a:cubicBezTo>
                    <a:pt x="5140" y="4915"/>
                    <a:pt x="5184" y="4714"/>
                    <a:pt x="5103" y="4554"/>
                  </a:cubicBezTo>
                  <a:cubicBezTo>
                    <a:pt x="5235" y="4675"/>
                    <a:pt x="5445" y="4694"/>
                    <a:pt x="5597" y="4588"/>
                  </a:cubicBezTo>
                  <a:cubicBezTo>
                    <a:pt x="5775" y="4459"/>
                    <a:pt x="5821" y="4210"/>
                    <a:pt x="5692" y="4031"/>
                  </a:cubicBezTo>
                  <a:lnTo>
                    <a:pt x="5503" y="3760"/>
                  </a:lnTo>
                  <a:lnTo>
                    <a:pt x="5915" y="3280"/>
                  </a:lnTo>
                  <a:cubicBezTo>
                    <a:pt x="6023" y="3154"/>
                    <a:pt x="6152" y="3047"/>
                    <a:pt x="6296" y="2963"/>
                  </a:cubicBezTo>
                  <a:lnTo>
                    <a:pt x="6499" y="2846"/>
                  </a:lnTo>
                  <a:lnTo>
                    <a:pt x="6499" y="2528"/>
                  </a:lnTo>
                  <a:lnTo>
                    <a:pt x="6219" y="2687"/>
                  </a:lnTo>
                  <a:cubicBezTo>
                    <a:pt x="6059" y="2778"/>
                    <a:pt x="5915" y="2895"/>
                    <a:pt x="5795" y="3035"/>
                  </a:cubicBezTo>
                  <a:lnTo>
                    <a:pt x="5352" y="3548"/>
                  </a:lnTo>
                  <a:cubicBezTo>
                    <a:pt x="5220" y="3427"/>
                    <a:pt x="5009" y="3408"/>
                    <a:pt x="4857" y="3514"/>
                  </a:cubicBezTo>
                  <a:cubicBezTo>
                    <a:pt x="4680" y="3643"/>
                    <a:pt x="4633" y="3892"/>
                    <a:pt x="4763" y="4071"/>
                  </a:cubicBezTo>
                  <a:lnTo>
                    <a:pt x="4769" y="4088"/>
                  </a:lnTo>
                  <a:lnTo>
                    <a:pt x="4761" y="4088"/>
                  </a:lnTo>
                  <a:cubicBezTo>
                    <a:pt x="4636" y="4000"/>
                    <a:pt x="4465" y="3991"/>
                    <a:pt x="4331" y="4082"/>
                  </a:cubicBezTo>
                  <a:lnTo>
                    <a:pt x="4323" y="4090"/>
                  </a:lnTo>
                  <a:cubicBezTo>
                    <a:pt x="4204" y="4172"/>
                    <a:pt x="4148" y="4316"/>
                    <a:pt x="4173" y="4456"/>
                  </a:cubicBezTo>
                  <a:lnTo>
                    <a:pt x="4131" y="4487"/>
                  </a:lnTo>
                  <a:cubicBezTo>
                    <a:pt x="4012" y="4424"/>
                    <a:pt x="3865" y="4424"/>
                    <a:pt x="3747" y="4507"/>
                  </a:cubicBezTo>
                  <a:cubicBezTo>
                    <a:pt x="3637" y="4583"/>
                    <a:pt x="3581" y="4718"/>
                    <a:pt x="3591" y="4840"/>
                  </a:cubicBezTo>
                  <a:lnTo>
                    <a:pt x="3473" y="4915"/>
                  </a:lnTo>
                  <a:cubicBezTo>
                    <a:pt x="3385" y="4894"/>
                    <a:pt x="3287" y="4914"/>
                    <a:pt x="3211" y="4966"/>
                  </a:cubicBezTo>
                  <a:cubicBezTo>
                    <a:pt x="3117" y="5034"/>
                    <a:pt x="3063" y="5146"/>
                    <a:pt x="3065" y="5251"/>
                  </a:cubicBezTo>
                  <a:lnTo>
                    <a:pt x="3007" y="5288"/>
                  </a:lnTo>
                  <a:cubicBezTo>
                    <a:pt x="2972" y="5319"/>
                    <a:pt x="2915" y="5332"/>
                    <a:pt x="2867" y="5322"/>
                  </a:cubicBezTo>
                  <a:cubicBezTo>
                    <a:pt x="2819" y="5311"/>
                    <a:pt x="2771" y="5284"/>
                    <a:pt x="2740" y="5242"/>
                  </a:cubicBezTo>
                  <a:cubicBezTo>
                    <a:pt x="2709" y="5207"/>
                    <a:pt x="2696" y="5150"/>
                    <a:pt x="2707" y="5102"/>
                  </a:cubicBezTo>
                  <a:cubicBezTo>
                    <a:pt x="2717" y="5054"/>
                    <a:pt x="2744" y="5006"/>
                    <a:pt x="2787" y="4975"/>
                  </a:cubicBezTo>
                  <a:lnTo>
                    <a:pt x="3423" y="4496"/>
                  </a:lnTo>
                  <a:cubicBezTo>
                    <a:pt x="3456" y="4474"/>
                    <a:pt x="3475" y="4442"/>
                    <a:pt x="3476" y="4402"/>
                  </a:cubicBezTo>
                  <a:cubicBezTo>
                    <a:pt x="3480" y="4328"/>
                    <a:pt x="3417" y="4266"/>
                    <a:pt x="3345" y="4266"/>
                  </a:cubicBezTo>
                  <a:cubicBezTo>
                    <a:pt x="3317" y="4266"/>
                    <a:pt x="3295" y="4272"/>
                    <a:pt x="3271" y="4286"/>
                  </a:cubicBezTo>
                  <a:lnTo>
                    <a:pt x="2255" y="5022"/>
                  </a:lnTo>
                  <a:cubicBezTo>
                    <a:pt x="2196" y="5059"/>
                    <a:pt x="2129" y="5080"/>
                    <a:pt x="2057" y="5068"/>
                  </a:cubicBezTo>
                  <a:cubicBezTo>
                    <a:pt x="1985" y="5056"/>
                    <a:pt x="1921" y="5020"/>
                    <a:pt x="1884" y="4962"/>
                  </a:cubicBezTo>
                  <a:cubicBezTo>
                    <a:pt x="1800" y="4851"/>
                    <a:pt x="1825" y="4682"/>
                    <a:pt x="1944" y="4599"/>
                  </a:cubicBezTo>
                  <a:lnTo>
                    <a:pt x="3155" y="3735"/>
                  </a:lnTo>
                  <a:cubicBezTo>
                    <a:pt x="3181" y="3711"/>
                    <a:pt x="3200" y="3678"/>
                    <a:pt x="3200" y="3634"/>
                  </a:cubicBezTo>
                  <a:cubicBezTo>
                    <a:pt x="3201" y="3564"/>
                    <a:pt x="3144" y="3506"/>
                    <a:pt x="3075" y="3503"/>
                  </a:cubicBezTo>
                  <a:cubicBezTo>
                    <a:pt x="3035" y="3502"/>
                    <a:pt x="3003" y="3516"/>
                    <a:pt x="2976" y="3547"/>
                  </a:cubicBezTo>
                  <a:lnTo>
                    <a:pt x="1791" y="4404"/>
                  </a:lnTo>
                  <a:cubicBezTo>
                    <a:pt x="1757" y="4419"/>
                    <a:pt x="1740" y="4443"/>
                    <a:pt x="1715" y="4466"/>
                  </a:cubicBezTo>
                  <a:cubicBezTo>
                    <a:pt x="1572" y="4556"/>
                    <a:pt x="1361" y="4536"/>
                    <a:pt x="1285" y="4435"/>
                  </a:cubicBezTo>
                  <a:cubicBezTo>
                    <a:pt x="1209" y="4326"/>
                    <a:pt x="1225" y="4179"/>
                    <a:pt x="1320" y="4087"/>
                  </a:cubicBezTo>
                  <a:lnTo>
                    <a:pt x="1439" y="4004"/>
                  </a:lnTo>
                  <a:lnTo>
                    <a:pt x="2756" y="3106"/>
                  </a:lnTo>
                  <a:cubicBezTo>
                    <a:pt x="2789" y="3083"/>
                    <a:pt x="2808" y="3051"/>
                    <a:pt x="2809" y="3011"/>
                  </a:cubicBezTo>
                  <a:cubicBezTo>
                    <a:pt x="2812" y="2967"/>
                    <a:pt x="2791" y="2926"/>
                    <a:pt x="2755" y="2900"/>
                  </a:cubicBezTo>
                  <a:cubicBezTo>
                    <a:pt x="2708" y="2867"/>
                    <a:pt x="2661" y="2866"/>
                    <a:pt x="2612" y="2895"/>
                  </a:cubicBezTo>
                  <a:lnTo>
                    <a:pt x="1201" y="3854"/>
                  </a:lnTo>
                  <a:cubicBezTo>
                    <a:pt x="1192" y="3870"/>
                    <a:pt x="1176" y="3876"/>
                    <a:pt x="1167" y="3884"/>
                  </a:cubicBezTo>
                  <a:lnTo>
                    <a:pt x="1031" y="3983"/>
                  </a:lnTo>
                  <a:cubicBezTo>
                    <a:pt x="920" y="4067"/>
                    <a:pt x="751" y="4042"/>
                    <a:pt x="668" y="3923"/>
                  </a:cubicBezTo>
                  <a:cubicBezTo>
                    <a:pt x="584" y="3812"/>
                    <a:pt x="609" y="3643"/>
                    <a:pt x="728" y="3560"/>
                  </a:cubicBezTo>
                  <a:lnTo>
                    <a:pt x="3388" y="1602"/>
                  </a:lnTo>
                  <a:cubicBezTo>
                    <a:pt x="3601" y="1727"/>
                    <a:pt x="3759" y="1979"/>
                    <a:pt x="3759" y="1979"/>
                  </a:cubicBezTo>
                  <a:cubicBezTo>
                    <a:pt x="4020" y="2798"/>
                    <a:pt x="4345" y="2804"/>
                    <a:pt x="4543" y="2706"/>
                  </a:cubicBezTo>
                  <a:cubicBezTo>
                    <a:pt x="4645" y="2655"/>
                    <a:pt x="4692" y="2534"/>
                    <a:pt x="4656" y="2424"/>
                  </a:cubicBezTo>
                  <a:cubicBezTo>
                    <a:pt x="4552" y="2108"/>
                    <a:pt x="4492" y="1496"/>
                    <a:pt x="4492" y="1496"/>
                  </a:cubicBezTo>
                  <a:cubicBezTo>
                    <a:pt x="4419" y="1338"/>
                    <a:pt x="4184" y="1171"/>
                    <a:pt x="3923" y="1035"/>
                  </a:cubicBezTo>
                  <a:lnTo>
                    <a:pt x="4777" y="1048"/>
                  </a:lnTo>
                  <a:lnTo>
                    <a:pt x="5048" y="10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/>
            </a:p>
          </p:txBody>
        </p:sp>
        <p:sp>
          <p:nvSpPr>
            <p:cNvPr id="15" name="ïṧļîďe">
              <a:extLst>
                <a:ext uri="{FF2B5EF4-FFF2-40B4-BE49-F238E27FC236}">
                  <a16:creationId xmlns:a16="http://schemas.microsoft.com/office/drawing/2014/main" id="{F23EDAC9-D979-4144-8089-F1660E1A681E}"/>
                </a:ext>
              </a:extLst>
            </p:cNvPr>
            <p:cNvSpPr/>
            <p:nvPr/>
          </p:nvSpPr>
          <p:spPr bwMode="auto">
            <a:xfrm>
              <a:off x="5040493" y="4148573"/>
              <a:ext cx="484925" cy="478065"/>
            </a:xfrm>
            <a:custGeom>
              <a:avLst/>
              <a:gdLst>
                <a:gd name="connsiteX0" fmla="*/ 261001 w 608698"/>
                <a:gd name="connsiteY0" fmla="*/ 479068 h 600088"/>
                <a:gd name="connsiteX1" fmla="*/ 432425 w 608698"/>
                <a:gd name="connsiteY1" fmla="*/ 554184 h 600088"/>
                <a:gd name="connsiteX2" fmla="*/ 603774 w 608698"/>
                <a:gd name="connsiteY2" fmla="*/ 479068 h 600088"/>
                <a:gd name="connsiteX3" fmla="*/ 608697 w 608698"/>
                <a:gd name="connsiteY3" fmla="*/ 502020 h 600088"/>
                <a:gd name="connsiteX4" fmla="*/ 432425 w 608698"/>
                <a:gd name="connsiteY4" fmla="*/ 600088 h 600088"/>
                <a:gd name="connsiteX5" fmla="*/ 256152 w 608698"/>
                <a:gd name="connsiteY5" fmla="*/ 502020 h 600088"/>
                <a:gd name="connsiteX6" fmla="*/ 261001 w 608698"/>
                <a:gd name="connsiteY6" fmla="*/ 479068 h 600088"/>
                <a:gd name="connsiteX7" fmla="*/ 4924 w 608698"/>
                <a:gd name="connsiteY7" fmla="*/ 382605 h 600088"/>
                <a:gd name="connsiteX8" fmla="*/ 176285 w 608698"/>
                <a:gd name="connsiteY8" fmla="*/ 457793 h 600088"/>
                <a:gd name="connsiteX9" fmla="*/ 236041 w 608698"/>
                <a:gd name="connsiteY9" fmla="*/ 451980 h 600088"/>
                <a:gd name="connsiteX10" fmla="*/ 231640 w 608698"/>
                <a:gd name="connsiteY10" fmla="*/ 462264 h 600088"/>
                <a:gd name="connsiteX11" fmla="*/ 225000 w 608698"/>
                <a:gd name="connsiteY11" fmla="*/ 493412 h 600088"/>
                <a:gd name="connsiteX12" fmla="*/ 225298 w 608698"/>
                <a:gd name="connsiteY12" fmla="*/ 499820 h 600088"/>
                <a:gd name="connsiteX13" fmla="*/ 176285 w 608698"/>
                <a:gd name="connsiteY13" fmla="*/ 503695 h 600088"/>
                <a:gd name="connsiteX14" fmla="*/ 0 w 608698"/>
                <a:gd name="connsiteY14" fmla="*/ 405556 h 600088"/>
                <a:gd name="connsiteX15" fmla="*/ 4924 w 608698"/>
                <a:gd name="connsiteY15" fmla="*/ 382605 h 600088"/>
                <a:gd name="connsiteX16" fmla="*/ 261001 w 608698"/>
                <a:gd name="connsiteY16" fmla="*/ 375478 h 600088"/>
                <a:gd name="connsiteX17" fmla="*/ 432425 w 608698"/>
                <a:gd name="connsiteY17" fmla="*/ 450622 h 600088"/>
                <a:gd name="connsiteX18" fmla="*/ 603774 w 608698"/>
                <a:gd name="connsiteY18" fmla="*/ 375478 h 600088"/>
                <a:gd name="connsiteX19" fmla="*/ 608697 w 608698"/>
                <a:gd name="connsiteY19" fmla="*/ 398416 h 600088"/>
                <a:gd name="connsiteX20" fmla="*/ 432425 w 608698"/>
                <a:gd name="connsiteY20" fmla="*/ 496498 h 600088"/>
                <a:gd name="connsiteX21" fmla="*/ 256152 w 608698"/>
                <a:gd name="connsiteY21" fmla="*/ 398416 h 600088"/>
                <a:gd name="connsiteX22" fmla="*/ 261001 w 608698"/>
                <a:gd name="connsiteY22" fmla="*/ 375478 h 600088"/>
                <a:gd name="connsiteX23" fmla="*/ 4924 w 608698"/>
                <a:gd name="connsiteY23" fmla="*/ 279086 h 600088"/>
                <a:gd name="connsiteX24" fmla="*/ 176285 w 608698"/>
                <a:gd name="connsiteY24" fmla="*/ 354274 h 600088"/>
                <a:gd name="connsiteX25" fmla="*/ 236041 w 608698"/>
                <a:gd name="connsiteY25" fmla="*/ 348461 h 600088"/>
                <a:gd name="connsiteX26" fmla="*/ 231640 w 608698"/>
                <a:gd name="connsiteY26" fmla="*/ 358745 h 600088"/>
                <a:gd name="connsiteX27" fmla="*/ 225000 w 608698"/>
                <a:gd name="connsiteY27" fmla="*/ 389818 h 600088"/>
                <a:gd name="connsiteX28" fmla="*/ 225298 w 608698"/>
                <a:gd name="connsiteY28" fmla="*/ 396301 h 600088"/>
                <a:gd name="connsiteX29" fmla="*/ 176285 w 608698"/>
                <a:gd name="connsiteY29" fmla="*/ 400176 h 600088"/>
                <a:gd name="connsiteX30" fmla="*/ 0 w 608698"/>
                <a:gd name="connsiteY30" fmla="*/ 302037 h 600088"/>
                <a:gd name="connsiteX31" fmla="*/ 4924 w 608698"/>
                <a:gd name="connsiteY31" fmla="*/ 279086 h 600088"/>
                <a:gd name="connsiteX32" fmla="*/ 261001 w 608698"/>
                <a:gd name="connsiteY32" fmla="*/ 271959 h 600088"/>
                <a:gd name="connsiteX33" fmla="*/ 432425 w 608698"/>
                <a:gd name="connsiteY33" fmla="*/ 347103 h 600088"/>
                <a:gd name="connsiteX34" fmla="*/ 603774 w 608698"/>
                <a:gd name="connsiteY34" fmla="*/ 271959 h 600088"/>
                <a:gd name="connsiteX35" fmla="*/ 608697 w 608698"/>
                <a:gd name="connsiteY35" fmla="*/ 294897 h 600088"/>
                <a:gd name="connsiteX36" fmla="*/ 432425 w 608698"/>
                <a:gd name="connsiteY36" fmla="*/ 392979 h 600088"/>
                <a:gd name="connsiteX37" fmla="*/ 256152 w 608698"/>
                <a:gd name="connsiteY37" fmla="*/ 294897 h 600088"/>
                <a:gd name="connsiteX38" fmla="*/ 261001 w 608698"/>
                <a:gd name="connsiteY38" fmla="*/ 271959 h 600088"/>
                <a:gd name="connsiteX39" fmla="*/ 4924 w 608698"/>
                <a:gd name="connsiteY39" fmla="*/ 175567 h 600088"/>
                <a:gd name="connsiteX40" fmla="*/ 176285 w 608698"/>
                <a:gd name="connsiteY40" fmla="*/ 250713 h 600088"/>
                <a:gd name="connsiteX41" fmla="*/ 236041 w 608698"/>
                <a:gd name="connsiteY41" fmla="*/ 244904 h 600088"/>
                <a:gd name="connsiteX42" fmla="*/ 231640 w 608698"/>
                <a:gd name="connsiteY42" fmla="*/ 255182 h 600088"/>
                <a:gd name="connsiteX43" fmla="*/ 225000 w 608698"/>
                <a:gd name="connsiteY43" fmla="*/ 286238 h 600088"/>
                <a:gd name="connsiteX44" fmla="*/ 225298 w 608698"/>
                <a:gd name="connsiteY44" fmla="*/ 292718 h 600088"/>
                <a:gd name="connsiteX45" fmla="*/ 176285 w 608698"/>
                <a:gd name="connsiteY45" fmla="*/ 296516 h 600088"/>
                <a:gd name="connsiteX46" fmla="*/ 0 w 608698"/>
                <a:gd name="connsiteY46" fmla="*/ 198506 h 600088"/>
                <a:gd name="connsiteX47" fmla="*/ 4924 w 608698"/>
                <a:gd name="connsiteY47" fmla="*/ 175567 h 600088"/>
                <a:gd name="connsiteX48" fmla="*/ 432425 w 608698"/>
                <a:gd name="connsiteY48" fmla="*/ 96392 h 600088"/>
                <a:gd name="connsiteX49" fmla="*/ 608698 w 608698"/>
                <a:gd name="connsiteY49" fmla="*/ 194443 h 600088"/>
                <a:gd name="connsiteX50" fmla="*/ 432425 w 608698"/>
                <a:gd name="connsiteY50" fmla="*/ 292494 h 600088"/>
                <a:gd name="connsiteX51" fmla="*/ 256152 w 608698"/>
                <a:gd name="connsiteY51" fmla="*/ 194443 h 600088"/>
                <a:gd name="connsiteX52" fmla="*/ 432425 w 608698"/>
                <a:gd name="connsiteY52" fmla="*/ 96392 h 600088"/>
                <a:gd name="connsiteX53" fmla="*/ 176258 w 608698"/>
                <a:gd name="connsiteY53" fmla="*/ 0 h 600088"/>
                <a:gd name="connsiteX54" fmla="*/ 347817 w 608698"/>
                <a:gd name="connsiteY54" fmla="*/ 75446 h 600088"/>
                <a:gd name="connsiteX55" fmla="*/ 224966 w 608698"/>
                <a:gd name="connsiteY55" fmla="*/ 185823 h 600088"/>
                <a:gd name="connsiteX56" fmla="*/ 225264 w 608698"/>
                <a:gd name="connsiteY56" fmla="*/ 192228 h 600088"/>
                <a:gd name="connsiteX57" fmla="*/ 176258 w 608698"/>
                <a:gd name="connsiteY57" fmla="*/ 196101 h 600088"/>
                <a:gd name="connsiteX58" fmla="*/ 0 w 608698"/>
                <a:gd name="connsiteY58" fmla="*/ 98013 h 600088"/>
                <a:gd name="connsiteX59" fmla="*/ 176258 w 608698"/>
                <a:gd name="connsiteY59" fmla="*/ 0 h 60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08698" h="600088">
                  <a:moveTo>
                    <a:pt x="261001" y="479068"/>
                  </a:moveTo>
                  <a:cubicBezTo>
                    <a:pt x="279575" y="522140"/>
                    <a:pt x="349249" y="554184"/>
                    <a:pt x="432425" y="554184"/>
                  </a:cubicBezTo>
                  <a:cubicBezTo>
                    <a:pt x="515600" y="554184"/>
                    <a:pt x="585199" y="522140"/>
                    <a:pt x="603774" y="479068"/>
                  </a:cubicBezTo>
                  <a:cubicBezTo>
                    <a:pt x="606981" y="486371"/>
                    <a:pt x="608697" y="494046"/>
                    <a:pt x="608697" y="502020"/>
                  </a:cubicBezTo>
                  <a:cubicBezTo>
                    <a:pt x="608697" y="556196"/>
                    <a:pt x="529774" y="600088"/>
                    <a:pt x="432425" y="600088"/>
                  </a:cubicBezTo>
                  <a:cubicBezTo>
                    <a:pt x="335076" y="600088"/>
                    <a:pt x="256152" y="556196"/>
                    <a:pt x="256152" y="502020"/>
                  </a:cubicBezTo>
                  <a:cubicBezTo>
                    <a:pt x="256152" y="494046"/>
                    <a:pt x="257868" y="486371"/>
                    <a:pt x="261001" y="479068"/>
                  </a:cubicBezTo>
                  <a:close/>
                  <a:moveTo>
                    <a:pt x="4924" y="382605"/>
                  </a:moveTo>
                  <a:cubicBezTo>
                    <a:pt x="23425" y="425750"/>
                    <a:pt x="93103" y="457793"/>
                    <a:pt x="176285" y="457793"/>
                  </a:cubicBezTo>
                  <a:cubicBezTo>
                    <a:pt x="197248" y="457793"/>
                    <a:pt x="217391" y="455781"/>
                    <a:pt x="236041" y="451980"/>
                  </a:cubicBezTo>
                  <a:lnTo>
                    <a:pt x="231640" y="462264"/>
                  </a:lnTo>
                  <a:cubicBezTo>
                    <a:pt x="227238" y="472398"/>
                    <a:pt x="225000" y="482905"/>
                    <a:pt x="225000" y="493412"/>
                  </a:cubicBezTo>
                  <a:cubicBezTo>
                    <a:pt x="225000" y="495573"/>
                    <a:pt x="225149" y="497734"/>
                    <a:pt x="225298" y="499820"/>
                  </a:cubicBezTo>
                  <a:cubicBezTo>
                    <a:pt x="209781" y="502354"/>
                    <a:pt x="193294" y="503695"/>
                    <a:pt x="176285" y="503695"/>
                  </a:cubicBezTo>
                  <a:cubicBezTo>
                    <a:pt x="78929" y="503695"/>
                    <a:pt x="0" y="459730"/>
                    <a:pt x="0" y="405556"/>
                  </a:cubicBezTo>
                  <a:cubicBezTo>
                    <a:pt x="0" y="397657"/>
                    <a:pt x="1716" y="389982"/>
                    <a:pt x="4924" y="382605"/>
                  </a:cubicBezTo>
                  <a:close/>
                  <a:moveTo>
                    <a:pt x="261001" y="375478"/>
                  </a:moveTo>
                  <a:cubicBezTo>
                    <a:pt x="279575" y="418598"/>
                    <a:pt x="349249" y="450622"/>
                    <a:pt x="432425" y="450622"/>
                  </a:cubicBezTo>
                  <a:cubicBezTo>
                    <a:pt x="515600" y="450622"/>
                    <a:pt x="585199" y="418598"/>
                    <a:pt x="603774" y="375478"/>
                  </a:cubicBezTo>
                  <a:cubicBezTo>
                    <a:pt x="606981" y="382851"/>
                    <a:pt x="608697" y="390522"/>
                    <a:pt x="608697" y="398416"/>
                  </a:cubicBezTo>
                  <a:cubicBezTo>
                    <a:pt x="608697" y="452558"/>
                    <a:pt x="529774" y="496498"/>
                    <a:pt x="432425" y="496498"/>
                  </a:cubicBezTo>
                  <a:cubicBezTo>
                    <a:pt x="335076" y="496498"/>
                    <a:pt x="256152" y="452558"/>
                    <a:pt x="256152" y="398416"/>
                  </a:cubicBezTo>
                  <a:cubicBezTo>
                    <a:pt x="256152" y="390522"/>
                    <a:pt x="257868" y="382851"/>
                    <a:pt x="261001" y="375478"/>
                  </a:cubicBezTo>
                  <a:close/>
                  <a:moveTo>
                    <a:pt x="4924" y="279086"/>
                  </a:moveTo>
                  <a:cubicBezTo>
                    <a:pt x="23425" y="322231"/>
                    <a:pt x="93103" y="354274"/>
                    <a:pt x="176285" y="354274"/>
                  </a:cubicBezTo>
                  <a:cubicBezTo>
                    <a:pt x="197248" y="354274"/>
                    <a:pt x="217391" y="352187"/>
                    <a:pt x="236041" y="348461"/>
                  </a:cubicBezTo>
                  <a:lnTo>
                    <a:pt x="231640" y="358745"/>
                  </a:lnTo>
                  <a:cubicBezTo>
                    <a:pt x="227238" y="368879"/>
                    <a:pt x="225000" y="379311"/>
                    <a:pt x="225000" y="389818"/>
                  </a:cubicBezTo>
                  <a:cubicBezTo>
                    <a:pt x="225000" y="392054"/>
                    <a:pt x="225149" y="394140"/>
                    <a:pt x="225298" y="396301"/>
                  </a:cubicBezTo>
                  <a:cubicBezTo>
                    <a:pt x="209781" y="398835"/>
                    <a:pt x="193294" y="400176"/>
                    <a:pt x="176285" y="400176"/>
                  </a:cubicBezTo>
                  <a:cubicBezTo>
                    <a:pt x="78929" y="400176"/>
                    <a:pt x="0" y="356211"/>
                    <a:pt x="0" y="302037"/>
                  </a:cubicBezTo>
                  <a:cubicBezTo>
                    <a:pt x="0" y="294138"/>
                    <a:pt x="1716" y="286463"/>
                    <a:pt x="4924" y="279086"/>
                  </a:cubicBezTo>
                  <a:close/>
                  <a:moveTo>
                    <a:pt x="261001" y="271959"/>
                  </a:moveTo>
                  <a:cubicBezTo>
                    <a:pt x="279575" y="315079"/>
                    <a:pt x="349249" y="347103"/>
                    <a:pt x="432425" y="347103"/>
                  </a:cubicBezTo>
                  <a:cubicBezTo>
                    <a:pt x="515600" y="347103"/>
                    <a:pt x="585199" y="315079"/>
                    <a:pt x="603774" y="271959"/>
                  </a:cubicBezTo>
                  <a:cubicBezTo>
                    <a:pt x="606981" y="279332"/>
                    <a:pt x="608697" y="287003"/>
                    <a:pt x="608697" y="294897"/>
                  </a:cubicBezTo>
                  <a:cubicBezTo>
                    <a:pt x="608697" y="349039"/>
                    <a:pt x="529774" y="392979"/>
                    <a:pt x="432425" y="392979"/>
                  </a:cubicBezTo>
                  <a:cubicBezTo>
                    <a:pt x="335076" y="392979"/>
                    <a:pt x="256152" y="349039"/>
                    <a:pt x="256152" y="294897"/>
                  </a:cubicBezTo>
                  <a:cubicBezTo>
                    <a:pt x="256152" y="287003"/>
                    <a:pt x="257868" y="279332"/>
                    <a:pt x="261001" y="271959"/>
                  </a:cubicBezTo>
                  <a:close/>
                  <a:moveTo>
                    <a:pt x="4924" y="175567"/>
                  </a:moveTo>
                  <a:cubicBezTo>
                    <a:pt x="23425" y="218689"/>
                    <a:pt x="93103" y="250713"/>
                    <a:pt x="176285" y="250713"/>
                  </a:cubicBezTo>
                  <a:cubicBezTo>
                    <a:pt x="197248" y="250713"/>
                    <a:pt x="217391" y="248628"/>
                    <a:pt x="236041" y="244904"/>
                  </a:cubicBezTo>
                  <a:lnTo>
                    <a:pt x="231640" y="255182"/>
                  </a:lnTo>
                  <a:cubicBezTo>
                    <a:pt x="227238" y="265311"/>
                    <a:pt x="225000" y="275737"/>
                    <a:pt x="225000" y="286238"/>
                  </a:cubicBezTo>
                  <a:cubicBezTo>
                    <a:pt x="225000" y="288398"/>
                    <a:pt x="225149" y="290558"/>
                    <a:pt x="225298" y="292718"/>
                  </a:cubicBezTo>
                  <a:cubicBezTo>
                    <a:pt x="209781" y="295175"/>
                    <a:pt x="193294" y="296516"/>
                    <a:pt x="176285" y="296516"/>
                  </a:cubicBezTo>
                  <a:cubicBezTo>
                    <a:pt x="78929" y="296516"/>
                    <a:pt x="0" y="252650"/>
                    <a:pt x="0" y="198506"/>
                  </a:cubicBezTo>
                  <a:cubicBezTo>
                    <a:pt x="0" y="190611"/>
                    <a:pt x="1716" y="182940"/>
                    <a:pt x="4924" y="175567"/>
                  </a:cubicBezTo>
                  <a:close/>
                  <a:moveTo>
                    <a:pt x="432425" y="96392"/>
                  </a:moveTo>
                  <a:cubicBezTo>
                    <a:pt x="529778" y="96392"/>
                    <a:pt x="608698" y="140291"/>
                    <a:pt x="608698" y="194443"/>
                  </a:cubicBezTo>
                  <a:cubicBezTo>
                    <a:pt x="608698" y="248595"/>
                    <a:pt x="529778" y="292494"/>
                    <a:pt x="432425" y="292494"/>
                  </a:cubicBezTo>
                  <a:cubicBezTo>
                    <a:pt x="335072" y="292494"/>
                    <a:pt x="256152" y="248595"/>
                    <a:pt x="256152" y="194443"/>
                  </a:cubicBezTo>
                  <a:cubicBezTo>
                    <a:pt x="256152" y="140291"/>
                    <a:pt x="335072" y="96392"/>
                    <a:pt x="432425" y="96392"/>
                  </a:cubicBezTo>
                  <a:close/>
                  <a:moveTo>
                    <a:pt x="176258" y="0"/>
                  </a:moveTo>
                  <a:cubicBezTo>
                    <a:pt x="259651" y="0"/>
                    <a:pt x="329542" y="32175"/>
                    <a:pt x="347817" y="75446"/>
                  </a:cubicBezTo>
                  <a:cubicBezTo>
                    <a:pt x="275166" y="92800"/>
                    <a:pt x="224966" y="135103"/>
                    <a:pt x="224966" y="185823"/>
                  </a:cubicBezTo>
                  <a:cubicBezTo>
                    <a:pt x="224966" y="187983"/>
                    <a:pt x="225115" y="190143"/>
                    <a:pt x="225264" y="192228"/>
                  </a:cubicBezTo>
                  <a:cubicBezTo>
                    <a:pt x="209749" y="194760"/>
                    <a:pt x="193265" y="196101"/>
                    <a:pt x="176258" y="196101"/>
                  </a:cubicBezTo>
                  <a:cubicBezTo>
                    <a:pt x="78917" y="196101"/>
                    <a:pt x="0" y="152159"/>
                    <a:pt x="0" y="98013"/>
                  </a:cubicBezTo>
                  <a:cubicBezTo>
                    <a:pt x="0" y="43868"/>
                    <a:pt x="78917" y="0"/>
                    <a:pt x="176258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/>
            </a:p>
          </p:txBody>
        </p:sp>
        <p:sp>
          <p:nvSpPr>
            <p:cNvPr id="16" name="íṥliḑé">
              <a:extLst>
                <a:ext uri="{FF2B5EF4-FFF2-40B4-BE49-F238E27FC236}">
                  <a16:creationId xmlns:a16="http://schemas.microsoft.com/office/drawing/2014/main" id="{9F6E70A7-2C74-46D6-B36C-96037E54B208}"/>
                </a:ext>
              </a:extLst>
            </p:cNvPr>
            <p:cNvSpPr/>
            <p:nvPr/>
          </p:nvSpPr>
          <p:spPr bwMode="auto">
            <a:xfrm>
              <a:off x="6683605" y="4174221"/>
              <a:ext cx="473194" cy="426767"/>
            </a:xfrm>
            <a:custGeom>
              <a:avLst/>
              <a:gdLst>
                <a:gd name="T0" fmla="*/ 7830 w 8541"/>
                <a:gd name="T1" fmla="*/ 7703 h 7703"/>
                <a:gd name="T2" fmla="*/ 0 w 8541"/>
                <a:gd name="T3" fmla="*/ 7703 h 7703"/>
                <a:gd name="T4" fmla="*/ 0 w 8541"/>
                <a:gd name="T5" fmla="*/ 0 h 7703"/>
                <a:gd name="T6" fmla="*/ 632 w 8541"/>
                <a:gd name="T7" fmla="*/ 0 h 7703"/>
                <a:gd name="T8" fmla="*/ 632 w 8541"/>
                <a:gd name="T9" fmla="*/ 4272 h 7703"/>
                <a:gd name="T10" fmla="*/ 4513 w 8541"/>
                <a:gd name="T11" fmla="*/ 1449 h 7703"/>
                <a:gd name="T12" fmla="*/ 5841 w 8541"/>
                <a:gd name="T13" fmla="*/ 2017 h 7703"/>
                <a:gd name="T14" fmla="*/ 7667 w 8541"/>
                <a:gd name="T15" fmla="*/ 357 h 7703"/>
                <a:gd name="T16" fmla="*/ 7305 w 8541"/>
                <a:gd name="T17" fmla="*/ 0 h 7703"/>
                <a:gd name="T18" fmla="*/ 8541 w 8541"/>
                <a:gd name="T19" fmla="*/ 0 h 7703"/>
                <a:gd name="T20" fmla="*/ 8541 w 8541"/>
                <a:gd name="T21" fmla="*/ 1235 h 7703"/>
                <a:gd name="T22" fmla="*/ 8116 w 8541"/>
                <a:gd name="T23" fmla="*/ 806 h 7703"/>
                <a:gd name="T24" fmla="*/ 5965 w 8541"/>
                <a:gd name="T25" fmla="*/ 2756 h 7703"/>
                <a:gd name="T26" fmla="*/ 4593 w 8541"/>
                <a:gd name="T27" fmla="*/ 2172 h 7703"/>
                <a:gd name="T28" fmla="*/ 632 w 8541"/>
                <a:gd name="T29" fmla="*/ 5054 h 7703"/>
                <a:gd name="T30" fmla="*/ 632 w 8541"/>
                <a:gd name="T31" fmla="*/ 7072 h 7703"/>
                <a:gd name="T32" fmla="*/ 1348 w 8541"/>
                <a:gd name="T33" fmla="*/ 7072 h 7703"/>
                <a:gd name="T34" fmla="*/ 1348 w 8541"/>
                <a:gd name="T35" fmla="*/ 5289 h 7703"/>
                <a:gd name="T36" fmla="*/ 1980 w 8541"/>
                <a:gd name="T37" fmla="*/ 5289 h 7703"/>
                <a:gd name="T38" fmla="*/ 1980 w 8541"/>
                <a:gd name="T39" fmla="*/ 7072 h 7703"/>
                <a:gd name="T40" fmla="*/ 2517 w 8541"/>
                <a:gd name="T41" fmla="*/ 7072 h 7703"/>
                <a:gd name="T42" fmla="*/ 2517 w 8541"/>
                <a:gd name="T43" fmla="*/ 4558 h 7703"/>
                <a:gd name="T44" fmla="*/ 3149 w 8541"/>
                <a:gd name="T45" fmla="*/ 4558 h 7703"/>
                <a:gd name="T46" fmla="*/ 3149 w 8541"/>
                <a:gd name="T47" fmla="*/ 7072 h 7703"/>
                <a:gd name="T48" fmla="*/ 3686 w 8541"/>
                <a:gd name="T49" fmla="*/ 7072 h 7703"/>
                <a:gd name="T50" fmla="*/ 3686 w 8541"/>
                <a:gd name="T51" fmla="*/ 3824 h 7703"/>
                <a:gd name="T52" fmla="*/ 4318 w 8541"/>
                <a:gd name="T53" fmla="*/ 3824 h 7703"/>
                <a:gd name="T54" fmla="*/ 4318 w 8541"/>
                <a:gd name="T55" fmla="*/ 7072 h 7703"/>
                <a:gd name="T56" fmla="*/ 4855 w 8541"/>
                <a:gd name="T57" fmla="*/ 7072 h 7703"/>
                <a:gd name="T58" fmla="*/ 4855 w 8541"/>
                <a:gd name="T59" fmla="*/ 3458 h 7703"/>
                <a:gd name="T60" fmla="*/ 5491 w 8541"/>
                <a:gd name="T61" fmla="*/ 3458 h 7703"/>
                <a:gd name="T62" fmla="*/ 5491 w 8541"/>
                <a:gd name="T63" fmla="*/ 7072 h 7703"/>
                <a:gd name="T64" fmla="*/ 6028 w 8541"/>
                <a:gd name="T65" fmla="*/ 7072 h 7703"/>
                <a:gd name="T66" fmla="*/ 6028 w 8541"/>
                <a:gd name="T67" fmla="*/ 4193 h 7703"/>
                <a:gd name="T68" fmla="*/ 6660 w 8541"/>
                <a:gd name="T69" fmla="*/ 4193 h 7703"/>
                <a:gd name="T70" fmla="*/ 6660 w 8541"/>
                <a:gd name="T71" fmla="*/ 7072 h 7703"/>
                <a:gd name="T72" fmla="*/ 7197 w 8541"/>
                <a:gd name="T73" fmla="*/ 7072 h 7703"/>
                <a:gd name="T74" fmla="*/ 7197 w 8541"/>
                <a:gd name="T75" fmla="*/ 2728 h 7703"/>
                <a:gd name="T76" fmla="*/ 7830 w 8541"/>
                <a:gd name="T77" fmla="*/ 2728 h 7703"/>
                <a:gd name="T78" fmla="*/ 7830 w 8541"/>
                <a:gd name="T79" fmla="*/ 7703 h 7703"/>
                <a:gd name="T80" fmla="*/ 7830 w 8541"/>
                <a:gd name="T81" fmla="*/ 7703 h 7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41" h="7703">
                  <a:moveTo>
                    <a:pt x="7830" y="7703"/>
                  </a:moveTo>
                  <a:lnTo>
                    <a:pt x="0" y="7703"/>
                  </a:lnTo>
                  <a:lnTo>
                    <a:pt x="0" y="0"/>
                  </a:lnTo>
                  <a:lnTo>
                    <a:pt x="632" y="0"/>
                  </a:lnTo>
                  <a:lnTo>
                    <a:pt x="632" y="4272"/>
                  </a:lnTo>
                  <a:lnTo>
                    <a:pt x="4513" y="1449"/>
                  </a:lnTo>
                  <a:lnTo>
                    <a:pt x="5841" y="2017"/>
                  </a:lnTo>
                  <a:lnTo>
                    <a:pt x="7667" y="357"/>
                  </a:lnTo>
                  <a:lnTo>
                    <a:pt x="7305" y="0"/>
                  </a:lnTo>
                  <a:lnTo>
                    <a:pt x="8541" y="0"/>
                  </a:lnTo>
                  <a:lnTo>
                    <a:pt x="8541" y="1235"/>
                  </a:lnTo>
                  <a:lnTo>
                    <a:pt x="8116" y="806"/>
                  </a:lnTo>
                  <a:lnTo>
                    <a:pt x="5965" y="2756"/>
                  </a:lnTo>
                  <a:lnTo>
                    <a:pt x="4593" y="2172"/>
                  </a:lnTo>
                  <a:lnTo>
                    <a:pt x="632" y="5054"/>
                  </a:lnTo>
                  <a:lnTo>
                    <a:pt x="632" y="7072"/>
                  </a:lnTo>
                  <a:lnTo>
                    <a:pt x="1348" y="7072"/>
                  </a:lnTo>
                  <a:lnTo>
                    <a:pt x="1348" y="5289"/>
                  </a:lnTo>
                  <a:lnTo>
                    <a:pt x="1980" y="5289"/>
                  </a:lnTo>
                  <a:lnTo>
                    <a:pt x="1980" y="7072"/>
                  </a:lnTo>
                  <a:lnTo>
                    <a:pt x="2517" y="7072"/>
                  </a:lnTo>
                  <a:lnTo>
                    <a:pt x="2517" y="4558"/>
                  </a:lnTo>
                  <a:lnTo>
                    <a:pt x="3149" y="4558"/>
                  </a:lnTo>
                  <a:lnTo>
                    <a:pt x="3149" y="7072"/>
                  </a:lnTo>
                  <a:lnTo>
                    <a:pt x="3686" y="7072"/>
                  </a:lnTo>
                  <a:lnTo>
                    <a:pt x="3686" y="3824"/>
                  </a:lnTo>
                  <a:lnTo>
                    <a:pt x="4318" y="3824"/>
                  </a:lnTo>
                  <a:lnTo>
                    <a:pt x="4318" y="7072"/>
                  </a:lnTo>
                  <a:lnTo>
                    <a:pt x="4855" y="7072"/>
                  </a:lnTo>
                  <a:lnTo>
                    <a:pt x="4855" y="3458"/>
                  </a:lnTo>
                  <a:lnTo>
                    <a:pt x="5491" y="3458"/>
                  </a:lnTo>
                  <a:lnTo>
                    <a:pt x="5491" y="7072"/>
                  </a:lnTo>
                  <a:lnTo>
                    <a:pt x="6028" y="7072"/>
                  </a:lnTo>
                  <a:lnTo>
                    <a:pt x="6028" y="4193"/>
                  </a:lnTo>
                  <a:lnTo>
                    <a:pt x="6660" y="4193"/>
                  </a:lnTo>
                  <a:lnTo>
                    <a:pt x="6660" y="7072"/>
                  </a:lnTo>
                  <a:lnTo>
                    <a:pt x="7197" y="7072"/>
                  </a:lnTo>
                  <a:lnTo>
                    <a:pt x="7197" y="2728"/>
                  </a:lnTo>
                  <a:lnTo>
                    <a:pt x="7830" y="2728"/>
                  </a:lnTo>
                  <a:lnTo>
                    <a:pt x="7830" y="7703"/>
                  </a:lnTo>
                  <a:lnTo>
                    <a:pt x="7830" y="770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7" name="îŝḻiďe">
              <a:extLst>
                <a:ext uri="{FF2B5EF4-FFF2-40B4-BE49-F238E27FC236}">
                  <a16:creationId xmlns:a16="http://schemas.microsoft.com/office/drawing/2014/main" id="{AF60598D-B8E6-4618-9339-650B4E012694}"/>
                </a:ext>
              </a:extLst>
            </p:cNvPr>
            <p:cNvSpPr/>
            <p:nvPr/>
          </p:nvSpPr>
          <p:spPr bwMode="auto">
            <a:xfrm>
              <a:off x="6650543" y="2595084"/>
              <a:ext cx="473194" cy="472479"/>
            </a:xfrm>
            <a:custGeom>
              <a:avLst/>
              <a:gdLst>
                <a:gd name="connsiteX0" fmla="*/ 278522 w 607639"/>
                <a:gd name="connsiteY0" fmla="*/ 176978 h 606722"/>
                <a:gd name="connsiteX1" fmla="*/ 354380 w 607639"/>
                <a:gd name="connsiteY1" fmla="*/ 227538 h 606722"/>
                <a:gd name="connsiteX2" fmla="*/ 278522 w 607639"/>
                <a:gd name="connsiteY2" fmla="*/ 278098 h 606722"/>
                <a:gd name="connsiteX3" fmla="*/ 303775 w 607639"/>
                <a:gd name="connsiteY3" fmla="*/ 151691 h 606722"/>
                <a:gd name="connsiteX4" fmla="*/ 227842 w 607639"/>
                <a:gd name="connsiteY4" fmla="*/ 227503 h 606722"/>
                <a:gd name="connsiteX5" fmla="*/ 303775 w 607639"/>
                <a:gd name="connsiteY5" fmla="*/ 303315 h 606722"/>
                <a:gd name="connsiteX6" fmla="*/ 379797 w 607639"/>
                <a:gd name="connsiteY6" fmla="*/ 227503 h 606722"/>
                <a:gd name="connsiteX7" fmla="*/ 303775 w 607639"/>
                <a:gd name="connsiteY7" fmla="*/ 151691 h 606722"/>
                <a:gd name="connsiteX8" fmla="*/ 303775 w 607639"/>
                <a:gd name="connsiteY8" fmla="*/ 101120 h 606722"/>
                <a:gd name="connsiteX9" fmla="*/ 430449 w 607639"/>
                <a:gd name="connsiteY9" fmla="*/ 227503 h 606722"/>
                <a:gd name="connsiteX10" fmla="*/ 303775 w 607639"/>
                <a:gd name="connsiteY10" fmla="*/ 353886 h 606722"/>
                <a:gd name="connsiteX11" fmla="*/ 177190 w 607639"/>
                <a:gd name="connsiteY11" fmla="*/ 227503 h 606722"/>
                <a:gd name="connsiteX12" fmla="*/ 303775 w 607639"/>
                <a:gd name="connsiteY12" fmla="*/ 101120 h 606722"/>
                <a:gd name="connsiteX13" fmla="*/ 75921 w 607639"/>
                <a:gd name="connsiteY13" fmla="*/ 50568 h 606722"/>
                <a:gd name="connsiteX14" fmla="*/ 75921 w 607639"/>
                <a:gd name="connsiteY14" fmla="*/ 404452 h 606722"/>
                <a:gd name="connsiteX15" fmla="*/ 531629 w 607639"/>
                <a:gd name="connsiteY15" fmla="*/ 404452 h 606722"/>
                <a:gd name="connsiteX16" fmla="*/ 531629 w 607639"/>
                <a:gd name="connsiteY16" fmla="*/ 50568 h 606722"/>
                <a:gd name="connsiteX17" fmla="*/ 25277 w 607639"/>
                <a:gd name="connsiteY17" fmla="*/ 0 h 606722"/>
                <a:gd name="connsiteX18" fmla="*/ 582273 w 607639"/>
                <a:gd name="connsiteY18" fmla="*/ 0 h 606722"/>
                <a:gd name="connsiteX19" fmla="*/ 607639 w 607639"/>
                <a:gd name="connsiteY19" fmla="*/ 25239 h 606722"/>
                <a:gd name="connsiteX20" fmla="*/ 582273 w 607639"/>
                <a:gd name="connsiteY20" fmla="*/ 50568 h 606722"/>
                <a:gd name="connsiteX21" fmla="*/ 582273 w 607639"/>
                <a:gd name="connsiteY21" fmla="*/ 455019 h 606722"/>
                <a:gd name="connsiteX22" fmla="*/ 329141 w 607639"/>
                <a:gd name="connsiteY22" fmla="*/ 455019 h 606722"/>
                <a:gd name="connsiteX23" fmla="*/ 329141 w 607639"/>
                <a:gd name="connsiteY23" fmla="*/ 512341 h 606722"/>
                <a:gd name="connsiteX24" fmla="*/ 354419 w 607639"/>
                <a:gd name="connsiteY24" fmla="*/ 556155 h 606722"/>
                <a:gd name="connsiteX25" fmla="*/ 303775 w 607639"/>
                <a:gd name="connsiteY25" fmla="*/ 606722 h 606722"/>
                <a:gd name="connsiteX26" fmla="*/ 253131 w 607639"/>
                <a:gd name="connsiteY26" fmla="*/ 556155 h 606722"/>
                <a:gd name="connsiteX27" fmla="*/ 278497 w 607639"/>
                <a:gd name="connsiteY27" fmla="*/ 512341 h 606722"/>
                <a:gd name="connsiteX28" fmla="*/ 278497 w 607639"/>
                <a:gd name="connsiteY28" fmla="*/ 455019 h 606722"/>
                <a:gd name="connsiteX29" fmla="*/ 25277 w 607639"/>
                <a:gd name="connsiteY29" fmla="*/ 455019 h 606722"/>
                <a:gd name="connsiteX30" fmla="*/ 25277 w 607639"/>
                <a:gd name="connsiteY30" fmla="*/ 50568 h 606722"/>
                <a:gd name="connsiteX31" fmla="*/ 0 w 607639"/>
                <a:gd name="connsiteY31" fmla="*/ 25239 h 606722"/>
                <a:gd name="connsiteX32" fmla="*/ 25277 w 607639"/>
                <a:gd name="connsiteY32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7639" h="606722">
                  <a:moveTo>
                    <a:pt x="278522" y="176978"/>
                  </a:moveTo>
                  <a:lnTo>
                    <a:pt x="354380" y="227538"/>
                  </a:lnTo>
                  <a:lnTo>
                    <a:pt x="278522" y="278098"/>
                  </a:lnTo>
                  <a:close/>
                  <a:moveTo>
                    <a:pt x="303775" y="151691"/>
                  </a:moveTo>
                  <a:cubicBezTo>
                    <a:pt x="261847" y="151691"/>
                    <a:pt x="227842" y="185642"/>
                    <a:pt x="227842" y="227503"/>
                  </a:cubicBezTo>
                  <a:cubicBezTo>
                    <a:pt x="227842" y="269364"/>
                    <a:pt x="261847" y="303315"/>
                    <a:pt x="303775" y="303315"/>
                  </a:cubicBezTo>
                  <a:cubicBezTo>
                    <a:pt x="345792" y="303315"/>
                    <a:pt x="379797" y="269364"/>
                    <a:pt x="379797" y="227503"/>
                  </a:cubicBezTo>
                  <a:cubicBezTo>
                    <a:pt x="379797" y="185642"/>
                    <a:pt x="345792" y="151691"/>
                    <a:pt x="303775" y="151691"/>
                  </a:cubicBezTo>
                  <a:close/>
                  <a:moveTo>
                    <a:pt x="303775" y="101120"/>
                  </a:moveTo>
                  <a:cubicBezTo>
                    <a:pt x="373744" y="101120"/>
                    <a:pt x="430449" y="157735"/>
                    <a:pt x="430449" y="227503"/>
                  </a:cubicBezTo>
                  <a:cubicBezTo>
                    <a:pt x="430449" y="297271"/>
                    <a:pt x="373744" y="353886"/>
                    <a:pt x="303775" y="353886"/>
                  </a:cubicBezTo>
                  <a:cubicBezTo>
                    <a:pt x="233895" y="353886"/>
                    <a:pt x="177190" y="297271"/>
                    <a:pt x="177190" y="227503"/>
                  </a:cubicBezTo>
                  <a:cubicBezTo>
                    <a:pt x="177190" y="157735"/>
                    <a:pt x="233895" y="101120"/>
                    <a:pt x="303775" y="101120"/>
                  </a:cubicBezTo>
                  <a:close/>
                  <a:moveTo>
                    <a:pt x="75921" y="50568"/>
                  </a:moveTo>
                  <a:lnTo>
                    <a:pt x="75921" y="404452"/>
                  </a:lnTo>
                  <a:lnTo>
                    <a:pt x="531629" y="404452"/>
                  </a:lnTo>
                  <a:lnTo>
                    <a:pt x="531629" y="50568"/>
                  </a:lnTo>
                  <a:close/>
                  <a:moveTo>
                    <a:pt x="25277" y="0"/>
                  </a:moveTo>
                  <a:lnTo>
                    <a:pt x="582273" y="0"/>
                  </a:lnTo>
                  <a:cubicBezTo>
                    <a:pt x="596246" y="0"/>
                    <a:pt x="607639" y="11287"/>
                    <a:pt x="607639" y="25239"/>
                  </a:cubicBezTo>
                  <a:cubicBezTo>
                    <a:pt x="607639" y="39281"/>
                    <a:pt x="596246" y="50568"/>
                    <a:pt x="582273" y="50568"/>
                  </a:cubicBezTo>
                  <a:lnTo>
                    <a:pt x="582273" y="455019"/>
                  </a:lnTo>
                  <a:lnTo>
                    <a:pt x="329141" y="455019"/>
                  </a:lnTo>
                  <a:lnTo>
                    <a:pt x="329141" y="512341"/>
                  </a:lnTo>
                  <a:cubicBezTo>
                    <a:pt x="344272" y="521050"/>
                    <a:pt x="354419" y="537403"/>
                    <a:pt x="354419" y="556155"/>
                  </a:cubicBezTo>
                  <a:cubicBezTo>
                    <a:pt x="354419" y="584060"/>
                    <a:pt x="331812" y="606722"/>
                    <a:pt x="303775" y="606722"/>
                  </a:cubicBezTo>
                  <a:cubicBezTo>
                    <a:pt x="275827" y="606722"/>
                    <a:pt x="253131" y="584060"/>
                    <a:pt x="253131" y="556155"/>
                  </a:cubicBezTo>
                  <a:cubicBezTo>
                    <a:pt x="253131" y="537403"/>
                    <a:pt x="263367" y="521050"/>
                    <a:pt x="278497" y="512341"/>
                  </a:cubicBezTo>
                  <a:lnTo>
                    <a:pt x="278497" y="455019"/>
                  </a:lnTo>
                  <a:lnTo>
                    <a:pt x="25277" y="455019"/>
                  </a:lnTo>
                  <a:lnTo>
                    <a:pt x="25277" y="50568"/>
                  </a:lnTo>
                  <a:cubicBezTo>
                    <a:pt x="11304" y="50568"/>
                    <a:pt x="0" y="39281"/>
                    <a:pt x="0" y="25239"/>
                  </a:cubicBezTo>
                  <a:cubicBezTo>
                    <a:pt x="0" y="11287"/>
                    <a:pt x="11304" y="0"/>
                    <a:pt x="2527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52C52985-0C69-4E46-89CA-C4FBCC075DCC}"/>
                </a:ext>
              </a:extLst>
            </p:cNvPr>
            <p:cNvCxnSpPr/>
            <p:nvPr/>
          </p:nvCxnSpPr>
          <p:spPr>
            <a:xfrm>
              <a:off x="669925" y="3575129"/>
              <a:ext cx="2850555" cy="0"/>
            </a:xfrm>
            <a:prstGeom prst="line">
              <a:avLst/>
            </a:prstGeom>
            <a:ln w="3175">
              <a:solidFill>
                <a:schemeClr val="tx2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4303C957-6BA7-42AB-8911-DB5892AE0E4B}"/>
                </a:ext>
              </a:extLst>
            </p:cNvPr>
            <p:cNvCxnSpPr/>
            <p:nvPr/>
          </p:nvCxnSpPr>
          <p:spPr>
            <a:xfrm>
              <a:off x="8734996" y="3575129"/>
              <a:ext cx="2785492" cy="0"/>
            </a:xfrm>
            <a:prstGeom prst="line">
              <a:avLst/>
            </a:prstGeom>
            <a:ln w="3175">
              <a:solidFill>
                <a:schemeClr val="tx2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îs1ídé">
              <a:extLst>
                <a:ext uri="{FF2B5EF4-FFF2-40B4-BE49-F238E27FC236}">
                  <a16:creationId xmlns:a16="http://schemas.microsoft.com/office/drawing/2014/main" id="{C36094B2-4CC1-4A84-A867-55F2B3DC18AB}"/>
                </a:ext>
              </a:extLst>
            </p:cNvPr>
            <p:cNvSpPr txBox="1"/>
            <p:nvPr/>
          </p:nvSpPr>
          <p:spPr bwMode="auto">
            <a:xfrm>
              <a:off x="670299" y="1485709"/>
              <a:ext cx="2963419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21" name="íṡḷíḋé">
              <a:extLst>
                <a:ext uri="{FF2B5EF4-FFF2-40B4-BE49-F238E27FC236}">
                  <a16:creationId xmlns:a16="http://schemas.microsoft.com/office/drawing/2014/main" id="{1C602CC1-F244-4A7A-ADC1-81F8330BCADE}"/>
                </a:ext>
              </a:extLst>
            </p:cNvPr>
            <p:cNvSpPr/>
            <p:nvPr/>
          </p:nvSpPr>
          <p:spPr bwMode="auto">
            <a:xfrm>
              <a:off x="670299" y="1927515"/>
              <a:ext cx="2963419" cy="1061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2" name="îṩḷíḍê">
              <a:extLst>
                <a:ext uri="{FF2B5EF4-FFF2-40B4-BE49-F238E27FC236}">
                  <a16:creationId xmlns:a16="http://schemas.microsoft.com/office/drawing/2014/main" id="{C9AA3305-C893-412C-B6E7-35B1FCA7AF15}"/>
                </a:ext>
              </a:extLst>
            </p:cNvPr>
            <p:cNvSpPr txBox="1"/>
            <p:nvPr/>
          </p:nvSpPr>
          <p:spPr bwMode="auto">
            <a:xfrm>
              <a:off x="8558284" y="1485709"/>
              <a:ext cx="2963419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23" name="íś1iḋê">
              <a:extLst>
                <a:ext uri="{FF2B5EF4-FFF2-40B4-BE49-F238E27FC236}">
                  <a16:creationId xmlns:a16="http://schemas.microsoft.com/office/drawing/2014/main" id="{2A0DD325-7D83-4A1E-9831-7D211ABEBF09}"/>
                </a:ext>
              </a:extLst>
            </p:cNvPr>
            <p:cNvSpPr/>
            <p:nvPr/>
          </p:nvSpPr>
          <p:spPr bwMode="auto">
            <a:xfrm>
              <a:off x="8558284" y="1927515"/>
              <a:ext cx="2963419" cy="1061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4" name="îṩlîḋê">
              <a:extLst>
                <a:ext uri="{FF2B5EF4-FFF2-40B4-BE49-F238E27FC236}">
                  <a16:creationId xmlns:a16="http://schemas.microsoft.com/office/drawing/2014/main" id="{A60904BF-45D7-424C-9932-CF42373995BC}"/>
                </a:ext>
              </a:extLst>
            </p:cNvPr>
            <p:cNvSpPr txBox="1"/>
            <p:nvPr/>
          </p:nvSpPr>
          <p:spPr bwMode="auto">
            <a:xfrm>
              <a:off x="670299" y="4194643"/>
              <a:ext cx="2963419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25" name="í$1ïḑê">
              <a:extLst>
                <a:ext uri="{FF2B5EF4-FFF2-40B4-BE49-F238E27FC236}">
                  <a16:creationId xmlns:a16="http://schemas.microsoft.com/office/drawing/2014/main" id="{BAE3825A-B696-4B94-B8AB-386B3D34400A}"/>
                </a:ext>
              </a:extLst>
            </p:cNvPr>
            <p:cNvSpPr/>
            <p:nvPr/>
          </p:nvSpPr>
          <p:spPr bwMode="auto">
            <a:xfrm>
              <a:off x="670299" y="4636449"/>
              <a:ext cx="2963419" cy="1061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6" name="íṡḷïḋé">
              <a:extLst>
                <a:ext uri="{FF2B5EF4-FFF2-40B4-BE49-F238E27FC236}">
                  <a16:creationId xmlns:a16="http://schemas.microsoft.com/office/drawing/2014/main" id="{C5A9D30A-B415-4C04-8819-88D16D3CE0BF}"/>
                </a:ext>
              </a:extLst>
            </p:cNvPr>
            <p:cNvSpPr txBox="1"/>
            <p:nvPr/>
          </p:nvSpPr>
          <p:spPr bwMode="auto">
            <a:xfrm>
              <a:off x="8558284" y="4194643"/>
              <a:ext cx="2963419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27" name="íşlîḍe">
              <a:extLst>
                <a:ext uri="{FF2B5EF4-FFF2-40B4-BE49-F238E27FC236}">
                  <a16:creationId xmlns:a16="http://schemas.microsoft.com/office/drawing/2014/main" id="{2CDA70D6-985C-4108-B868-2A32AEAD8D47}"/>
                </a:ext>
              </a:extLst>
            </p:cNvPr>
            <p:cNvSpPr/>
            <p:nvPr/>
          </p:nvSpPr>
          <p:spPr bwMode="auto">
            <a:xfrm>
              <a:off x="8558284" y="4636449"/>
              <a:ext cx="2963419" cy="1061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23422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6E92E2-283D-4C64-BF36-3F24A8802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ED2899A-3FF7-49C5-8FD1-00F2F2A70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076B1D8-861B-4D0C-8C98-58B89BFF4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22</a:t>
            </a:fld>
            <a:endParaRPr lang="zh-CN" altLang="en-US"/>
          </a:p>
        </p:txBody>
      </p:sp>
      <p:grpSp>
        <p:nvGrpSpPr>
          <p:cNvPr id="5" name="23476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5F0CC1E-EC10-4816-B360-22B1A2FA4CD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347204"/>
            <a:ext cx="10852402" cy="4799596"/>
            <a:chOff x="673100" y="1347204"/>
            <a:chExt cx="10852402" cy="4799596"/>
          </a:xfrm>
        </p:grpSpPr>
        <p:grpSp>
          <p:nvGrpSpPr>
            <p:cNvPr id="6" name="íşḷïďè">
              <a:extLst>
                <a:ext uri="{FF2B5EF4-FFF2-40B4-BE49-F238E27FC236}">
                  <a16:creationId xmlns:a16="http://schemas.microsoft.com/office/drawing/2014/main" id="{004C66A0-951E-486E-891A-01774E5D0F10}"/>
                </a:ext>
              </a:extLst>
            </p:cNvPr>
            <p:cNvGrpSpPr/>
            <p:nvPr/>
          </p:nvGrpSpPr>
          <p:grpSpPr>
            <a:xfrm>
              <a:off x="5587718" y="2425585"/>
              <a:ext cx="1016564" cy="2006831"/>
              <a:chOff x="5587718" y="2425585"/>
              <a:chExt cx="1016564" cy="2006831"/>
            </a:xfrm>
          </p:grpSpPr>
          <p:grpSp>
            <p:nvGrpSpPr>
              <p:cNvPr id="31" name="iṧlíḍê">
                <a:extLst>
                  <a:ext uri="{FF2B5EF4-FFF2-40B4-BE49-F238E27FC236}">
                    <a16:creationId xmlns:a16="http://schemas.microsoft.com/office/drawing/2014/main" id="{4A2F8724-A245-42BB-B277-9701602444D2}"/>
                  </a:ext>
                </a:extLst>
              </p:cNvPr>
              <p:cNvGrpSpPr/>
              <p:nvPr/>
            </p:nvGrpSpPr>
            <p:grpSpPr>
              <a:xfrm>
                <a:off x="5692878" y="3400519"/>
                <a:ext cx="730655" cy="1031897"/>
                <a:chOff x="5692878" y="3400519"/>
                <a:chExt cx="730655" cy="1031897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9" name="í$lïḋê">
                  <a:extLst>
                    <a:ext uri="{FF2B5EF4-FFF2-40B4-BE49-F238E27FC236}">
                      <a16:creationId xmlns:a16="http://schemas.microsoft.com/office/drawing/2014/main" id="{1EA5CFF6-AA25-4C71-82F4-C674CE0AFD4E}"/>
                    </a:ext>
                  </a:extLst>
                </p:cNvPr>
                <p:cNvSpPr/>
                <p:nvPr/>
              </p:nvSpPr>
              <p:spPr bwMode="auto">
                <a:xfrm>
                  <a:off x="6131052" y="3408188"/>
                  <a:ext cx="292481" cy="348347"/>
                </a:xfrm>
                <a:custGeom>
                  <a:avLst/>
                  <a:gdLst>
                    <a:gd name="T0" fmla="*/ 107 w 112"/>
                    <a:gd name="T1" fmla="*/ 25 h 134"/>
                    <a:gd name="T2" fmla="*/ 107 w 112"/>
                    <a:gd name="T3" fmla="*/ 6 h 134"/>
                    <a:gd name="T4" fmla="*/ 107 w 112"/>
                    <a:gd name="T5" fmla="*/ 6 h 134"/>
                    <a:gd name="T6" fmla="*/ 88 w 112"/>
                    <a:gd name="T7" fmla="*/ 6 h 134"/>
                    <a:gd name="T8" fmla="*/ 6 w 112"/>
                    <a:gd name="T9" fmla="*/ 110 h 134"/>
                    <a:gd name="T10" fmla="*/ 6 w 112"/>
                    <a:gd name="T11" fmla="*/ 129 h 134"/>
                    <a:gd name="T12" fmla="*/ 6 w 112"/>
                    <a:gd name="T13" fmla="*/ 129 h 134"/>
                    <a:gd name="T14" fmla="*/ 25 w 112"/>
                    <a:gd name="T15" fmla="*/ 129 h 134"/>
                    <a:gd name="T16" fmla="*/ 107 w 112"/>
                    <a:gd name="T17" fmla="*/ 25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2" h="134">
                      <a:moveTo>
                        <a:pt x="107" y="25"/>
                      </a:moveTo>
                      <a:cubicBezTo>
                        <a:pt x="112" y="20"/>
                        <a:pt x="112" y="11"/>
                        <a:pt x="107" y="6"/>
                      </a:cubicBezTo>
                      <a:cubicBezTo>
                        <a:pt x="107" y="6"/>
                        <a:pt x="107" y="6"/>
                        <a:pt x="107" y="6"/>
                      </a:cubicBezTo>
                      <a:cubicBezTo>
                        <a:pt x="101" y="0"/>
                        <a:pt x="93" y="0"/>
                        <a:pt x="88" y="6"/>
                      </a:cubicBezTo>
                      <a:cubicBezTo>
                        <a:pt x="6" y="110"/>
                        <a:pt x="6" y="110"/>
                        <a:pt x="6" y="110"/>
                      </a:cubicBezTo>
                      <a:cubicBezTo>
                        <a:pt x="0" y="115"/>
                        <a:pt x="0" y="123"/>
                        <a:pt x="6" y="129"/>
                      </a:cubicBezTo>
                      <a:cubicBezTo>
                        <a:pt x="6" y="129"/>
                        <a:pt x="6" y="129"/>
                        <a:pt x="6" y="129"/>
                      </a:cubicBezTo>
                      <a:cubicBezTo>
                        <a:pt x="11" y="134"/>
                        <a:pt x="20" y="134"/>
                        <a:pt x="25" y="129"/>
                      </a:cubicBezTo>
                      <a:lnTo>
                        <a:pt x="107" y="2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0" name="ïṥḻîdé">
                  <a:extLst>
                    <a:ext uri="{FF2B5EF4-FFF2-40B4-BE49-F238E27FC236}">
                      <a16:creationId xmlns:a16="http://schemas.microsoft.com/office/drawing/2014/main" id="{A419796B-A341-4420-9145-E4F716CA01A4}"/>
                    </a:ext>
                  </a:extLst>
                </p:cNvPr>
                <p:cNvSpPr/>
                <p:nvPr/>
              </p:nvSpPr>
              <p:spPr bwMode="auto">
                <a:xfrm>
                  <a:off x="5692878" y="3400519"/>
                  <a:ext cx="294672" cy="345061"/>
                </a:xfrm>
                <a:custGeom>
                  <a:avLst/>
                  <a:gdLst>
                    <a:gd name="T0" fmla="*/ 24 w 113"/>
                    <a:gd name="T1" fmla="*/ 5 h 133"/>
                    <a:gd name="T2" fmla="*/ 5 w 113"/>
                    <a:gd name="T3" fmla="*/ 6 h 133"/>
                    <a:gd name="T4" fmla="*/ 5 w 113"/>
                    <a:gd name="T5" fmla="*/ 6 h 133"/>
                    <a:gd name="T6" fmla="*/ 6 w 113"/>
                    <a:gd name="T7" fmla="*/ 25 h 133"/>
                    <a:gd name="T8" fmla="*/ 89 w 113"/>
                    <a:gd name="T9" fmla="*/ 127 h 133"/>
                    <a:gd name="T10" fmla="*/ 108 w 113"/>
                    <a:gd name="T11" fmla="*/ 127 h 133"/>
                    <a:gd name="T12" fmla="*/ 108 w 113"/>
                    <a:gd name="T13" fmla="*/ 127 h 133"/>
                    <a:gd name="T14" fmla="*/ 108 w 113"/>
                    <a:gd name="T15" fmla="*/ 108 h 133"/>
                    <a:gd name="T16" fmla="*/ 24 w 113"/>
                    <a:gd name="T17" fmla="*/ 5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3" h="133">
                      <a:moveTo>
                        <a:pt x="24" y="5"/>
                      </a:moveTo>
                      <a:cubicBezTo>
                        <a:pt x="19" y="0"/>
                        <a:pt x="10" y="0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0" y="11"/>
                        <a:pt x="0" y="20"/>
                        <a:pt x="6" y="25"/>
                      </a:cubicBezTo>
                      <a:cubicBezTo>
                        <a:pt x="89" y="127"/>
                        <a:pt x="89" y="127"/>
                        <a:pt x="89" y="127"/>
                      </a:cubicBezTo>
                      <a:cubicBezTo>
                        <a:pt x="94" y="133"/>
                        <a:pt x="103" y="132"/>
                        <a:pt x="108" y="127"/>
                      </a:cubicBezTo>
                      <a:cubicBezTo>
                        <a:pt x="108" y="127"/>
                        <a:pt x="108" y="127"/>
                        <a:pt x="108" y="127"/>
                      </a:cubicBezTo>
                      <a:cubicBezTo>
                        <a:pt x="113" y="122"/>
                        <a:pt x="113" y="113"/>
                        <a:pt x="108" y="108"/>
                      </a:cubicBezTo>
                      <a:lnTo>
                        <a:pt x="24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1" name="ïsľïḍê">
                  <a:extLst>
                    <a:ext uri="{FF2B5EF4-FFF2-40B4-BE49-F238E27FC236}">
                      <a16:creationId xmlns:a16="http://schemas.microsoft.com/office/drawing/2014/main" id="{29512D8B-D677-4EAE-8820-893815EB25DC}"/>
                    </a:ext>
                  </a:extLst>
                </p:cNvPr>
                <p:cNvSpPr/>
                <p:nvPr/>
              </p:nvSpPr>
              <p:spPr bwMode="auto">
                <a:xfrm>
                  <a:off x="5959070" y="3429000"/>
                  <a:ext cx="209228" cy="208132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2" name="îsḻïḋé">
                  <a:extLst>
                    <a:ext uri="{FF2B5EF4-FFF2-40B4-BE49-F238E27FC236}">
                      <a16:creationId xmlns:a16="http://schemas.microsoft.com/office/drawing/2014/main" id="{671174D3-D4C9-41DD-8244-228821A0FA19}"/>
                    </a:ext>
                  </a:extLst>
                </p:cNvPr>
                <p:cNvSpPr/>
                <p:nvPr/>
              </p:nvSpPr>
              <p:spPr bwMode="auto">
                <a:xfrm>
                  <a:off x="6081759" y="3972335"/>
                  <a:ext cx="96398" cy="460081"/>
                </a:xfrm>
                <a:custGeom>
                  <a:avLst/>
                  <a:gdLst>
                    <a:gd name="T0" fmla="*/ 0 w 37"/>
                    <a:gd name="T1" fmla="*/ 159 h 177"/>
                    <a:gd name="T2" fmla="*/ 19 w 37"/>
                    <a:gd name="T3" fmla="*/ 177 h 177"/>
                    <a:gd name="T4" fmla="*/ 19 w 37"/>
                    <a:gd name="T5" fmla="*/ 177 h 177"/>
                    <a:gd name="T6" fmla="*/ 37 w 37"/>
                    <a:gd name="T7" fmla="*/ 159 h 177"/>
                    <a:gd name="T8" fmla="*/ 37 w 37"/>
                    <a:gd name="T9" fmla="*/ 19 h 177"/>
                    <a:gd name="T10" fmla="*/ 19 w 37"/>
                    <a:gd name="T11" fmla="*/ 0 h 177"/>
                    <a:gd name="T12" fmla="*/ 19 w 37"/>
                    <a:gd name="T13" fmla="*/ 0 h 177"/>
                    <a:gd name="T14" fmla="*/ 0 w 37"/>
                    <a:gd name="T15" fmla="*/ 19 h 177"/>
                    <a:gd name="T16" fmla="*/ 0 w 37"/>
                    <a:gd name="T17" fmla="*/ 159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7" h="177">
                      <a:moveTo>
                        <a:pt x="0" y="159"/>
                      </a:moveTo>
                      <a:cubicBezTo>
                        <a:pt x="0" y="169"/>
                        <a:pt x="8" y="177"/>
                        <a:pt x="19" y="177"/>
                      </a:cubicBezTo>
                      <a:cubicBezTo>
                        <a:pt x="19" y="177"/>
                        <a:pt x="19" y="177"/>
                        <a:pt x="19" y="177"/>
                      </a:cubicBezTo>
                      <a:cubicBezTo>
                        <a:pt x="29" y="177"/>
                        <a:pt x="37" y="169"/>
                        <a:pt x="37" y="159"/>
                      </a:cubicBezTo>
                      <a:cubicBezTo>
                        <a:pt x="37" y="19"/>
                        <a:pt x="37" y="19"/>
                        <a:pt x="37" y="19"/>
                      </a:cubicBezTo>
                      <a:cubicBezTo>
                        <a:pt x="37" y="9"/>
                        <a:pt x="29" y="0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0" y="9"/>
                        <a:pt x="0" y="19"/>
                      </a:cubicBezTo>
                      <a:lnTo>
                        <a:pt x="0" y="15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3" name="ïş1îḍé">
                  <a:extLst>
                    <a:ext uri="{FF2B5EF4-FFF2-40B4-BE49-F238E27FC236}">
                      <a16:creationId xmlns:a16="http://schemas.microsoft.com/office/drawing/2014/main" id="{1F3072A8-AB24-4360-9F77-FAD9A3130D19}"/>
                    </a:ext>
                  </a:extLst>
                </p:cNvPr>
                <p:cNvSpPr/>
                <p:nvPr/>
              </p:nvSpPr>
              <p:spPr bwMode="auto">
                <a:xfrm>
                  <a:off x="5945925" y="3972335"/>
                  <a:ext cx="99685" cy="460081"/>
                </a:xfrm>
                <a:custGeom>
                  <a:avLst/>
                  <a:gdLst>
                    <a:gd name="T0" fmla="*/ 0 w 38"/>
                    <a:gd name="T1" fmla="*/ 159 h 177"/>
                    <a:gd name="T2" fmla="*/ 19 w 38"/>
                    <a:gd name="T3" fmla="*/ 177 h 177"/>
                    <a:gd name="T4" fmla="*/ 19 w 38"/>
                    <a:gd name="T5" fmla="*/ 177 h 177"/>
                    <a:gd name="T6" fmla="*/ 38 w 38"/>
                    <a:gd name="T7" fmla="*/ 159 h 177"/>
                    <a:gd name="T8" fmla="*/ 38 w 38"/>
                    <a:gd name="T9" fmla="*/ 19 h 177"/>
                    <a:gd name="T10" fmla="*/ 19 w 38"/>
                    <a:gd name="T11" fmla="*/ 0 h 177"/>
                    <a:gd name="T12" fmla="*/ 19 w 38"/>
                    <a:gd name="T13" fmla="*/ 0 h 177"/>
                    <a:gd name="T14" fmla="*/ 0 w 38"/>
                    <a:gd name="T15" fmla="*/ 19 h 177"/>
                    <a:gd name="T16" fmla="*/ 0 w 38"/>
                    <a:gd name="T17" fmla="*/ 159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177">
                      <a:moveTo>
                        <a:pt x="0" y="159"/>
                      </a:moveTo>
                      <a:cubicBezTo>
                        <a:pt x="0" y="169"/>
                        <a:pt x="8" y="177"/>
                        <a:pt x="19" y="177"/>
                      </a:cubicBezTo>
                      <a:cubicBezTo>
                        <a:pt x="19" y="177"/>
                        <a:pt x="19" y="177"/>
                        <a:pt x="19" y="177"/>
                      </a:cubicBezTo>
                      <a:cubicBezTo>
                        <a:pt x="29" y="177"/>
                        <a:pt x="38" y="169"/>
                        <a:pt x="38" y="159"/>
                      </a:cubicBezTo>
                      <a:cubicBezTo>
                        <a:pt x="38" y="19"/>
                        <a:pt x="38" y="19"/>
                        <a:pt x="38" y="19"/>
                      </a:cubicBezTo>
                      <a:cubicBezTo>
                        <a:pt x="38" y="9"/>
                        <a:pt x="29" y="0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0" y="9"/>
                        <a:pt x="0" y="19"/>
                      </a:cubicBezTo>
                      <a:lnTo>
                        <a:pt x="0" y="15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4" name="îŝlíḑé">
                  <a:extLst>
                    <a:ext uri="{FF2B5EF4-FFF2-40B4-BE49-F238E27FC236}">
                      <a16:creationId xmlns:a16="http://schemas.microsoft.com/office/drawing/2014/main" id="{4DED3E1C-2B04-4060-9642-116E56C96CED}"/>
                    </a:ext>
                  </a:extLst>
                </p:cNvPr>
                <p:cNvSpPr/>
                <p:nvPr/>
              </p:nvSpPr>
              <p:spPr bwMode="auto">
                <a:xfrm>
                  <a:off x="5791467" y="3644801"/>
                  <a:ext cx="535668" cy="395452"/>
                </a:xfrm>
                <a:custGeom>
                  <a:avLst/>
                  <a:gdLst>
                    <a:gd name="T0" fmla="*/ 57 w 205"/>
                    <a:gd name="T1" fmla="*/ 129 h 152"/>
                    <a:gd name="T2" fmla="*/ 96 w 205"/>
                    <a:gd name="T3" fmla="*/ 152 h 152"/>
                    <a:gd name="T4" fmla="*/ 112 w 205"/>
                    <a:gd name="T5" fmla="*/ 152 h 152"/>
                    <a:gd name="T6" fmla="*/ 150 w 205"/>
                    <a:gd name="T7" fmla="*/ 129 h 152"/>
                    <a:gd name="T8" fmla="*/ 150 w 205"/>
                    <a:gd name="T9" fmla="*/ 31 h 152"/>
                    <a:gd name="T10" fmla="*/ 112 w 205"/>
                    <a:gd name="T11" fmla="*/ 1 h 152"/>
                    <a:gd name="T12" fmla="*/ 96 w 205"/>
                    <a:gd name="T13" fmla="*/ 1 h 152"/>
                    <a:gd name="T14" fmla="*/ 57 w 205"/>
                    <a:gd name="T15" fmla="*/ 29 h 152"/>
                    <a:gd name="T16" fmla="*/ 57 w 205"/>
                    <a:gd name="T17" fmla="*/ 129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5" h="152">
                      <a:moveTo>
                        <a:pt x="57" y="129"/>
                      </a:moveTo>
                      <a:cubicBezTo>
                        <a:pt x="57" y="151"/>
                        <a:pt x="74" y="152"/>
                        <a:pt x="96" y="152"/>
                      </a:cubicBezTo>
                      <a:cubicBezTo>
                        <a:pt x="112" y="152"/>
                        <a:pt x="112" y="152"/>
                        <a:pt x="112" y="152"/>
                      </a:cubicBezTo>
                      <a:cubicBezTo>
                        <a:pt x="133" y="152"/>
                        <a:pt x="150" y="151"/>
                        <a:pt x="150" y="129"/>
                      </a:cubicBezTo>
                      <a:cubicBezTo>
                        <a:pt x="150" y="31"/>
                        <a:pt x="150" y="31"/>
                        <a:pt x="150" y="31"/>
                      </a:cubicBezTo>
                      <a:cubicBezTo>
                        <a:pt x="205" y="1"/>
                        <a:pt x="133" y="1"/>
                        <a:pt x="112" y="1"/>
                      </a:cubicBezTo>
                      <a:cubicBezTo>
                        <a:pt x="96" y="1"/>
                        <a:pt x="96" y="1"/>
                        <a:pt x="96" y="1"/>
                      </a:cubicBezTo>
                      <a:cubicBezTo>
                        <a:pt x="74" y="1"/>
                        <a:pt x="0" y="0"/>
                        <a:pt x="57" y="29"/>
                      </a:cubicBezTo>
                      <a:lnTo>
                        <a:pt x="57" y="12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5" name="î$ľíḓè">
                  <a:extLst>
                    <a:ext uri="{FF2B5EF4-FFF2-40B4-BE49-F238E27FC236}">
                      <a16:creationId xmlns:a16="http://schemas.microsoft.com/office/drawing/2014/main" id="{908D8E10-D4D8-4F4C-BFBD-C407CCB19A69}"/>
                    </a:ext>
                  </a:extLst>
                </p:cNvPr>
                <p:cNvSpPr/>
                <p:nvPr/>
              </p:nvSpPr>
              <p:spPr bwMode="auto">
                <a:xfrm>
                  <a:off x="6047799" y="3665613"/>
                  <a:ext cx="26290" cy="2629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6" name="ïşḻïdé">
                  <a:extLst>
                    <a:ext uri="{FF2B5EF4-FFF2-40B4-BE49-F238E27FC236}">
                      <a16:creationId xmlns:a16="http://schemas.microsoft.com/office/drawing/2014/main" id="{D0952D7C-05B1-4E19-8999-AA8C5B62CC04}"/>
                    </a:ext>
                  </a:extLst>
                </p:cNvPr>
                <p:cNvSpPr/>
                <p:nvPr/>
              </p:nvSpPr>
              <p:spPr bwMode="auto">
                <a:xfrm>
                  <a:off x="6026986" y="3684236"/>
                  <a:ext cx="62440" cy="267285"/>
                </a:xfrm>
                <a:custGeom>
                  <a:avLst/>
                  <a:gdLst>
                    <a:gd name="T0" fmla="*/ 11 w 24"/>
                    <a:gd name="T1" fmla="*/ 0 h 103"/>
                    <a:gd name="T2" fmla="*/ 0 w 24"/>
                    <a:gd name="T3" fmla="*/ 90 h 103"/>
                    <a:gd name="T4" fmla="*/ 13 w 24"/>
                    <a:gd name="T5" fmla="*/ 103 h 103"/>
                    <a:gd name="T6" fmla="*/ 24 w 24"/>
                    <a:gd name="T7" fmla="*/ 90 h 103"/>
                    <a:gd name="T8" fmla="*/ 14 w 24"/>
                    <a:gd name="T9" fmla="*/ 0 h 103"/>
                    <a:gd name="T10" fmla="*/ 11 w 24"/>
                    <a:gd name="T11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" h="103">
                      <a:moveTo>
                        <a:pt x="11" y="0"/>
                      </a:move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13" y="103"/>
                        <a:pt x="13" y="103"/>
                        <a:pt x="13" y="103"/>
                      </a:cubicBezTo>
                      <a:cubicBezTo>
                        <a:pt x="24" y="90"/>
                        <a:pt x="24" y="90"/>
                        <a:pt x="24" y="9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3" y="0"/>
                        <a:pt x="12" y="0"/>
                        <a:pt x="1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7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32" name="ïṣļïḋé">
                <a:extLst>
                  <a:ext uri="{FF2B5EF4-FFF2-40B4-BE49-F238E27FC236}">
                    <a16:creationId xmlns:a16="http://schemas.microsoft.com/office/drawing/2014/main" id="{0DFA20D4-6AC7-46A3-891D-D8C71494E51B}"/>
                  </a:ext>
                </a:extLst>
              </p:cNvPr>
              <p:cNvSpPr/>
              <p:nvPr/>
            </p:nvSpPr>
            <p:spPr bwMode="auto">
              <a:xfrm>
                <a:off x="5744364" y="2649053"/>
                <a:ext cx="627684" cy="624395"/>
              </a:xfrm>
              <a:custGeom>
                <a:avLst/>
                <a:gdLst>
                  <a:gd name="T0" fmla="*/ 120 w 240"/>
                  <a:gd name="T1" fmla="*/ 240 h 240"/>
                  <a:gd name="T2" fmla="*/ 0 w 240"/>
                  <a:gd name="T3" fmla="*/ 120 h 240"/>
                  <a:gd name="T4" fmla="*/ 120 w 240"/>
                  <a:gd name="T5" fmla="*/ 0 h 240"/>
                  <a:gd name="T6" fmla="*/ 240 w 240"/>
                  <a:gd name="T7" fmla="*/ 120 h 240"/>
                  <a:gd name="T8" fmla="*/ 120 w 240"/>
                  <a:gd name="T9" fmla="*/ 240 h 240"/>
                  <a:gd name="T10" fmla="*/ 120 w 240"/>
                  <a:gd name="T11" fmla="*/ 10 h 240"/>
                  <a:gd name="T12" fmla="*/ 10 w 240"/>
                  <a:gd name="T13" fmla="*/ 120 h 240"/>
                  <a:gd name="T14" fmla="*/ 120 w 240"/>
                  <a:gd name="T15" fmla="*/ 230 h 240"/>
                  <a:gd name="T16" fmla="*/ 230 w 240"/>
                  <a:gd name="T17" fmla="*/ 120 h 240"/>
                  <a:gd name="T18" fmla="*/ 120 w 240"/>
                  <a:gd name="T19" fmla="*/ 1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" h="240">
                    <a:moveTo>
                      <a:pt x="120" y="240"/>
                    </a:moveTo>
                    <a:cubicBezTo>
                      <a:pt x="54" y="240"/>
                      <a:pt x="0" y="186"/>
                      <a:pt x="0" y="120"/>
                    </a:cubicBezTo>
                    <a:cubicBezTo>
                      <a:pt x="0" y="53"/>
                      <a:pt x="54" y="0"/>
                      <a:pt x="120" y="0"/>
                    </a:cubicBezTo>
                    <a:cubicBezTo>
                      <a:pt x="186" y="0"/>
                      <a:pt x="240" y="53"/>
                      <a:pt x="240" y="120"/>
                    </a:cubicBezTo>
                    <a:cubicBezTo>
                      <a:pt x="240" y="186"/>
                      <a:pt x="186" y="240"/>
                      <a:pt x="120" y="240"/>
                    </a:cubicBezTo>
                    <a:close/>
                    <a:moveTo>
                      <a:pt x="120" y="10"/>
                    </a:moveTo>
                    <a:cubicBezTo>
                      <a:pt x="59" y="10"/>
                      <a:pt x="10" y="59"/>
                      <a:pt x="10" y="120"/>
                    </a:cubicBezTo>
                    <a:cubicBezTo>
                      <a:pt x="10" y="180"/>
                      <a:pt x="59" y="230"/>
                      <a:pt x="120" y="230"/>
                    </a:cubicBezTo>
                    <a:cubicBezTo>
                      <a:pt x="181" y="230"/>
                      <a:pt x="230" y="180"/>
                      <a:pt x="230" y="120"/>
                    </a:cubicBezTo>
                    <a:cubicBezTo>
                      <a:pt x="230" y="59"/>
                      <a:pt x="181" y="10"/>
                      <a:pt x="120" y="1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3" name="íṥḻîďè">
                <a:extLst>
                  <a:ext uri="{FF2B5EF4-FFF2-40B4-BE49-F238E27FC236}">
                    <a16:creationId xmlns:a16="http://schemas.microsoft.com/office/drawing/2014/main" id="{7FA02D99-9656-4013-ABA9-E2589022860D}"/>
                  </a:ext>
                </a:extLst>
              </p:cNvPr>
              <p:cNvSpPr/>
              <p:nvPr/>
            </p:nvSpPr>
            <p:spPr bwMode="auto">
              <a:xfrm>
                <a:off x="5744364" y="2787077"/>
                <a:ext cx="627684" cy="346156"/>
              </a:xfrm>
              <a:custGeom>
                <a:avLst/>
                <a:gdLst>
                  <a:gd name="T0" fmla="*/ 120 w 240"/>
                  <a:gd name="T1" fmla="*/ 133 h 133"/>
                  <a:gd name="T2" fmla="*/ 0 w 240"/>
                  <a:gd name="T3" fmla="*/ 67 h 133"/>
                  <a:gd name="T4" fmla="*/ 120 w 240"/>
                  <a:gd name="T5" fmla="*/ 0 h 133"/>
                  <a:gd name="T6" fmla="*/ 240 w 240"/>
                  <a:gd name="T7" fmla="*/ 67 h 133"/>
                  <a:gd name="T8" fmla="*/ 120 w 240"/>
                  <a:gd name="T9" fmla="*/ 133 h 133"/>
                  <a:gd name="T10" fmla="*/ 120 w 240"/>
                  <a:gd name="T11" fmla="*/ 10 h 133"/>
                  <a:gd name="T12" fmla="*/ 10 w 240"/>
                  <a:gd name="T13" fmla="*/ 67 h 133"/>
                  <a:gd name="T14" fmla="*/ 120 w 240"/>
                  <a:gd name="T15" fmla="*/ 123 h 133"/>
                  <a:gd name="T16" fmla="*/ 230 w 240"/>
                  <a:gd name="T17" fmla="*/ 67 h 133"/>
                  <a:gd name="T18" fmla="*/ 120 w 240"/>
                  <a:gd name="T19" fmla="*/ 1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" h="133">
                    <a:moveTo>
                      <a:pt x="120" y="133"/>
                    </a:moveTo>
                    <a:cubicBezTo>
                      <a:pt x="53" y="133"/>
                      <a:pt x="0" y="104"/>
                      <a:pt x="0" y="67"/>
                    </a:cubicBezTo>
                    <a:cubicBezTo>
                      <a:pt x="0" y="29"/>
                      <a:pt x="53" y="0"/>
                      <a:pt x="120" y="0"/>
                    </a:cubicBezTo>
                    <a:cubicBezTo>
                      <a:pt x="187" y="0"/>
                      <a:pt x="240" y="29"/>
                      <a:pt x="240" y="67"/>
                    </a:cubicBezTo>
                    <a:cubicBezTo>
                      <a:pt x="240" y="104"/>
                      <a:pt x="187" y="133"/>
                      <a:pt x="120" y="133"/>
                    </a:cubicBezTo>
                    <a:close/>
                    <a:moveTo>
                      <a:pt x="120" y="10"/>
                    </a:moveTo>
                    <a:cubicBezTo>
                      <a:pt x="60" y="10"/>
                      <a:pt x="10" y="36"/>
                      <a:pt x="10" y="67"/>
                    </a:cubicBezTo>
                    <a:cubicBezTo>
                      <a:pt x="10" y="97"/>
                      <a:pt x="60" y="123"/>
                      <a:pt x="120" y="123"/>
                    </a:cubicBezTo>
                    <a:cubicBezTo>
                      <a:pt x="180" y="123"/>
                      <a:pt x="230" y="97"/>
                      <a:pt x="230" y="67"/>
                    </a:cubicBezTo>
                    <a:cubicBezTo>
                      <a:pt x="230" y="36"/>
                      <a:pt x="180" y="10"/>
                      <a:pt x="120" y="1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4" name="î$líďè">
                <a:extLst>
                  <a:ext uri="{FF2B5EF4-FFF2-40B4-BE49-F238E27FC236}">
                    <a16:creationId xmlns:a16="http://schemas.microsoft.com/office/drawing/2014/main" id="{CBB3D441-5468-43AB-8192-3C00ACDA423A}"/>
                  </a:ext>
                </a:extLst>
              </p:cNvPr>
              <p:cNvSpPr/>
              <p:nvPr/>
            </p:nvSpPr>
            <p:spPr bwMode="auto">
              <a:xfrm>
                <a:off x="5883484" y="2649053"/>
                <a:ext cx="349444" cy="624395"/>
              </a:xfrm>
              <a:custGeom>
                <a:avLst/>
                <a:gdLst>
                  <a:gd name="T0" fmla="*/ 67 w 134"/>
                  <a:gd name="T1" fmla="*/ 240 h 240"/>
                  <a:gd name="T2" fmla="*/ 0 w 134"/>
                  <a:gd name="T3" fmla="*/ 120 h 240"/>
                  <a:gd name="T4" fmla="*/ 67 w 134"/>
                  <a:gd name="T5" fmla="*/ 0 h 240"/>
                  <a:gd name="T6" fmla="*/ 134 w 134"/>
                  <a:gd name="T7" fmla="*/ 120 h 240"/>
                  <a:gd name="T8" fmla="*/ 67 w 134"/>
                  <a:gd name="T9" fmla="*/ 240 h 240"/>
                  <a:gd name="T10" fmla="*/ 67 w 134"/>
                  <a:gd name="T11" fmla="*/ 10 h 240"/>
                  <a:gd name="T12" fmla="*/ 10 w 134"/>
                  <a:gd name="T13" fmla="*/ 120 h 240"/>
                  <a:gd name="T14" fmla="*/ 67 w 134"/>
                  <a:gd name="T15" fmla="*/ 230 h 240"/>
                  <a:gd name="T16" fmla="*/ 124 w 134"/>
                  <a:gd name="T17" fmla="*/ 120 h 240"/>
                  <a:gd name="T18" fmla="*/ 67 w 134"/>
                  <a:gd name="T19" fmla="*/ 1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4" h="240">
                    <a:moveTo>
                      <a:pt x="67" y="240"/>
                    </a:moveTo>
                    <a:cubicBezTo>
                      <a:pt x="30" y="240"/>
                      <a:pt x="0" y="187"/>
                      <a:pt x="0" y="120"/>
                    </a:cubicBezTo>
                    <a:cubicBezTo>
                      <a:pt x="0" y="52"/>
                      <a:pt x="30" y="0"/>
                      <a:pt x="67" y="0"/>
                    </a:cubicBezTo>
                    <a:cubicBezTo>
                      <a:pt x="104" y="0"/>
                      <a:pt x="134" y="52"/>
                      <a:pt x="134" y="120"/>
                    </a:cubicBezTo>
                    <a:cubicBezTo>
                      <a:pt x="134" y="187"/>
                      <a:pt x="104" y="240"/>
                      <a:pt x="67" y="240"/>
                    </a:cubicBezTo>
                    <a:close/>
                    <a:moveTo>
                      <a:pt x="67" y="10"/>
                    </a:moveTo>
                    <a:cubicBezTo>
                      <a:pt x="36" y="10"/>
                      <a:pt x="10" y="60"/>
                      <a:pt x="10" y="120"/>
                    </a:cubicBezTo>
                    <a:cubicBezTo>
                      <a:pt x="10" y="179"/>
                      <a:pt x="36" y="230"/>
                      <a:pt x="67" y="230"/>
                    </a:cubicBezTo>
                    <a:cubicBezTo>
                      <a:pt x="98" y="230"/>
                      <a:pt x="124" y="179"/>
                      <a:pt x="124" y="120"/>
                    </a:cubicBezTo>
                    <a:cubicBezTo>
                      <a:pt x="124" y="60"/>
                      <a:pt x="98" y="10"/>
                      <a:pt x="67" y="1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5" name="íṩļïḋe">
                <a:extLst>
                  <a:ext uri="{FF2B5EF4-FFF2-40B4-BE49-F238E27FC236}">
                    <a16:creationId xmlns:a16="http://schemas.microsoft.com/office/drawing/2014/main" id="{87AB83B4-EB7B-4E81-AE96-65B6CF497E26}"/>
                  </a:ext>
                </a:extLst>
              </p:cNvPr>
              <p:cNvSpPr/>
              <p:nvPr/>
            </p:nvSpPr>
            <p:spPr bwMode="auto">
              <a:xfrm>
                <a:off x="5757510" y="2951392"/>
                <a:ext cx="606871" cy="2519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6" name="îṡlîďè">
                <a:extLst>
                  <a:ext uri="{FF2B5EF4-FFF2-40B4-BE49-F238E27FC236}">
                    <a16:creationId xmlns:a16="http://schemas.microsoft.com/office/drawing/2014/main" id="{421A6DD7-C754-4E06-A341-2C51492AA685}"/>
                  </a:ext>
                </a:extLst>
              </p:cNvPr>
              <p:cNvSpPr/>
              <p:nvPr/>
            </p:nvSpPr>
            <p:spPr bwMode="auto">
              <a:xfrm>
                <a:off x="6040131" y="2657817"/>
                <a:ext cx="26290" cy="6024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7" name="î$ḷîďé">
                <a:extLst>
                  <a:ext uri="{FF2B5EF4-FFF2-40B4-BE49-F238E27FC236}">
                    <a16:creationId xmlns:a16="http://schemas.microsoft.com/office/drawing/2014/main" id="{21A783A2-488F-45A6-BFCA-E48972A42F7A}"/>
                  </a:ext>
                </a:extLst>
              </p:cNvPr>
              <p:cNvSpPr/>
              <p:nvPr/>
            </p:nvSpPr>
            <p:spPr bwMode="auto">
              <a:xfrm>
                <a:off x="5587718" y="2425585"/>
                <a:ext cx="937692" cy="910304"/>
              </a:xfrm>
              <a:custGeom>
                <a:avLst/>
                <a:gdLst>
                  <a:gd name="T0" fmla="*/ 319 w 359"/>
                  <a:gd name="T1" fmla="*/ 115 h 350"/>
                  <a:gd name="T2" fmla="*/ 149 w 359"/>
                  <a:gd name="T3" fmla="*/ 308 h 350"/>
                  <a:gd name="T4" fmla="*/ 50 w 359"/>
                  <a:gd name="T5" fmla="*/ 213 h 350"/>
                  <a:gd name="T6" fmla="*/ 145 w 359"/>
                  <a:gd name="T7" fmla="*/ 254 h 350"/>
                  <a:gd name="T8" fmla="*/ 264 w 359"/>
                  <a:gd name="T9" fmla="*/ 95 h 350"/>
                  <a:gd name="T10" fmla="*/ 221 w 359"/>
                  <a:gd name="T11" fmla="*/ 78 h 350"/>
                  <a:gd name="T12" fmla="*/ 343 w 359"/>
                  <a:gd name="T13" fmla="*/ 0 h 350"/>
                  <a:gd name="T14" fmla="*/ 359 w 359"/>
                  <a:gd name="T15" fmla="*/ 135 h 350"/>
                  <a:gd name="T16" fmla="*/ 319 w 359"/>
                  <a:gd name="T17" fmla="*/ 11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9" h="350">
                    <a:moveTo>
                      <a:pt x="319" y="115"/>
                    </a:moveTo>
                    <a:cubicBezTo>
                      <a:pt x="284" y="192"/>
                      <a:pt x="225" y="270"/>
                      <a:pt x="149" y="308"/>
                    </a:cubicBezTo>
                    <a:cubicBezTo>
                      <a:pt x="63" y="350"/>
                      <a:pt x="0" y="300"/>
                      <a:pt x="50" y="213"/>
                    </a:cubicBezTo>
                    <a:cubicBezTo>
                      <a:pt x="3" y="296"/>
                      <a:pt x="102" y="288"/>
                      <a:pt x="145" y="254"/>
                    </a:cubicBezTo>
                    <a:cubicBezTo>
                      <a:pt x="200" y="211"/>
                      <a:pt x="233" y="155"/>
                      <a:pt x="264" y="95"/>
                    </a:cubicBezTo>
                    <a:cubicBezTo>
                      <a:pt x="253" y="89"/>
                      <a:pt x="233" y="83"/>
                      <a:pt x="221" y="78"/>
                    </a:cubicBezTo>
                    <a:cubicBezTo>
                      <a:pt x="258" y="61"/>
                      <a:pt x="309" y="24"/>
                      <a:pt x="343" y="0"/>
                    </a:cubicBezTo>
                    <a:cubicBezTo>
                      <a:pt x="345" y="39"/>
                      <a:pt x="353" y="90"/>
                      <a:pt x="359" y="135"/>
                    </a:cubicBezTo>
                    <a:cubicBezTo>
                      <a:pt x="344" y="126"/>
                      <a:pt x="330" y="120"/>
                      <a:pt x="319" y="1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8" name="ïṧľîďe">
                <a:extLst>
                  <a:ext uri="{FF2B5EF4-FFF2-40B4-BE49-F238E27FC236}">
                    <a16:creationId xmlns:a16="http://schemas.microsoft.com/office/drawing/2014/main" id="{69C7FBD9-FD8A-48B8-9AFB-8D55526C05C5}"/>
                  </a:ext>
                </a:extLst>
              </p:cNvPr>
              <p:cNvSpPr/>
              <p:nvPr/>
            </p:nvSpPr>
            <p:spPr bwMode="auto">
              <a:xfrm>
                <a:off x="6183635" y="2891145"/>
                <a:ext cx="420647" cy="494039"/>
              </a:xfrm>
              <a:custGeom>
                <a:avLst/>
                <a:gdLst>
                  <a:gd name="T0" fmla="*/ 0 w 161"/>
                  <a:gd name="T1" fmla="*/ 163 h 190"/>
                  <a:gd name="T2" fmla="*/ 71 w 161"/>
                  <a:gd name="T3" fmla="*/ 0 h 190"/>
                  <a:gd name="T4" fmla="*/ 24 w 161"/>
                  <a:gd name="T5" fmla="*/ 190 h 190"/>
                  <a:gd name="T6" fmla="*/ 37 w 161"/>
                  <a:gd name="T7" fmla="*/ 170 h 190"/>
                  <a:gd name="T8" fmla="*/ 0 w 161"/>
                  <a:gd name="T9" fmla="*/ 16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190">
                    <a:moveTo>
                      <a:pt x="0" y="163"/>
                    </a:moveTo>
                    <a:cubicBezTo>
                      <a:pt x="54" y="151"/>
                      <a:pt x="151" y="43"/>
                      <a:pt x="71" y="0"/>
                    </a:cubicBezTo>
                    <a:cubicBezTo>
                      <a:pt x="161" y="48"/>
                      <a:pt x="97" y="163"/>
                      <a:pt x="24" y="190"/>
                    </a:cubicBezTo>
                    <a:cubicBezTo>
                      <a:pt x="29" y="185"/>
                      <a:pt x="32" y="175"/>
                      <a:pt x="37" y="170"/>
                    </a:cubicBezTo>
                    <a:cubicBezTo>
                      <a:pt x="25" y="168"/>
                      <a:pt x="12" y="166"/>
                      <a:pt x="0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7" name="îSľiḑé">
              <a:extLst>
                <a:ext uri="{FF2B5EF4-FFF2-40B4-BE49-F238E27FC236}">
                  <a16:creationId xmlns:a16="http://schemas.microsoft.com/office/drawing/2014/main" id="{55554AA8-A003-4E2F-8E55-B05B5044DEA8}"/>
                </a:ext>
              </a:extLst>
            </p:cNvPr>
            <p:cNvSpPr/>
            <p:nvPr/>
          </p:nvSpPr>
          <p:spPr bwMode="auto">
            <a:xfrm>
              <a:off x="4520330" y="1520090"/>
              <a:ext cx="2515036" cy="1219791"/>
            </a:xfrm>
            <a:custGeom>
              <a:avLst/>
              <a:gdLst>
                <a:gd name="T0" fmla="*/ 13 w 241"/>
                <a:gd name="T1" fmla="*/ 117 h 117"/>
                <a:gd name="T2" fmla="*/ 103 w 241"/>
                <a:gd name="T3" fmla="*/ 104 h 117"/>
                <a:gd name="T4" fmla="*/ 76 w 241"/>
                <a:gd name="T5" fmla="*/ 84 h 117"/>
                <a:gd name="T6" fmla="*/ 152 w 241"/>
                <a:gd name="T7" fmla="*/ 58 h 117"/>
                <a:gd name="T8" fmla="*/ 204 w 241"/>
                <a:gd name="T9" fmla="*/ 70 h 117"/>
                <a:gd name="T10" fmla="*/ 205 w 241"/>
                <a:gd name="T11" fmla="*/ 71 h 117"/>
                <a:gd name="T12" fmla="*/ 200 w 241"/>
                <a:gd name="T13" fmla="*/ 32 h 117"/>
                <a:gd name="T14" fmla="*/ 241 w 241"/>
                <a:gd name="T15" fmla="*/ 26 h 117"/>
                <a:gd name="T16" fmla="*/ 228 w 241"/>
                <a:gd name="T17" fmla="*/ 19 h 117"/>
                <a:gd name="T18" fmla="*/ 137 w 241"/>
                <a:gd name="T19" fmla="*/ 2 h 117"/>
                <a:gd name="T20" fmla="*/ 29 w 241"/>
                <a:gd name="T21" fmla="*/ 49 h 117"/>
                <a:gd name="T22" fmla="*/ 0 w 241"/>
                <a:gd name="T23" fmla="*/ 27 h 117"/>
                <a:gd name="T24" fmla="*/ 13 w 241"/>
                <a:gd name="T2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117">
                  <a:moveTo>
                    <a:pt x="13" y="117"/>
                  </a:moveTo>
                  <a:cubicBezTo>
                    <a:pt x="103" y="104"/>
                    <a:pt x="103" y="104"/>
                    <a:pt x="103" y="104"/>
                  </a:cubicBezTo>
                  <a:cubicBezTo>
                    <a:pt x="76" y="84"/>
                    <a:pt x="76" y="84"/>
                    <a:pt x="76" y="84"/>
                  </a:cubicBezTo>
                  <a:cubicBezTo>
                    <a:pt x="97" y="67"/>
                    <a:pt x="124" y="58"/>
                    <a:pt x="152" y="58"/>
                  </a:cubicBezTo>
                  <a:cubicBezTo>
                    <a:pt x="169" y="58"/>
                    <a:pt x="187" y="62"/>
                    <a:pt x="204" y="70"/>
                  </a:cubicBezTo>
                  <a:cubicBezTo>
                    <a:pt x="205" y="70"/>
                    <a:pt x="205" y="70"/>
                    <a:pt x="205" y="71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41" y="26"/>
                    <a:pt x="241" y="26"/>
                    <a:pt x="241" y="26"/>
                  </a:cubicBezTo>
                  <a:cubicBezTo>
                    <a:pt x="237" y="24"/>
                    <a:pt x="233" y="21"/>
                    <a:pt x="228" y="19"/>
                  </a:cubicBezTo>
                  <a:cubicBezTo>
                    <a:pt x="199" y="5"/>
                    <a:pt x="168" y="0"/>
                    <a:pt x="137" y="2"/>
                  </a:cubicBezTo>
                  <a:cubicBezTo>
                    <a:pt x="97" y="6"/>
                    <a:pt x="59" y="22"/>
                    <a:pt x="29" y="49"/>
                  </a:cubicBezTo>
                  <a:cubicBezTo>
                    <a:pt x="0" y="27"/>
                    <a:pt x="0" y="27"/>
                    <a:pt x="0" y="27"/>
                  </a:cubicBezTo>
                  <a:lnTo>
                    <a:pt x="13" y="11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iṣ1îḍé">
              <a:extLst>
                <a:ext uri="{FF2B5EF4-FFF2-40B4-BE49-F238E27FC236}">
                  <a16:creationId xmlns:a16="http://schemas.microsoft.com/office/drawing/2014/main" id="{A5550FAB-78FA-4963-A994-FBC61503D76F}"/>
                </a:ext>
              </a:extLst>
            </p:cNvPr>
            <p:cNvSpPr/>
            <p:nvPr/>
          </p:nvSpPr>
          <p:spPr bwMode="auto">
            <a:xfrm>
              <a:off x="4198406" y="2478317"/>
              <a:ext cx="1219792" cy="2515034"/>
            </a:xfrm>
            <a:custGeom>
              <a:avLst/>
              <a:gdLst>
                <a:gd name="T0" fmla="*/ 117 w 117"/>
                <a:gd name="T1" fmla="*/ 228 h 241"/>
                <a:gd name="T2" fmla="*/ 104 w 117"/>
                <a:gd name="T3" fmla="*/ 139 h 241"/>
                <a:gd name="T4" fmla="*/ 83 w 117"/>
                <a:gd name="T5" fmla="*/ 166 h 241"/>
                <a:gd name="T6" fmla="*/ 58 w 117"/>
                <a:gd name="T7" fmla="*/ 99 h 241"/>
                <a:gd name="T8" fmla="*/ 70 w 117"/>
                <a:gd name="T9" fmla="*/ 37 h 241"/>
                <a:gd name="T10" fmla="*/ 70 w 117"/>
                <a:gd name="T11" fmla="*/ 36 h 241"/>
                <a:gd name="T12" fmla="*/ 31 w 117"/>
                <a:gd name="T13" fmla="*/ 42 h 241"/>
                <a:gd name="T14" fmla="*/ 26 w 117"/>
                <a:gd name="T15" fmla="*/ 0 h 241"/>
                <a:gd name="T16" fmla="*/ 19 w 117"/>
                <a:gd name="T17" fmla="*/ 13 h 241"/>
                <a:gd name="T18" fmla="*/ 2 w 117"/>
                <a:gd name="T19" fmla="*/ 102 h 241"/>
                <a:gd name="T20" fmla="*/ 49 w 117"/>
                <a:gd name="T21" fmla="*/ 212 h 241"/>
                <a:gd name="T22" fmla="*/ 27 w 117"/>
                <a:gd name="T23" fmla="*/ 241 h 241"/>
                <a:gd name="T24" fmla="*/ 117 w 117"/>
                <a:gd name="T25" fmla="*/ 2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241">
                  <a:moveTo>
                    <a:pt x="117" y="228"/>
                  </a:moveTo>
                  <a:cubicBezTo>
                    <a:pt x="104" y="139"/>
                    <a:pt x="104" y="139"/>
                    <a:pt x="104" y="139"/>
                  </a:cubicBezTo>
                  <a:cubicBezTo>
                    <a:pt x="83" y="166"/>
                    <a:pt x="83" y="166"/>
                    <a:pt x="83" y="166"/>
                  </a:cubicBezTo>
                  <a:cubicBezTo>
                    <a:pt x="69" y="146"/>
                    <a:pt x="60" y="123"/>
                    <a:pt x="58" y="99"/>
                  </a:cubicBezTo>
                  <a:cubicBezTo>
                    <a:pt x="57" y="78"/>
                    <a:pt x="60" y="57"/>
                    <a:pt x="70" y="37"/>
                  </a:cubicBezTo>
                  <a:cubicBezTo>
                    <a:pt x="70" y="37"/>
                    <a:pt x="70" y="37"/>
                    <a:pt x="70" y="36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5"/>
                    <a:pt x="21" y="9"/>
                    <a:pt x="19" y="13"/>
                  </a:cubicBezTo>
                  <a:cubicBezTo>
                    <a:pt x="5" y="42"/>
                    <a:pt x="0" y="73"/>
                    <a:pt x="2" y="102"/>
                  </a:cubicBezTo>
                  <a:cubicBezTo>
                    <a:pt x="5" y="143"/>
                    <a:pt x="21" y="182"/>
                    <a:pt x="49" y="212"/>
                  </a:cubicBezTo>
                  <a:cubicBezTo>
                    <a:pt x="27" y="241"/>
                    <a:pt x="27" y="241"/>
                    <a:pt x="27" y="241"/>
                  </a:cubicBezTo>
                  <a:lnTo>
                    <a:pt x="117" y="2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iSľíḍê">
              <a:extLst>
                <a:ext uri="{FF2B5EF4-FFF2-40B4-BE49-F238E27FC236}">
                  <a16:creationId xmlns:a16="http://schemas.microsoft.com/office/drawing/2014/main" id="{991A3B56-B65F-4434-A601-1A98A0E9C958}"/>
                </a:ext>
              </a:extLst>
            </p:cNvPr>
            <p:cNvSpPr/>
            <p:nvPr/>
          </p:nvSpPr>
          <p:spPr bwMode="auto">
            <a:xfrm>
              <a:off x="5156636" y="4105545"/>
              <a:ext cx="2515036" cy="1232366"/>
            </a:xfrm>
            <a:custGeom>
              <a:avLst/>
              <a:gdLst>
                <a:gd name="T0" fmla="*/ 241 w 241"/>
                <a:gd name="T1" fmla="*/ 90 h 118"/>
                <a:gd name="T2" fmla="*/ 228 w 241"/>
                <a:gd name="T3" fmla="*/ 0 h 118"/>
                <a:gd name="T4" fmla="*/ 138 w 241"/>
                <a:gd name="T5" fmla="*/ 13 h 118"/>
                <a:gd name="T6" fmla="*/ 165 w 241"/>
                <a:gd name="T7" fmla="*/ 33 h 118"/>
                <a:gd name="T8" fmla="*/ 96 w 241"/>
                <a:gd name="T9" fmla="*/ 59 h 118"/>
                <a:gd name="T10" fmla="*/ 37 w 241"/>
                <a:gd name="T11" fmla="*/ 47 h 118"/>
                <a:gd name="T12" fmla="*/ 36 w 241"/>
                <a:gd name="T13" fmla="*/ 46 h 118"/>
                <a:gd name="T14" fmla="*/ 42 w 241"/>
                <a:gd name="T15" fmla="*/ 85 h 118"/>
                <a:gd name="T16" fmla="*/ 0 w 241"/>
                <a:gd name="T17" fmla="*/ 91 h 118"/>
                <a:gd name="T18" fmla="*/ 13 w 241"/>
                <a:gd name="T19" fmla="*/ 98 h 118"/>
                <a:gd name="T20" fmla="*/ 112 w 241"/>
                <a:gd name="T21" fmla="*/ 114 h 118"/>
                <a:gd name="T22" fmla="*/ 212 w 241"/>
                <a:gd name="T23" fmla="*/ 68 h 118"/>
                <a:gd name="T24" fmla="*/ 241 w 241"/>
                <a:gd name="T25" fmla="*/ 9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118">
                  <a:moveTo>
                    <a:pt x="241" y="90"/>
                  </a:moveTo>
                  <a:cubicBezTo>
                    <a:pt x="228" y="0"/>
                    <a:pt x="228" y="0"/>
                    <a:pt x="228" y="0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65" y="33"/>
                    <a:pt x="165" y="33"/>
                    <a:pt x="165" y="33"/>
                  </a:cubicBezTo>
                  <a:cubicBezTo>
                    <a:pt x="145" y="48"/>
                    <a:pt x="121" y="57"/>
                    <a:pt x="96" y="59"/>
                  </a:cubicBezTo>
                  <a:cubicBezTo>
                    <a:pt x="76" y="60"/>
                    <a:pt x="56" y="56"/>
                    <a:pt x="37" y="47"/>
                  </a:cubicBezTo>
                  <a:cubicBezTo>
                    <a:pt x="36" y="47"/>
                    <a:pt x="36" y="47"/>
                    <a:pt x="36" y="46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4" y="93"/>
                    <a:pt x="8" y="96"/>
                    <a:pt x="13" y="98"/>
                  </a:cubicBezTo>
                  <a:cubicBezTo>
                    <a:pt x="45" y="113"/>
                    <a:pt x="79" y="118"/>
                    <a:pt x="112" y="114"/>
                  </a:cubicBezTo>
                  <a:cubicBezTo>
                    <a:pt x="149" y="109"/>
                    <a:pt x="184" y="93"/>
                    <a:pt x="212" y="68"/>
                  </a:cubicBezTo>
                  <a:lnTo>
                    <a:pt x="241" y="9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íṧļîďé">
              <a:extLst>
                <a:ext uri="{FF2B5EF4-FFF2-40B4-BE49-F238E27FC236}">
                  <a16:creationId xmlns:a16="http://schemas.microsoft.com/office/drawing/2014/main" id="{AA8664BC-9D00-49CA-80DE-41FB18D0AC40}"/>
                </a:ext>
              </a:extLst>
            </p:cNvPr>
            <p:cNvSpPr/>
            <p:nvPr/>
          </p:nvSpPr>
          <p:spPr bwMode="auto">
            <a:xfrm>
              <a:off x="6773803" y="1852074"/>
              <a:ext cx="1219792" cy="2504973"/>
            </a:xfrm>
            <a:custGeom>
              <a:avLst/>
              <a:gdLst>
                <a:gd name="T0" fmla="*/ 0 w 117"/>
                <a:gd name="T1" fmla="*/ 13 h 240"/>
                <a:gd name="T2" fmla="*/ 13 w 117"/>
                <a:gd name="T3" fmla="*/ 102 h 240"/>
                <a:gd name="T4" fmla="*/ 34 w 117"/>
                <a:gd name="T5" fmla="*/ 75 h 240"/>
                <a:gd name="T6" fmla="*/ 59 w 117"/>
                <a:gd name="T7" fmla="*/ 143 h 240"/>
                <a:gd name="T8" fmla="*/ 47 w 117"/>
                <a:gd name="T9" fmla="*/ 204 h 240"/>
                <a:gd name="T10" fmla="*/ 47 w 117"/>
                <a:gd name="T11" fmla="*/ 205 h 240"/>
                <a:gd name="T12" fmla="*/ 86 w 117"/>
                <a:gd name="T13" fmla="*/ 199 h 240"/>
                <a:gd name="T14" fmla="*/ 92 w 117"/>
                <a:gd name="T15" fmla="*/ 240 h 240"/>
                <a:gd name="T16" fmla="*/ 98 w 117"/>
                <a:gd name="T17" fmla="*/ 228 h 240"/>
                <a:gd name="T18" fmla="*/ 115 w 117"/>
                <a:gd name="T19" fmla="*/ 139 h 240"/>
                <a:gd name="T20" fmla="*/ 68 w 117"/>
                <a:gd name="T21" fmla="*/ 29 h 240"/>
                <a:gd name="T22" fmla="*/ 90 w 117"/>
                <a:gd name="T23" fmla="*/ 0 h 240"/>
                <a:gd name="T24" fmla="*/ 0 w 117"/>
                <a:gd name="T25" fmla="*/ 1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240">
                  <a:moveTo>
                    <a:pt x="0" y="13"/>
                  </a:moveTo>
                  <a:cubicBezTo>
                    <a:pt x="13" y="102"/>
                    <a:pt x="13" y="102"/>
                    <a:pt x="13" y="102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49" y="95"/>
                    <a:pt x="58" y="118"/>
                    <a:pt x="59" y="143"/>
                  </a:cubicBezTo>
                  <a:cubicBezTo>
                    <a:pt x="60" y="163"/>
                    <a:pt x="57" y="184"/>
                    <a:pt x="47" y="204"/>
                  </a:cubicBezTo>
                  <a:cubicBezTo>
                    <a:pt x="47" y="204"/>
                    <a:pt x="47" y="204"/>
                    <a:pt x="47" y="205"/>
                  </a:cubicBezTo>
                  <a:cubicBezTo>
                    <a:pt x="86" y="199"/>
                    <a:pt x="86" y="199"/>
                    <a:pt x="86" y="199"/>
                  </a:cubicBezTo>
                  <a:cubicBezTo>
                    <a:pt x="92" y="240"/>
                    <a:pt x="92" y="240"/>
                    <a:pt x="92" y="240"/>
                  </a:cubicBezTo>
                  <a:cubicBezTo>
                    <a:pt x="94" y="236"/>
                    <a:pt x="96" y="232"/>
                    <a:pt x="98" y="228"/>
                  </a:cubicBezTo>
                  <a:cubicBezTo>
                    <a:pt x="112" y="199"/>
                    <a:pt x="117" y="168"/>
                    <a:pt x="115" y="139"/>
                  </a:cubicBezTo>
                  <a:cubicBezTo>
                    <a:pt x="112" y="98"/>
                    <a:pt x="96" y="59"/>
                    <a:pt x="68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î$ľíḍe">
              <a:extLst>
                <a:ext uri="{FF2B5EF4-FFF2-40B4-BE49-F238E27FC236}">
                  <a16:creationId xmlns:a16="http://schemas.microsoft.com/office/drawing/2014/main" id="{461A6BEF-4C52-4FE7-927A-B60298A51B78}"/>
                </a:ext>
              </a:extLst>
            </p:cNvPr>
            <p:cNvSpPr txBox="1"/>
            <p:nvPr/>
          </p:nvSpPr>
          <p:spPr>
            <a:xfrm>
              <a:off x="4734610" y="2121636"/>
              <a:ext cx="470000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2000" b="1" dirty="0">
                  <a:solidFill>
                    <a:schemeClr val="accent1"/>
                  </a:solidFill>
                </a:rPr>
                <a:t>01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  <p:sp>
          <p:nvSpPr>
            <p:cNvPr id="12" name="iŝľíde">
              <a:extLst>
                <a:ext uri="{FF2B5EF4-FFF2-40B4-BE49-F238E27FC236}">
                  <a16:creationId xmlns:a16="http://schemas.microsoft.com/office/drawing/2014/main" id="{B91AEA77-3BE1-4493-8086-B12D05F73119}"/>
                </a:ext>
              </a:extLst>
            </p:cNvPr>
            <p:cNvSpPr txBox="1"/>
            <p:nvPr/>
          </p:nvSpPr>
          <p:spPr>
            <a:xfrm>
              <a:off x="4734610" y="4341681"/>
              <a:ext cx="470000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02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ïṡḷîḑè">
              <a:extLst>
                <a:ext uri="{FF2B5EF4-FFF2-40B4-BE49-F238E27FC236}">
                  <a16:creationId xmlns:a16="http://schemas.microsoft.com/office/drawing/2014/main" id="{FF3A8DD2-AD4F-479B-A0F3-DC09E0501581}"/>
                </a:ext>
              </a:extLst>
            </p:cNvPr>
            <p:cNvSpPr txBox="1"/>
            <p:nvPr/>
          </p:nvSpPr>
          <p:spPr>
            <a:xfrm>
              <a:off x="6957851" y="4341681"/>
              <a:ext cx="470000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2000" b="1" dirty="0">
                  <a:solidFill>
                    <a:schemeClr val="accent1"/>
                  </a:solidFill>
                </a:rPr>
                <a:t>03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  <p:sp>
          <p:nvSpPr>
            <p:cNvPr id="14" name="ísḻiḍê">
              <a:extLst>
                <a:ext uri="{FF2B5EF4-FFF2-40B4-BE49-F238E27FC236}">
                  <a16:creationId xmlns:a16="http://schemas.microsoft.com/office/drawing/2014/main" id="{DAD03343-2FDC-40EC-9BC5-EF987D85D380}"/>
                </a:ext>
              </a:extLst>
            </p:cNvPr>
            <p:cNvSpPr txBox="1"/>
            <p:nvPr/>
          </p:nvSpPr>
          <p:spPr>
            <a:xfrm>
              <a:off x="6957851" y="2121636"/>
              <a:ext cx="470000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04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15" name="íṣľiḑê">
              <a:extLst>
                <a:ext uri="{FF2B5EF4-FFF2-40B4-BE49-F238E27FC236}">
                  <a16:creationId xmlns:a16="http://schemas.microsoft.com/office/drawing/2014/main" id="{688F223F-AAC1-4CDB-B30D-1AB293302A01}"/>
                </a:ext>
              </a:extLst>
            </p:cNvPr>
            <p:cNvGrpSpPr/>
            <p:nvPr/>
          </p:nvGrpSpPr>
          <p:grpSpPr>
            <a:xfrm>
              <a:off x="8394817" y="1347204"/>
              <a:ext cx="3130685" cy="2070729"/>
              <a:chOff x="8394817" y="1347204"/>
              <a:chExt cx="3130685" cy="2070729"/>
            </a:xfrm>
          </p:grpSpPr>
          <p:sp>
            <p:nvSpPr>
              <p:cNvPr id="28" name="íṩľîḍe">
                <a:extLst>
                  <a:ext uri="{FF2B5EF4-FFF2-40B4-BE49-F238E27FC236}">
                    <a16:creationId xmlns:a16="http://schemas.microsoft.com/office/drawing/2014/main" id="{A3BE5FCB-69E8-47A0-B651-EC9913BF0DBC}"/>
                  </a:ext>
                </a:extLst>
              </p:cNvPr>
              <p:cNvSpPr txBox="1"/>
              <p:nvPr/>
            </p:nvSpPr>
            <p:spPr>
              <a:xfrm>
                <a:off x="8394817" y="2531827"/>
                <a:ext cx="3130685" cy="88610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91440" tIns="45720" rIns="91440" bIns="4572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60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9" name="íS1îḑè">
                <a:extLst>
                  <a:ext uri="{FF2B5EF4-FFF2-40B4-BE49-F238E27FC236}">
                    <a16:creationId xmlns:a16="http://schemas.microsoft.com/office/drawing/2014/main" id="{933DF9E4-E3B4-459D-857A-D12C47610634}"/>
                  </a:ext>
                </a:extLst>
              </p:cNvPr>
              <p:cNvSpPr/>
              <p:nvPr/>
            </p:nvSpPr>
            <p:spPr>
              <a:xfrm>
                <a:off x="8736015" y="1843314"/>
                <a:ext cx="2448288" cy="58210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175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tx1"/>
                    </a:solidFill>
                  </a:rPr>
                  <a:t>Text here</a:t>
                </a:r>
                <a:endParaRPr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iŝlïḑé">
                <a:extLst>
                  <a:ext uri="{FF2B5EF4-FFF2-40B4-BE49-F238E27FC236}">
                    <a16:creationId xmlns:a16="http://schemas.microsoft.com/office/drawing/2014/main" id="{D8E4416E-7B15-4772-A626-7A6B77B0FB46}"/>
                  </a:ext>
                </a:extLst>
              </p:cNvPr>
              <p:cNvSpPr/>
              <p:nvPr/>
            </p:nvSpPr>
            <p:spPr bwMode="auto">
              <a:xfrm>
                <a:off x="9749063" y="1347204"/>
                <a:ext cx="422192" cy="391150"/>
              </a:xfrm>
              <a:custGeom>
                <a:avLst/>
                <a:gdLst>
                  <a:gd name="connsiteX0" fmla="*/ 445285 w 605804"/>
                  <a:gd name="connsiteY0" fmla="*/ 326174 h 561262"/>
                  <a:gd name="connsiteX1" fmla="*/ 441943 w 605804"/>
                  <a:gd name="connsiteY1" fmla="*/ 329512 h 561262"/>
                  <a:gd name="connsiteX2" fmla="*/ 441943 w 605804"/>
                  <a:gd name="connsiteY2" fmla="*/ 343787 h 561262"/>
                  <a:gd name="connsiteX3" fmla="*/ 419754 w 605804"/>
                  <a:gd name="connsiteY3" fmla="*/ 353799 h 561262"/>
                  <a:gd name="connsiteX4" fmla="*/ 410470 w 605804"/>
                  <a:gd name="connsiteY4" fmla="*/ 376603 h 561262"/>
                  <a:gd name="connsiteX5" fmla="*/ 419290 w 605804"/>
                  <a:gd name="connsiteY5" fmla="*/ 399778 h 561262"/>
                  <a:gd name="connsiteX6" fmla="*/ 447420 w 605804"/>
                  <a:gd name="connsiteY6" fmla="*/ 415352 h 561262"/>
                  <a:gd name="connsiteX7" fmla="*/ 458375 w 605804"/>
                  <a:gd name="connsiteY7" fmla="*/ 422397 h 561262"/>
                  <a:gd name="connsiteX8" fmla="*/ 461532 w 605804"/>
                  <a:gd name="connsiteY8" fmla="*/ 432409 h 561262"/>
                  <a:gd name="connsiteX9" fmla="*/ 458561 w 605804"/>
                  <a:gd name="connsiteY9" fmla="*/ 441493 h 561262"/>
                  <a:gd name="connsiteX10" fmla="*/ 449648 w 605804"/>
                  <a:gd name="connsiteY10" fmla="*/ 444923 h 561262"/>
                  <a:gd name="connsiteX11" fmla="*/ 438136 w 605804"/>
                  <a:gd name="connsiteY11" fmla="*/ 440474 h 561262"/>
                  <a:gd name="connsiteX12" fmla="*/ 433773 w 605804"/>
                  <a:gd name="connsiteY12" fmla="*/ 429350 h 561262"/>
                  <a:gd name="connsiteX13" fmla="*/ 429966 w 605804"/>
                  <a:gd name="connsiteY13" fmla="*/ 426012 h 561262"/>
                  <a:gd name="connsiteX14" fmla="*/ 410377 w 605804"/>
                  <a:gd name="connsiteY14" fmla="*/ 426383 h 561262"/>
                  <a:gd name="connsiteX15" fmla="*/ 406571 w 605804"/>
                  <a:gd name="connsiteY15" fmla="*/ 430369 h 561262"/>
                  <a:gd name="connsiteX16" fmla="*/ 416690 w 605804"/>
                  <a:gd name="connsiteY16" fmla="*/ 454471 h 561262"/>
                  <a:gd name="connsiteX17" fmla="*/ 441943 w 605804"/>
                  <a:gd name="connsiteY17" fmla="*/ 465317 h 561262"/>
                  <a:gd name="connsiteX18" fmla="*/ 441943 w 605804"/>
                  <a:gd name="connsiteY18" fmla="*/ 478666 h 561262"/>
                  <a:gd name="connsiteX19" fmla="*/ 445285 w 605804"/>
                  <a:gd name="connsiteY19" fmla="*/ 482003 h 561262"/>
                  <a:gd name="connsiteX20" fmla="*/ 457261 w 605804"/>
                  <a:gd name="connsiteY20" fmla="*/ 482003 h 561262"/>
                  <a:gd name="connsiteX21" fmla="*/ 460603 w 605804"/>
                  <a:gd name="connsiteY21" fmla="*/ 478666 h 561262"/>
                  <a:gd name="connsiteX22" fmla="*/ 460603 w 605804"/>
                  <a:gd name="connsiteY22" fmla="*/ 464854 h 561262"/>
                  <a:gd name="connsiteX23" fmla="*/ 480471 w 605804"/>
                  <a:gd name="connsiteY23" fmla="*/ 455213 h 561262"/>
                  <a:gd name="connsiteX24" fmla="*/ 489477 w 605804"/>
                  <a:gd name="connsiteY24" fmla="*/ 432316 h 561262"/>
                  <a:gd name="connsiteX25" fmla="*/ 480564 w 605804"/>
                  <a:gd name="connsiteY25" fmla="*/ 409326 h 561262"/>
                  <a:gd name="connsiteX26" fmla="*/ 452619 w 605804"/>
                  <a:gd name="connsiteY26" fmla="*/ 393104 h 561262"/>
                  <a:gd name="connsiteX27" fmla="*/ 441479 w 605804"/>
                  <a:gd name="connsiteY27" fmla="*/ 385966 h 561262"/>
                  <a:gd name="connsiteX28" fmla="*/ 438229 w 605804"/>
                  <a:gd name="connsiteY28" fmla="*/ 376789 h 561262"/>
                  <a:gd name="connsiteX29" fmla="*/ 441107 w 605804"/>
                  <a:gd name="connsiteY29" fmla="*/ 367704 h 561262"/>
                  <a:gd name="connsiteX30" fmla="*/ 449741 w 605804"/>
                  <a:gd name="connsiteY30" fmla="*/ 364089 h 561262"/>
                  <a:gd name="connsiteX31" fmla="*/ 458932 w 605804"/>
                  <a:gd name="connsiteY31" fmla="*/ 368446 h 561262"/>
                  <a:gd name="connsiteX32" fmla="*/ 462275 w 605804"/>
                  <a:gd name="connsiteY32" fmla="*/ 378272 h 561262"/>
                  <a:gd name="connsiteX33" fmla="*/ 466081 w 605804"/>
                  <a:gd name="connsiteY33" fmla="*/ 381609 h 561262"/>
                  <a:gd name="connsiteX34" fmla="*/ 485763 w 605804"/>
                  <a:gd name="connsiteY34" fmla="*/ 381424 h 561262"/>
                  <a:gd name="connsiteX35" fmla="*/ 489569 w 605804"/>
                  <a:gd name="connsiteY35" fmla="*/ 377438 h 561262"/>
                  <a:gd name="connsiteX36" fmla="*/ 481307 w 605804"/>
                  <a:gd name="connsiteY36" fmla="*/ 355931 h 561262"/>
                  <a:gd name="connsiteX37" fmla="*/ 460603 w 605804"/>
                  <a:gd name="connsiteY37" fmla="*/ 344344 h 561262"/>
                  <a:gd name="connsiteX38" fmla="*/ 460603 w 605804"/>
                  <a:gd name="connsiteY38" fmla="*/ 329512 h 561262"/>
                  <a:gd name="connsiteX39" fmla="*/ 457261 w 605804"/>
                  <a:gd name="connsiteY39" fmla="*/ 326174 h 561262"/>
                  <a:gd name="connsiteX40" fmla="*/ 434887 w 605804"/>
                  <a:gd name="connsiteY40" fmla="*/ 246823 h 561262"/>
                  <a:gd name="connsiteX41" fmla="*/ 461718 w 605804"/>
                  <a:gd name="connsiteY41" fmla="*/ 246823 h 561262"/>
                  <a:gd name="connsiteX42" fmla="*/ 461718 w 605804"/>
                  <a:gd name="connsiteY42" fmla="*/ 278063 h 561262"/>
                  <a:gd name="connsiteX43" fmla="*/ 574517 w 605804"/>
                  <a:gd name="connsiteY43" fmla="*/ 390694 h 561262"/>
                  <a:gd name="connsiteX44" fmla="*/ 605804 w 605804"/>
                  <a:gd name="connsiteY44" fmla="*/ 390694 h 561262"/>
                  <a:gd name="connsiteX45" fmla="*/ 605804 w 605804"/>
                  <a:gd name="connsiteY45" fmla="*/ 417391 h 561262"/>
                  <a:gd name="connsiteX46" fmla="*/ 574517 w 605804"/>
                  <a:gd name="connsiteY46" fmla="*/ 417391 h 561262"/>
                  <a:gd name="connsiteX47" fmla="*/ 461718 w 605804"/>
                  <a:gd name="connsiteY47" fmla="*/ 529929 h 561262"/>
                  <a:gd name="connsiteX48" fmla="*/ 461718 w 605804"/>
                  <a:gd name="connsiteY48" fmla="*/ 561262 h 561262"/>
                  <a:gd name="connsiteX49" fmla="*/ 434887 w 605804"/>
                  <a:gd name="connsiteY49" fmla="*/ 561262 h 561262"/>
                  <a:gd name="connsiteX50" fmla="*/ 434887 w 605804"/>
                  <a:gd name="connsiteY50" fmla="*/ 530115 h 561262"/>
                  <a:gd name="connsiteX51" fmla="*/ 322087 w 605804"/>
                  <a:gd name="connsiteY51" fmla="*/ 417484 h 561262"/>
                  <a:gd name="connsiteX52" fmla="*/ 290800 w 605804"/>
                  <a:gd name="connsiteY52" fmla="*/ 417484 h 561262"/>
                  <a:gd name="connsiteX53" fmla="*/ 290800 w 605804"/>
                  <a:gd name="connsiteY53" fmla="*/ 390694 h 561262"/>
                  <a:gd name="connsiteX54" fmla="*/ 322087 w 605804"/>
                  <a:gd name="connsiteY54" fmla="*/ 390694 h 561262"/>
                  <a:gd name="connsiteX55" fmla="*/ 434887 w 605804"/>
                  <a:gd name="connsiteY55" fmla="*/ 278063 h 561262"/>
                  <a:gd name="connsiteX56" fmla="*/ 229238 w 605804"/>
                  <a:gd name="connsiteY56" fmla="*/ 401 h 561262"/>
                  <a:gd name="connsiteX57" fmla="*/ 284946 w 605804"/>
                  <a:gd name="connsiteY57" fmla="*/ 12174 h 561262"/>
                  <a:gd name="connsiteX58" fmla="*/ 312057 w 605804"/>
                  <a:gd name="connsiteY58" fmla="*/ 37295 h 561262"/>
                  <a:gd name="connsiteX59" fmla="*/ 341954 w 605804"/>
                  <a:gd name="connsiteY59" fmla="*/ 131662 h 561262"/>
                  <a:gd name="connsiteX60" fmla="*/ 339911 w 605804"/>
                  <a:gd name="connsiteY60" fmla="*/ 140098 h 561262"/>
                  <a:gd name="connsiteX61" fmla="*/ 347896 w 605804"/>
                  <a:gd name="connsiteY61" fmla="*/ 179773 h 561262"/>
                  <a:gd name="connsiteX62" fmla="*/ 328677 w 605804"/>
                  <a:gd name="connsiteY62" fmla="*/ 213144 h 561262"/>
                  <a:gd name="connsiteX63" fmla="*/ 315214 w 605804"/>
                  <a:gd name="connsiteY63" fmla="*/ 249945 h 561262"/>
                  <a:gd name="connsiteX64" fmla="*/ 315214 w 605804"/>
                  <a:gd name="connsiteY64" fmla="*/ 295831 h 561262"/>
                  <a:gd name="connsiteX65" fmla="*/ 317628 w 605804"/>
                  <a:gd name="connsiteY65" fmla="*/ 299632 h 561262"/>
                  <a:gd name="connsiteX66" fmla="*/ 334712 w 605804"/>
                  <a:gd name="connsiteY66" fmla="*/ 308438 h 561262"/>
                  <a:gd name="connsiteX67" fmla="*/ 303794 w 605804"/>
                  <a:gd name="connsiteY67" fmla="*/ 368877 h 561262"/>
                  <a:gd name="connsiteX68" fmla="*/ 290795 w 605804"/>
                  <a:gd name="connsiteY68" fmla="*/ 368877 h 561262"/>
                  <a:gd name="connsiteX69" fmla="*/ 268976 w 605804"/>
                  <a:gd name="connsiteY69" fmla="*/ 390662 h 561262"/>
                  <a:gd name="connsiteX70" fmla="*/ 268976 w 605804"/>
                  <a:gd name="connsiteY70" fmla="*/ 417359 h 561262"/>
                  <a:gd name="connsiteX71" fmla="*/ 290795 w 605804"/>
                  <a:gd name="connsiteY71" fmla="*/ 439050 h 561262"/>
                  <a:gd name="connsiteX72" fmla="*/ 303794 w 605804"/>
                  <a:gd name="connsiteY72" fmla="*/ 439050 h 561262"/>
                  <a:gd name="connsiteX73" fmla="*/ 328398 w 605804"/>
                  <a:gd name="connsiteY73" fmla="*/ 491332 h 561262"/>
                  <a:gd name="connsiteX74" fmla="*/ 267769 w 605804"/>
                  <a:gd name="connsiteY74" fmla="*/ 491332 h 561262"/>
                  <a:gd name="connsiteX75" fmla="*/ 205655 w 605804"/>
                  <a:gd name="connsiteY75" fmla="*/ 491332 h 561262"/>
                  <a:gd name="connsiteX76" fmla="*/ 0 w 605804"/>
                  <a:gd name="connsiteY76" fmla="*/ 491332 h 561262"/>
                  <a:gd name="connsiteX77" fmla="*/ 0 w 605804"/>
                  <a:gd name="connsiteY77" fmla="*/ 424775 h 561262"/>
                  <a:gd name="connsiteX78" fmla="*/ 16991 w 605804"/>
                  <a:gd name="connsiteY78" fmla="*/ 388529 h 561262"/>
                  <a:gd name="connsiteX79" fmla="*/ 155704 w 605804"/>
                  <a:gd name="connsiteY79" fmla="*/ 299632 h 561262"/>
                  <a:gd name="connsiteX80" fmla="*/ 157839 w 605804"/>
                  <a:gd name="connsiteY80" fmla="*/ 295831 h 561262"/>
                  <a:gd name="connsiteX81" fmla="*/ 157839 w 605804"/>
                  <a:gd name="connsiteY81" fmla="*/ 249945 h 561262"/>
                  <a:gd name="connsiteX82" fmla="*/ 144376 w 605804"/>
                  <a:gd name="connsiteY82" fmla="*/ 213144 h 561262"/>
                  <a:gd name="connsiteX83" fmla="*/ 125157 w 605804"/>
                  <a:gd name="connsiteY83" fmla="*/ 179773 h 561262"/>
                  <a:gd name="connsiteX84" fmla="*/ 132678 w 605804"/>
                  <a:gd name="connsiteY84" fmla="*/ 140098 h 561262"/>
                  <a:gd name="connsiteX85" fmla="*/ 130728 w 605804"/>
                  <a:gd name="connsiteY85" fmla="*/ 131662 h 561262"/>
                  <a:gd name="connsiteX86" fmla="*/ 130449 w 605804"/>
                  <a:gd name="connsiteY86" fmla="*/ 85313 h 561262"/>
                  <a:gd name="connsiteX87" fmla="*/ 157561 w 605804"/>
                  <a:gd name="connsiteY87" fmla="*/ 37852 h 561262"/>
                  <a:gd name="connsiteX88" fmla="*/ 182722 w 605804"/>
                  <a:gd name="connsiteY88" fmla="*/ 17087 h 561262"/>
                  <a:gd name="connsiteX89" fmla="*/ 207141 w 605804"/>
                  <a:gd name="connsiteY89" fmla="*/ 4665 h 561262"/>
                  <a:gd name="connsiteX90" fmla="*/ 229238 w 605804"/>
                  <a:gd name="connsiteY90" fmla="*/ 401 h 56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605804" h="561262">
                    <a:moveTo>
                      <a:pt x="445285" y="326174"/>
                    </a:moveTo>
                    <a:cubicBezTo>
                      <a:pt x="443428" y="326174"/>
                      <a:pt x="441943" y="327658"/>
                      <a:pt x="441943" y="329512"/>
                    </a:cubicBezTo>
                    <a:lnTo>
                      <a:pt x="441943" y="343787"/>
                    </a:lnTo>
                    <a:cubicBezTo>
                      <a:pt x="432752" y="345085"/>
                      <a:pt x="425510" y="348422"/>
                      <a:pt x="419754" y="353799"/>
                    </a:cubicBezTo>
                    <a:cubicBezTo>
                      <a:pt x="413627" y="359732"/>
                      <a:pt x="410470" y="367333"/>
                      <a:pt x="410470" y="376603"/>
                    </a:cubicBezTo>
                    <a:cubicBezTo>
                      <a:pt x="410470" y="386800"/>
                      <a:pt x="413441" y="394494"/>
                      <a:pt x="419290" y="399778"/>
                    </a:cubicBezTo>
                    <a:cubicBezTo>
                      <a:pt x="425139" y="405155"/>
                      <a:pt x="434516" y="410346"/>
                      <a:pt x="447420" y="415352"/>
                    </a:cubicBezTo>
                    <a:cubicBezTo>
                      <a:pt x="452619" y="417762"/>
                      <a:pt x="456333" y="420080"/>
                      <a:pt x="458375" y="422397"/>
                    </a:cubicBezTo>
                    <a:cubicBezTo>
                      <a:pt x="460511" y="424807"/>
                      <a:pt x="461532" y="428145"/>
                      <a:pt x="461532" y="432409"/>
                    </a:cubicBezTo>
                    <a:cubicBezTo>
                      <a:pt x="461532" y="436117"/>
                      <a:pt x="460511" y="439083"/>
                      <a:pt x="458561" y="441493"/>
                    </a:cubicBezTo>
                    <a:cubicBezTo>
                      <a:pt x="456519" y="443811"/>
                      <a:pt x="453548" y="444923"/>
                      <a:pt x="449648" y="444923"/>
                    </a:cubicBezTo>
                    <a:cubicBezTo>
                      <a:pt x="444914" y="444923"/>
                      <a:pt x="441107" y="443440"/>
                      <a:pt x="438136" y="440474"/>
                    </a:cubicBezTo>
                    <a:cubicBezTo>
                      <a:pt x="435630" y="438156"/>
                      <a:pt x="434237" y="434263"/>
                      <a:pt x="433773" y="429350"/>
                    </a:cubicBezTo>
                    <a:cubicBezTo>
                      <a:pt x="433680" y="427403"/>
                      <a:pt x="431916" y="426012"/>
                      <a:pt x="429966" y="426012"/>
                    </a:cubicBezTo>
                    <a:lnTo>
                      <a:pt x="410377" y="426383"/>
                    </a:lnTo>
                    <a:cubicBezTo>
                      <a:pt x="408242" y="426383"/>
                      <a:pt x="406385" y="428237"/>
                      <a:pt x="406571" y="430369"/>
                    </a:cubicBezTo>
                    <a:cubicBezTo>
                      <a:pt x="407035" y="440752"/>
                      <a:pt x="410470" y="448724"/>
                      <a:pt x="416690" y="454471"/>
                    </a:cubicBezTo>
                    <a:cubicBezTo>
                      <a:pt x="423375" y="460497"/>
                      <a:pt x="431916" y="464112"/>
                      <a:pt x="441943" y="465317"/>
                    </a:cubicBezTo>
                    <a:lnTo>
                      <a:pt x="441943" y="478666"/>
                    </a:lnTo>
                    <a:cubicBezTo>
                      <a:pt x="441943" y="480520"/>
                      <a:pt x="443428" y="482003"/>
                      <a:pt x="445285" y="482003"/>
                    </a:cubicBezTo>
                    <a:lnTo>
                      <a:pt x="457261" y="482003"/>
                    </a:lnTo>
                    <a:cubicBezTo>
                      <a:pt x="459118" y="482003"/>
                      <a:pt x="460603" y="480520"/>
                      <a:pt x="460603" y="478666"/>
                    </a:cubicBezTo>
                    <a:lnTo>
                      <a:pt x="460603" y="464854"/>
                    </a:lnTo>
                    <a:cubicBezTo>
                      <a:pt x="468773" y="463371"/>
                      <a:pt x="475365" y="460126"/>
                      <a:pt x="480471" y="455213"/>
                    </a:cubicBezTo>
                    <a:cubicBezTo>
                      <a:pt x="486506" y="449466"/>
                      <a:pt x="489477" y="441864"/>
                      <a:pt x="489477" y="432316"/>
                    </a:cubicBezTo>
                    <a:cubicBezTo>
                      <a:pt x="489477" y="422397"/>
                      <a:pt x="486506" y="414610"/>
                      <a:pt x="480564" y="409326"/>
                    </a:cubicBezTo>
                    <a:cubicBezTo>
                      <a:pt x="474622" y="403857"/>
                      <a:pt x="465245" y="398573"/>
                      <a:pt x="452619" y="393104"/>
                    </a:cubicBezTo>
                    <a:cubicBezTo>
                      <a:pt x="447142" y="390694"/>
                      <a:pt x="443428" y="388283"/>
                      <a:pt x="441479" y="385966"/>
                    </a:cubicBezTo>
                    <a:cubicBezTo>
                      <a:pt x="439436" y="383648"/>
                      <a:pt x="438508" y="380682"/>
                      <a:pt x="438229" y="376789"/>
                    </a:cubicBezTo>
                    <a:cubicBezTo>
                      <a:pt x="438229" y="373081"/>
                      <a:pt x="439250" y="370022"/>
                      <a:pt x="441107" y="367704"/>
                    </a:cubicBezTo>
                    <a:cubicBezTo>
                      <a:pt x="442964" y="365294"/>
                      <a:pt x="445935" y="364089"/>
                      <a:pt x="449741" y="364089"/>
                    </a:cubicBezTo>
                    <a:cubicBezTo>
                      <a:pt x="453548" y="364089"/>
                      <a:pt x="456519" y="365479"/>
                      <a:pt x="458932" y="368446"/>
                    </a:cubicBezTo>
                    <a:cubicBezTo>
                      <a:pt x="460789" y="370763"/>
                      <a:pt x="461903" y="374008"/>
                      <a:pt x="462275" y="378272"/>
                    </a:cubicBezTo>
                    <a:cubicBezTo>
                      <a:pt x="462367" y="380311"/>
                      <a:pt x="464131" y="381609"/>
                      <a:pt x="466081" y="381609"/>
                    </a:cubicBezTo>
                    <a:lnTo>
                      <a:pt x="485763" y="381424"/>
                    </a:lnTo>
                    <a:cubicBezTo>
                      <a:pt x="487991" y="381424"/>
                      <a:pt x="489755" y="379570"/>
                      <a:pt x="489569" y="377438"/>
                    </a:cubicBezTo>
                    <a:cubicBezTo>
                      <a:pt x="489105" y="368909"/>
                      <a:pt x="486227" y="361771"/>
                      <a:pt x="481307" y="355931"/>
                    </a:cubicBezTo>
                    <a:cubicBezTo>
                      <a:pt x="476108" y="349906"/>
                      <a:pt x="469145" y="346012"/>
                      <a:pt x="460603" y="344344"/>
                    </a:cubicBezTo>
                    <a:lnTo>
                      <a:pt x="460603" y="329512"/>
                    </a:lnTo>
                    <a:cubicBezTo>
                      <a:pt x="460603" y="327658"/>
                      <a:pt x="459118" y="326174"/>
                      <a:pt x="457261" y="326174"/>
                    </a:cubicBezTo>
                    <a:close/>
                    <a:moveTo>
                      <a:pt x="434887" y="246823"/>
                    </a:moveTo>
                    <a:lnTo>
                      <a:pt x="461718" y="246823"/>
                    </a:lnTo>
                    <a:lnTo>
                      <a:pt x="461718" y="278063"/>
                    </a:lnTo>
                    <a:cubicBezTo>
                      <a:pt x="521042" y="284367"/>
                      <a:pt x="568204" y="331458"/>
                      <a:pt x="574517" y="390694"/>
                    </a:cubicBezTo>
                    <a:lnTo>
                      <a:pt x="605804" y="390694"/>
                    </a:lnTo>
                    <a:lnTo>
                      <a:pt x="605804" y="417391"/>
                    </a:lnTo>
                    <a:lnTo>
                      <a:pt x="574517" y="417391"/>
                    </a:lnTo>
                    <a:cubicBezTo>
                      <a:pt x="568204" y="476534"/>
                      <a:pt x="521042" y="523626"/>
                      <a:pt x="461718" y="529929"/>
                    </a:cubicBezTo>
                    <a:lnTo>
                      <a:pt x="461718" y="561262"/>
                    </a:lnTo>
                    <a:lnTo>
                      <a:pt x="434887" y="561262"/>
                    </a:lnTo>
                    <a:lnTo>
                      <a:pt x="434887" y="530115"/>
                    </a:lnTo>
                    <a:cubicBezTo>
                      <a:pt x="375563" y="523811"/>
                      <a:pt x="328400" y="476719"/>
                      <a:pt x="322087" y="417484"/>
                    </a:cubicBezTo>
                    <a:lnTo>
                      <a:pt x="290800" y="417484"/>
                    </a:lnTo>
                    <a:lnTo>
                      <a:pt x="290800" y="390694"/>
                    </a:lnTo>
                    <a:lnTo>
                      <a:pt x="322087" y="390694"/>
                    </a:lnTo>
                    <a:cubicBezTo>
                      <a:pt x="328400" y="331458"/>
                      <a:pt x="375563" y="284367"/>
                      <a:pt x="434887" y="278063"/>
                    </a:cubicBezTo>
                    <a:close/>
                    <a:moveTo>
                      <a:pt x="229238" y="401"/>
                    </a:moveTo>
                    <a:cubicBezTo>
                      <a:pt x="253564" y="-1638"/>
                      <a:pt x="271855" y="4387"/>
                      <a:pt x="284946" y="12174"/>
                    </a:cubicBezTo>
                    <a:cubicBezTo>
                      <a:pt x="304629" y="22927"/>
                      <a:pt x="312057" y="37295"/>
                      <a:pt x="312057" y="37295"/>
                    </a:cubicBezTo>
                    <a:cubicBezTo>
                      <a:pt x="312057" y="37295"/>
                      <a:pt x="357180" y="40447"/>
                      <a:pt x="341954" y="131662"/>
                    </a:cubicBezTo>
                    <a:cubicBezTo>
                      <a:pt x="341396" y="134443"/>
                      <a:pt x="340654" y="137224"/>
                      <a:pt x="339911" y="140098"/>
                    </a:cubicBezTo>
                    <a:cubicBezTo>
                      <a:pt x="348453" y="140098"/>
                      <a:pt x="357273" y="146772"/>
                      <a:pt x="347896" y="179773"/>
                    </a:cubicBezTo>
                    <a:cubicBezTo>
                      <a:pt x="340561" y="205450"/>
                      <a:pt x="333876" y="212773"/>
                      <a:pt x="328677" y="213144"/>
                    </a:cubicBezTo>
                    <a:cubicBezTo>
                      <a:pt x="326820" y="224917"/>
                      <a:pt x="322270" y="237709"/>
                      <a:pt x="315214" y="249945"/>
                    </a:cubicBezTo>
                    <a:lnTo>
                      <a:pt x="315214" y="295831"/>
                    </a:lnTo>
                    <a:cubicBezTo>
                      <a:pt x="315214" y="297407"/>
                      <a:pt x="316142" y="298890"/>
                      <a:pt x="317628" y="299632"/>
                    </a:cubicBezTo>
                    <a:cubicBezTo>
                      <a:pt x="320785" y="301115"/>
                      <a:pt x="326727" y="304267"/>
                      <a:pt x="334712" y="308438"/>
                    </a:cubicBezTo>
                    <a:cubicBezTo>
                      <a:pt x="320135" y="325773"/>
                      <a:pt x="309364" y="346259"/>
                      <a:pt x="303794" y="368877"/>
                    </a:cubicBezTo>
                    <a:lnTo>
                      <a:pt x="290795" y="368877"/>
                    </a:lnTo>
                    <a:cubicBezTo>
                      <a:pt x="278818" y="368877"/>
                      <a:pt x="268976" y="378611"/>
                      <a:pt x="268976" y="390662"/>
                    </a:cubicBezTo>
                    <a:lnTo>
                      <a:pt x="268976" y="417359"/>
                    </a:lnTo>
                    <a:cubicBezTo>
                      <a:pt x="268976" y="429317"/>
                      <a:pt x="278818" y="439050"/>
                      <a:pt x="290795" y="439050"/>
                    </a:cubicBezTo>
                    <a:lnTo>
                      <a:pt x="303794" y="439050"/>
                    </a:lnTo>
                    <a:cubicBezTo>
                      <a:pt x="308529" y="458239"/>
                      <a:pt x="317071" y="475944"/>
                      <a:pt x="328398" y="491332"/>
                    </a:cubicBezTo>
                    <a:lnTo>
                      <a:pt x="267769" y="491332"/>
                    </a:lnTo>
                    <a:lnTo>
                      <a:pt x="205655" y="491332"/>
                    </a:lnTo>
                    <a:lnTo>
                      <a:pt x="0" y="491332"/>
                    </a:lnTo>
                    <a:lnTo>
                      <a:pt x="0" y="424775"/>
                    </a:lnTo>
                    <a:cubicBezTo>
                      <a:pt x="0" y="410777"/>
                      <a:pt x="6221" y="397429"/>
                      <a:pt x="16991" y="388529"/>
                    </a:cubicBezTo>
                    <a:cubicBezTo>
                      <a:pt x="77341" y="338936"/>
                      <a:pt x="142519" y="306121"/>
                      <a:pt x="155704" y="299632"/>
                    </a:cubicBezTo>
                    <a:cubicBezTo>
                      <a:pt x="157189" y="299076"/>
                      <a:pt x="158211" y="297407"/>
                      <a:pt x="157839" y="295831"/>
                    </a:cubicBezTo>
                    <a:lnTo>
                      <a:pt x="157839" y="249945"/>
                    </a:lnTo>
                    <a:cubicBezTo>
                      <a:pt x="150690" y="237709"/>
                      <a:pt x="146233" y="224731"/>
                      <a:pt x="144376" y="213144"/>
                    </a:cubicBezTo>
                    <a:cubicBezTo>
                      <a:pt x="139270" y="212773"/>
                      <a:pt x="132492" y="205450"/>
                      <a:pt x="125157" y="179773"/>
                    </a:cubicBezTo>
                    <a:cubicBezTo>
                      <a:pt x="115965" y="147236"/>
                      <a:pt x="124322" y="140376"/>
                      <a:pt x="132678" y="140098"/>
                    </a:cubicBezTo>
                    <a:cubicBezTo>
                      <a:pt x="131935" y="137224"/>
                      <a:pt x="131192" y="134536"/>
                      <a:pt x="130728" y="131662"/>
                    </a:cubicBezTo>
                    <a:cubicBezTo>
                      <a:pt x="127478" y="115255"/>
                      <a:pt x="126643" y="100052"/>
                      <a:pt x="130449" y="85313"/>
                    </a:cubicBezTo>
                    <a:cubicBezTo>
                      <a:pt x="135092" y="65661"/>
                      <a:pt x="145676" y="49995"/>
                      <a:pt x="157561" y="37852"/>
                    </a:cubicBezTo>
                    <a:cubicBezTo>
                      <a:pt x="165174" y="29879"/>
                      <a:pt x="173716" y="22834"/>
                      <a:pt x="182722" y="17087"/>
                    </a:cubicBezTo>
                    <a:cubicBezTo>
                      <a:pt x="190150" y="12081"/>
                      <a:pt x="198227" y="7632"/>
                      <a:pt x="207141" y="4665"/>
                    </a:cubicBezTo>
                    <a:cubicBezTo>
                      <a:pt x="214011" y="2255"/>
                      <a:pt x="221439" y="772"/>
                      <a:pt x="229238" y="40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6" name="is1îḋê">
              <a:extLst>
                <a:ext uri="{FF2B5EF4-FFF2-40B4-BE49-F238E27FC236}">
                  <a16:creationId xmlns:a16="http://schemas.microsoft.com/office/drawing/2014/main" id="{8D1E403C-8740-47B1-9E80-401CD62783F6}"/>
                </a:ext>
              </a:extLst>
            </p:cNvPr>
            <p:cNvGrpSpPr/>
            <p:nvPr/>
          </p:nvGrpSpPr>
          <p:grpSpPr>
            <a:xfrm>
              <a:off x="8394817" y="4076071"/>
              <a:ext cx="3130685" cy="2070729"/>
              <a:chOff x="8394817" y="4076071"/>
              <a:chExt cx="3130685" cy="2070729"/>
            </a:xfrm>
          </p:grpSpPr>
          <p:sp>
            <p:nvSpPr>
              <p:cNvPr id="25" name="iŝḻiḑê">
                <a:extLst>
                  <a:ext uri="{FF2B5EF4-FFF2-40B4-BE49-F238E27FC236}">
                    <a16:creationId xmlns:a16="http://schemas.microsoft.com/office/drawing/2014/main" id="{8658AC2D-1D77-475C-A879-BCF69646021D}"/>
                  </a:ext>
                </a:extLst>
              </p:cNvPr>
              <p:cNvSpPr txBox="1"/>
              <p:nvPr/>
            </p:nvSpPr>
            <p:spPr>
              <a:xfrm>
                <a:off x="8394817" y="5260694"/>
                <a:ext cx="3130685" cy="88610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91440" tIns="45720" rIns="91440" bIns="4572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60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6" name="iṣlíḋê">
                <a:extLst>
                  <a:ext uri="{FF2B5EF4-FFF2-40B4-BE49-F238E27FC236}">
                    <a16:creationId xmlns:a16="http://schemas.microsoft.com/office/drawing/2014/main" id="{AE9B37D5-AC4C-4B0D-93DC-0432F74F41A2}"/>
                  </a:ext>
                </a:extLst>
              </p:cNvPr>
              <p:cNvSpPr/>
              <p:nvPr/>
            </p:nvSpPr>
            <p:spPr>
              <a:xfrm>
                <a:off x="8736015" y="4572181"/>
                <a:ext cx="2448288" cy="58210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175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tx1"/>
                    </a:solidFill>
                  </a:rPr>
                  <a:t>Text here</a:t>
                </a:r>
                <a:endParaRPr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ïṡḻîdê">
                <a:extLst>
                  <a:ext uri="{FF2B5EF4-FFF2-40B4-BE49-F238E27FC236}">
                    <a16:creationId xmlns:a16="http://schemas.microsoft.com/office/drawing/2014/main" id="{F2C13648-6580-4CC6-A570-2F32B595FB01}"/>
                  </a:ext>
                </a:extLst>
              </p:cNvPr>
              <p:cNvSpPr/>
              <p:nvPr/>
            </p:nvSpPr>
            <p:spPr bwMode="auto">
              <a:xfrm>
                <a:off x="9749063" y="4076071"/>
                <a:ext cx="422192" cy="391150"/>
              </a:xfrm>
              <a:custGeom>
                <a:avLst/>
                <a:gdLst>
                  <a:gd name="connsiteX0" fmla="*/ 445285 w 605804"/>
                  <a:gd name="connsiteY0" fmla="*/ 326174 h 561262"/>
                  <a:gd name="connsiteX1" fmla="*/ 441943 w 605804"/>
                  <a:gd name="connsiteY1" fmla="*/ 329512 h 561262"/>
                  <a:gd name="connsiteX2" fmla="*/ 441943 w 605804"/>
                  <a:gd name="connsiteY2" fmla="*/ 343787 h 561262"/>
                  <a:gd name="connsiteX3" fmla="*/ 419754 w 605804"/>
                  <a:gd name="connsiteY3" fmla="*/ 353799 h 561262"/>
                  <a:gd name="connsiteX4" fmla="*/ 410470 w 605804"/>
                  <a:gd name="connsiteY4" fmla="*/ 376603 h 561262"/>
                  <a:gd name="connsiteX5" fmla="*/ 419290 w 605804"/>
                  <a:gd name="connsiteY5" fmla="*/ 399778 h 561262"/>
                  <a:gd name="connsiteX6" fmla="*/ 447420 w 605804"/>
                  <a:gd name="connsiteY6" fmla="*/ 415352 h 561262"/>
                  <a:gd name="connsiteX7" fmla="*/ 458375 w 605804"/>
                  <a:gd name="connsiteY7" fmla="*/ 422397 h 561262"/>
                  <a:gd name="connsiteX8" fmla="*/ 461532 w 605804"/>
                  <a:gd name="connsiteY8" fmla="*/ 432409 h 561262"/>
                  <a:gd name="connsiteX9" fmla="*/ 458561 w 605804"/>
                  <a:gd name="connsiteY9" fmla="*/ 441493 h 561262"/>
                  <a:gd name="connsiteX10" fmla="*/ 449648 w 605804"/>
                  <a:gd name="connsiteY10" fmla="*/ 444923 h 561262"/>
                  <a:gd name="connsiteX11" fmla="*/ 438136 w 605804"/>
                  <a:gd name="connsiteY11" fmla="*/ 440474 h 561262"/>
                  <a:gd name="connsiteX12" fmla="*/ 433773 w 605804"/>
                  <a:gd name="connsiteY12" fmla="*/ 429350 h 561262"/>
                  <a:gd name="connsiteX13" fmla="*/ 429966 w 605804"/>
                  <a:gd name="connsiteY13" fmla="*/ 426012 h 561262"/>
                  <a:gd name="connsiteX14" fmla="*/ 410377 w 605804"/>
                  <a:gd name="connsiteY14" fmla="*/ 426383 h 561262"/>
                  <a:gd name="connsiteX15" fmla="*/ 406571 w 605804"/>
                  <a:gd name="connsiteY15" fmla="*/ 430369 h 561262"/>
                  <a:gd name="connsiteX16" fmla="*/ 416690 w 605804"/>
                  <a:gd name="connsiteY16" fmla="*/ 454471 h 561262"/>
                  <a:gd name="connsiteX17" fmla="*/ 441943 w 605804"/>
                  <a:gd name="connsiteY17" fmla="*/ 465317 h 561262"/>
                  <a:gd name="connsiteX18" fmla="*/ 441943 w 605804"/>
                  <a:gd name="connsiteY18" fmla="*/ 478666 h 561262"/>
                  <a:gd name="connsiteX19" fmla="*/ 445285 w 605804"/>
                  <a:gd name="connsiteY19" fmla="*/ 482003 h 561262"/>
                  <a:gd name="connsiteX20" fmla="*/ 457261 w 605804"/>
                  <a:gd name="connsiteY20" fmla="*/ 482003 h 561262"/>
                  <a:gd name="connsiteX21" fmla="*/ 460603 w 605804"/>
                  <a:gd name="connsiteY21" fmla="*/ 478666 h 561262"/>
                  <a:gd name="connsiteX22" fmla="*/ 460603 w 605804"/>
                  <a:gd name="connsiteY22" fmla="*/ 464854 h 561262"/>
                  <a:gd name="connsiteX23" fmla="*/ 480471 w 605804"/>
                  <a:gd name="connsiteY23" fmla="*/ 455213 h 561262"/>
                  <a:gd name="connsiteX24" fmla="*/ 489477 w 605804"/>
                  <a:gd name="connsiteY24" fmla="*/ 432316 h 561262"/>
                  <a:gd name="connsiteX25" fmla="*/ 480564 w 605804"/>
                  <a:gd name="connsiteY25" fmla="*/ 409326 h 561262"/>
                  <a:gd name="connsiteX26" fmla="*/ 452619 w 605804"/>
                  <a:gd name="connsiteY26" fmla="*/ 393104 h 561262"/>
                  <a:gd name="connsiteX27" fmla="*/ 441479 w 605804"/>
                  <a:gd name="connsiteY27" fmla="*/ 385966 h 561262"/>
                  <a:gd name="connsiteX28" fmla="*/ 438229 w 605804"/>
                  <a:gd name="connsiteY28" fmla="*/ 376789 h 561262"/>
                  <a:gd name="connsiteX29" fmla="*/ 441107 w 605804"/>
                  <a:gd name="connsiteY29" fmla="*/ 367704 h 561262"/>
                  <a:gd name="connsiteX30" fmla="*/ 449741 w 605804"/>
                  <a:gd name="connsiteY30" fmla="*/ 364089 h 561262"/>
                  <a:gd name="connsiteX31" fmla="*/ 458932 w 605804"/>
                  <a:gd name="connsiteY31" fmla="*/ 368446 h 561262"/>
                  <a:gd name="connsiteX32" fmla="*/ 462275 w 605804"/>
                  <a:gd name="connsiteY32" fmla="*/ 378272 h 561262"/>
                  <a:gd name="connsiteX33" fmla="*/ 466081 w 605804"/>
                  <a:gd name="connsiteY33" fmla="*/ 381609 h 561262"/>
                  <a:gd name="connsiteX34" fmla="*/ 485763 w 605804"/>
                  <a:gd name="connsiteY34" fmla="*/ 381424 h 561262"/>
                  <a:gd name="connsiteX35" fmla="*/ 489569 w 605804"/>
                  <a:gd name="connsiteY35" fmla="*/ 377438 h 561262"/>
                  <a:gd name="connsiteX36" fmla="*/ 481307 w 605804"/>
                  <a:gd name="connsiteY36" fmla="*/ 355931 h 561262"/>
                  <a:gd name="connsiteX37" fmla="*/ 460603 w 605804"/>
                  <a:gd name="connsiteY37" fmla="*/ 344344 h 561262"/>
                  <a:gd name="connsiteX38" fmla="*/ 460603 w 605804"/>
                  <a:gd name="connsiteY38" fmla="*/ 329512 h 561262"/>
                  <a:gd name="connsiteX39" fmla="*/ 457261 w 605804"/>
                  <a:gd name="connsiteY39" fmla="*/ 326174 h 561262"/>
                  <a:gd name="connsiteX40" fmla="*/ 434887 w 605804"/>
                  <a:gd name="connsiteY40" fmla="*/ 246823 h 561262"/>
                  <a:gd name="connsiteX41" fmla="*/ 461718 w 605804"/>
                  <a:gd name="connsiteY41" fmla="*/ 246823 h 561262"/>
                  <a:gd name="connsiteX42" fmla="*/ 461718 w 605804"/>
                  <a:gd name="connsiteY42" fmla="*/ 278063 h 561262"/>
                  <a:gd name="connsiteX43" fmla="*/ 574517 w 605804"/>
                  <a:gd name="connsiteY43" fmla="*/ 390694 h 561262"/>
                  <a:gd name="connsiteX44" fmla="*/ 605804 w 605804"/>
                  <a:gd name="connsiteY44" fmla="*/ 390694 h 561262"/>
                  <a:gd name="connsiteX45" fmla="*/ 605804 w 605804"/>
                  <a:gd name="connsiteY45" fmla="*/ 417391 h 561262"/>
                  <a:gd name="connsiteX46" fmla="*/ 574517 w 605804"/>
                  <a:gd name="connsiteY46" fmla="*/ 417391 h 561262"/>
                  <a:gd name="connsiteX47" fmla="*/ 461718 w 605804"/>
                  <a:gd name="connsiteY47" fmla="*/ 529929 h 561262"/>
                  <a:gd name="connsiteX48" fmla="*/ 461718 w 605804"/>
                  <a:gd name="connsiteY48" fmla="*/ 561262 h 561262"/>
                  <a:gd name="connsiteX49" fmla="*/ 434887 w 605804"/>
                  <a:gd name="connsiteY49" fmla="*/ 561262 h 561262"/>
                  <a:gd name="connsiteX50" fmla="*/ 434887 w 605804"/>
                  <a:gd name="connsiteY50" fmla="*/ 530115 h 561262"/>
                  <a:gd name="connsiteX51" fmla="*/ 322087 w 605804"/>
                  <a:gd name="connsiteY51" fmla="*/ 417484 h 561262"/>
                  <a:gd name="connsiteX52" fmla="*/ 290800 w 605804"/>
                  <a:gd name="connsiteY52" fmla="*/ 417484 h 561262"/>
                  <a:gd name="connsiteX53" fmla="*/ 290800 w 605804"/>
                  <a:gd name="connsiteY53" fmla="*/ 390694 h 561262"/>
                  <a:gd name="connsiteX54" fmla="*/ 322087 w 605804"/>
                  <a:gd name="connsiteY54" fmla="*/ 390694 h 561262"/>
                  <a:gd name="connsiteX55" fmla="*/ 434887 w 605804"/>
                  <a:gd name="connsiteY55" fmla="*/ 278063 h 561262"/>
                  <a:gd name="connsiteX56" fmla="*/ 229238 w 605804"/>
                  <a:gd name="connsiteY56" fmla="*/ 401 h 561262"/>
                  <a:gd name="connsiteX57" fmla="*/ 284946 w 605804"/>
                  <a:gd name="connsiteY57" fmla="*/ 12174 h 561262"/>
                  <a:gd name="connsiteX58" fmla="*/ 312057 w 605804"/>
                  <a:gd name="connsiteY58" fmla="*/ 37295 h 561262"/>
                  <a:gd name="connsiteX59" fmla="*/ 341954 w 605804"/>
                  <a:gd name="connsiteY59" fmla="*/ 131662 h 561262"/>
                  <a:gd name="connsiteX60" fmla="*/ 339911 w 605804"/>
                  <a:gd name="connsiteY60" fmla="*/ 140098 h 561262"/>
                  <a:gd name="connsiteX61" fmla="*/ 347896 w 605804"/>
                  <a:gd name="connsiteY61" fmla="*/ 179773 h 561262"/>
                  <a:gd name="connsiteX62" fmla="*/ 328677 w 605804"/>
                  <a:gd name="connsiteY62" fmla="*/ 213144 h 561262"/>
                  <a:gd name="connsiteX63" fmla="*/ 315214 w 605804"/>
                  <a:gd name="connsiteY63" fmla="*/ 249945 h 561262"/>
                  <a:gd name="connsiteX64" fmla="*/ 315214 w 605804"/>
                  <a:gd name="connsiteY64" fmla="*/ 295831 h 561262"/>
                  <a:gd name="connsiteX65" fmla="*/ 317628 w 605804"/>
                  <a:gd name="connsiteY65" fmla="*/ 299632 h 561262"/>
                  <a:gd name="connsiteX66" fmla="*/ 334712 w 605804"/>
                  <a:gd name="connsiteY66" fmla="*/ 308438 h 561262"/>
                  <a:gd name="connsiteX67" fmla="*/ 303794 w 605804"/>
                  <a:gd name="connsiteY67" fmla="*/ 368877 h 561262"/>
                  <a:gd name="connsiteX68" fmla="*/ 290795 w 605804"/>
                  <a:gd name="connsiteY68" fmla="*/ 368877 h 561262"/>
                  <a:gd name="connsiteX69" fmla="*/ 268976 w 605804"/>
                  <a:gd name="connsiteY69" fmla="*/ 390662 h 561262"/>
                  <a:gd name="connsiteX70" fmla="*/ 268976 w 605804"/>
                  <a:gd name="connsiteY70" fmla="*/ 417359 h 561262"/>
                  <a:gd name="connsiteX71" fmla="*/ 290795 w 605804"/>
                  <a:gd name="connsiteY71" fmla="*/ 439050 h 561262"/>
                  <a:gd name="connsiteX72" fmla="*/ 303794 w 605804"/>
                  <a:gd name="connsiteY72" fmla="*/ 439050 h 561262"/>
                  <a:gd name="connsiteX73" fmla="*/ 328398 w 605804"/>
                  <a:gd name="connsiteY73" fmla="*/ 491332 h 561262"/>
                  <a:gd name="connsiteX74" fmla="*/ 267769 w 605804"/>
                  <a:gd name="connsiteY74" fmla="*/ 491332 h 561262"/>
                  <a:gd name="connsiteX75" fmla="*/ 205655 w 605804"/>
                  <a:gd name="connsiteY75" fmla="*/ 491332 h 561262"/>
                  <a:gd name="connsiteX76" fmla="*/ 0 w 605804"/>
                  <a:gd name="connsiteY76" fmla="*/ 491332 h 561262"/>
                  <a:gd name="connsiteX77" fmla="*/ 0 w 605804"/>
                  <a:gd name="connsiteY77" fmla="*/ 424775 h 561262"/>
                  <a:gd name="connsiteX78" fmla="*/ 16991 w 605804"/>
                  <a:gd name="connsiteY78" fmla="*/ 388529 h 561262"/>
                  <a:gd name="connsiteX79" fmla="*/ 155704 w 605804"/>
                  <a:gd name="connsiteY79" fmla="*/ 299632 h 561262"/>
                  <a:gd name="connsiteX80" fmla="*/ 157839 w 605804"/>
                  <a:gd name="connsiteY80" fmla="*/ 295831 h 561262"/>
                  <a:gd name="connsiteX81" fmla="*/ 157839 w 605804"/>
                  <a:gd name="connsiteY81" fmla="*/ 249945 h 561262"/>
                  <a:gd name="connsiteX82" fmla="*/ 144376 w 605804"/>
                  <a:gd name="connsiteY82" fmla="*/ 213144 h 561262"/>
                  <a:gd name="connsiteX83" fmla="*/ 125157 w 605804"/>
                  <a:gd name="connsiteY83" fmla="*/ 179773 h 561262"/>
                  <a:gd name="connsiteX84" fmla="*/ 132678 w 605804"/>
                  <a:gd name="connsiteY84" fmla="*/ 140098 h 561262"/>
                  <a:gd name="connsiteX85" fmla="*/ 130728 w 605804"/>
                  <a:gd name="connsiteY85" fmla="*/ 131662 h 561262"/>
                  <a:gd name="connsiteX86" fmla="*/ 130449 w 605804"/>
                  <a:gd name="connsiteY86" fmla="*/ 85313 h 561262"/>
                  <a:gd name="connsiteX87" fmla="*/ 157561 w 605804"/>
                  <a:gd name="connsiteY87" fmla="*/ 37852 h 561262"/>
                  <a:gd name="connsiteX88" fmla="*/ 182722 w 605804"/>
                  <a:gd name="connsiteY88" fmla="*/ 17087 h 561262"/>
                  <a:gd name="connsiteX89" fmla="*/ 207141 w 605804"/>
                  <a:gd name="connsiteY89" fmla="*/ 4665 h 561262"/>
                  <a:gd name="connsiteX90" fmla="*/ 229238 w 605804"/>
                  <a:gd name="connsiteY90" fmla="*/ 401 h 56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605804" h="561262">
                    <a:moveTo>
                      <a:pt x="445285" y="326174"/>
                    </a:moveTo>
                    <a:cubicBezTo>
                      <a:pt x="443428" y="326174"/>
                      <a:pt x="441943" y="327658"/>
                      <a:pt x="441943" y="329512"/>
                    </a:cubicBezTo>
                    <a:lnTo>
                      <a:pt x="441943" y="343787"/>
                    </a:lnTo>
                    <a:cubicBezTo>
                      <a:pt x="432752" y="345085"/>
                      <a:pt x="425510" y="348422"/>
                      <a:pt x="419754" y="353799"/>
                    </a:cubicBezTo>
                    <a:cubicBezTo>
                      <a:pt x="413627" y="359732"/>
                      <a:pt x="410470" y="367333"/>
                      <a:pt x="410470" y="376603"/>
                    </a:cubicBezTo>
                    <a:cubicBezTo>
                      <a:pt x="410470" y="386800"/>
                      <a:pt x="413441" y="394494"/>
                      <a:pt x="419290" y="399778"/>
                    </a:cubicBezTo>
                    <a:cubicBezTo>
                      <a:pt x="425139" y="405155"/>
                      <a:pt x="434516" y="410346"/>
                      <a:pt x="447420" y="415352"/>
                    </a:cubicBezTo>
                    <a:cubicBezTo>
                      <a:pt x="452619" y="417762"/>
                      <a:pt x="456333" y="420080"/>
                      <a:pt x="458375" y="422397"/>
                    </a:cubicBezTo>
                    <a:cubicBezTo>
                      <a:pt x="460511" y="424807"/>
                      <a:pt x="461532" y="428145"/>
                      <a:pt x="461532" y="432409"/>
                    </a:cubicBezTo>
                    <a:cubicBezTo>
                      <a:pt x="461532" y="436117"/>
                      <a:pt x="460511" y="439083"/>
                      <a:pt x="458561" y="441493"/>
                    </a:cubicBezTo>
                    <a:cubicBezTo>
                      <a:pt x="456519" y="443811"/>
                      <a:pt x="453548" y="444923"/>
                      <a:pt x="449648" y="444923"/>
                    </a:cubicBezTo>
                    <a:cubicBezTo>
                      <a:pt x="444914" y="444923"/>
                      <a:pt x="441107" y="443440"/>
                      <a:pt x="438136" y="440474"/>
                    </a:cubicBezTo>
                    <a:cubicBezTo>
                      <a:pt x="435630" y="438156"/>
                      <a:pt x="434237" y="434263"/>
                      <a:pt x="433773" y="429350"/>
                    </a:cubicBezTo>
                    <a:cubicBezTo>
                      <a:pt x="433680" y="427403"/>
                      <a:pt x="431916" y="426012"/>
                      <a:pt x="429966" y="426012"/>
                    </a:cubicBezTo>
                    <a:lnTo>
                      <a:pt x="410377" y="426383"/>
                    </a:lnTo>
                    <a:cubicBezTo>
                      <a:pt x="408242" y="426383"/>
                      <a:pt x="406385" y="428237"/>
                      <a:pt x="406571" y="430369"/>
                    </a:cubicBezTo>
                    <a:cubicBezTo>
                      <a:pt x="407035" y="440752"/>
                      <a:pt x="410470" y="448724"/>
                      <a:pt x="416690" y="454471"/>
                    </a:cubicBezTo>
                    <a:cubicBezTo>
                      <a:pt x="423375" y="460497"/>
                      <a:pt x="431916" y="464112"/>
                      <a:pt x="441943" y="465317"/>
                    </a:cubicBezTo>
                    <a:lnTo>
                      <a:pt x="441943" y="478666"/>
                    </a:lnTo>
                    <a:cubicBezTo>
                      <a:pt x="441943" y="480520"/>
                      <a:pt x="443428" y="482003"/>
                      <a:pt x="445285" y="482003"/>
                    </a:cubicBezTo>
                    <a:lnTo>
                      <a:pt x="457261" y="482003"/>
                    </a:lnTo>
                    <a:cubicBezTo>
                      <a:pt x="459118" y="482003"/>
                      <a:pt x="460603" y="480520"/>
                      <a:pt x="460603" y="478666"/>
                    </a:cubicBezTo>
                    <a:lnTo>
                      <a:pt x="460603" y="464854"/>
                    </a:lnTo>
                    <a:cubicBezTo>
                      <a:pt x="468773" y="463371"/>
                      <a:pt x="475365" y="460126"/>
                      <a:pt x="480471" y="455213"/>
                    </a:cubicBezTo>
                    <a:cubicBezTo>
                      <a:pt x="486506" y="449466"/>
                      <a:pt x="489477" y="441864"/>
                      <a:pt x="489477" y="432316"/>
                    </a:cubicBezTo>
                    <a:cubicBezTo>
                      <a:pt x="489477" y="422397"/>
                      <a:pt x="486506" y="414610"/>
                      <a:pt x="480564" y="409326"/>
                    </a:cubicBezTo>
                    <a:cubicBezTo>
                      <a:pt x="474622" y="403857"/>
                      <a:pt x="465245" y="398573"/>
                      <a:pt x="452619" y="393104"/>
                    </a:cubicBezTo>
                    <a:cubicBezTo>
                      <a:pt x="447142" y="390694"/>
                      <a:pt x="443428" y="388283"/>
                      <a:pt x="441479" y="385966"/>
                    </a:cubicBezTo>
                    <a:cubicBezTo>
                      <a:pt x="439436" y="383648"/>
                      <a:pt x="438508" y="380682"/>
                      <a:pt x="438229" y="376789"/>
                    </a:cubicBezTo>
                    <a:cubicBezTo>
                      <a:pt x="438229" y="373081"/>
                      <a:pt x="439250" y="370022"/>
                      <a:pt x="441107" y="367704"/>
                    </a:cubicBezTo>
                    <a:cubicBezTo>
                      <a:pt x="442964" y="365294"/>
                      <a:pt x="445935" y="364089"/>
                      <a:pt x="449741" y="364089"/>
                    </a:cubicBezTo>
                    <a:cubicBezTo>
                      <a:pt x="453548" y="364089"/>
                      <a:pt x="456519" y="365479"/>
                      <a:pt x="458932" y="368446"/>
                    </a:cubicBezTo>
                    <a:cubicBezTo>
                      <a:pt x="460789" y="370763"/>
                      <a:pt x="461903" y="374008"/>
                      <a:pt x="462275" y="378272"/>
                    </a:cubicBezTo>
                    <a:cubicBezTo>
                      <a:pt x="462367" y="380311"/>
                      <a:pt x="464131" y="381609"/>
                      <a:pt x="466081" y="381609"/>
                    </a:cubicBezTo>
                    <a:lnTo>
                      <a:pt x="485763" y="381424"/>
                    </a:lnTo>
                    <a:cubicBezTo>
                      <a:pt x="487991" y="381424"/>
                      <a:pt x="489755" y="379570"/>
                      <a:pt x="489569" y="377438"/>
                    </a:cubicBezTo>
                    <a:cubicBezTo>
                      <a:pt x="489105" y="368909"/>
                      <a:pt x="486227" y="361771"/>
                      <a:pt x="481307" y="355931"/>
                    </a:cubicBezTo>
                    <a:cubicBezTo>
                      <a:pt x="476108" y="349906"/>
                      <a:pt x="469145" y="346012"/>
                      <a:pt x="460603" y="344344"/>
                    </a:cubicBezTo>
                    <a:lnTo>
                      <a:pt x="460603" y="329512"/>
                    </a:lnTo>
                    <a:cubicBezTo>
                      <a:pt x="460603" y="327658"/>
                      <a:pt x="459118" y="326174"/>
                      <a:pt x="457261" y="326174"/>
                    </a:cubicBezTo>
                    <a:close/>
                    <a:moveTo>
                      <a:pt x="434887" y="246823"/>
                    </a:moveTo>
                    <a:lnTo>
                      <a:pt x="461718" y="246823"/>
                    </a:lnTo>
                    <a:lnTo>
                      <a:pt x="461718" y="278063"/>
                    </a:lnTo>
                    <a:cubicBezTo>
                      <a:pt x="521042" y="284367"/>
                      <a:pt x="568204" y="331458"/>
                      <a:pt x="574517" y="390694"/>
                    </a:cubicBezTo>
                    <a:lnTo>
                      <a:pt x="605804" y="390694"/>
                    </a:lnTo>
                    <a:lnTo>
                      <a:pt x="605804" y="417391"/>
                    </a:lnTo>
                    <a:lnTo>
                      <a:pt x="574517" y="417391"/>
                    </a:lnTo>
                    <a:cubicBezTo>
                      <a:pt x="568204" y="476534"/>
                      <a:pt x="521042" y="523626"/>
                      <a:pt x="461718" y="529929"/>
                    </a:cubicBezTo>
                    <a:lnTo>
                      <a:pt x="461718" y="561262"/>
                    </a:lnTo>
                    <a:lnTo>
                      <a:pt x="434887" y="561262"/>
                    </a:lnTo>
                    <a:lnTo>
                      <a:pt x="434887" y="530115"/>
                    </a:lnTo>
                    <a:cubicBezTo>
                      <a:pt x="375563" y="523811"/>
                      <a:pt x="328400" y="476719"/>
                      <a:pt x="322087" y="417484"/>
                    </a:cubicBezTo>
                    <a:lnTo>
                      <a:pt x="290800" y="417484"/>
                    </a:lnTo>
                    <a:lnTo>
                      <a:pt x="290800" y="390694"/>
                    </a:lnTo>
                    <a:lnTo>
                      <a:pt x="322087" y="390694"/>
                    </a:lnTo>
                    <a:cubicBezTo>
                      <a:pt x="328400" y="331458"/>
                      <a:pt x="375563" y="284367"/>
                      <a:pt x="434887" y="278063"/>
                    </a:cubicBezTo>
                    <a:close/>
                    <a:moveTo>
                      <a:pt x="229238" y="401"/>
                    </a:moveTo>
                    <a:cubicBezTo>
                      <a:pt x="253564" y="-1638"/>
                      <a:pt x="271855" y="4387"/>
                      <a:pt x="284946" y="12174"/>
                    </a:cubicBezTo>
                    <a:cubicBezTo>
                      <a:pt x="304629" y="22927"/>
                      <a:pt x="312057" y="37295"/>
                      <a:pt x="312057" y="37295"/>
                    </a:cubicBezTo>
                    <a:cubicBezTo>
                      <a:pt x="312057" y="37295"/>
                      <a:pt x="357180" y="40447"/>
                      <a:pt x="341954" y="131662"/>
                    </a:cubicBezTo>
                    <a:cubicBezTo>
                      <a:pt x="341396" y="134443"/>
                      <a:pt x="340654" y="137224"/>
                      <a:pt x="339911" y="140098"/>
                    </a:cubicBezTo>
                    <a:cubicBezTo>
                      <a:pt x="348453" y="140098"/>
                      <a:pt x="357273" y="146772"/>
                      <a:pt x="347896" y="179773"/>
                    </a:cubicBezTo>
                    <a:cubicBezTo>
                      <a:pt x="340561" y="205450"/>
                      <a:pt x="333876" y="212773"/>
                      <a:pt x="328677" y="213144"/>
                    </a:cubicBezTo>
                    <a:cubicBezTo>
                      <a:pt x="326820" y="224917"/>
                      <a:pt x="322270" y="237709"/>
                      <a:pt x="315214" y="249945"/>
                    </a:cubicBezTo>
                    <a:lnTo>
                      <a:pt x="315214" y="295831"/>
                    </a:lnTo>
                    <a:cubicBezTo>
                      <a:pt x="315214" y="297407"/>
                      <a:pt x="316142" y="298890"/>
                      <a:pt x="317628" y="299632"/>
                    </a:cubicBezTo>
                    <a:cubicBezTo>
                      <a:pt x="320785" y="301115"/>
                      <a:pt x="326727" y="304267"/>
                      <a:pt x="334712" y="308438"/>
                    </a:cubicBezTo>
                    <a:cubicBezTo>
                      <a:pt x="320135" y="325773"/>
                      <a:pt x="309364" y="346259"/>
                      <a:pt x="303794" y="368877"/>
                    </a:cubicBezTo>
                    <a:lnTo>
                      <a:pt x="290795" y="368877"/>
                    </a:lnTo>
                    <a:cubicBezTo>
                      <a:pt x="278818" y="368877"/>
                      <a:pt x="268976" y="378611"/>
                      <a:pt x="268976" y="390662"/>
                    </a:cubicBezTo>
                    <a:lnTo>
                      <a:pt x="268976" y="417359"/>
                    </a:lnTo>
                    <a:cubicBezTo>
                      <a:pt x="268976" y="429317"/>
                      <a:pt x="278818" y="439050"/>
                      <a:pt x="290795" y="439050"/>
                    </a:cubicBezTo>
                    <a:lnTo>
                      <a:pt x="303794" y="439050"/>
                    </a:lnTo>
                    <a:cubicBezTo>
                      <a:pt x="308529" y="458239"/>
                      <a:pt x="317071" y="475944"/>
                      <a:pt x="328398" y="491332"/>
                    </a:cubicBezTo>
                    <a:lnTo>
                      <a:pt x="267769" y="491332"/>
                    </a:lnTo>
                    <a:lnTo>
                      <a:pt x="205655" y="491332"/>
                    </a:lnTo>
                    <a:lnTo>
                      <a:pt x="0" y="491332"/>
                    </a:lnTo>
                    <a:lnTo>
                      <a:pt x="0" y="424775"/>
                    </a:lnTo>
                    <a:cubicBezTo>
                      <a:pt x="0" y="410777"/>
                      <a:pt x="6221" y="397429"/>
                      <a:pt x="16991" y="388529"/>
                    </a:cubicBezTo>
                    <a:cubicBezTo>
                      <a:pt x="77341" y="338936"/>
                      <a:pt x="142519" y="306121"/>
                      <a:pt x="155704" y="299632"/>
                    </a:cubicBezTo>
                    <a:cubicBezTo>
                      <a:pt x="157189" y="299076"/>
                      <a:pt x="158211" y="297407"/>
                      <a:pt x="157839" y="295831"/>
                    </a:cubicBezTo>
                    <a:lnTo>
                      <a:pt x="157839" y="249945"/>
                    </a:lnTo>
                    <a:cubicBezTo>
                      <a:pt x="150690" y="237709"/>
                      <a:pt x="146233" y="224731"/>
                      <a:pt x="144376" y="213144"/>
                    </a:cubicBezTo>
                    <a:cubicBezTo>
                      <a:pt x="139270" y="212773"/>
                      <a:pt x="132492" y="205450"/>
                      <a:pt x="125157" y="179773"/>
                    </a:cubicBezTo>
                    <a:cubicBezTo>
                      <a:pt x="115965" y="147236"/>
                      <a:pt x="124322" y="140376"/>
                      <a:pt x="132678" y="140098"/>
                    </a:cubicBezTo>
                    <a:cubicBezTo>
                      <a:pt x="131935" y="137224"/>
                      <a:pt x="131192" y="134536"/>
                      <a:pt x="130728" y="131662"/>
                    </a:cubicBezTo>
                    <a:cubicBezTo>
                      <a:pt x="127478" y="115255"/>
                      <a:pt x="126643" y="100052"/>
                      <a:pt x="130449" y="85313"/>
                    </a:cubicBezTo>
                    <a:cubicBezTo>
                      <a:pt x="135092" y="65661"/>
                      <a:pt x="145676" y="49995"/>
                      <a:pt x="157561" y="37852"/>
                    </a:cubicBezTo>
                    <a:cubicBezTo>
                      <a:pt x="165174" y="29879"/>
                      <a:pt x="173716" y="22834"/>
                      <a:pt x="182722" y="17087"/>
                    </a:cubicBezTo>
                    <a:cubicBezTo>
                      <a:pt x="190150" y="12081"/>
                      <a:pt x="198227" y="7632"/>
                      <a:pt x="207141" y="4665"/>
                    </a:cubicBezTo>
                    <a:cubicBezTo>
                      <a:pt x="214011" y="2255"/>
                      <a:pt x="221439" y="772"/>
                      <a:pt x="229238" y="40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" name="íSlîḓé">
              <a:extLst>
                <a:ext uri="{FF2B5EF4-FFF2-40B4-BE49-F238E27FC236}">
                  <a16:creationId xmlns:a16="http://schemas.microsoft.com/office/drawing/2014/main" id="{06DC196E-BE61-4737-98A5-296C1DE7ACBE}"/>
                </a:ext>
              </a:extLst>
            </p:cNvPr>
            <p:cNvGrpSpPr>
              <a:grpSpLocks/>
            </p:cNvGrpSpPr>
            <p:nvPr/>
          </p:nvGrpSpPr>
          <p:grpSpPr>
            <a:xfrm>
              <a:off x="673100" y="4076071"/>
              <a:ext cx="3130685" cy="2070729"/>
              <a:chOff x="8394817" y="1347204"/>
              <a:chExt cx="3130685" cy="2070729"/>
            </a:xfrm>
          </p:grpSpPr>
          <p:sp>
            <p:nvSpPr>
              <p:cNvPr id="22" name="îṥľiďe">
                <a:extLst>
                  <a:ext uri="{FF2B5EF4-FFF2-40B4-BE49-F238E27FC236}">
                    <a16:creationId xmlns:a16="http://schemas.microsoft.com/office/drawing/2014/main" id="{C6171777-17FA-493E-ABBA-17EE4B81D3F8}"/>
                  </a:ext>
                </a:extLst>
              </p:cNvPr>
              <p:cNvSpPr txBox="1"/>
              <p:nvPr/>
            </p:nvSpPr>
            <p:spPr>
              <a:xfrm>
                <a:off x="8394817" y="2531827"/>
                <a:ext cx="3130685" cy="88610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91440" tIns="45720" rIns="91440" bIns="4572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60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3" name="isḷíḍê">
                <a:extLst>
                  <a:ext uri="{FF2B5EF4-FFF2-40B4-BE49-F238E27FC236}">
                    <a16:creationId xmlns:a16="http://schemas.microsoft.com/office/drawing/2014/main" id="{EE85B36D-735F-4FFC-BD9B-20374F59E214}"/>
                  </a:ext>
                </a:extLst>
              </p:cNvPr>
              <p:cNvSpPr/>
              <p:nvPr/>
            </p:nvSpPr>
            <p:spPr>
              <a:xfrm>
                <a:off x="8736015" y="1843314"/>
                <a:ext cx="2448288" cy="58210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175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tx1"/>
                    </a:solidFill>
                  </a:rPr>
                  <a:t>Text here</a:t>
                </a:r>
                <a:endParaRPr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ïṡļiďé">
                <a:extLst>
                  <a:ext uri="{FF2B5EF4-FFF2-40B4-BE49-F238E27FC236}">
                    <a16:creationId xmlns:a16="http://schemas.microsoft.com/office/drawing/2014/main" id="{BF2B2483-84E8-4084-AC31-074E9AF34645}"/>
                  </a:ext>
                </a:extLst>
              </p:cNvPr>
              <p:cNvSpPr/>
              <p:nvPr/>
            </p:nvSpPr>
            <p:spPr bwMode="auto">
              <a:xfrm>
                <a:off x="9749063" y="1347204"/>
                <a:ext cx="422192" cy="391150"/>
              </a:xfrm>
              <a:custGeom>
                <a:avLst/>
                <a:gdLst>
                  <a:gd name="connsiteX0" fmla="*/ 445285 w 605804"/>
                  <a:gd name="connsiteY0" fmla="*/ 326174 h 561262"/>
                  <a:gd name="connsiteX1" fmla="*/ 441943 w 605804"/>
                  <a:gd name="connsiteY1" fmla="*/ 329512 h 561262"/>
                  <a:gd name="connsiteX2" fmla="*/ 441943 w 605804"/>
                  <a:gd name="connsiteY2" fmla="*/ 343787 h 561262"/>
                  <a:gd name="connsiteX3" fmla="*/ 419754 w 605804"/>
                  <a:gd name="connsiteY3" fmla="*/ 353799 h 561262"/>
                  <a:gd name="connsiteX4" fmla="*/ 410470 w 605804"/>
                  <a:gd name="connsiteY4" fmla="*/ 376603 h 561262"/>
                  <a:gd name="connsiteX5" fmla="*/ 419290 w 605804"/>
                  <a:gd name="connsiteY5" fmla="*/ 399778 h 561262"/>
                  <a:gd name="connsiteX6" fmla="*/ 447420 w 605804"/>
                  <a:gd name="connsiteY6" fmla="*/ 415352 h 561262"/>
                  <a:gd name="connsiteX7" fmla="*/ 458375 w 605804"/>
                  <a:gd name="connsiteY7" fmla="*/ 422397 h 561262"/>
                  <a:gd name="connsiteX8" fmla="*/ 461532 w 605804"/>
                  <a:gd name="connsiteY8" fmla="*/ 432409 h 561262"/>
                  <a:gd name="connsiteX9" fmla="*/ 458561 w 605804"/>
                  <a:gd name="connsiteY9" fmla="*/ 441493 h 561262"/>
                  <a:gd name="connsiteX10" fmla="*/ 449648 w 605804"/>
                  <a:gd name="connsiteY10" fmla="*/ 444923 h 561262"/>
                  <a:gd name="connsiteX11" fmla="*/ 438136 w 605804"/>
                  <a:gd name="connsiteY11" fmla="*/ 440474 h 561262"/>
                  <a:gd name="connsiteX12" fmla="*/ 433773 w 605804"/>
                  <a:gd name="connsiteY12" fmla="*/ 429350 h 561262"/>
                  <a:gd name="connsiteX13" fmla="*/ 429966 w 605804"/>
                  <a:gd name="connsiteY13" fmla="*/ 426012 h 561262"/>
                  <a:gd name="connsiteX14" fmla="*/ 410377 w 605804"/>
                  <a:gd name="connsiteY14" fmla="*/ 426383 h 561262"/>
                  <a:gd name="connsiteX15" fmla="*/ 406571 w 605804"/>
                  <a:gd name="connsiteY15" fmla="*/ 430369 h 561262"/>
                  <a:gd name="connsiteX16" fmla="*/ 416690 w 605804"/>
                  <a:gd name="connsiteY16" fmla="*/ 454471 h 561262"/>
                  <a:gd name="connsiteX17" fmla="*/ 441943 w 605804"/>
                  <a:gd name="connsiteY17" fmla="*/ 465317 h 561262"/>
                  <a:gd name="connsiteX18" fmla="*/ 441943 w 605804"/>
                  <a:gd name="connsiteY18" fmla="*/ 478666 h 561262"/>
                  <a:gd name="connsiteX19" fmla="*/ 445285 w 605804"/>
                  <a:gd name="connsiteY19" fmla="*/ 482003 h 561262"/>
                  <a:gd name="connsiteX20" fmla="*/ 457261 w 605804"/>
                  <a:gd name="connsiteY20" fmla="*/ 482003 h 561262"/>
                  <a:gd name="connsiteX21" fmla="*/ 460603 w 605804"/>
                  <a:gd name="connsiteY21" fmla="*/ 478666 h 561262"/>
                  <a:gd name="connsiteX22" fmla="*/ 460603 w 605804"/>
                  <a:gd name="connsiteY22" fmla="*/ 464854 h 561262"/>
                  <a:gd name="connsiteX23" fmla="*/ 480471 w 605804"/>
                  <a:gd name="connsiteY23" fmla="*/ 455213 h 561262"/>
                  <a:gd name="connsiteX24" fmla="*/ 489477 w 605804"/>
                  <a:gd name="connsiteY24" fmla="*/ 432316 h 561262"/>
                  <a:gd name="connsiteX25" fmla="*/ 480564 w 605804"/>
                  <a:gd name="connsiteY25" fmla="*/ 409326 h 561262"/>
                  <a:gd name="connsiteX26" fmla="*/ 452619 w 605804"/>
                  <a:gd name="connsiteY26" fmla="*/ 393104 h 561262"/>
                  <a:gd name="connsiteX27" fmla="*/ 441479 w 605804"/>
                  <a:gd name="connsiteY27" fmla="*/ 385966 h 561262"/>
                  <a:gd name="connsiteX28" fmla="*/ 438229 w 605804"/>
                  <a:gd name="connsiteY28" fmla="*/ 376789 h 561262"/>
                  <a:gd name="connsiteX29" fmla="*/ 441107 w 605804"/>
                  <a:gd name="connsiteY29" fmla="*/ 367704 h 561262"/>
                  <a:gd name="connsiteX30" fmla="*/ 449741 w 605804"/>
                  <a:gd name="connsiteY30" fmla="*/ 364089 h 561262"/>
                  <a:gd name="connsiteX31" fmla="*/ 458932 w 605804"/>
                  <a:gd name="connsiteY31" fmla="*/ 368446 h 561262"/>
                  <a:gd name="connsiteX32" fmla="*/ 462275 w 605804"/>
                  <a:gd name="connsiteY32" fmla="*/ 378272 h 561262"/>
                  <a:gd name="connsiteX33" fmla="*/ 466081 w 605804"/>
                  <a:gd name="connsiteY33" fmla="*/ 381609 h 561262"/>
                  <a:gd name="connsiteX34" fmla="*/ 485763 w 605804"/>
                  <a:gd name="connsiteY34" fmla="*/ 381424 h 561262"/>
                  <a:gd name="connsiteX35" fmla="*/ 489569 w 605804"/>
                  <a:gd name="connsiteY35" fmla="*/ 377438 h 561262"/>
                  <a:gd name="connsiteX36" fmla="*/ 481307 w 605804"/>
                  <a:gd name="connsiteY36" fmla="*/ 355931 h 561262"/>
                  <a:gd name="connsiteX37" fmla="*/ 460603 w 605804"/>
                  <a:gd name="connsiteY37" fmla="*/ 344344 h 561262"/>
                  <a:gd name="connsiteX38" fmla="*/ 460603 w 605804"/>
                  <a:gd name="connsiteY38" fmla="*/ 329512 h 561262"/>
                  <a:gd name="connsiteX39" fmla="*/ 457261 w 605804"/>
                  <a:gd name="connsiteY39" fmla="*/ 326174 h 561262"/>
                  <a:gd name="connsiteX40" fmla="*/ 434887 w 605804"/>
                  <a:gd name="connsiteY40" fmla="*/ 246823 h 561262"/>
                  <a:gd name="connsiteX41" fmla="*/ 461718 w 605804"/>
                  <a:gd name="connsiteY41" fmla="*/ 246823 h 561262"/>
                  <a:gd name="connsiteX42" fmla="*/ 461718 w 605804"/>
                  <a:gd name="connsiteY42" fmla="*/ 278063 h 561262"/>
                  <a:gd name="connsiteX43" fmla="*/ 574517 w 605804"/>
                  <a:gd name="connsiteY43" fmla="*/ 390694 h 561262"/>
                  <a:gd name="connsiteX44" fmla="*/ 605804 w 605804"/>
                  <a:gd name="connsiteY44" fmla="*/ 390694 h 561262"/>
                  <a:gd name="connsiteX45" fmla="*/ 605804 w 605804"/>
                  <a:gd name="connsiteY45" fmla="*/ 417391 h 561262"/>
                  <a:gd name="connsiteX46" fmla="*/ 574517 w 605804"/>
                  <a:gd name="connsiteY46" fmla="*/ 417391 h 561262"/>
                  <a:gd name="connsiteX47" fmla="*/ 461718 w 605804"/>
                  <a:gd name="connsiteY47" fmla="*/ 529929 h 561262"/>
                  <a:gd name="connsiteX48" fmla="*/ 461718 w 605804"/>
                  <a:gd name="connsiteY48" fmla="*/ 561262 h 561262"/>
                  <a:gd name="connsiteX49" fmla="*/ 434887 w 605804"/>
                  <a:gd name="connsiteY49" fmla="*/ 561262 h 561262"/>
                  <a:gd name="connsiteX50" fmla="*/ 434887 w 605804"/>
                  <a:gd name="connsiteY50" fmla="*/ 530115 h 561262"/>
                  <a:gd name="connsiteX51" fmla="*/ 322087 w 605804"/>
                  <a:gd name="connsiteY51" fmla="*/ 417484 h 561262"/>
                  <a:gd name="connsiteX52" fmla="*/ 290800 w 605804"/>
                  <a:gd name="connsiteY52" fmla="*/ 417484 h 561262"/>
                  <a:gd name="connsiteX53" fmla="*/ 290800 w 605804"/>
                  <a:gd name="connsiteY53" fmla="*/ 390694 h 561262"/>
                  <a:gd name="connsiteX54" fmla="*/ 322087 w 605804"/>
                  <a:gd name="connsiteY54" fmla="*/ 390694 h 561262"/>
                  <a:gd name="connsiteX55" fmla="*/ 434887 w 605804"/>
                  <a:gd name="connsiteY55" fmla="*/ 278063 h 561262"/>
                  <a:gd name="connsiteX56" fmla="*/ 229238 w 605804"/>
                  <a:gd name="connsiteY56" fmla="*/ 401 h 561262"/>
                  <a:gd name="connsiteX57" fmla="*/ 284946 w 605804"/>
                  <a:gd name="connsiteY57" fmla="*/ 12174 h 561262"/>
                  <a:gd name="connsiteX58" fmla="*/ 312057 w 605804"/>
                  <a:gd name="connsiteY58" fmla="*/ 37295 h 561262"/>
                  <a:gd name="connsiteX59" fmla="*/ 341954 w 605804"/>
                  <a:gd name="connsiteY59" fmla="*/ 131662 h 561262"/>
                  <a:gd name="connsiteX60" fmla="*/ 339911 w 605804"/>
                  <a:gd name="connsiteY60" fmla="*/ 140098 h 561262"/>
                  <a:gd name="connsiteX61" fmla="*/ 347896 w 605804"/>
                  <a:gd name="connsiteY61" fmla="*/ 179773 h 561262"/>
                  <a:gd name="connsiteX62" fmla="*/ 328677 w 605804"/>
                  <a:gd name="connsiteY62" fmla="*/ 213144 h 561262"/>
                  <a:gd name="connsiteX63" fmla="*/ 315214 w 605804"/>
                  <a:gd name="connsiteY63" fmla="*/ 249945 h 561262"/>
                  <a:gd name="connsiteX64" fmla="*/ 315214 w 605804"/>
                  <a:gd name="connsiteY64" fmla="*/ 295831 h 561262"/>
                  <a:gd name="connsiteX65" fmla="*/ 317628 w 605804"/>
                  <a:gd name="connsiteY65" fmla="*/ 299632 h 561262"/>
                  <a:gd name="connsiteX66" fmla="*/ 334712 w 605804"/>
                  <a:gd name="connsiteY66" fmla="*/ 308438 h 561262"/>
                  <a:gd name="connsiteX67" fmla="*/ 303794 w 605804"/>
                  <a:gd name="connsiteY67" fmla="*/ 368877 h 561262"/>
                  <a:gd name="connsiteX68" fmla="*/ 290795 w 605804"/>
                  <a:gd name="connsiteY68" fmla="*/ 368877 h 561262"/>
                  <a:gd name="connsiteX69" fmla="*/ 268976 w 605804"/>
                  <a:gd name="connsiteY69" fmla="*/ 390662 h 561262"/>
                  <a:gd name="connsiteX70" fmla="*/ 268976 w 605804"/>
                  <a:gd name="connsiteY70" fmla="*/ 417359 h 561262"/>
                  <a:gd name="connsiteX71" fmla="*/ 290795 w 605804"/>
                  <a:gd name="connsiteY71" fmla="*/ 439050 h 561262"/>
                  <a:gd name="connsiteX72" fmla="*/ 303794 w 605804"/>
                  <a:gd name="connsiteY72" fmla="*/ 439050 h 561262"/>
                  <a:gd name="connsiteX73" fmla="*/ 328398 w 605804"/>
                  <a:gd name="connsiteY73" fmla="*/ 491332 h 561262"/>
                  <a:gd name="connsiteX74" fmla="*/ 267769 w 605804"/>
                  <a:gd name="connsiteY74" fmla="*/ 491332 h 561262"/>
                  <a:gd name="connsiteX75" fmla="*/ 205655 w 605804"/>
                  <a:gd name="connsiteY75" fmla="*/ 491332 h 561262"/>
                  <a:gd name="connsiteX76" fmla="*/ 0 w 605804"/>
                  <a:gd name="connsiteY76" fmla="*/ 491332 h 561262"/>
                  <a:gd name="connsiteX77" fmla="*/ 0 w 605804"/>
                  <a:gd name="connsiteY77" fmla="*/ 424775 h 561262"/>
                  <a:gd name="connsiteX78" fmla="*/ 16991 w 605804"/>
                  <a:gd name="connsiteY78" fmla="*/ 388529 h 561262"/>
                  <a:gd name="connsiteX79" fmla="*/ 155704 w 605804"/>
                  <a:gd name="connsiteY79" fmla="*/ 299632 h 561262"/>
                  <a:gd name="connsiteX80" fmla="*/ 157839 w 605804"/>
                  <a:gd name="connsiteY80" fmla="*/ 295831 h 561262"/>
                  <a:gd name="connsiteX81" fmla="*/ 157839 w 605804"/>
                  <a:gd name="connsiteY81" fmla="*/ 249945 h 561262"/>
                  <a:gd name="connsiteX82" fmla="*/ 144376 w 605804"/>
                  <a:gd name="connsiteY82" fmla="*/ 213144 h 561262"/>
                  <a:gd name="connsiteX83" fmla="*/ 125157 w 605804"/>
                  <a:gd name="connsiteY83" fmla="*/ 179773 h 561262"/>
                  <a:gd name="connsiteX84" fmla="*/ 132678 w 605804"/>
                  <a:gd name="connsiteY84" fmla="*/ 140098 h 561262"/>
                  <a:gd name="connsiteX85" fmla="*/ 130728 w 605804"/>
                  <a:gd name="connsiteY85" fmla="*/ 131662 h 561262"/>
                  <a:gd name="connsiteX86" fmla="*/ 130449 w 605804"/>
                  <a:gd name="connsiteY86" fmla="*/ 85313 h 561262"/>
                  <a:gd name="connsiteX87" fmla="*/ 157561 w 605804"/>
                  <a:gd name="connsiteY87" fmla="*/ 37852 h 561262"/>
                  <a:gd name="connsiteX88" fmla="*/ 182722 w 605804"/>
                  <a:gd name="connsiteY88" fmla="*/ 17087 h 561262"/>
                  <a:gd name="connsiteX89" fmla="*/ 207141 w 605804"/>
                  <a:gd name="connsiteY89" fmla="*/ 4665 h 561262"/>
                  <a:gd name="connsiteX90" fmla="*/ 229238 w 605804"/>
                  <a:gd name="connsiteY90" fmla="*/ 401 h 56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605804" h="561262">
                    <a:moveTo>
                      <a:pt x="445285" y="326174"/>
                    </a:moveTo>
                    <a:cubicBezTo>
                      <a:pt x="443428" y="326174"/>
                      <a:pt x="441943" y="327658"/>
                      <a:pt x="441943" y="329512"/>
                    </a:cubicBezTo>
                    <a:lnTo>
                      <a:pt x="441943" y="343787"/>
                    </a:lnTo>
                    <a:cubicBezTo>
                      <a:pt x="432752" y="345085"/>
                      <a:pt x="425510" y="348422"/>
                      <a:pt x="419754" y="353799"/>
                    </a:cubicBezTo>
                    <a:cubicBezTo>
                      <a:pt x="413627" y="359732"/>
                      <a:pt x="410470" y="367333"/>
                      <a:pt x="410470" y="376603"/>
                    </a:cubicBezTo>
                    <a:cubicBezTo>
                      <a:pt x="410470" y="386800"/>
                      <a:pt x="413441" y="394494"/>
                      <a:pt x="419290" y="399778"/>
                    </a:cubicBezTo>
                    <a:cubicBezTo>
                      <a:pt x="425139" y="405155"/>
                      <a:pt x="434516" y="410346"/>
                      <a:pt x="447420" y="415352"/>
                    </a:cubicBezTo>
                    <a:cubicBezTo>
                      <a:pt x="452619" y="417762"/>
                      <a:pt x="456333" y="420080"/>
                      <a:pt x="458375" y="422397"/>
                    </a:cubicBezTo>
                    <a:cubicBezTo>
                      <a:pt x="460511" y="424807"/>
                      <a:pt x="461532" y="428145"/>
                      <a:pt x="461532" y="432409"/>
                    </a:cubicBezTo>
                    <a:cubicBezTo>
                      <a:pt x="461532" y="436117"/>
                      <a:pt x="460511" y="439083"/>
                      <a:pt x="458561" y="441493"/>
                    </a:cubicBezTo>
                    <a:cubicBezTo>
                      <a:pt x="456519" y="443811"/>
                      <a:pt x="453548" y="444923"/>
                      <a:pt x="449648" y="444923"/>
                    </a:cubicBezTo>
                    <a:cubicBezTo>
                      <a:pt x="444914" y="444923"/>
                      <a:pt x="441107" y="443440"/>
                      <a:pt x="438136" y="440474"/>
                    </a:cubicBezTo>
                    <a:cubicBezTo>
                      <a:pt x="435630" y="438156"/>
                      <a:pt x="434237" y="434263"/>
                      <a:pt x="433773" y="429350"/>
                    </a:cubicBezTo>
                    <a:cubicBezTo>
                      <a:pt x="433680" y="427403"/>
                      <a:pt x="431916" y="426012"/>
                      <a:pt x="429966" y="426012"/>
                    </a:cubicBezTo>
                    <a:lnTo>
                      <a:pt x="410377" y="426383"/>
                    </a:lnTo>
                    <a:cubicBezTo>
                      <a:pt x="408242" y="426383"/>
                      <a:pt x="406385" y="428237"/>
                      <a:pt x="406571" y="430369"/>
                    </a:cubicBezTo>
                    <a:cubicBezTo>
                      <a:pt x="407035" y="440752"/>
                      <a:pt x="410470" y="448724"/>
                      <a:pt x="416690" y="454471"/>
                    </a:cubicBezTo>
                    <a:cubicBezTo>
                      <a:pt x="423375" y="460497"/>
                      <a:pt x="431916" y="464112"/>
                      <a:pt x="441943" y="465317"/>
                    </a:cubicBezTo>
                    <a:lnTo>
                      <a:pt x="441943" y="478666"/>
                    </a:lnTo>
                    <a:cubicBezTo>
                      <a:pt x="441943" y="480520"/>
                      <a:pt x="443428" y="482003"/>
                      <a:pt x="445285" y="482003"/>
                    </a:cubicBezTo>
                    <a:lnTo>
                      <a:pt x="457261" y="482003"/>
                    </a:lnTo>
                    <a:cubicBezTo>
                      <a:pt x="459118" y="482003"/>
                      <a:pt x="460603" y="480520"/>
                      <a:pt x="460603" y="478666"/>
                    </a:cubicBezTo>
                    <a:lnTo>
                      <a:pt x="460603" y="464854"/>
                    </a:lnTo>
                    <a:cubicBezTo>
                      <a:pt x="468773" y="463371"/>
                      <a:pt x="475365" y="460126"/>
                      <a:pt x="480471" y="455213"/>
                    </a:cubicBezTo>
                    <a:cubicBezTo>
                      <a:pt x="486506" y="449466"/>
                      <a:pt x="489477" y="441864"/>
                      <a:pt x="489477" y="432316"/>
                    </a:cubicBezTo>
                    <a:cubicBezTo>
                      <a:pt x="489477" y="422397"/>
                      <a:pt x="486506" y="414610"/>
                      <a:pt x="480564" y="409326"/>
                    </a:cubicBezTo>
                    <a:cubicBezTo>
                      <a:pt x="474622" y="403857"/>
                      <a:pt x="465245" y="398573"/>
                      <a:pt x="452619" y="393104"/>
                    </a:cubicBezTo>
                    <a:cubicBezTo>
                      <a:pt x="447142" y="390694"/>
                      <a:pt x="443428" y="388283"/>
                      <a:pt x="441479" y="385966"/>
                    </a:cubicBezTo>
                    <a:cubicBezTo>
                      <a:pt x="439436" y="383648"/>
                      <a:pt x="438508" y="380682"/>
                      <a:pt x="438229" y="376789"/>
                    </a:cubicBezTo>
                    <a:cubicBezTo>
                      <a:pt x="438229" y="373081"/>
                      <a:pt x="439250" y="370022"/>
                      <a:pt x="441107" y="367704"/>
                    </a:cubicBezTo>
                    <a:cubicBezTo>
                      <a:pt x="442964" y="365294"/>
                      <a:pt x="445935" y="364089"/>
                      <a:pt x="449741" y="364089"/>
                    </a:cubicBezTo>
                    <a:cubicBezTo>
                      <a:pt x="453548" y="364089"/>
                      <a:pt x="456519" y="365479"/>
                      <a:pt x="458932" y="368446"/>
                    </a:cubicBezTo>
                    <a:cubicBezTo>
                      <a:pt x="460789" y="370763"/>
                      <a:pt x="461903" y="374008"/>
                      <a:pt x="462275" y="378272"/>
                    </a:cubicBezTo>
                    <a:cubicBezTo>
                      <a:pt x="462367" y="380311"/>
                      <a:pt x="464131" y="381609"/>
                      <a:pt x="466081" y="381609"/>
                    </a:cubicBezTo>
                    <a:lnTo>
                      <a:pt x="485763" y="381424"/>
                    </a:lnTo>
                    <a:cubicBezTo>
                      <a:pt x="487991" y="381424"/>
                      <a:pt x="489755" y="379570"/>
                      <a:pt x="489569" y="377438"/>
                    </a:cubicBezTo>
                    <a:cubicBezTo>
                      <a:pt x="489105" y="368909"/>
                      <a:pt x="486227" y="361771"/>
                      <a:pt x="481307" y="355931"/>
                    </a:cubicBezTo>
                    <a:cubicBezTo>
                      <a:pt x="476108" y="349906"/>
                      <a:pt x="469145" y="346012"/>
                      <a:pt x="460603" y="344344"/>
                    </a:cubicBezTo>
                    <a:lnTo>
                      <a:pt x="460603" y="329512"/>
                    </a:lnTo>
                    <a:cubicBezTo>
                      <a:pt x="460603" y="327658"/>
                      <a:pt x="459118" y="326174"/>
                      <a:pt x="457261" y="326174"/>
                    </a:cubicBezTo>
                    <a:close/>
                    <a:moveTo>
                      <a:pt x="434887" y="246823"/>
                    </a:moveTo>
                    <a:lnTo>
                      <a:pt x="461718" y="246823"/>
                    </a:lnTo>
                    <a:lnTo>
                      <a:pt x="461718" y="278063"/>
                    </a:lnTo>
                    <a:cubicBezTo>
                      <a:pt x="521042" y="284367"/>
                      <a:pt x="568204" y="331458"/>
                      <a:pt x="574517" y="390694"/>
                    </a:cubicBezTo>
                    <a:lnTo>
                      <a:pt x="605804" y="390694"/>
                    </a:lnTo>
                    <a:lnTo>
                      <a:pt x="605804" y="417391"/>
                    </a:lnTo>
                    <a:lnTo>
                      <a:pt x="574517" y="417391"/>
                    </a:lnTo>
                    <a:cubicBezTo>
                      <a:pt x="568204" y="476534"/>
                      <a:pt x="521042" y="523626"/>
                      <a:pt x="461718" y="529929"/>
                    </a:cubicBezTo>
                    <a:lnTo>
                      <a:pt x="461718" y="561262"/>
                    </a:lnTo>
                    <a:lnTo>
                      <a:pt x="434887" y="561262"/>
                    </a:lnTo>
                    <a:lnTo>
                      <a:pt x="434887" y="530115"/>
                    </a:lnTo>
                    <a:cubicBezTo>
                      <a:pt x="375563" y="523811"/>
                      <a:pt x="328400" y="476719"/>
                      <a:pt x="322087" y="417484"/>
                    </a:cubicBezTo>
                    <a:lnTo>
                      <a:pt x="290800" y="417484"/>
                    </a:lnTo>
                    <a:lnTo>
                      <a:pt x="290800" y="390694"/>
                    </a:lnTo>
                    <a:lnTo>
                      <a:pt x="322087" y="390694"/>
                    </a:lnTo>
                    <a:cubicBezTo>
                      <a:pt x="328400" y="331458"/>
                      <a:pt x="375563" y="284367"/>
                      <a:pt x="434887" y="278063"/>
                    </a:cubicBezTo>
                    <a:close/>
                    <a:moveTo>
                      <a:pt x="229238" y="401"/>
                    </a:moveTo>
                    <a:cubicBezTo>
                      <a:pt x="253564" y="-1638"/>
                      <a:pt x="271855" y="4387"/>
                      <a:pt x="284946" y="12174"/>
                    </a:cubicBezTo>
                    <a:cubicBezTo>
                      <a:pt x="304629" y="22927"/>
                      <a:pt x="312057" y="37295"/>
                      <a:pt x="312057" y="37295"/>
                    </a:cubicBezTo>
                    <a:cubicBezTo>
                      <a:pt x="312057" y="37295"/>
                      <a:pt x="357180" y="40447"/>
                      <a:pt x="341954" y="131662"/>
                    </a:cubicBezTo>
                    <a:cubicBezTo>
                      <a:pt x="341396" y="134443"/>
                      <a:pt x="340654" y="137224"/>
                      <a:pt x="339911" y="140098"/>
                    </a:cubicBezTo>
                    <a:cubicBezTo>
                      <a:pt x="348453" y="140098"/>
                      <a:pt x="357273" y="146772"/>
                      <a:pt x="347896" y="179773"/>
                    </a:cubicBezTo>
                    <a:cubicBezTo>
                      <a:pt x="340561" y="205450"/>
                      <a:pt x="333876" y="212773"/>
                      <a:pt x="328677" y="213144"/>
                    </a:cubicBezTo>
                    <a:cubicBezTo>
                      <a:pt x="326820" y="224917"/>
                      <a:pt x="322270" y="237709"/>
                      <a:pt x="315214" y="249945"/>
                    </a:cubicBezTo>
                    <a:lnTo>
                      <a:pt x="315214" y="295831"/>
                    </a:lnTo>
                    <a:cubicBezTo>
                      <a:pt x="315214" y="297407"/>
                      <a:pt x="316142" y="298890"/>
                      <a:pt x="317628" y="299632"/>
                    </a:cubicBezTo>
                    <a:cubicBezTo>
                      <a:pt x="320785" y="301115"/>
                      <a:pt x="326727" y="304267"/>
                      <a:pt x="334712" y="308438"/>
                    </a:cubicBezTo>
                    <a:cubicBezTo>
                      <a:pt x="320135" y="325773"/>
                      <a:pt x="309364" y="346259"/>
                      <a:pt x="303794" y="368877"/>
                    </a:cubicBezTo>
                    <a:lnTo>
                      <a:pt x="290795" y="368877"/>
                    </a:lnTo>
                    <a:cubicBezTo>
                      <a:pt x="278818" y="368877"/>
                      <a:pt x="268976" y="378611"/>
                      <a:pt x="268976" y="390662"/>
                    </a:cubicBezTo>
                    <a:lnTo>
                      <a:pt x="268976" y="417359"/>
                    </a:lnTo>
                    <a:cubicBezTo>
                      <a:pt x="268976" y="429317"/>
                      <a:pt x="278818" y="439050"/>
                      <a:pt x="290795" y="439050"/>
                    </a:cubicBezTo>
                    <a:lnTo>
                      <a:pt x="303794" y="439050"/>
                    </a:lnTo>
                    <a:cubicBezTo>
                      <a:pt x="308529" y="458239"/>
                      <a:pt x="317071" y="475944"/>
                      <a:pt x="328398" y="491332"/>
                    </a:cubicBezTo>
                    <a:lnTo>
                      <a:pt x="267769" y="491332"/>
                    </a:lnTo>
                    <a:lnTo>
                      <a:pt x="205655" y="491332"/>
                    </a:lnTo>
                    <a:lnTo>
                      <a:pt x="0" y="491332"/>
                    </a:lnTo>
                    <a:lnTo>
                      <a:pt x="0" y="424775"/>
                    </a:lnTo>
                    <a:cubicBezTo>
                      <a:pt x="0" y="410777"/>
                      <a:pt x="6221" y="397429"/>
                      <a:pt x="16991" y="388529"/>
                    </a:cubicBezTo>
                    <a:cubicBezTo>
                      <a:pt x="77341" y="338936"/>
                      <a:pt x="142519" y="306121"/>
                      <a:pt x="155704" y="299632"/>
                    </a:cubicBezTo>
                    <a:cubicBezTo>
                      <a:pt x="157189" y="299076"/>
                      <a:pt x="158211" y="297407"/>
                      <a:pt x="157839" y="295831"/>
                    </a:cubicBezTo>
                    <a:lnTo>
                      <a:pt x="157839" y="249945"/>
                    </a:lnTo>
                    <a:cubicBezTo>
                      <a:pt x="150690" y="237709"/>
                      <a:pt x="146233" y="224731"/>
                      <a:pt x="144376" y="213144"/>
                    </a:cubicBezTo>
                    <a:cubicBezTo>
                      <a:pt x="139270" y="212773"/>
                      <a:pt x="132492" y="205450"/>
                      <a:pt x="125157" y="179773"/>
                    </a:cubicBezTo>
                    <a:cubicBezTo>
                      <a:pt x="115965" y="147236"/>
                      <a:pt x="124322" y="140376"/>
                      <a:pt x="132678" y="140098"/>
                    </a:cubicBezTo>
                    <a:cubicBezTo>
                      <a:pt x="131935" y="137224"/>
                      <a:pt x="131192" y="134536"/>
                      <a:pt x="130728" y="131662"/>
                    </a:cubicBezTo>
                    <a:cubicBezTo>
                      <a:pt x="127478" y="115255"/>
                      <a:pt x="126643" y="100052"/>
                      <a:pt x="130449" y="85313"/>
                    </a:cubicBezTo>
                    <a:cubicBezTo>
                      <a:pt x="135092" y="65661"/>
                      <a:pt x="145676" y="49995"/>
                      <a:pt x="157561" y="37852"/>
                    </a:cubicBezTo>
                    <a:cubicBezTo>
                      <a:pt x="165174" y="29879"/>
                      <a:pt x="173716" y="22834"/>
                      <a:pt x="182722" y="17087"/>
                    </a:cubicBezTo>
                    <a:cubicBezTo>
                      <a:pt x="190150" y="12081"/>
                      <a:pt x="198227" y="7632"/>
                      <a:pt x="207141" y="4665"/>
                    </a:cubicBezTo>
                    <a:cubicBezTo>
                      <a:pt x="214011" y="2255"/>
                      <a:pt x="221439" y="772"/>
                      <a:pt x="229238" y="40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" name="íṣ1îďê">
              <a:extLst>
                <a:ext uri="{FF2B5EF4-FFF2-40B4-BE49-F238E27FC236}">
                  <a16:creationId xmlns:a16="http://schemas.microsoft.com/office/drawing/2014/main" id="{C147F873-EB2A-49B6-9E4A-6225984013D6}"/>
                </a:ext>
              </a:extLst>
            </p:cNvPr>
            <p:cNvGrpSpPr>
              <a:grpSpLocks/>
            </p:cNvGrpSpPr>
            <p:nvPr/>
          </p:nvGrpSpPr>
          <p:grpSpPr>
            <a:xfrm>
              <a:off x="673100" y="1347204"/>
              <a:ext cx="3130685" cy="2070729"/>
              <a:chOff x="8394817" y="4076071"/>
              <a:chExt cx="3130685" cy="2070729"/>
            </a:xfrm>
          </p:grpSpPr>
          <p:sp>
            <p:nvSpPr>
              <p:cNvPr id="19" name="ïśḻîḍé">
                <a:extLst>
                  <a:ext uri="{FF2B5EF4-FFF2-40B4-BE49-F238E27FC236}">
                    <a16:creationId xmlns:a16="http://schemas.microsoft.com/office/drawing/2014/main" id="{319D5EFE-ED84-4120-82C2-B69CCD883F90}"/>
                  </a:ext>
                </a:extLst>
              </p:cNvPr>
              <p:cNvSpPr txBox="1"/>
              <p:nvPr/>
            </p:nvSpPr>
            <p:spPr>
              <a:xfrm>
                <a:off x="8394817" y="5260694"/>
                <a:ext cx="3130685" cy="88610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91440" tIns="45720" rIns="91440" bIns="4572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60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0" name="ïsḷiďe">
                <a:extLst>
                  <a:ext uri="{FF2B5EF4-FFF2-40B4-BE49-F238E27FC236}">
                    <a16:creationId xmlns:a16="http://schemas.microsoft.com/office/drawing/2014/main" id="{5776F453-6247-4A0E-AD30-10ED7E1A5738}"/>
                  </a:ext>
                </a:extLst>
              </p:cNvPr>
              <p:cNvSpPr/>
              <p:nvPr/>
            </p:nvSpPr>
            <p:spPr>
              <a:xfrm>
                <a:off x="8736015" y="4572181"/>
                <a:ext cx="2448288" cy="58210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175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tx1"/>
                    </a:solidFill>
                  </a:rPr>
                  <a:t>Text here</a:t>
                </a:r>
                <a:endParaRPr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îŝļíḋe">
                <a:extLst>
                  <a:ext uri="{FF2B5EF4-FFF2-40B4-BE49-F238E27FC236}">
                    <a16:creationId xmlns:a16="http://schemas.microsoft.com/office/drawing/2014/main" id="{620D1770-2821-465C-B89E-504032138290}"/>
                  </a:ext>
                </a:extLst>
              </p:cNvPr>
              <p:cNvSpPr/>
              <p:nvPr/>
            </p:nvSpPr>
            <p:spPr bwMode="auto">
              <a:xfrm>
                <a:off x="9749063" y="4076071"/>
                <a:ext cx="422192" cy="391150"/>
              </a:xfrm>
              <a:custGeom>
                <a:avLst/>
                <a:gdLst>
                  <a:gd name="connsiteX0" fmla="*/ 445285 w 605804"/>
                  <a:gd name="connsiteY0" fmla="*/ 326174 h 561262"/>
                  <a:gd name="connsiteX1" fmla="*/ 441943 w 605804"/>
                  <a:gd name="connsiteY1" fmla="*/ 329512 h 561262"/>
                  <a:gd name="connsiteX2" fmla="*/ 441943 w 605804"/>
                  <a:gd name="connsiteY2" fmla="*/ 343787 h 561262"/>
                  <a:gd name="connsiteX3" fmla="*/ 419754 w 605804"/>
                  <a:gd name="connsiteY3" fmla="*/ 353799 h 561262"/>
                  <a:gd name="connsiteX4" fmla="*/ 410470 w 605804"/>
                  <a:gd name="connsiteY4" fmla="*/ 376603 h 561262"/>
                  <a:gd name="connsiteX5" fmla="*/ 419290 w 605804"/>
                  <a:gd name="connsiteY5" fmla="*/ 399778 h 561262"/>
                  <a:gd name="connsiteX6" fmla="*/ 447420 w 605804"/>
                  <a:gd name="connsiteY6" fmla="*/ 415352 h 561262"/>
                  <a:gd name="connsiteX7" fmla="*/ 458375 w 605804"/>
                  <a:gd name="connsiteY7" fmla="*/ 422397 h 561262"/>
                  <a:gd name="connsiteX8" fmla="*/ 461532 w 605804"/>
                  <a:gd name="connsiteY8" fmla="*/ 432409 h 561262"/>
                  <a:gd name="connsiteX9" fmla="*/ 458561 w 605804"/>
                  <a:gd name="connsiteY9" fmla="*/ 441493 h 561262"/>
                  <a:gd name="connsiteX10" fmla="*/ 449648 w 605804"/>
                  <a:gd name="connsiteY10" fmla="*/ 444923 h 561262"/>
                  <a:gd name="connsiteX11" fmla="*/ 438136 w 605804"/>
                  <a:gd name="connsiteY11" fmla="*/ 440474 h 561262"/>
                  <a:gd name="connsiteX12" fmla="*/ 433773 w 605804"/>
                  <a:gd name="connsiteY12" fmla="*/ 429350 h 561262"/>
                  <a:gd name="connsiteX13" fmla="*/ 429966 w 605804"/>
                  <a:gd name="connsiteY13" fmla="*/ 426012 h 561262"/>
                  <a:gd name="connsiteX14" fmla="*/ 410377 w 605804"/>
                  <a:gd name="connsiteY14" fmla="*/ 426383 h 561262"/>
                  <a:gd name="connsiteX15" fmla="*/ 406571 w 605804"/>
                  <a:gd name="connsiteY15" fmla="*/ 430369 h 561262"/>
                  <a:gd name="connsiteX16" fmla="*/ 416690 w 605804"/>
                  <a:gd name="connsiteY16" fmla="*/ 454471 h 561262"/>
                  <a:gd name="connsiteX17" fmla="*/ 441943 w 605804"/>
                  <a:gd name="connsiteY17" fmla="*/ 465317 h 561262"/>
                  <a:gd name="connsiteX18" fmla="*/ 441943 w 605804"/>
                  <a:gd name="connsiteY18" fmla="*/ 478666 h 561262"/>
                  <a:gd name="connsiteX19" fmla="*/ 445285 w 605804"/>
                  <a:gd name="connsiteY19" fmla="*/ 482003 h 561262"/>
                  <a:gd name="connsiteX20" fmla="*/ 457261 w 605804"/>
                  <a:gd name="connsiteY20" fmla="*/ 482003 h 561262"/>
                  <a:gd name="connsiteX21" fmla="*/ 460603 w 605804"/>
                  <a:gd name="connsiteY21" fmla="*/ 478666 h 561262"/>
                  <a:gd name="connsiteX22" fmla="*/ 460603 w 605804"/>
                  <a:gd name="connsiteY22" fmla="*/ 464854 h 561262"/>
                  <a:gd name="connsiteX23" fmla="*/ 480471 w 605804"/>
                  <a:gd name="connsiteY23" fmla="*/ 455213 h 561262"/>
                  <a:gd name="connsiteX24" fmla="*/ 489477 w 605804"/>
                  <a:gd name="connsiteY24" fmla="*/ 432316 h 561262"/>
                  <a:gd name="connsiteX25" fmla="*/ 480564 w 605804"/>
                  <a:gd name="connsiteY25" fmla="*/ 409326 h 561262"/>
                  <a:gd name="connsiteX26" fmla="*/ 452619 w 605804"/>
                  <a:gd name="connsiteY26" fmla="*/ 393104 h 561262"/>
                  <a:gd name="connsiteX27" fmla="*/ 441479 w 605804"/>
                  <a:gd name="connsiteY27" fmla="*/ 385966 h 561262"/>
                  <a:gd name="connsiteX28" fmla="*/ 438229 w 605804"/>
                  <a:gd name="connsiteY28" fmla="*/ 376789 h 561262"/>
                  <a:gd name="connsiteX29" fmla="*/ 441107 w 605804"/>
                  <a:gd name="connsiteY29" fmla="*/ 367704 h 561262"/>
                  <a:gd name="connsiteX30" fmla="*/ 449741 w 605804"/>
                  <a:gd name="connsiteY30" fmla="*/ 364089 h 561262"/>
                  <a:gd name="connsiteX31" fmla="*/ 458932 w 605804"/>
                  <a:gd name="connsiteY31" fmla="*/ 368446 h 561262"/>
                  <a:gd name="connsiteX32" fmla="*/ 462275 w 605804"/>
                  <a:gd name="connsiteY32" fmla="*/ 378272 h 561262"/>
                  <a:gd name="connsiteX33" fmla="*/ 466081 w 605804"/>
                  <a:gd name="connsiteY33" fmla="*/ 381609 h 561262"/>
                  <a:gd name="connsiteX34" fmla="*/ 485763 w 605804"/>
                  <a:gd name="connsiteY34" fmla="*/ 381424 h 561262"/>
                  <a:gd name="connsiteX35" fmla="*/ 489569 w 605804"/>
                  <a:gd name="connsiteY35" fmla="*/ 377438 h 561262"/>
                  <a:gd name="connsiteX36" fmla="*/ 481307 w 605804"/>
                  <a:gd name="connsiteY36" fmla="*/ 355931 h 561262"/>
                  <a:gd name="connsiteX37" fmla="*/ 460603 w 605804"/>
                  <a:gd name="connsiteY37" fmla="*/ 344344 h 561262"/>
                  <a:gd name="connsiteX38" fmla="*/ 460603 w 605804"/>
                  <a:gd name="connsiteY38" fmla="*/ 329512 h 561262"/>
                  <a:gd name="connsiteX39" fmla="*/ 457261 w 605804"/>
                  <a:gd name="connsiteY39" fmla="*/ 326174 h 561262"/>
                  <a:gd name="connsiteX40" fmla="*/ 434887 w 605804"/>
                  <a:gd name="connsiteY40" fmla="*/ 246823 h 561262"/>
                  <a:gd name="connsiteX41" fmla="*/ 461718 w 605804"/>
                  <a:gd name="connsiteY41" fmla="*/ 246823 h 561262"/>
                  <a:gd name="connsiteX42" fmla="*/ 461718 w 605804"/>
                  <a:gd name="connsiteY42" fmla="*/ 278063 h 561262"/>
                  <a:gd name="connsiteX43" fmla="*/ 574517 w 605804"/>
                  <a:gd name="connsiteY43" fmla="*/ 390694 h 561262"/>
                  <a:gd name="connsiteX44" fmla="*/ 605804 w 605804"/>
                  <a:gd name="connsiteY44" fmla="*/ 390694 h 561262"/>
                  <a:gd name="connsiteX45" fmla="*/ 605804 w 605804"/>
                  <a:gd name="connsiteY45" fmla="*/ 417391 h 561262"/>
                  <a:gd name="connsiteX46" fmla="*/ 574517 w 605804"/>
                  <a:gd name="connsiteY46" fmla="*/ 417391 h 561262"/>
                  <a:gd name="connsiteX47" fmla="*/ 461718 w 605804"/>
                  <a:gd name="connsiteY47" fmla="*/ 529929 h 561262"/>
                  <a:gd name="connsiteX48" fmla="*/ 461718 w 605804"/>
                  <a:gd name="connsiteY48" fmla="*/ 561262 h 561262"/>
                  <a:gd name="connsiteX49" fmla="*/ 434887 w 605804"/>
                  <a:gd name="connsiteY49" fmla="*/ 561262 h 561262"/>
                  <a:gd name="connsiteX50" fmla="*/ 434887 w 605804"/>
                  <a:gd name="connsiteY50" fmla="*/ 530115 h 561262"/>
                  <a:gd name="connsiteX51" fmla="*/ 322087 w 605804"/>
                  <a:gd name="connsiteY51" fmla="*/ 417484 h 561262"/>
                  <a:gd name="connsiteX52" fmla="*/ 290800 w 605804"/>
                  <a:gd name="connsiteY52" fmla="*/ 417484 h 561262"/>
                  <a:gd name="connsiteX53" fmla="*/ 290800 w 605804"/>
                  <a:gd name="connsiteY53" fmla="*/ 390694 h 561262"/>
                  <a:gd name="connsiteX54" fmla="*/ 322087 w 605804"/>
                  <a:gd name="connsiteY54" fmla="*/ 390694 h 561262"/>
                  <a:gd name="connsiteX55" fmla="*/ 434887 w 605804"/>
                  <a:gd name="connsiteY55" fmla="*/ 278063 h 561262"/>
                  <a:gd name="connsiteX56" fmla="*/ 229238 w 605804"/>
                  <a:gd name="connsiteY56" fmla="*/ 401 h 561262"/>
                  <a:gd name="connsiteX57" fmla="*/ 284946 w 605804"/>
                  <a:gd name="connsiteY57" fmla="*/ 12174 h 561262"/>
                  <a:gd name="connsiteX58" fmla="*/ 312057 w 605804"/>
                  <a:gd name="connsiteY58" fmla="*/ 37295 h 561262"/>
                  <a:gd name="connsiteX59" fmla="*/ 341954 w 605804"/>
                  <a:gd name="connsiteY59" fmla="*/ 131662 h 561262"/>
                  <a:gd name="connsiteX60" fmla="*/ 339911 w 605804"/>
                  <a:gd name="connsiteY60" fmla="*/ 140098 h 561262"/>
                  <a:gd name="connsiteX61" fmla="*/ 347896 w 605804"/>
                  <a:gd name="connsiteY61" fmla="*/ 179773 h 561262"/>
                  <a:gd name="connsiteX62" fmla="*/ 328677 w 605804"/>
                  <a:gd name="connsiteY62" fmla="*/ 213144 h 561262"/>
                  <a:gd name="connsiteX63" fmla="*/ 315214 w 605804"/>
                  <a:gd name="connsiteY63" fmla="*/ 249945 h 561262"/>
                  <a:gd name="connsiteX64" fmla="*/ 315214 w 605804"/>
                  <a:gd name="connsiteY64" fmla="*/ 295831 h 561262"/>
                  <a:gd name="connsiteX65" fmla="*/ 317628 w 605804"/>
                  <a:gd name="connsiteY65" fmla="*/ 299632 h 561262"/>
                  <a:gd name="connsiteX66" fmla="*/ 334712 w 605804"/>
                  <a:gd name="connsiteY66" fmla="*/ 308438 h 561262"/>
                  <a:gd name="connsiteX67" fmla="*/ 303794 w 605804"/>
                  <a:gd name="connsiteY67" fmla="*/ 368877 h 561262"/>
                  <a:gd name="connsiteX68" fmla="*/ 290795 w 605804"/>
                  <a:gd name="connsiteY68" fmla="*/ 368877 h 561262"/>
                  <a:gd name="connsiteX69" fmla="*/ 268976 w 605804"/>
                  <a:gd name="connsiteY69" fmla="*/ 390662 h 561262"/>
                  <a:gd name="connsiteX70" fmla="*/ 268976 w 605804"/>
                  <a:gd name="connsiteY70" fmla="*/ 417359 h 561262"/>
                  <a:gd name="connsiteX71" fmla="*/ 290795 w 605804"/>
                  <a:gd name="connsiteY71" fmla="*/ 439050 h 561262"/>
                  <a:gd name="connsiteX72" fmla="*/ 303794 w 605804"/>
                  <a:gd name="connsiteY72" fmla="*/ 439050 h 561262"/>
                  <a:gd name="connsiteX73" fmla="*/ 328398 w 605804"/>
                  <a:gd name="connsiteY73" fmla="*/ 491332 h 561262"/>
                  <a:gd name="connsiteX74" fmla="*/ 267769 w 605804"/>
                  <a:gd name="connsiteY74" fmla="*/ 491332 h 561262"/>
                  <a:gd name="connsiteX75" fmla="*/ 205655 w 605804"/>
                  <a:gd name="connsiteY75" fmla="*/ 491332 h 561262"/>
                  <a:gd name="connsiteX76" fmla="*/ 0 w 605804"/>
                  <a:gd name="connsiteY76" fmla="*/ 491332 h 561262"/>
                  <a:gd name="connsiteX77" fmla="*/ 0 w 605804"/>
                  <a:gd name="connsiteY77" fmla="*/ 424775 h 561262"/>
                  <a:gd name="connsiteX78" fmla="*/ 16991 w 605804"/>
                  <a:gd name="connsiteY78" fmla="*/ 388529 h 561262"/>
                  <a:gd name="connsiteX79" fmla="*/ 155704 w 605804"/>
                  <a:gd name="connsiteY79" fmla="*/ 299632 h 561262"/>
                  <a:gd name="connsiteX80" fmla="*/ 157839 w 605804"/>
                  <a:gd name="connsiteY80" fmla="*/ 295831 h 561262"/>
                  <a:gd name="connsiteX81" fmla="*/ 157839 w 605804"/>
                  <a:gd name="connsiteY81" fmla="*/ 249945 h 561262"/>
                  <a:gd name="connsiteX82" fmla="*/ 144376 w 605804"/>
                  <a:gd name="connsiteY82" fmla="*/ 213144 h 561262"/>
                  <a:gd name="connsiteX83" fmla="*/ 125157 w 605804"/>
                  <a:gd name="connsiteY83" fmla="*/ 179773 h 561262"/>
                  <a:gd name="connsiteX84" fmla="*/ 132678 w 605804"/>
                  <a:gd name="connsiteY84" fmla="*/ 140098 h 561262"/>
                  <a:gd name="connsiteX85" fmla="*/ 130728 w 605804"/>
                  <a:gd name="connsiteY85" fmla="*/ 131662 h 561262"/>
                  <a:gd name="connsiteX86" fmla="*/ 130449 w 605804"/>
                  <a:gd name="connsiteY86" fmla="*/ 85313 h 561262"/>
                  <a:gd name="connsiteX87" fmla="*/ 157561 w 605804"/>
                  <a:gd name="connsiteY87" fmla="*/ 37852 h 561262"/>
                  <a:gd name="connsiteX88" fmla="*/ 182722 w 605804"/>
                  <a:gd name="connsiteY88" fmla="*/ 17087 h 561262"/>
                  <a:gd name="connsiteX89" fmla="*/ 207141 w 605804"/>
                  <a:gd name="connsiteY89" fmla="*/ 4665 h 561262"/>
                  <a:gd name="connsiteX90" fmla="*/ 229238 w 605804"/>
                  <a:gd name="connsiteY90" fmla="*/ 401 h 56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605804" h="561262">
                    <a:moveTo>
                      <a:pt x="445285" y="326174"/>
                    </a:moveTo>
                    <a:cubicBezTo>
                      <a:pt x="443428" y="326174"/>
                      <a:pt x="441943" y="327658"/>
                      <a:pt x="441943" y="329512"/>
                    </a:cubicBezTo>
                    <a:lnTo>
                      <a:pt x="441943" y="343787"/>
                    </a:lnTo>
                    <a:cubicBezTo>
                      <a:pt x="432752" y="345085"/>
                      <a:pt x="425510" y="348422"/>
                      <a:pt x="419754" y="353799"/>
                    </a:cubicBezTo>
                    <a:cubicBezTo>
                      <a:pt x="413627" y="359732"/>
                      <a:pt x="410470" y="367333"/>
                      <a:pt x="410470" y="376603"/>
                    </a:cubicBezTo>
                    <a:cubicBezTo>
                      <a:pt x="410470" y="386800"/>
                      <a:pt x="413441" y="394494"/>
                      <a:pt x="419290" y="399778"/>
                    </a:cubicBezTo>
                    <a:cubicBezTo>
                      <a:pt x="425139" y="405155"/>
                      <a:pt x="434516" y="410346"/>
                      <a:pt x="447420" y="415352"/>
                    </a:cubicBezTo>
                    <a:cubicBezTo>
                      <a:pt x="452619" y="417762"/>
                      <a:pt x="456333" y="420080"/>
                      <a:pt x="458375" y="422397"/>
                    </a:cubicBezTo>
                    <a:cubicBezTo>
                      <a:pt x="460511" y="424807"/>
                      <a:pt x="461532" y="428145"/>
                      <a:pt x="461532" y="432409"/>
                    </a:cubicBezTo>
                    <a:cubicBezTo>
                      <a:pt x="461532" y="436117"/>
                      <a:pt x="460511" y="439083"/>
                      <a:pt x="458561" y="441493"/>
                    </a:cubicBezTo>
                    <a:cubicBezTo>
                      <a:pt x="456519" y="443811"/>
                      <a:pt x="453548" y="444923"/>
                      <a:pt x="449648" y="444923"/>
                    </a:cubicBezTo>
                    <a:cubicBezTo>
                      <a:pt x="444914" y="444923"/>
                      <a:pt x="441107" y="443440"/>
                      <a:pt x="438136" y="440474"/>
                    </a:cubicBezTo>
                    <a:cubicBezTo>
                      <a:pt x="435630" y="438156"/>
                      <a:pt x="434237" y="434263"/>
                      <a:pt x="433773" y="429350"/>
                    </a:cubicBezTo>
                    <a:cubicBezTo>
                      <a:pt x="433680" y="427403"/>
                      <a:pt x="431916" y="426012"/>
                      <a:pt x="429966" y="426012"/>
                    </a:cubicBezTo>
                    <a:lnTo>
                      <a:pt x="410377" y="426383"/>
                    </a:lnTo>
                    <a:cubicBezTo>
                      <a:pt x="408242" y="426383"/>
                      <a:pt x="406385" y="428237"/>
                      <a:pt x="406571" y="430369"/>
                    </a:cubicBezTo>
                    <a:cubicBezTo>
                      <a:pt x="407035" y="440752"/>
                      <a:pt x="410470" y="448724"/>
                      <a:pt x="416690" y="454471"/>
                    </a:cubicBezTo>
                    <a:cubicBezTo>
                      <a:pt x="423375" y="460497"/>
                      <a:pt x="431916" y="464112"/>
                      <a:pt x="441943" y="465317"/>
                    </a:cubicBezTo>
                    <a:lnTo>
                      <a:pt x="441943" y="478666"/>
                    </a:lnTo>
                    <a:cubicBezTo>
                      <a:pt x="441943" y="480520"/>
                      <a:pt x="443428" y="482003"/>
                      <a:pt x="445285" y="482003"/>
                    </a:cubicBezTo>
                    <a:lnTo>
                      <a:pt x="457261" y="482003"/>
                    </a:lnTo>
                    <a:cubicBezTo>
                      <a:pt x="459118" y="482003"/>
                      <a:pt x="460603" y="480520"/>
                      <a:pt x="460603" y="478666"/>
                    </a:cubicBezTo>
                    <a:lnTo>
                      <a:pt x="460603" y="464854"/>
                    </a:lnTo>
                    <a:cubicBezTo>
                      <a:pt x="468773" y="463371"/>
                      <a:pt x="475365" y="460126"/>
                      <a:pt x="480471" y="455213"/>
                    </a:cubicBezTo>
                    <a:cubicBezTo>
                      <a:pt x="486506" y="449466"/>
                      <a:pt x="489477" y="441864"/>
                      <a:pt x="489477" y="432316"/>
                    </a:cubicBezTo>
                    <a:cubicBezTo>
                      <a:pt x="489477" y="422397"/>
                      <a:pt x="486506" y="414610"/>
                      <a:pt x="480564" y="409326"/>
                    </a:cubicBezTo>
                    <a:cubicBezTo>
                      <a:pt x="474622" y="403857"/>
                      <a:pt x="465245" y="398573"/>
                      <a:pt x="452619" y="393104"/>
                    </a:cubicBezTo>
                    <a:cubicBezTo>
                      <a:pt x="447142" y="390694"/>
                      <a:pt x="443428" y="388283"/>
                      <a:pt x="441479" y="385966"/>
                    </a:cubicBezTo>
                    <a:cubicBezTo>
                      <a:pt x="439436" y="383648"/>
                      <a:pt x="438508" y="380682"/>
                      <a:pt x="438229" y="376789"/>
                    </a:cubicBezTo>
                    <a:cubicBezTo>
                      <a:pt x="438229" y="373081"/>
                      <a:pt x="439250" y="370022"/>
                      <a:pt x="441107" y="367704"/>
                    </a:cubicBezTo>
                    <a:cubicBezTo>
                      <a:pt x="442964" y="365294"/>
                      <a:pt x="445935" y="364089"/>
                      <a:pt x="449741" y="364089"/>
                    </a:cubicBezTo>
                    <a:cubicBezTo>
                      <a:pt x="453548" y="364089"/>
                      <a:pt x="456519" y="365479"/>
                      <a:pt x="458932" y="368446"/>
                    </a:cubicBezTo>
                    <a:cubicBezTo>
                      <a:pt x="460789" y="370763"/>
                      <a:pt x="461903" y="374008"/>
                      <a:pt x="462275" y="378272"/>
                    </a:cubicBezTo>
                    <a:cubicBezTo>
                      <a:pt x="462367" y="380311"/>
                      <a:pt x="464131" y="381609"/>
                      <a:pt x="466081" y="381609"/>
                    </a:cubicBezTo>
                    <a:lnTo>
                      <a:pt x="485763" y="381424"/>
                    </a:lnTo>
                    <a:cubicBezTo>
                      <a:pt x="487991" y="381424"/>
                      <a:pt x="489755" y="379570"/>
                      <a:pt x="489569" y="377438"/>
                    </a:cubicBezTo>
                    <a:cubicBezTo>
                      <a:pt x="489105" y="368909"/>
                      <a:pt x="486227" y="361771"/>
                      <a:pt x="481307" y="355931"/>
                    </a:cubicBezTo>
                    <a:cubicBezTo>
                      <a:pt x="476108" y="349906"/>
                      <a:pt x="469145" y="346012"/>
                      <a:pt x="460603" y="344344"/>
                    </a:cubicBezTo>
                    <a:lnTo>
                      <a:pt x="460603" y="329512"/>
                    </a:lnTo>
                    <a:cubicBezTo>
                      <a:pt x="460603" y="327658"/>
                      <a:pt x="459118" y="326174"/>
                      <a:pt x="457261" y="326174"/>
                    </a:cubicBezTo>
                    <a:close/>
                    <a:moveTo>
                      <a:pt x="434887" y="246823"/>
                    </a:moveTo>
                    <a:lnTo>
                      <a:pt x="461718" y="246823"/>
                    </a:lnTo>
                    <a:lnTo>
                      <a:pt x="461718" y="278063"/>
                    </a:lnTo>
                    <a:cubicBezTo>
                      <a:pt x="521042" y="284367"/>
                      <a:pt x="568204" y="331458"/>
                      <a:pt x="574517" y="390694"/>
                    </a:cubicBezTo>
                    <a:lnTo>
                      <a:pt x="605804" y="390694"/>
                    </a:lnTo>
                    <a:lnTo>
                      <a:pt x="605804" y="417391"/>
                    </a:lnTo>
                    <a:lnTo>
                      <a:pt x="574517" y="417391"/>
                    </a:lnTo>
                    <a:cubicBezTo>
                      <a:pt x="568204" y="476534"/>
                      <a:pt x="521042" y="523626"/>
                      <a:pt x="461718" y="529929"/>
                    </a:cubicBezTo>
                    <a:lnTo>
                      <a:pt x="461718" y="561262"/>
                    </a:lnTo>
                    <a:lnTo>
                      <a:pt x="434887" y="561262"/>
                    </a:lnTo>
                    <a:lnTo>
                      <a:pt x="434887" y="530115"/>
                    </a:lnTo>
                    <a:cubicBezTo>
                      <a:pt x="375563" y="523811"/>
                      <a:pt x="328400" y="476719"/>
                      <a:pt x="322087" y="417484"/>
                    </a:cubicBezTo>
                    <a:lnTo>
                      <a:pt x="290800" y="417484"/>
                    </a:lnTo>
                    <a:lnTo>
                      <a:pt x="290800" y="390694"/>
                    </a:lnTo>
                    <a:lnTo>
                      <a:pt x="322087" y="390694"/>
                    </a:lnTo>
                    <a:cubicBezTo>
                      <a:pt x="328400" y="331458"/>
                      <a:pt x="375563" y="284367"/>
                      <a:pt x="434887" y="278063"/>
                    </a:cubicBezTo>
                    <a:close/>
                    <a:moveTo>
                      <a:pt x="229238" y="401"/>
                    </a:moveTo>
                    <a:cubicBezTo>
                      <a:pt x="253564" y="-1638"/>
                      <a:pt x="271855" y="4387"/>
                      <a:pt x="284946" y="12174"/>
                    </a:cubicBezTo>
                    <a:cubicBezTo>
                      <a:pt x="304629" y="22927"/>
                      <a:pt x="312057" y="37295"/>
                      <a:pt x="312057" y="37295"/>
                    </a:cubicBezTo>
                    <a:cubicBezTo>
                      <a:pt x="312057" y="37295"/>
                      <a:pt x="357180" y="40447"/>
                      <a:pt x="341954" y="131662"/>
                    </a:cubicBezTo>
                    <a:cubicBezTo>
                      <a:pt x="341396" y="134443"/>
                      <a:pt x="340654" y="137224"/>
                      <a:pt x="339911" y="140098"/>
                    </a:cubicBezTo>
                    <a:cubicBezTo>
                      <a:pt x="348453" y="140098"/>
                      <a:pt x="357273" y="146772"/>
                      <a:pt x="347896" y="179773"/>
                    </a:cubicBezTo>
                    <a:cubicBezTo>
                      <a:pt x="340561" y="205450"/>
                      <a:pt x="333876" y="212773"/>
                      <a:pt x="328677" y="213144"/>
                    </a:cubicBezTo>
                    <a:cubicBezTo>
                      <a:pt x="326820" y="224917"/>
                      <a:pt x="322270" y="237709"/>
                      <a:pt x="315214" y="249945"/>
                    </a:cubicBezTo>
                    <a:lnTo>
                      <a:pt x="315214" y="295831"/>
                    </a:lnTo>
                    <a:cubicBezTo>
                      <a:pt x="315214" y="297407"/>
                      <a:pt x="316142" y="298890"/>
                      <a:pt x="317628" y="299632"/>
                    </a:cubicBezTo>
                    <a:cubicBezTo>
                      <a:pt x="320785" y="301115"/>
                      <a:pt x="326727" y="304267"/>
                      <a:pt x="334712" y="308438"/>
                    </a:cubicBezTo>
                    <a:cubicBezTo>
                      <a:pt x="320135" y="325773"/>
                      <a:pt x="309364" y="346259"/>
                      <a:pt x="303794" y="368877"/>
                    </a:cubicBezTo>
                    <a:lnTo>
                      <a:pt x="290795" y="368877"/>
                    </a:lnTo>
                    <a:cubicBezTo>
                      <a:pt x="278818" y="368877"/>
                      <a:pt x="268976" y="378611"/>
                      <a:pt x="268976" y="390662"/>
                    </a:cubicBezTo>
                    <a:lnTo>
                      <a:pt x="268976" y="417359"/>
                    </a:lnTo>
                    <a:cubicBezTo>
                      <a:pt x="268976" y="429317"/>
                      <a:pt x="278818" y="439050"/>
                      <a:pt x="290795" y="439050"/>
                    </a:cubicBezTo>
                    <a:lnTo>
                      <a:pt x="303794" y="439050"/>
                    </a:lnTo>
                    <a:cubicBezTo>
                      <a:pt x="308529" y="458239"/>
                      <a:pt x="317071" y="475944"/>
                      <a:pt x="328398" y="491332"/>
                    </a:cubicBezTo>
                    <a:lnTo>
                      <a:pt x="267769" y="491332"/>
                    </a:lnTo>
                    <a:lnTo>
                      <a:pt x="205655" y="491332"/>
                    </a:lnTo>
                    <a:lnTo>
                      <a:pt x="0" y="491332"/>
                    </a:lnTo>
                    <a:lnTo>
                      <a:pt x="0" y="424775"/>
                    </a:lnTo>
                    <a:cubicBezTo>
                      <a:pt x="0" y="410777"/>
                      <a:pt x="6221" y="397429"/>
                      <a:pt x="16991" y="388529"/>
                    </a:cubicBezTo>
                    <a:cubicBezTo>
                      <a:pt x="77341" y="338936"/>
                      <a:pt x="142519" y="306121"/>
                      <a:pt x="155704" y="299632"/>
                    </a:cubicBezTo>
                    <a:cubicBezTo>
                      <a:pt x="157189" y="299076"/>
                      <a:pt x="158211" y="297407"/>
                      <a:pt x="157839" y="295831"/>
                    </a:cubicBezTo>
                    <a:lnTo>
                      <a:pt x="157839" y="249945"/>
                    </a:lnTo>
                    <a:cubicBezTo>
                      <a:pt x="150690" y="237709"/>
                      <a:pt x="146233" y="224731"/>
                      <a:pt x="144376" y="213144"/>
                    </a:cubicBezTo>
                    <a:cubicBezTo>
                      <a:pt x="139270" y="212773"/>
                      <a:pt x="132492" y="205450"/>
                      <a:pt x="125157" y="179773"/>
                    </a:cubicBezTo>
                    <a:cubicBezTo>
                      <a:pt x="115965" y="147236"/>
                      <a:pt x="124322" y="140376"/>
                      <a:pt x="132678" y="140098"/>
                    </a:cubicBezTo>
                    <a:cubicBezTo>
                      <a:pt x="131935" y="137224"/>
                      <a:pt x="131192" y="134536"/>
                      <a:pt x="130728" y="131662"/>
                    </a:cubicBezTo>
                    <a:cubicBezTo>
                      <a:pt x="127478" y="115255"/>
                      <a:pt x="126643" y="100052"/>
                      <a:pt x="130449" y="85313"/>
                    </a:cubicBezTo>
                    <a:cubicBezTo>
                      <a:pt x="135092" y="65661"/>
                      <a:pt x="145676" y="49995"/>
                      <a:pt x="157561" y="37852"/>
                    </a:cubicBezTo>
                    <a:cubicBezTo>
                      <a:pt x="165174" y="29879"/>
                      <a:pt x="173716" y="22834"/>
                      <a:pt x="182722" y="17087"/>
                    </a:cubicBezTo>
                    <a:cubicBezTo>
                      <a:pt x="190150" y="12081"/>
                      <a:pt x="198227" y="7632"/>
                      <a:pt x="207141" y="4665"/>
                    </a:cubicBezTo>
                    <a:cubicBezTo>
                      <a:pt x="214011" y="2255"/>
                      <a:pt x="221439" y="772"/>
                      <a:pt x="229238" y="40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579020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BAFAAF-71A7-467F-B0CF-63004B49B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B7094BD-A425-4E9A-B697-12170116D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C2EA71C-9999-42F5-9904-5CC8495BD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23</a:t>
            </a:fld>
            <a:endParaRPr lang="zh-CN" altLang="en-US"/>
          </a:p>
        </p:txBody>
      </p:sp>
      <p:grpSp>
        <p:nvGrpSpPr>
          <p:cNvPr id="5" name="21204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E5172CB-51BF-4C6A-B22D-7B1B2FF0EAB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028700"/>
            <a:ext cx="10703757" cy="5038201"/>
            <a:chOff x="673100" y="1028700"/>
            <a:chExt cx="10703757" cy="5038201"/>
          </a:xfrm>
        </p:grpSpPr>
        <p:grpSp>
          <p:nvGrpSpPr>
            <p:cNvPr id="6" name="iṥḷíḑé">
              <a:extLst>
                <a:ext uri="{FF2B5EF4-FFF2-40B4-BE49-F238E27FC236}">
                  <a16:creationId xmlns:a16="http://schemas.microsoft.com/office/drawing/2014/main" id="{23270F36-AAE7-46A7-A7EF-821A47C54735}"/>
                </a:ext>
              </a:extLst>
            </p:cNvPr>
            <p:cNvGrpSpPr/>
            <p:nvPr/>
          </p:nvGrpSpPr>
          <p:grpSpPr>
            <a:xfrm>
              <a:off x="3245369" y="4269562"/>
              <a:ext cx="2090336" cy="1084131"/>
              <a:chOff x="3224907" y="4269562"/>
              <a:chExt cx="2090336" cy="1084131"/>
            </a:xfrm>
          </p:grpSpPr>
          <p:sp>
            <p:nvSpPr>
              <p:cNvPr id="51" name="ísliḑé">
                <a:extLst>
                  <a:ext uri="{FF2B5EF4-FFF2-40B4-BE49-F238E27FC236}">
                    <a16:creationId xmlns:a16="http://schemas.microsoft.com/office/drawing/2014/main" id="{60793CE4-777B-4037-8EE0-D30F62D4D6B6}"/>
                  </a:ext>
                </a:extLst>
              </p:cNvPr>
              <p:cNvSpPr/>
              <p:nvPr/>
            </p:nvSpPr>
            <p:spPr bwMode="auto">
              <a:xfrm>
                <a:off x="3301614" y="4269562"/>
                <a:ext cx="1936922" cy="519182"/>
              </a:xfrm>
              <a:prstGeom prst="upArrowCallout">
                <a:avLst>
                  <a:gd name="adj1" fmla="val 69153"/>
                  <a:gd name="adj2" fmla="val 34576"/>
                  <a:gd name="adj3" fmla="val 12713"/>
                  <a:gd name="adj4" fmla="val 87287"/>
                </a:avLst>
              </a:prstGeom>
              <a:solidFill>
                <a:schemeClr val="bg1">
                  <a:lumMod val="95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marL="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4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286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43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57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718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2858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00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14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b="1" i="1" dirty="0"/>
                  <a:t>Text here</a:t>
                </a:r>
              </a:p>
            </p:txBody>
          </p:sp>
          <p:sp>
            <p:nvSpPr>
              <p:cNvPr id="52" name="îṩ1íḓè">
                <a:extLst>
                  <a:ext uri="{FF2B5EF4-FFF2-40B4-BE49-F238E27FC236}">
                    <a16:creationId xmlns:a16="http://schemas.microsoft.com/office/drawing/2014/main" id="{677D5A0B-CFB6-41B8-8A73-9EFB25CB65AD}"/>
                  </a:ext>
                </a:extLst>
              </p:cNvPr>
              <p:cNvSpPr txBox="1"/>
              <p:nvPr/>
            </p:nvSpPr>
            <p:spPr>
              <a:xfrm flipH="1">
                <a:off x="3224907" y="4788744"/>
                <a:ext cx="2090336" cy="56494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text......</a:t>
                </a:r>
                <a:endParaRPr lang="zh-CN" altLang="en-US" sz="1100" dirty="0"/>
              </a:p>
            </p:txBody>
          </p:sp>
        </p:grpSp>
        <p:grpSp>
          <p:nvGrpSpPr>
            <p:cNvPr id="7" name="ïṣlîdê">
              <a:extLst>
                <a:ext uri="{FF2B5EF4-FFF2-40B4-BE49-F238E27FC236}">
                  <a16:creationId xmlns:a16="http://schemas.microsoft.com/office/drawing/2014/main" id="{267F1111-11A2-4583-B384-E67EB6B5BA07}"/>
                </a:ext>
              </a:extLst>
            </p:cNvPr>
            <p:cNvGrpSpPr/>
            <p:nvPr/>
          </p:nvGrpSpPr>
          <p:grpSpPr>
            <a:xfrm>
              <a:off x="5814466" y="4269562"/>
              <a:ext cx="2090336" cy="1797339"/>
              <a:chOff x="5814466" y="4269562"/>
              <a:chExt cx="2090336" cy="1797339"/>
            </a:xfrm>
          </p:grpSpPr>
          <p:sp>
            <p:nvSpPr>
              <p:cNvPr id="47" name="îŝḻïḓê">
                <a:extLst>
                  <a:ext uri="{FF2B5EF4-FFF2-40B4-BE49-F238E27FC236}">
                    <a16:creationId xmlns:a16="http://schemas.microsoft.com/office/drawing/2014/main" id="{DB2A8570-0912-4D02-8DF8-9A93BC861ABA}"/>
                  </a:ext>
                </a:extLst>
              </p:cNvPr>
              <p:cNvSpPr/>
              <p:nvPr/>
            </p:nvSpPr>
            <p:spPr bwMode="auto">
              <a:xfrm>
                <a:off x="5891173" y="4269562"/>
                <a:ext cx="1936922" cy="519182"/>
              </a:xfrm>
              <a:prstGeom prst="upArrowCallout">
                <a:avLst>
                  <a:gd name="adj1" fmla="val 69153"/>
                  <a:gd name="adj2" fmla="val 34576"/>
                  <a:gd name="adj3" fmla="val 12713"/>
                  <a:gd name="adj4" fmla="val 87287"/>
                </a:avLst>
              </a:prstGeom>
              <a:solidFill>
                <a:schemeClr val="accent1"/>
              </a:solidFill>
              <a:ln w="9525" algn="ctr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marL="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4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286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43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57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718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2858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00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14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b="1" i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  <p:sp>
            <p:nvSpPr>
              <p:cNvPr id="48" name="ïŝlíḍê">
                <a:extLst>
                  <a:ext uri="{FF2B5EF4-FFF2-40B4-BE49-F238E27FC236}">
                    <a16:creationId xmlns:a16="http://schemas.microsoft.com/office/drawing/2014/main" id="{677D5A0B-CFB6-41B8-8A73-9EFB25CB65AD}"/>
                  </a:ext>
                </a:extLst>
              </p:cNvPr>
              <p:cNvSpPr txBox="1"/>
              <p:nvPr/>
            </p:nvSpPr>
            <p:spPr>
              <a:xfrm flipH="1">
                <a:off x="5814466" y="4788744"/>
                <a:ext cx="2090336" cy="56494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text......</a:t>
                </a:r>
                <a:endParaRPr lang="zh-CN" altLang="en-US" sz="1100" dirty="0"/>
              </a:p>
            </p:txBody>
          </p:sp>
          <p:sp>
            <p:nvSpPr>
              <p:cNvPr id="49" name="iṣ1ïḑê">
                <a:extLst>
                  <a:ext uri="{FF2B5EF4-FFF2-40B4-BE49-F238E27FC236}">
                    <a16:creationId xmlns:a16="http://schemas.microsoft.com/office/drawing/2014/main" id="{677D5A0B-CFB6-41B8-8A73-9EFB25CB65AD}"/>
                  </a:ext>
                </a:extLst>
              </p:cNvPr>
              <p:cNvSpPr txBox="1"/>
              <p:nvPr/>
            </p:nvSpPr>
            <p:spPr>
              <a:xfrm flipH="1">
                <a:off x="5814466" y="5501952"/>
                <a:ext cx="2090336" cy="56494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text......</a:t>
                </a:r>
                <a:endParaRPr lang="zh-CN" altLang="en-US" sz="1100" dirty="0"/>
              </a:p>
            </p:txBody>
          </p:sp>
          <p:cxnSp>
            <p:nvCxnSpPr>
              <p:cNvPr id="50" name="直接连接符 49">
                <a:extLst>
                  <a:ext uri="{FF2B5EF4-FFF2-40B4-BE49-F238E27FC236}">
                    <a16:creationId xmlns:a16="http://schemas.microsoft.com/office/drawing/2014/main" id="{9CA07173-8C2D-48BD-962B-4913FB216747}"/>
                  </a:ext>
                </a:extLst>
              </p:cNvPr>
              <p:cNvCxnSpPr/>
              <p:nvPr/>
            </p:nvCxnSpPr>
            <p:spPr>
              <a:xfrm>
                <a:off x="5990510" y="5427823"/>
                <a:ext cx="1738249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îŝľíḋè">
              <a:extLst>
                <a:ext uri="{FF2B5EF4-FFF2-40B4-BE49-F238E27FC236}">
                  <a16:creationId xmlns:a16="http://schemas.microsoft.com/office/drawing/2014/main" id="{DD1A91A5-E68C-464A-A195-A93010F0772B}"/>
                </a:ext>
              </a:extLst>
            </p:cNvPr>
            <p:cNvGrpSpPr/>
            <p:nvPr/>
          </p:nvGrpSpPr>
          <p:grpSpPr>
            <a:xfrm>
              <a:off x="673100" y="4269562"/>
              <a:ext cx="2090336" cy="1084131"/>
              <a:chOff x="593218" y="4269562"/>
              <a:chExt cx="2090336" cy="1084131"/>
            </a:xfrm>
          </p:grpSpPr>
          <p:sp>
            <p:nvSpPr>
              <p:cNvPr id="45" name="iṧ1ide">
                <a:extLst>
                  <a:ext uri="{FF2B5EF4-FFF2-40B4-BE49-F238E27FC236}">
                    <a16:creationId xmlns:a16="http://schemas.microsoft.com/office/drawing/2014/main" id="{B0EC2169-0530-4974-AF7D-F586B6EC71EC}"/>
                  </a:ext>
                </a:extLst>
              </p:cNvPr>
              <p:cNvSpPr/>
              <p:nvPr/>
            </p:nvSpPr>
            <p:spPr bwMode="auto">
              <a:xfrm>
                <a:off x="669925" y="4269562"/>
                <a:ext cx="1936922" cy="519182"/>
              </a:xfrm>
              <a:prstGeom prst="upArrowCallout">
                <a:avLst>
                  <a:gd name="adj1" fmla="val 69153"/>
                  <a:gd name="adj2" fmla="val 34576"/>
                  <a:gd name="adj3" fmla="val 12713"/>
                  <a:gd name="adj4" fmla="val 87287"/>
                </a:avLst>
              </a:prstGeom>
              <a:solidFill>
                <a:schemeClr val="bg1">
                  <a:lumMod val="95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marL="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4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286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43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57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718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2858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00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14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b="1" i="1" dirty="0"/>
                  <a:t>Text here</a:t>
                </a:r>
              </a:p>
            </p:txBody>
          </p:sp>
          <p:sp>
            <p:nvSpPr>
              <p:cNvPr id="46" name="ïṧḷïḑè">
                <a:extLst>
                  <a:ext uri="{FF2B5EF4-FFF2-40B4-BE49-F238E27FC236}">
                    <a16:creationId xmlns:a16="http://schemas.microsoft.com/office/drawing/2014/main" id="{677D5A0B-CFB6-41B8-8A73-9EFB25CB65AD}"/>
                  </a:ext>
                </a:extLst>
              </p:cNvPr>
              <p:cNvSpPr txBox="1"/>
              <p:nvPr/>
            </p:nvSpPr>
            <p:spPr>
              <a:xfrm flipH="1">
                <a:off x="593218" y="4788744"/>
                <a:ext cx="2090336" cy="56494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text......</a:t>
                </a:r>
                <a:endParaRPr lang="zh-CN" altLang="en-US" sz="1100" dirty="0"/>
              </a:p>
            </p:txBody>
          </p:sp>
        </p:grpSp>
        <p:grpSp>
          <p:nvGrpSpPr>
            <p:cNvPr id="9" name="íś1îḍê">
              <a:extLst>
                <a:ext uri="{FF2B5EF4-FFF2-40B4-BE49-F238E27FC236}">
                  <a16:creationId xmlns:a16="http://schemas.microsoft.com/office/drawing/2014/main" id="{E6AF64EB-2477-4A92-AC1D-46288BF82D2C}"/>
                </a:ext>
              </a:extLst>
            </p:cNvPr>
            <p:cNvGrpSpPr/>
            <p:nvPr/>
          </p:nvGrpSpPr>
          <p:grpSpPr>
            <a:xfrm>
              <a:off x="9092106" y="1028700"/>
              <a:ext cx="2284751" cy="2847339"/>
              <a:chOff x="9092106" y="1028700"/>
              <a:chExt cx="2284751" cy="2847339"/>
            </a:xfrm>
          </p:grpSpPr>
          <p:sp>
            <p:nvSpPr>
              <p:cNvPr id="37" name="ïṣľïḋè">
                <a:extLst>
                  <a:ext uri="{FF2B5EF4-FFF2-40B4-BE49-F238E27FC236}">
                    <a16:creationId xmlns:a16="http://schemas.microsoft.com/office/drawing/2014/main" id="{00CEA3B0-67E0-4B96-8F35-FDDDA97426C7}"/>
                  </a:ext>
                </a:extLst>
              </p:cNvPr>
              <p:cNvSpPr/>
              <p:nvPr/>
            </p:nvSpPr>
            <p:spPr bwMode="auto">
              <a:xfrm rot="757832">
                <a:off x="9166937" y="2713686"/>
                <a:ext cx="323843" cy="1097904"/>
              </a:xfrm>
              <a:custGeom>
                <a:avLst/>
                <a:gdLst>
                  <a:gd name="T0" fmla="*/ 0 w 223"/>
                  <a:gd name="T1" fmla="*/ 0 h 756"/>
                  <a:gd name="T2" fmla="*/ 4 w 223"/>
                  <a:gd name="T3" fmla="*/ 372 h 756"/>
                  <a:gd name="T4" fmla="*/ 9 w 223"/>
                  <a:gd name="T5" fmla="*/ 756 h 756"/>
                  <a:gd name="T6" fmla="*/ 223 w 223"/>
                  <a:gd name="T7" fmla="*/ 116 h 756"/>
                  <a:gd name="T8" fmla="*/ 0 w 223"/>
                  <a:gd name="T9" fmla="*/ 0 h 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3" h="756">
                    <a:moveTo>
                      <a:pt x="0" y="0"/>
                    </a:moveTo>
                    <a:lnTo>
                      <a:pt x="4" y="372"/>
                    </a:lnTo>
                    <a:lnTo>
                      <a:pt x="9" y="756"/>
                    </a:lnTo>
                    <a:lnTo>
                      <a:pt x="223" y="1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D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4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286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43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57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718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2858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00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14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3200"/>
              </a:p>
            </p:txBody>
          </p:sp>
          <p:sp>
            <p:nvSpPr>
              <p:cNvPr id="38" name="iṩlíḓê">
                <a:extLst>
                  <a:ext uri="{FF2B5EF4-FFF2-40B4-BE49-F238E27FC236}">
                    <a16:creationId xmlns:a16="http://schemas.microsoft.com/office/drawing/2014/main" id="{D9100196-9EE5-4F68-BEC0-DD4CE2964997}"/>
                  </a:ext>
                </a:extLst>
              </p:cNvPr>
              <p:cNvSpPr/>
              <p:nvPr/>
            </p:nvSpPr>
            <p:spPr bwMode="auto">
              <a:xfrm rot="757832">
                <a:off x="9138015" y="3135390"/>
                <a:ext cx="943937" cy="740649"/>
              </a:xfrm>
              <a:custGeom>
                <a:avLst/>
                <a:gdLst>
                  <a:gd name="T0" fmla="*/ 650 w 650"/>
                  <a:gd name="T1" fmla="*/ 140 h 510"/>
                  <a:gd name="T2" fmla="*/ 438 w 650"/>
                  <a:gd name="T3" fmla="*/ 0 h 510"/>
                  <a:gd name="T4" fmla="*/ 0 w 650"/>
                  <a:gd name="T5" fmla="*/ 510 h 510"/>
                  <a:gd name="T6" fmla="*/ 329 w 650"/>
                  <a:gd name="T7" fmla="*/ 320 h 510"/>
                  <a:gd name="T8" fmla="*/ 650 w 650"/>
                  <a:gd name="T9" fmla="*/ 14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0" h="510">
                    <a:moveTo>
                      <a:pt x="650" y="140"/>
                    </a:moveTo>
                    <a:lnTo>
                      <a:pt x="438" y="0"/>
                    </a:lnTo>
                    <a:lnTo>
                      <a:pt x="0" y="510"/>
                    </a:lnTo>
                    <a:lnTo>
                      <a:pt x="329" y="320"/>
                    </a:lnTo>
                    <a:lnTo>
                      <a:pt x="650" y="140"/>
                    </a:lnTo>
                    <a:close/>
                  </a:path>
                </a:pathLst>
              </a:custGeom>
              <a:solidFill>
                <a:srgbClr val="FEC8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4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286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43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57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718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2858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00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14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3200"/>
              </a:p>
            </p:txBody>
          </p:sp>
          <p:sp>
            <p:nvSpPr>
              <p:cNvPr id="39" name="işļíďê">
                <a:extLst>
                  <a:ext uri="{FF2B5EF4-FFF2-40B4-BE49-F238E27FC236}">
                    <a16:creationId xmlns:a16="http://schemas.microsoft.com/office/drawing/2014/main" id="{2E0EAB8B-82B9-4D38-94C0-64772FF640B1}"/>
                  </a:ext>
                </a:extLst>
              </p:cNvPr>
              <p:cNvSpPr/>
              <p:nvPr/>
            </p:nvSpPr>
            <p:spPr bwMode="auto">
              <a:xfrm rot="757832">
                <a:off x="9157477" y="2917262"/>
                <a:ext cx="637521" cy="929442"/>
              </a:xfrm>
              <a:custGeom>
                <a:avLst/>
                <a:gdLst>
                  <a:gd name="T0" fmla="*/ 328 w 439"/>
                  <a:gd name="T1" fmla="*/ 64 h 640"/>
                  <a:gd name="T2" fmla="*/ 214 w 439"/>
                  <a:gd name="T3" fmla="*/ 0 h 640"/>
                  <a:gd name="T4" fmla="*/ 0 w 439"/>
                  <a:gd name="T5" fmla="*/ 640 h 640"/>
                  <a:gd name="T6" fmla="*/ 0 w 439"/>
                  <a:gd name="T7" fmla="*/ 640 h 640"/>
                  <a:gd name="T8" fmla="*/ 3 w 439"/>
                  <a:gd name="T9" fmla="*/ 638 h 640"/>
                  <a:gd name="T10" fmla="*/ 439 w 439"/>
                  <a:gd name="T11" fmla="*/ 131 h 640"/>
                  <a:gd name="T12" fmla="*/ 328 w 439"/>
                  <a:gd name="T13" fmla="*/ 6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9" h="640">
                    <a:moveTo>
                      <a:pt x="328" y="64"/>
                    </a:moveTo>
                    <a:lnTo>
                      <a:pt x="214" y="0"/>
                    </a:lnTo>
                    <a:lnTo>
                      <a:pt x="0" y="640"/>
                    </a:lnTo>
                    <a:lnTo>
                      <a:pt x="0" y="640"/>
                    </a:lnTo>
                    <a:lnTo>
                      <a:pt x="3" y="638"/>
                    </a:lnTo>
                    <a:lnTo>
                      <a:pt x="439" y="131"/>
                    </a:lnTo>
                    <a:lnTo>
                      <a:pt x="328" y="64"/>
                    </a:lnTo>
                    <a:close/>
                  </a:path>
                </a:pathLst>
              </a:custGeom>
              <a:solidFill>
                <a:srgbClr val="FFDE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4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286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43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57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718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2858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00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14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3200"/>
              </a:p>
            </p:txBody>
          </p:sp>
          <p:sp>
            <p:nvSpPr>
              <p:cNvPr id="40" name="îṣḷiḋê">
                <a:extLst>
                  <a:ext uri="{FF2B5EF4-FFF2-40B4-BE49-F238E27FC236}">
                    <a16:creationId xmlns:a16="http://schemas.microsoft.com/office/drawing/2014/main" id="{A8C17E5D-8414-482D-A735-75461CE471AA}"/>
                  </a:ext>
                </a:extLst>
              </p:cNvPr>
              <p:cNvSpPr/>
              <p:nvPr/>
            </p:nvSpPr>
            <p:spPr bwMode="auto">
              <a:xfrm rot="757832">
                <a:off x="9447743" y="1028700"/>
                <a:ext cx="1382505" cy="2038964"/>
              </a:xfrm>
              <a:custGeom>
                <a:avLst/>
                <a:gdLst>
                  <a:gd name="T0" fmla="*/ 94 w 401"/>
                  <a:gd name="T1" fmla="*/ 586 h 593"/>
                  <a:gd name="T2" fmla="*/ 37 w 401"/>
                  <a:gd name="T3" fmla="*/ 576 h 593"/>
                  <a:gd name="T4" fmla="*/ 0 w 401"/>
                  <a:gd name="T5" fmla="*/ 532 h 593"/>
                  <a:gd name="T6" fmla="*/ 307 w 401"/>
                  <a:gd name="T7" fmla="*/ 0 h 593"/>
                  <a:gd name="T8" fmla="*/ 401 w 401"/>
                  <a:gd name="T9" fmla="*/ 54 h 593"/>
                  <a:gd name="T10" fmla="*/ 94 w 401"/>
                  <a:gd name="T11" fmla="*/ 586 h 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1" h="593">
                    <a:moveTo>
                      <a:pt x="94" y="586"/>
                    </a:moveTo>
                    <a:cubicBezTo>
                      <a:pt x="94" y="586"/>
                      <a:pt x="66" y="593"/>
                      <a:pt x="37" y="576"/>
                    </a:cubicBezTo>
                    <a:cubicBezTo>
                      <a:pt x="8" y="560"/>
                      <a:pt x="0" y="532"/>
                      <a:pt x="0" y="532"/>
                    </a:cubicBezTo>
                    <a:cubicBezTo>
                      <a:pt x="307" y="0"/>
                      <a:pt x="307" y="0"/>
                      <a:pt x="307" y="0"/>
                    </a:cubicBezTo>
                    <a:cubicBezTo>
                      <a:pt x="401" y="54"/>
                      <a:pt x="401" y="54"/>
                      <a:pt x="401" y="54"/>
                    </a:cubicBezTo>
                    <a:lnTo>
                      <a:pt x="94" y="58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4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286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43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57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718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2858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00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14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3200"/>
              </a:p>
            </p:txBody>
          </p:sp>
          <p:sp>
            <p:nvSpPr>
              <p:cNvPr id="41" name="iṡļïďe">
                <a:extLst>
                  <a:ext uri="{FF2B5EF4-FFF2-40B4-BE49-F238E27FC236}">
                    <a16:creationId xmlns:a16="http://schemas.microsoft.com/office/drawing/2014/main" id="{68515752-E725-4F47-B7A7-D5B48C729C54}"/>
                  </a:ext>
                </a:extLst>
              </p:cNvPr>
              <p:cNvSpPr/>
              <p:nvPr/>
            </p:nvSpPr>
            <p:spPr bwMode="auto">
              <a:xfrm rot="757832">
                <a:off x="9723261" y="1279468"/>
                <a:ext cx="1382505" cy="2040416"/>
              </a:xfrm>
              <a:custGeom>
                <a:avLst/>
                <a:gdLst>
                  <a:gd name="T0" fmla="*/ 94 w 401"/>
                  <a:gd name="T1" fmla="*/ 586 h 593"/>
                  <a:gd name="T2" fmla="*/ 36 w 401"/>
                  <a:gd name="T3" fmla="*/ 576 h 593"/>
                  <a:gd name="T4" fmla="*/ 0 w 401"/>
                  <a:gd name="T5" fmla="*/ 532 h 593"/>
                  <a:gd name="T6" fmla="*/ 307 w 401"/>
                  <a:gd name="T7" fmla="*/ 0 h 593"/>
                  <a:gd name="T8" fmla="*/ 401 w 401"/>
                  <a:gd name="T9" fmla="*/ 54 h 593"/>
                  <a:gd name="T10" fmla="*/ 94 w 401"/>
                  <a:gd name="T11" fmla="*/ 586 h 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1" h="593">
                    <a:moveTo>
                      <a:pt x="94" y="586"/>
                    </a:moveTo>
                    <a:cubicBezTo>
                      <a:pt x="94" y="586"/>
                      <a:pt x="65" y="593"/>
                      <a:pt x="36" y="576"/>
                    </a:cubicBezTo>
                    <a:cubicBezTo>
                      <a:pt x="7" y="560"/>
                      <a:pt x="0" y="532"/>
                      <a:pt x="0" y="532"/>
                    </a:cubicBezTo>
                    <a:cubicBezTo>
                      <a:pt x="307" y="0"/>
                      <a:pt x="307" y="0"/>
                      <a:pt x="307" y="0"/>
                    </a:cubicBezTo>
                    <a:cubicBezTo>
                      <a:pt x="401" y="54"/>
                      <a:pt x="401" y="54"/>
                      <a:pt x="401" y="54"/>
                    </a:cubicBezTo>
                    <a:lnTo>
                      <a:pt x="94" y="58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4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286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43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57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718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2858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00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14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3200"/>
              </a:p>
            </p:txBody>
          </p:sp>
          <p:sp>
            <p:nvSpPr>
              <p:cNvPr id="42" name="işliḑê">
                <a:extLst>
                  <a:ext uri="{FF2B5EF4-FFF2-40B4-BE49-F238E27FC236}">
                    <a16:creationId xmlns:a16="http://schemas.microsoft.com/office/drawing/2014/main" id="{2C284955-AD0B-4A5B-9C13-756549FD14A5}"/>
                  </a:ext>
                </a:extLst>
              </p:cNvPr>
              <p:cNvSpPr/>
              <p:nvPr/>
            </p:nvSpPr>
            <p:spPr bwMode="auto">
              <a:xfrm rot="757832">
                <a:off x="9995804" y="1530877"/>
                <a:ext cx="1381053" cy="2040416"/>
              </a:xfrm>
              <a:custGeom>
                <a:avLst/>
                <a:gdLst>
                  <a:gd name="T0" fmla="*/ 94 w 401"/>
                  <a:gd name="T1" fmla="*/ 586 h 593"/>
                  <a:gd name="T2" fmla="*/ 37 w 401"/>
                  <a:gd name="T3" fmla="*/ 576 h 593"/>
                  <a:gd name="T4" fmla="*/ 0 w 401"/>
                  <a:gd name="T5" fmla="*/ 532 h 593"/>
                  <a:gd name="T6" fmla="*/ 307 w 401"/>
                  <a:gd name="T7" fmla="*/ 0 h 593"/>
                  <a:gd name="T8" fmla="*/ 401 w 401"/>
                  <a:gd name="T9" fmla="*/ 54 h 593"/>
                  <a:gd name="T10" fmla="*/ 94 w 401"/>
                  <a:gd name="T11" fmla="*/ 586 h 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1" h="593">
                    <a:moveTo>
                      <a:pt x="94" y="586"/>
                    </a:moveTo>
                    <a:cubicBezTo>
                      <a:pt x="94" y="586"/>
                      <a:pt x="66" y="593"/>
                      <a:pt x="37" y="576"/>
                    </a:cubicBezTo>
                    <a:cubicBezTo>
                      <a:pt x="8" y="560"/>
                      <a:pt x="0" y="532"/>
                      <a:pt x="0" y="532"/>
                    </a:cubicBezTo>
                    <a:cubicBezTo>
                      <a:pt x="307" y="0"/>
                      <a:pt x="307" y="0"/>
                      <a:pt x="307" y="0"/>
                    </a:cubicBezTo>
                    <a:cubicBezTo>
                      <a:pt x="401" y="54"/>
                      <a:pt x="401" y="54"/>
                      <a:pt x="401" y="54"/>
                    </a:cubicBezTo>
                    <a:lnTo>
                      <a:pt x="94" y="58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pPr defTabSz="914286"/>
                <a:endParaRPr lang="en-US" sz="3200"/>
              </a:p>
            </p:txBody>
          </p:sp>
          <p:sp>
            <p:nvSpPr>
              <p:cNvPr id="43" name="íṩľîḓe">
                <a:extLst>
                  <a:ext uri="{FF2B5EF4-FFF2-40B4-BE49-F238E27FC236}">
                    <a16:creationId xmlns:a16="http://schemas.microsoft.com/office/drawing/2014/main" id="{3EC6FBC1-AD78-4D4A-88FA-933DEB3EA7CD}"/>
                  </a:ext>
                </a:extLst>
              </p:cNvPr>
              <p:cNvSpPr/>
              <p:nvPr/>
            </p:nvSpPr>
            <p:spPr bwMode="auto">
              <a:xfrm rot="757832">
                <a:off x="9092106" y="3442340"/>
                <a:ext cx="323843" cy="361611"/>
              </a:xfrm>
              <a:custGeom>
                <a:avLst/>
                <a:gdLst>
                  <a:gd name="T0" fmla="*/ 71 w 94"/>
                  <a:gd name="T1" fmla="*/ 25 h 105"/>
                  <a:gd name="T2" fmla="*/ 71 w 94"/>
                  <a:gd name="T3" fmla="*/ 25 h 105"/>
                  <a:gd name="T4" fmla="*/ 71 w 94"/>
                  <a:gd name="T5" fmla="*/ 25 h 105"/>
                  <a:gd name="T6" fmla="*/ 55 w 94"/>
                  <a:gd name="T7" fmla="*/ 14 h 105"/>
                  <a:gd name="T8" fmla="*/ 35 w 94"/>
                  <a:gd name="T9" fmla="*/ 5 h 105"/>
                  <a:gd name="T10" fmla="*/ 0 w 94"/>
                  <a:gd name="T11" fmla="*/ 0 h 105"/>
                  <a:gd name="T12" fmla="*/ 2 w 94"/>
                  <a:gd name="T13" fmla="*/ 105 h 105"/>
                  <a:gd name="T14" fmla="*/ 3 w 94"/>
                  <a:gd name="T15" fmla="*/ 104 h 105"/>
                  <a:gd name="T16" fmla="*/ 94 w 94"/>
                  <a:gd name="T17" fmla="*/ 52 h 105"/>
                  <a:gd name="T18" fmla="*/ 71 w 94"/>
                  <a:gd name="T19" fmla="*/ 2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4" h="105">
                    <a:moveTo>
                      <a:pt x="71" y="25"/>
                    </a:moveTo>
                    <a:cubicBezTo>
                      <a:pt x="71" y="25"/>
                      <a:pt x="71" y="25"/>
                      <a:pt x="71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66" y="21"/>
                      <a:pt x="61" y="17"/>
                      <a:pt x="55" y="14"/>
                    </a:cubicBezTo>
                    <a:cubicBezTo>
                      <a:pt x="49" y="10"/>
                      <a:pt x="42" y="7"/>
                      <a:pt x="35" y="5"/>
                    </a:cubicBezTo>
                    <a:cubicBezTo>
                      <a:pt x="24" y="1"/>
                      <a:pt x="12" y="0"/>
                      <a:pt x="0" y="0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3" y="104"/>
                      <a:pt x="3" y="104"/>
                      <a:pt x="3" y="104"/>
                    </a:cubicBezTo>
                    <a:cubicBezTo>
                      <a:pt x="94" y="52"/>
                      <a:pt x="94" y="52"/>
                      <a:pt x="94" y="52"/>
                    </a:cubicBezTo>
                    <a:cubicBezTo>
                      <a:pt x="88" y="42"/>
                      <a:pt x="80" y="33"/>
                      <a:pt x="71" y="2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70000" lnSpcReduction="20000"/>
              </a:bodyPr>
              <a:lstStyle>
                <a:defPPr>
                  <a:defRPr lang="en-US"/>
                </a:defPPr>
                <a:lvl1pPr marL="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4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286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43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57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718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2858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00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14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3200"/>
              </a:p>
            </p:txBody>
          </p:sp>
          <p:sp>
            <p:nvSpPr>
              <p:cNvPr id="44" name="îŝ1ide">
                <a:extLst>
                  <a:ext uri="{FF2B5EF4-FFF2-40B4-BE49-F238E27FC236}">
                    <a16:creationId xmlns:a16="http://schemas.microsoft.com/office/drawing/2014/main" id="{3CC92D7A-3B62-446B-B074-D4870B901D89}"/>
                  </a:ext>
                </a:extLst>
              </p:cNvPr>
              <p:cNvSpPr/>
              <p:nvPr/>
            </p:nvSpPr>
            <p:spPr bwMode="auto">
              <a:xfrm rot="757832">
                <a:off x="9094548" y="3420271"/>
                <a:ext cx="121986" cy="361611"/>
              </a:xfrm>
              <a:custGeom>
                <a:avLst/>
                <a:gdLst>
                  <a:gd name="T0" fmla="*/ 0 w 35"/>
                  <a:gd name="T1" fmla="*/ 0 h 105"/>
                  <a:gd name="T2" fmla="*/ 2 w 35"/>
                  <a:gd name="T3" fmla="*/ 105 h 105"/>
                  <a:gd name="T4" fmla="*/ 35 w 35"/>
                  <a:gd name="T5" fmla="*/ 5 h 105"/>
                  <a:gd name="T6" fmla="*/ 0 w 35"/>
                  <a:gd name="T7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105">
                    <a:moveTo>
                      <a:pt x="0" y="0"/>
                    </a:moveTo>
                    <a:cubicBezTo>
                      <a:pt x="2" y="105"/>
                      <a:pt x="2" y="105"/>
                      <a:pt x="2" y="10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24" y="1"/>
                      <a:pt x="12" y="0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70000" lnSpcReduction="20000"/>
              </a:bodyPr>
              <a:lstStyle>
                <a:defPPr>
                  <a:defRPr lang="en-US"/>
                </a:defPPr>
                <a:lvl1pPr marL="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4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286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43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57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718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2858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000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143" algn="l" defTabSz="914286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3200"/>
              </a:p>
            </p:txBody>
          </p:sp>
        </p:grpSp>
        <p:grpSp>
          <p:nvGrpSpPr>
            <p:cNvPr id="10" name="íṥľíďè">
              <a:extLst>
                <a:ext uri="{FF2B5EF4-FFF2-40B4-BE49-F238E27FC236}">
                  <a16:creationId xmlns:a16="http://schemas.microsoft.com/office/drawing/2014/main" id="{484F20DB-C475-40E1-96E3-3292EDDCDA15}"/>
                </a:ext>
              </a:extLst>
            </p:cNvPr>
            <p:cNvGrpSpPr/>
            <p:nvPr/>
          </p:nvGrpSpPr>
          <p:grpSpPr>
            <a:xfrm>
              <a:off x="673100" y="1130808"/>
              <a:ext cx="5656679" cy="1574036"/>
              <a:chOff x="673100" y="1130808"/>
              <a:chExt cx="5656679" cy="1574036"/>
            </a:xfrm>
          </p:grpSpPr>
          <p:sp>
            <p:nvSpPr>
              <p:cNvPr id="35" name="íṩḻîḋê">
                <a:extLst>
                  <a:ext uri="{FF2B5EF4-FFF2-40B4-BE49-F238E27FC236}">
                    <a16:creationId xmlns:a16="http://schemas.microsoft.com/office/drawing/2014/main" id="{EBFBA4E3-9332-44DF-A320-7B0744C1A346}"/>
                  </a:ext>
                </a:extLst>
              </p:cNvPr>
              <p:cNvSpPr txBox="1"/>
              <p:nvPr/>
            </p:nvSpPr>
            <p:spPr>
              <a:xfrm>
                <a:off x="673101" y="1130808"/>
                <a:ext cx="5656678" cy="889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buSzPct val="25000"/>
                </a:pPr>
                <a:r>
                  <a:rPr lang="en-US" sz="2400" b="1" dirty="0"/>
                  <a:t>Unified fonts make</a:t>
                </a:r>
              </a:p>
              <a:p>
                <a:pPr>
                  <a:buSzPct val="25000"/>
                </a:pPr>
                <a:r>
                  <a:rPr lang="en-US" sz="2400" b="1" dirty="0"/>
                  <a:t>reading more fluent.</a:t>
                </a:r>
              </a:p>
            </p:txBody>
          </p:sp>
          <p:sp>
            <p:nvSpPr>
              <p:cNvPr id="36" name="íŝľíḑê">
                <a:extLst>
                  <a:ext uri="{FF2B5EF4-FFF2-40B4-BE49-F238E27FC236}">
                    <a16:creationId xmlns:a16="http://schemas.microsoft.com/office/drawing/2014/main" id="{5F0A2D62-0657-4438-B4CA-EB8E8577D820}"/>
                  </a:ext>
                </a:extLst>
              </p:cNvPr>
              <p:cNvSpPr txBox="1"/>
              <p:nvPr/>
            </p:nvSpPr>
            <p:spPr>
              <a:xfrm>
                <a:off x="673100" y="2019945"/>
                <a:ext cx="5656679" cy="6848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Adjust the spacing to adapt to Chinese typesetting, use the reference line in PPT.</a:t>
                </a:r>
              </a:p>
            </p:txBody>
          </p:sp>
        </p:grpSp>
        <p:grpSp>
          <p:nvGrpSpPr>
            <p:cNvPr id="11" name="iŝļiḓe">
              <a:extLst>
                <a:ext uri="{FF2B5EF4-FFF2-40B4-BE49-F238E27FC236}">
                  <a16:creationId xmlns:a16="http://schemas.microsoft.com/office/drawing/2014/main" id="{E6B7039C-3C3E-462F-B6D6-FF21BF2344B1}"/>
                </a:ext>
              </a:extLst>
            </p:cNvPr>
            <p:cNvGrpSpPr/>
            <p:nvPr/>
          </p:nvGrpSpPr>
          <p:grpSpPr>
            <a:xfrm>
              <a:off x="7173097" y="3809867"/>
              <a:ext cx="1867560" cy="103560"/>
              <a:chOff x="7173097" y="3809867"/>
              <a:chExt cx="1867560" cy="103560"/>
            </a:xfrm>
          </p:grpSpPr>
          <p:cxnSp>
            <p:nvCxnSpPr>
              <p:cNvPr id="33" name="直接连接符 32">
                <a:extLst>
                  <a:ext uri="{FF2B5EF4-FFF2-40B4-BE49-F238E27FC236}">
                    <a16:creationId xmlns:a16="http://schemas.microsoft.com/office/drawing/2014/main" id="{78CA18FB-FF7F-44BB-9A96-0B0B49790B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73097" y="3861647"/>
                <a:ext cx="1764000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4" name="ïṡļíḋé">
                <a:extLst>
                  <a:ext uri="{FF2B5EF4-FFF2-40B4-BE49-F238E27FC236}">
                    <a16:creationId xmlns:a16="http://schemas.microsoft.com/office/drawing/2014/main" id="{4760FEC8-0B7D-41BC-94E5-40DB65A9DFB7}"/>
                  </a:ext>
                </a:extLst>
              </p:cNvPr>
              <p:cNvSpPr/>
              <p:nvPr/>
            </p:nvSpPr>
            <p:spPr>
              <a:xfrm rot="16200000">
                <a:off x="8937097" y="3809867"/>
                <a:ext cx="103560" cy="103560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43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286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430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573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718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2858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000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143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sz="1400"/>
              </a:p>
            </p:txBody>
          </p:sp>
        </p:grpSp>
        <p:grpSp>
          <p:nvGrpSpPr>
            <p:cNvPr id="12" name="ïšḻîḋé">
              <a:extLst>
                <a:ext uri="{FF2B5EF4-FFF2-40B4-BE49-F238E27FC236}">
                  <a16:creationId xmlns:a16="http://schemas.microsoft.com/office/drawing/2014/main" id="{3813463A-FFB4-4204-9121-FA7E2348125D}"/>
                </a:ext>
              </a:extLst>
            </p:cNvPr>
            <p:cNvGrpSpPr/>
            <p:nvPr/>
          </p:nvGrpSpPr>
          <p:grpSpPr>
            <a:xfrm>
              <a:off x="6546171" y="3547947"/>
              <a:ext cx="626926" cy="626926"/>
              <a:chOff x="6546171" y="3547947"/>
              <a:chExt cx="626926" cy="626926"/>
            </a:xfrm>
          </p:grpSpPr>
          <p:grpSp>
            <p:nvGrpSpPr>
              <p:cNvPr id="29" name="îṩľîḓé">
                <a:extLst>
                  <a:ext uri="{FF2B5EF4-FFF2-40B4-BE49-F238E27FC236}">
                    <a16:creationId xmlns:a16="http://schemas.microsoft.com/office/drawing/2014/main" id="{A0A0C411-06F9-45C1-9270-A38910BD6E6E}"/>
                  </a:ext>
                </a:extLst>
              </p:cNvPr>
              <p:cNvGrpSpPr/>
              <p:nvPr/>
            </p:nvGrpSpPr>
            <p:grpSpPr>
              <a:xfrm>
                <a:off x="6546171" y="3547947"/>
                <a:ext cx="626926" cy="626926"/>
                <a:chOff x="6821588" y="3547947"/>
                <a:chExt cx="626926" cy="626926"/>
              </a:xfrm>
            </p:grpSpPr>
            <p:sp>
              <p:nvSpPr>
                <p:cNvPr id="31" name="ïSlïdè">
                  <a:extLst>
                    <a:ext uri="{FF2B5EF4-FFF2-40B4-BE49-F238E27FC236}">
                      <a16:creationId xmlns:a16="http://schemas.microsoft.com/office/drawing/2014/main" id="{8B448732-77CE-4816-BD56-F73E3367D54C}"/>
                    </a:ext>
                  </a:extLst>
                </p:cNvPr>
                <p:cNvSpPr/>
                <p:nvPr/>
              </p:nvSpPr>
              <p:spPr>
                <a:xfrm rot="16200000">
                  <a:off x="6821588" y="3547947"/>
                  <a:ext cx="626926" cy="626926"/>
                </a:xfrm>
                <a:prstGeom prst="arc">
                  <a:avLst>
                    <a:gd name="adj1" fmla="val 2657162"/>
                    <a:gd name="adj2" fmla="val 8176062"/>
                  </a:avLst>
                </a:prstGeom>
                <a:noFill/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43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286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430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573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718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2858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000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143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zh-CN" altLang="en-US" sz="140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32" name="îşḷîḍé">
                  <a:extLst>
                    <a:ext uri="{FF2B5EF4-FFF2-40B4-BE49-F238E27FC236}">
                      <a16:creationId xmlns:a16="http://schemas.microsoft.com/office/drawing/2014/main" id="{EE9AD5C8-AE70-4544-A473-B95EE3D0825D}"/>
                    </a:ext>
                  </a:extLst>
                </p:cNvPr>
                <p:cNvSpPr/>
                <p:nvPr/>
              </p:nvSpPr>
              <p:spPr>
                <a:xfrm>
                  <a:off x="6860771" y="3587129"/>
                  <a:ext cx="548560" cy="54856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en-US"/>
                  </a:defPPr>
                  <a:lvl1pPr marL="0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43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286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430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573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718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2858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000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143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zh-CN" altLang="en-US" sz="1400" dirty="0"/>
                </a:p>
              </p:txBody>
            </p:sp>
          </p:grpSp>
          <p:sp>
            <p:nvSpPr>
              <p:cNvPr id="30" name="ïSľíḋè">
                <a:extLst>
                  <a:ext uri="{FF2B5EF4-FFF2-40B4-BE49-F238E27FC236}">
                    <a16:creationId xmlns:a16="http://schemas.microsoft.com/office/drawing/2014/main" id="{1175A03F-584F-42FA-AAB4-34973BABBF54}"/>
                  </a:ext>
                </a:extLst>
              </p:cNvPr>
              <p:cNvSpPr/>
              <p:nvPr/>
            </p:nvSpPr>
            <p:spPr bwMode="auto">
              <a:xfrm>
                <a:off x="6700735" y="3715407"/>
                <a:ext cx="317798" cy="292006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" name="îśļïdê">
              <a:extLst>
                <a:ext uri="{FF2B5EF4-FFF2-40B4-BE49-F238E27FC236}">
                  <a16:creationId xmlns:a16="http://schemas.microsoft.com/office/drawing/2014/main" id="{4F2ABD75-BC41-4E7C-905B-ECEB93B86495}"/>
                </a:ext>
              </a:extLst>
            </p:cNvPr>
            <p:cNvGrpSpPr/>
            <p:nvPr/>
          </p:nvGrpSpPr>
          <p:grpSpPr>
            <a:xfrm>
              <a:off x="2034902" y="3809630"/>
              <a:ext cx="1867560" cy="103560"/>
              <a:chOff x="2034902" y="3809630"/>
              <a:chExt cx="1867560" cy="103560"/>
            </a:xfrm>
          </p:grpSpPr>
          <p:sp>
            <p:nvSpPr>
              <p:cNvPr id="27" name="iṡḷíḑê">
                <a:extLst>
                  <a:ext uri="{FF2B5EF4-FFF2-40B4-BE49-F238E27FC236}">
                    <a16:creationId xmlns:a16="http://schemas.microsoft.com/office/drawing/2014/main" id="{A8A55E2B-DFB6-49DC-A027-BE2A6F8AADBA}"/>
                  </a:ext>
                </a:extLst>
              </p:cNvPr>
              <p:cNvSpPr/>
              <p:nvPr/>
            </p:nvSpPr>
            <p:spPr>
              <a:xfrm rot="16200000">
                <a:off x="3798902" y="3809630"/>
                <a:ext cx="103560" cy="103560"/>
              </a:xfrm>
              <a:prstGeom prst="ellipse">
                <a:avLst/>
              </a:prstGeom>
              <a:noFill/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43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286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430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573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718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2858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000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143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sz="1400"/>
              </a:p>
            </p:txBody>
          </p:sp>
          <p:cxnSp>
            <p:nvCxnSpPr>
              <p:cNvPr id="28" name="直接连接符 27">
                <a:extLst>
                  <a:ext uri="{FF2B5EF4-FFF2-40B4-BE49-F238E27FC236}">
                    <a16:creationId xmlns:a16="http://schemas.microsoft.com/office/drawing/2014/main" id="{B528EA9B-BCC6-400A-A8AA-517E087E799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34902" y="3861175"/>
                <a:ext cx="1764000" cy="0"/>
              </a:xfrm>
              <a:prstGeom prst="line">
                <a:avLst/>
              </a:prstGeom>
              <a:noFill/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4" name="iṩ1ïde">
              <a:extLst>
                <a:ext uri="{FF2B5EF4-FFF2-40B4-BE49-F238E27FC236}">
                  <a16:creationId xmlns:a16="http://schemas.microsoft.com/office/drawing/2014/main" id="{57DCFBFA-E7EC-4AE0-882D-D98AD3ABD179}"/>
                </a:ext>
              </a:extLst>
            </p:cNvPr>
            <p:cNvGrpSpPr/>
            <p:nvPr/>
          </p:nvGrpSpPr>
          <p:grpSpPr>
            <a:xfrm>
              <a:off x="1407976" y="3547947"/>
              <a:ext cx="626926" cy="626926"/>
              <a:chOff x="1407976" y="3547947"/>
              <a:chExt cx="626926" cy="626926"/>
            </a:xfrm>
          </p:grpSpPr>
          <p:grpSp>
            <p:nvGrpSpPr>
              <p:cNvPr id="23" name="iṥḷïḍè">
                <a:extLst>
                  <a:ext uri="{FF2B5EF4-FFF2-40B4-BE49-F238E27FC236}">
                    <a16:creationId xmlns:a16="http://schemas.microsoft.com/office/drawing/2014/main" id="{A51A7E72-C1EE-4555-98E7-F0BCE74F1FC1}"/>
                  </a:ext>
                </a:extLst>
              </p:cNvPr>
              <p:cNvGrpSpPr/>
              <p:nvPr/>
            </p:nvGrpSpPr>
            <p:grpSpPr>
              <a:xfrm>
                <a:off x="1407976" y="3547947"/>
                <a:ext cx="626926" cy="626926"/>
                <a:chOff x="1328094" y="3548184"/>
                <a:chExt cx="626926" cy="626926"/>
              </a:xfrm>
            </p:grpSpPr>
            <p:sp>
              <p:nvSpPr>
                <p:cNvPr id="25" name="îSḻîḓè">
                  <a:extLst>
                    <a:ext uri="{FF2B5EF4-FFF2-40B4-BE49-F238E27FC236}">
                      <a16:creationId xmlns:a16="http://schemas.microsoft.com/office/drawing/2014/main" id="{0A46C546-819E-4606-A9B2-CAE9450D708A}"/>
                    </a:ext>
                  </a:extLst>
                </p:cNvPr>
                <p:cNvSpPr/>
                <p:nvPr/>
              </p:nvSpPr>
              <p:spPr>
                <a:xfrm rot="16200000">
                  <a:off x="1328094" y="3548184"/>
                  <a:ext cx="626926" cy="626926"/>
                </a:xfrm>
                <a:prstGeom prst="arc">
                  <a:avLst>
                    <a:gd name="adj1" fmla="val 2657162"/>
                    <a:gd name="adj2" fmla="val 8176062"/>
                  </a:avLst>
                </a:prstGeom>
                <a:noFill/>
                <a:ln w="3810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43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286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430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573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718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2858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000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143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zh-CN" altLang="en-US" sz="140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6" name="îśľíḍê">
                  <a:extLst>
                    <a:ext uri="{FF2B5EF4-FFF2-40B4-BE49-F238E27FC236}">
                      <a16:creationId xmlns:a16="http://schemas.microsoft.com/office/drawing/2014/main" id="{D162B4FF-76A5-4722-8E47-E7CBB0FEEDF4}"/>
                    </a:ext>
                  </a:extLst>
                </p:cNvPr>
                <p:cNvSpPr/>
                <p:nvPr/>
              </p:nvSpPr>
              <p:spPr>
                <a:xfrm>
                  <a:off x="1367500" y="3587367"/>
                  <a:ext cx="548560" cy="54856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en-US"/>
                  </a:defPPr>
                  <a:lvl1pPr marL="0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43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286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430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573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718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2858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000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143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zh-CN" altLang="en-US" sz="1400" dirty="0"/>
                </a:p>
              </p:txBody>
            </p:sp>
          </p:grpSp>
          <p:sp>
            <p:nvSpPr>
              <p:cNvPr id="24" name="ïŝľíḋe">
                <a:extLst>
                  <a:ext uri="{FF2B5EF4-FFF2-40B4-BE49-F238E27FC236}">
                    <a16:creationId xmlns:a16="http://schemas.microsoft.com/office/drawing/2014/main" id="{1175A03F-584F-42FA-AAB4-34973BABBF54}"/>
                  </a:ext>
                </a:extLst>
              </p:cNvPr>
              <p:cNvSpPr/>
              <p:nvPr/>
            </p:nvSpPr>
            <p:spPr bwMode="auto">
              <a:xfrm>
                <a:off x="1590833" y="3717690"/>
                <a:ext cx="261212" cy="287440"/>
              </a:xfrm>
              <a:custGeom>
                <a:avLst/>
                <a:gdLst>
                  <a:gd name="T0" fmla="*/ 462 w 473"/>
                  <a:gd name="T1" fmla="*/ 99 h 521"/>
                  <a:gd name="T2" fmla="*/ 442 w 473"/>
                  <a:gd name="T3" fmla="*/ 82 h 521"/>
                  <a:gd name="T4" fmla="*/ 345 w 473"/>
                  <a:gd name="T5" fmla="*/ 130 h 521"/>
                  <a:gd name="T6" fmla="*/ 379 w 473"/>
                  <a:gd name="T7" fmla="*/ 27 h 521"/>
                  <a:gd name="T8" fmla="*/ 359 w 473"/>
                  <a:gd name="T9" fmla="*/ 10 h 521"/>
                  <a:gd name="T10" fmla="*/ 290 w 473"/>
                  <a:gd name="T11" fmla="*/ 49 h 521"/>
                  <a:gd name="T12" fmla="*/ 242 w 473"/>
                  <a:gd name="T13" fmla="*/ 105 h 521"/>
                  <a:gd name="T14" fmla="*/ 249 w 473"/>
                  <a:gd name="T15" fmla="*/ 209 h 521"/>
                  <a:gd name="T16" fmla="*/ 234 w 473"/>
                  <a:gd name="T17" fmla="*/ 225 h 521"/>
                  <a:gd name="T18" fmla="*/ 132 w 473"/>
                  <a:gd name="T19" fmla="*/ 91 h 521"/>
                  <a:gd name="T20" fmla="*/ 138 w 473"/>
                  <a:gd name="T21" fmla="*/ 58 h 521"/>
                  <a:gd name="T22" fmla="*/ 73 w 473"/>
                  <a:gd name="T23" fmla="*/ 31 h 521"/>
                  <a:gd name="T24" fmla="*/ 50 w 473"/>
                  <a:gd name="T25" fmla="*/ 51 h 521"/>
                  <a:gd name="T26" fmla="*/ 57 w 473"/>
                  <a:gd name="T27" fmla="*/ 115 h 521"/>
                  <a:gd name="T28" fmla="*/ 96 w 473"/>
                  <a:gd name="T29" fmla="*/ 120 h 521"/>
                  <a:gd name="T30" fmla="*/ 194 w 473"/>
                  <a:gd name="T31" fmla="*/ 249 h 521"/>
                  <a:gd name="T32" fmla="*/ 153 w 473"/>
                  <a:gd name="T33" fmla="*/ 262 h 521"/>
                  <a:gd name="T34" fmla="*/ 0 w 473"/>
                  <a:gd name="T35" fmla="*/ 440 h 521"/>
                  <a:gd name="T36" fmla="*/ 58 w 473"/>
                  <a:gd name="T37" fmla="*/ 490 h 521"/>
                  <a:gd name="T38" fmla="*/ 117 w 473"/>
                  <a:gd name="T39" fmla="*/ 486 h 521"/>
                  <a:gd name="T40" fmla="*/ 253 w 473"/>
                  <a:gd name="T41" fmla="*/ 327 h 521"/>
                  <a:gd name="T42" fmla="*/ 287 w 473"/>
                  <a:gd name="T43" fmla="*/ 372 h 521"/>
                  <a:gd name="T44" fmla="*/ 288 w 473"/>
                  <a:gd name="T45" fmla="*/ 423 h 521"/>
                  <a:gd name="T46" fmla="*/ 362 w 473"/>
                  <a:gd name="T47" fmla="*/ 521 h 521"/>
                  <a:gd name="T48" fmla="*/ 417 w 473"/>
                  <a:gd name="T49" fmla="*/ 480 h 521"/>
                  <a:gd name="T50" fmla="*/ 416 w 473"/>
                  <a:gd name="T51" fmla="*/ 429 h 521"/>
                  <a:gd name="T52" fmla="*/ 342 w 473"/>
                  <a:gd name="T53" fmla="*/ 330 h 521"/>
                  <a:gd name="T54" fmla="*/ 324 w 473"/>
                  <a:gd name="T55" fmla="*/ 343 h 521"/>
                  <a:gd name="T56" fmla="*/ 261 w 473"/>
                  <a:gd name="T57" fmla="*/ 261 h 521"/>
                  <a:gd name="T58" fmla="*/ 281 w 473"/>
                  <a:gd name="T59" fmla="*/ 237 h 521"/>
                  <a:gd name="T60" fmla="*/ 385 w 473"/>
                  <a:gd name="T61" fmla="*/ 229 h 521"/>
                  <a:gd name="T62" fmla="*/ 434 w 473"/>
                  <a:gd name="T63" fmla="*/ 172 h 521"/>
                  <a:gd name="T64" fmla="*/ 462 w 473"/>
                  <a:gd name="T65" fmla="*/ 99 h 521"/>
                  <a:gd name="T66" fmla="*/ 109 w 473"/>
                  <a:gd name="T67" fmla="*/ 443 h 521"/>
                  <a:gd name="T68" fmla="*/ 73 w 473"/>
                  <a:gd name="T69" fmla="*/ 446 h 521"/>
                  <a:gd name="T70" fmla="*/ 70 w 473"/>
                  <a:gd name="T71" fmla="*/ 410 h 521"/>
                  <a:gd name="T72" fmla="*/ 106 w 473"/>
                  <a:gd name="T73" fmla="*/ 407 h 521"/>
                  <a:gd name="T74" fmla="*/ 109 w 473"/>
                  <a:gd name="T75" fmla="*/ 443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73" h="521">
                    <a:moveTo>
                      <a:pt x="462" y="99"/>
                    </a:moveTo>
                    <a:lnTo>
                      <a:pt x="442" y="82"/>
                    </a:lnTo>
                    <a:cubicBezTo>
                      <a:pt x="400" y="121"/>
                      <a:pt x="382" y="162"/>
                      <a:pt x="345" y="130"/>
                    </a:cubicBezTo>
                    <a:cubicBezTo>
                      <a:pt x="308" y="98"/>
                      <a:pt x="346" y="75"/>
                      <a:pt x="379" y="27"/>
                    </a:cubicBezTo>
                    <a:cubicBezTo>
                      <a:pt x="379" y="27"/>
                      <a:pt x="370" y="19"/>
                      <a:pt x="359" y="10"/>
                    </a:cubicBezTo>
                    <a:cubicBezTo>
                      <a:pt x="348" y="0"/>
                      <a:pt x="317" y="18"/>
                      <a:pt x="290" y="49"/>
                    </a:cubicBezTo>
                    <a:lnTo>
                      <a:pt x="242" y="105"/>
                    </a:lnTo>
                    <a:cubicBezTo>
                      <a:pt x="215" y="136"/>
                      <a:pt x="218" y="182"/>
                      <a:pt x="249" y="209"/>
                    </a:cubicBezTo>
                    <a:lnTo>
                      <a:pt x="234" y="225"/>
                    </a:lnTo>
                    <a:lnTo>
                      <a:pt x="132" y="91"/>
                    </a:lnTo>
                    <a:cubicBezTo>
                      <a:pt x="137" y="79"/>
                      <a:pt x="150" y="67"/>
                      <a:pt x="138" y="58"/>
                    </a:cubicBezTo>
                    <a:lnTo>
                      <a:pt x="73" y="31"/>
                    </a:lnTo>
                    <a:lnTo>
                      <a:pt x="50" y="51"/>
                    </a:lnTo>
                    <a:cubicBezTo>
                      <a:pt x="50" y="51"/>
                      <a:pt x="57" y="115"/>
                      <a:pt x="57" y="115"/>
                    </a:cubicBezTo>
                    <a:cubicBezTo>
                      <a:pt x="63" y="131"/>
                      <a:pt x="82" y="125"/>
                      <a:pt x="96" y="120"/>
                    </a:cubicBezTo>
                    <a:lnTo>
                      <a:pt x="194" y="249"/>
                    </a:lnTo>
                    <a:cubicBezTo>
                      <a:pt x="179" y="246"/>
                      <a:pt x="164" y="250"/>
                      <a:pt x="153" y="262"/>
                    </a:cubicBezTo>
                    <a:lnTo>
                      <a:pt x="0" y="440"/>
                    </a:lnTo>
                    <a:lnTo>
                      <a:pt x="58" y="490"/>
                    </a:lnTo>
                    <a:cubicBezTo>
                      <a:pt x="75" y="505"/>
                      <a:pt x="102" y="503"/>
                      <a:pt x="117" y="486"/>
                    </a:cubicBezTo>
                    <a:lnTo>
                      <a:pt x="253" y="327"/>
                    </a:lnTo>
                    <a:lnTo>
                      <a:pt x="287" y="372"/>
                    </a:lnTo>
                    <a:cubicBezTo>
                      <a:pt x="271" y="386"/>
                      <a:pt x="274" y="405"/>
                      <a:pt x="288" y="423"/>
                    </a:cubicBezTo>
                    <a:lnTo>
                      <a:pt x="362" y="521"/>
                    </a:lnTo>
                    <a:lnTo>
                      <a:pt x="417" y="480"/>
                    </a:lnTo>
                    <a:cubicBezTo>
                      <a:pt x="435" y="466"/>
                      <a:pt x="430" y="447"/>
                      <a:pt x="416" y="429"/>
                    </a:cubicBezTo>
                    <a:lnTo>
                      <a:pt x="342" y="330"/>
                    </a:lnTo>
                    <a:lnTo>
                      <a:pt x="324" y="343"/>
                    </a:lnTo>
                    <a:lnTo>
                      <a:pt x="261" y="261"/>
                    </a:lnTo>
                    <a:lnTo>
                      <a:pt x="281" y="237"/>
                    </a:lnTo>
                    <a:cubicBezTo>
                      <a:pt x="313" y="263"/>
                      <a:pt x="359" y="259"/>
                      <a:pt x="385" y="229"/>
                    </a:cubicBezTo>
                    <a:lnTo>
                      <a:pt x="434" y="172"/>
                    </a:lnTo>
                    <a:cubicBezTo>
                      <a:pt x="461" y="141"/>
                      <a:pt x="473" y="108"/>
                      <a:pt x="462" y="99"/>
                    </a:cubicBezTo>
                    <a:close/>
                    <a:moveTo>
                      <a:pt x="109" y="443"/>
                    </a:moveTo>
                    <a:cubicBezTo>
                      <a:pt x="100" y="454"/>
                      <a:pt x="84" y="455"/>
                      <a:pt x="73" y="446"/>
                    </a:cubicBezTo>
                    <a:cubicBezTo>
                      <a:pt x="62" y="437"/>
                      <a:pt x="61" y="420"/>
                      <a:pt x="70" y="410"/>
                    </a:cubicBezTo>
                    <a:cubicBezTo>
                      <a:pt x="80" y="399"/>
                      <a:pt x="96" y="398"/>
                      <a:pt x="106" y="407"/>
                    </a:cubicBezTo>
                    <a:cubicBezTo>
                      <a:pt x="117" y="416"/>
                      <a:pt x="118" y="432"/>
                      <a:pt x="109" y="44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5" name="iṥḻíḍè">
              <a:extLst>
                <a:ext uri="{FF2B5EF4-FFF2-40B4-BE49-F238E27FC236}">
                  <a16:creationId xmlns:a16="http://schemas.microsoft.com/office/drawing/2014/main" id="{26828F7B-6724-42C1-B626-51EFE3CDDEA3}"/>
                </a:ext>
              </a:extLst>
            </p:cNvPr>
            <p:cNvGrpSpPr/>
            <p:nvPr/>
          </p:nvGrpSpPr>
          <p:grpSpPr>
            <a:xfrm>
              <a:off x="4604000" y="3809867"/>
              <a:ext cx="1867560" cy="103560"/>
              <a:chOff x="4604000" y="3809867"/>
              <a:chExt cx="1867560" cy="103560"/>
            </a:xfrm>
          </p:grpSpPr>
          <p:cxnSp>
            <p:nvCxnSpPr>
              <p:cNvPr id="21" name="直接连接符 20">
                <a:extLst>
                  <a:ext uri="{FF2B5EF4-FFF2-40B4-BE49-F238E27FC236}">
                    <a16:creationId xmlns:a16="http://schemas.microsoft.com/office/drawing/2014/main" id="{A6D90013-2535-4970-8C90-AB0A9A478F5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604000" y="3861530"/>
                <a:ext cx="1764000" cy="0"/>
              </a:xfrm>
              <a:prstGeom prst="line">
                <a:avLst/>
              </a:prstGeom>
              <a:noFill/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iṧlïḑé">
                <a:extLst>
                  <a:ext uri="{FF2B5EF4-FFF2-40B4-BE49-F238E27FC236}">
                    <a16:creationId xmlns:a16="http://schemas.microsoft.com/office/drawing/2014/main" id="{FAE10103-D465-45D5-AC0C-0769CB5F149F}"/>
                  </a:ext>
                </a:extLst>
              </p:cNvPr>
              <p:cNvSpPr/>
              <p:nvPr/>
            </p:nvSpPr>
            <p:spPr>
              <a:xfrm rot="16200000">
                <a:off x="6368000" y="3809867"/>
                <a:ext cx="103560" cy="103560"/>
              </a:xfrm>
              <a:prstGeom prst="ellipse">
                <a:avLst/>
              </a:prstGeom>
              <a:noFill/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43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286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430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573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718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2858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000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143" algn="l" defTabSz="914286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sz="1400"/>
              </a:p>
            </p:txBody>
          </p:sp>
        </p:grpSp>
        <p:grpSp>
          <p:nvGrpSpPr>
            <p:cNvPr id="16" name="îŝ1íďê">
              <a:extLst>
                <a:ext uri="{FF2B5EF4-FFF2-40B4-BE49-F238E27FC236}">
                  <a16:creationId xmlns:a16="http://schemas.microsoft.com/office/drawing/2014/main" id="{5094046B-5730-43FC-A250-56ADA8E56AE6}"/>
                </a:ext>
              </a:extLst>
            </p:cNvPr>
            <p:cNvGrpSpPr/>
            <p:nvPr/>
          </p:nvGrpSpPr>
          <p:grpSpPr>
            <a:xfrm>
              <a:off x="3977074" y="3547947"/>
              <a:ext cx="626926" cy="626926"/>
              <a:chOff x="3996554" y="3547947"/>
              <a:chExt cx="626926" cy="626926"/>
            </a:xfrm>
          </p:grpSpPr>
          <p:grpSp>
            <p:nvGrpSpPr>
              <p:cNvPr id="17" name="íŝḷïďé">
                <a:extLst>
                  <a:ext uri="{FF2B5EF4-FFF2-40B4-BE49-F238E27FC236}">
                    <a16:creationId xmlns:a16="http://schemas.microsoft.com/office/drawing/2014/main" id="{5E5C6FC5-86F4-43CC-8202-B007BE331844}"/>
                  </a:ext>
                </a:extLst>
              </p:cNvPr>
              <p:cNvGrpSpPr/>
              <p:nvPr/>
            </p:nvGrpSpPr>
            <p:grpSpPr>
              <a:xfrm>
                <a:off x="3996554" y="3547947"/>
                <a:ext cx="626926" cy="626926"/>
                <a:chOff x="3996554" y="3547947"/>
                <a:chExt cx="626926" cy="626926"/>
              </a:xfrm>
            </p:grpSpPr>
            <p:sp>
              <p:nvSpPr>
                <p:cNvPr id="19" name="íṩ1iḋê">
                  <a:extLst>
                    <a:ext uri="{FF2B5EF4-FFF2-40B4-BE49-F238E27FC236}">
                      <a16:creationId xmlns:a16="http://schemas.microsoft.com/office/drawing/2014/main" id="{BCB8DEA2-510A-4867-A14D-511BAC7D4B51}"/>
                    </a:ext>
                  </a:extLst>
                </p:cNvPr>
                <p:cNvSpPr/>
                <p:nvPr/>
              </p:nvSpPr>
              <p:spPr>
                <a:xfrm rot="16200000">
                  <a:off x="3996554" y="3547947"/>
                  <a:ext cx="626926" cy="626926"/>
                </a:xfrm>
                <a:prstGeom prst="arc">
                  <a:avLst>
                    <a:gd name="adj1" fmla="val 2657162"/>
                    <a:gd name="adj2" fmla="val 8176062"/>
                  </a:avLst>
                </a:prstGeom>
                <a:noFill/>
                <a:ln w="3810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43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286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430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573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718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2858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000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143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zh-CN" altLang="en-US" sz="140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0" name="ïṥļíḋe">
                  <a:extLst>
                    <a:ext uri="{FF2B5EF4-FFF2-40B4-BE49-F238E27FC236}">
                      <a16:creationId xmlns:a16="http://schemas.microsoft.com/office/drawing/2014/main" id="{693FDB8C-3F43-4815-B0B1-77DFBBB5797F}"/>
                    </a:ext>
                  </a:extLst>
                </p:cNvPr>
                <p:cNvSpPr/>
                <p:nvPr/>
              </p:nvSpPr>
              <p:spPr>
                <a:xfrm>
                  <a:off x="4035960" y="3587130"/>
                  <a:ext cx="548560" cy="54856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en-US"/>
                  </a:defPPr>
                  <a:lvl1pPr marL="0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43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286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430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573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718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2858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000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143" algn="l" defTabSz="914286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zh-CN" altLang="en-US" sz="1400" dirty="0"/>
                </a:p>
              </p:txBody>
            </p:sp>
          </p:grpSp>
          <p:sp>
            <p:nvSpPr>
              <p:cNvPr id="18" name="îš1íḋe">
                <a:extLst>
                  <a:ext uri="{FF2B5EF4-FFF2-40B4-BE49-F238E27FC236}">
                    <a16:creationId xmlns:a16="http://schemas.microsoft.com/office/drawing/2014/main" id="{1175A03F-584F-42FA-AAB4-34973BABBF54}"/>
                  </a:ext>
                </a:extLst>
              </p:cNvPr>
              <p:cNvSpPr/>
              <p:nvPr/>
            </p:nvSpPr>
            <p:spPr bwMode="auto">
              <a:xfrm>
                <a:off x="4162320" y="3699460"/>
                <a:ext cx="295396" cy="323900"/>
              </a:xfrm>
              <a:custGeom>
                <a:avLst/>
                <a:gdLst>
                  <a:gd name="connsiteX0" fmla="*/ 257952 w 552598"/>
                  <a:gd name="connsiteY0" fmla="*/ 238897 h 605921"/>
                  <a:gd name="connsiteX1" fmla="*/ 252845 w 552598"/>
                  <a:gd name="connsiteY1" fmla="*/ 243996 h 605921"/>
                  <a:gd name="connsiteX2" fmla="*/ 252845 w 552598"/>
                  <a:gd name="connsiteY2" fmla="*/ 308986 h 605921"/>
                  <a:gd name="connsiteX3" fmla="*/ 228056 w 552598"/>
                  <a:gd name="connsiteY3" fmla="*/ 308986 h 605921"/>
                  <a:gd name="connsiteX4" fmla="*/ 225642 w 552598"/>
                  <a:gd name="connsiteY4" fmla="*/ 314085 h 605921"/>
                  <a:gd name="connsiteX5" fmla="*/ 273271 w 552598"/>
                  <a:gd name="connsiteY5" fmla="*/ 372123 h 605921"/>
                  <a:gd name="connsiteX6" fmla="*/ 279306 w 552598"/>
                  <a:gd name="connsiteY6" fmla="*/ 372123 h 605921"/>
                  <a:gd name="connsiteX7" fmla="*/ 327027 w 552598"/>
                  <a:gd name="connsiteY7" fmla="*/ 314085 h 605921"/>
                  <a:gd name="connsiteX8" fmla="*/ 324520 w 552598"/>
                  <a:gd name="connsiteY8" fmla="*/ 308986 h 605921"/>
                  <a:gd name="connsiteX9" fmla="*/ 299731 w 552598"/>
                  <a:gd name="connsiteY9" fmla="*/ 308986 h 605921"/>
                  <a:gd name="connsiteX10" fmla="*/ 299731 w 552598"/>
                  <a:gd name="connsiteY10" fmla="*/ 243996 h 605921"/>
                  <a:gd name="connsiteX11" fmla="*/ 294718 w 552598"/>
                  <a:gd name="connsiteY11" fmla="*/ 238897 h 605921"/>
                  <a:gd name="connsiteX12" fmla="*/ 260737 w 552598"/>
                  <a:gd name="connsiteY12" fmla="*/ 130146 h 605921"/>
                  <a:gd name="connsiteX13" fmla="*/ 291932 w 552598"/>
                  <a:gd name="connsiteY13" fmla="*/ 130146 h 605921"/>
                  <a:gd name="connsiteX14" fmla="*/ 303445 w 552598"/>
                  <a:gd name="connsiteY14" fmla="*/ 141642 h 605921"/>
                  <a:gd name="connsiteX15" fmla="*/ 303445 w 552598"/>
                  <a:gd name="connsiteY15" fmla="*/ 167602 h 605921"/>
                  <a:gd name="connsiteX16" fmla="*/ 353580 w 552598"/>
                  <a:gd name="connsiteY16" fmla="*/ 188369 h 605921"/>
                  <a:gd name="connsiteX17" fmla="*/ 371963 w 552598"/>
                  <a:gd name="connsiteY17" fmla="*/ 170012 h 605921"/>
                  <a:gd name="connsiteX18" fmla="*/ 388118 w 552598"/>
                  <a:gd name="connsiteY18" fmla="*/ 170012 h 605921"/>
                  <a:gd name="connsiteX19" fmla="*/ 410215 w 552598"/>
                  <a:gd name="connsiteY19" fmla="*/ 192077 h 605921"/>
                  <a:gd name="connsiteX20" fmla="*/ 410215 w 552598"/>
                  <a:gd name="connsiteY20" fmla="*/ 208209 h 605921"/>
                  <a:gd name="connsiteX21" fmla="*/ 391832 w 552598"/>
                  <a:gd name="connsiteY21" fmla="*/ 226566 h 605921"/>
                  <a:gd name="connsiteX22" fmla="*/ 412628 w 552598"/>
                  <a:gd name="connsiteY22" fmla="*/ 276630 h 605921"/>
                  <a:gd name="connsiteX23" fmla="*/ 438625 w 552598"/>
                  <a:gd name="connsiteY23" fmla="*/ 276630 h 605921"/>
                  <a:gd name="connsiteX24" fmla="*/ 450137 w 552598"/>
                  <a:gd name="connsiteY24" fmla="*/ 288126 h 605921"/>
                  <a:gd name="connsiteX25" fmla="*/ 450137 w 552598"/>
                  <a:gd name="connsiteY25" fmla="*/ 319277 h 605921"/>
                  <a:gd name="connsiteX26" fmla="*/ 438625 w 552598"/>
                  <a:gd name="connsiteY26" fmla="*/ 330773 h 605921"/>
                  <a:gd name="connsiteX27" fmla="*/ 412628 w 552598"/>
                  <a:gd name="connsiteY27" fmla="*/ 330773 h 605921"/>
                  <a:gd name="connsiteX28" fmla="*/ 391832 w 552598"/>
                  <a:gd name="connsiteY28" fmla="*/ 380838 h 605921"/>
                  <a:gd name="connsiteX29" fmla="*/ 410215 w 552598"/>
                  <a:gd name="connsiteY29" fmla="*/ 399102 h 605921"/>
                  <a:gd name="connsiteX30" fmla="*/ 410215 w 552598"/>
                  <a:gd name="connsiteY30" fmla="*/ 415326 h 605921"/>
                  <a:gd name="connsiteX31" fmla="*/ 388118 w 552598"/>
                  <a:gd name="connsiteY31" fmla="*/ 437299 h 605921"/>
                  <a:gd name="connsiteX32" fmla="*/ 371963 w 552598"/>
                  <a:gd name="connsiteY32" fmla="*/ 437299 h 605921"/>
                  <a:gd name="connsiteX33" fmla="*/ 353580 w 552598"/>
                  <a:gd name="connsiteY33" fmla="*/ 419035 h 605921"/>
                  <a:gd name="connsiteX34" fmla="*/ 303445 w 552598"/>
                  <a:gd name="connsiteY34" fmla="*/ 439802 h 605921"/>
                  <a:gd name="connsiteX35" fmla="*/ 303445 w 552598"/>
                  <a:gd name="connsiteY35" fmla="*/ 465761 h 605921"/>
                  <a:gd name="connsiteX36" fmla="*/ 291932 w 552598"/>
                  <a:gd name="connsiteY36" fmla="*/ 477257 h 605921"/>
                  <a:gd name="connsiteX37" fmla="*/ 260737 w 552598"/>
                  <a:gd name="connsiteY37" fmla="*/ 477257 h 605921"/>
                  <a:gd name="connsiteX38" fmla="*/ 249224 w 552598"/>
                  <a:gd name="connsiteY38" fmla="*/ 465761 h 605921"/>
                  <a:gd name="connsiteX39" fmla="*/ 249224 w 552598"/>
                  <a:gd name="connsiteY39" fmla="*/ 439802 h 605921"/>
                  <a:gd name="connsiteX40" fmla="*/ 199089 w 552598"/>
                  <a:gd name="connsiteY40" fmla="*/ 419035 h 605921"/>
                  <a:gd name="connsiteX41" fmla="*/ 180799 w 552598"/>
                  <a:gd name="connsiteY41" fmla="*/ 437299 h 605921"/>
                  <a:gd name="connsiteX42" fmla="*/ 164551 w 552598"/>
                  <a:gd name="connsiteY42" fmla="*/ 437299 h 605921"/>
                  <a:gd name="connsiteX43" fmla="*/ 142547 w 552598"/>
                  <a:gd name="connsiteY43" fmla="*/ 415326 h 605921"/>
                  <a:gd name="connsiteX44" fmla="*/ 142547 w 552598"/>
                  <a:gd name="connsiteY44" fmla="*/ 399102 h 605921"/>
                  <a:gd name="connsiteX45" fmla="*/ 160837 w 552598"/>
                  <a:gd name="connsiteY45" fmla="*/ 380838 h 605921"/>
                  <a:gd name="connsiteX46" fmla="*/ 140041 w 552598"/>
                  <a:gd name="connsiteY46" fmla="*/ 330773 h 605921"/>
                  <a:gd name="connsiteX47" fmla="*/ 114044 w 552598"/>
                  <a:gd name="connsiteY47" fmla="*/ 330773 h 605921"/>
                  <a:gd name="connsiteX48" fmla="*/ 102532 w 552598"/>
                  <a:gd name="connsiteY48" fmla="*/ 319277 h 605921"/>
                  <a:gd name="connsiteX49" fmla="*/ 102532 w 552598"/>
                  <a:gd name="connsiteY49" fmla="*/ 288126 h 605921"/>
                  <a:gd name="connsiteX50" fmla="*/ 114044 w 552598"/>
                  <a:gd name="connsiteY50" fmla="*/ 276630 h 605921"/>
                  <a:gd name="connsiteX51" fmla="*/ 140041 w 552598"/>
                  <a:gd name="connsiteY51" fmla="*/ 276630 h 605921"/>
                  <a:gd name="connsiteX52" fmla="*/ 160837 w 552598"/>
                  <a:gd name="connsiteY52" fmla="*/ 226566 h 605921"/>
                  <a:gd name="connsiteX53" fmla="*/ 142547 w 552598"/>
                  <a:gd name="connsiteY53" fmla="*/ 208209 h 605921"/>
                  <a:gd name="connsiteX54" fmla="*/ 142547 w 552598"/>
                  <a:gd name="connsiteY54" fmla="*/ 192077 h 605921"/>
                  <a:gd name="connsiteX55" fmla="*/ 164551 w 552598"/>
                  <a:gd name="connsiteY55" fmla="*/ 170012 h 605921"/>
                  <a:gd name="connsiteX56" fmla="*/ 180799 w 552598"/>
                  <a:gd name="connsiteY56" fmla="*/ 170012 h 605921"/>
                  <a:gd name="connsiteX57" fmla="*/ 199089 w 552598"/>
                  <a:gd name="connsiteY57" fmla="*/ 188369 h 605921"/>
                  <a:gd name="connsiteX58" fmla="*/ 249224 w 552598"/>
                  <a:gd name="connsiteY58" fmla="*/ 167602 h 605921"/>
                  <a:gd name="connsiteX59" fmla="*/ 249224 w 552598"/>
                  <a:gd name="connsiteY59" fmla="*/ 141642 h 605921"/>
                  <a:gd name="connsiteX60" fmla="*/ 260737 w 552598"/>
                  <a:gd name="connsiteY60" fmla="*/ 130146 h 605921"/>
                  <a:gd name="connsiteX61" fmla="*/ 438507 w 552598"/>
                  <a:gd name="connsiteY61" fmla="*/ 79551 h 605921"/>
                  <a:gd name="connsiteX62" fmla="*/ 552598 w 552598"/>
                  <a:gd name="connsiteY62" fmla="*/ 302952 h 605921"/>
                  <a:gd name="connsiteX63" fmla="*/ 276329 w 552598"/>
                  <a:gd name="connsiteY63" fmla="*/ 578821 h 605921"/>
                  <a:gd name="connsiteX64" fmla="*/ 276329 w 552598"/>
                  <a:gd name="connsiteY64" fmla="*/ 602737 h 605921"/>
                  <a:gd name="connsiteX65" fmla="*/ 271316 w 552598"/>
                  <a:gd name="connsiteY65" fmla="*/ 605332 h 605921"/>
                  <a:gd name="connsiteX66" fmla="*/ 206426 w 552598"/>
                  <a:gd name="connsiteY66" fmla="*/ 560837 h 605921"/>
                  <a:gd name="connsiteX67" fmla="*/ 206426 w 552598"/>
                  <a:gd name="connsiteY67" fmla="*/ 555553 h 605921"/>
                  <a:gd name="connsiteX68" fmla="*/ 271316 w 552598"/>
                  <a:gd name="connsiteY68" fmla="*/ 511059 h 605921"/>
                  <a:gd name="connsiteX69" fmla="*/ 276329 w 552598"/>
                  <a:gd name="connsiteY69" fmla="*/ 513654 h 605921"/>
                  <a:gd name="connsiteX70" fmla="*/ 276329 w 552598"/>
                  <a:gd name="connsiteY70" fmla="*/ 537663 h 605921"/>
                  <a:gd name="connsiteX71" fmla="*/ 511381 w 552598"/>
                  <a:gd name="connsiteY71" fmla="*/ 302952 h 605921"/>
                  <a:gd name="connsiteX72" fmla="*/ 414278 w 552598"/>
                  <a:gd name="connsiteY72" fmla="*/ 112830 h 605921"/>
                  <a:gd name="connsiteX73" fmla="*/ 281414 w 552598"/>
                  <a:gd name="connsiteY73" fmla="*/ 589 h 605921"/>
                  <a:gd name="connsiteX74" fmla="*/ 346313 w 552598"/>
                  <a:gd name="connsiteY74" fmla="*/ 45086 h 605921"/>
                  <a:gd name="connsiteX75" fmla="*/ 346313 w 552598"/>
                  <a:gd name="connsiteY75" fmla="*/ 50277 h 605921"/>
                  <a:gd name="connsiteX76" fmla="*/ 281414 w 552598"/>
                  <a:gd name="connsiteY76" fmla="*/ 94775 h 605921"/>
                  <a:gd name="connsiteX77" fmla="*/ 276308 w 552598"/>
                  <a:gd name="connsiteY77" fmla="*/ 92179 h 605921"/>
                  <a:gd name="connsiteX78" fmla="*/ 276308 w 552598"/>
                  <a:gd name="connsiteY78" fmla="*/ 68262 h 605921"/>
                  <a:gd name="connsiteX79" fmla="*/ 41223 w 552598"/>
                  <a:gd name="connsiteY79" fmla="*/ 303077 h 605921"/>
                  <a:gd name="connsiteX80" fmla="*/ 138432 w 552598"/>
                  <a:gd name="connsiteY80" fmla="*/ 493302 h 605921"/>
                  <a:gd name="connsiteX81" fmla="*/ 114200 w 552598"/>
                  <a:gd name="connsiteY81" fmla="*/ 526582 h 605921"/>
                  <a:gd name="connsiteX82" fmla="*/ 0 w 552598"/>
                  <a:gd name="connsiteY82" fmla="*/ 303077 h 605921"/>
                  <a:gd name="connsiteX83" fmla="*/ 276308 w 552598"/>
                  <a:gd name="connsiteY83" fmla="*/ 27195 h 605921"/>
                  <a:gd name="connsiteX84" fmla="*/ 276308 w 552598"/>
                  <a:gd name="connsiteY84" fmla="*/ 3185 h 605921"/>
                  <a:gd name="connsiteX85" fmla="*/ 281414 w 552598"/>
                  <a:gd name="connsiteY85" fmla="*/ 589 h 60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552598" h="605921">
                    <a:moveTo>
                      <a:pt x="257952" y="238897"/>
                    </a:moveTo>
                    <a:cubicBezTo>
                      <a:pt x="255074" y="238897"/>
                      <a:pt x="252845" y="241122"/>
                      <a:pt x="252845" y="243996"/>
                    </a:cubicBezTo>
                    <a:lnTo>
                      <a:pt x="252845" y="308986"/>
                    </a:lnTo>
                    <a:lnTo>
                      <a:pt x="228056" y="308986"/>
                    </a:lnTo>
                    <a:cubicBezTo>
                      <a:pt x="225364" y="308986"/>
                      <a:pt x="223878" y="311953"/>
                      <a:pt x="225642" y="314085"/>
                    </a:cubicBezTo>
                    <a:lnTo>
                      <a:pt x="273271" y="372123"/>
                    </a:lnTo>
                    <a:cubicBezTo>
                      <a:pt x="274849" y="373977"/>
                      <a:pt x="277727" y="373977"/>
                      <a:pt x="279306" y="372123"/>
                    </a:cubicBezTo>
                    <a:lnTo>
                      <a:pt x="327027" y="314085"/>
                    </a:lnTo>
                    <a:cubicBezTo>
                      <a:pt x="328605" y="311953"/>
                      <a:pt x="327213" y="308894"/>
                      <a:pt x="324520" y="308986"/>
                    </a:cubicBezTo>
                    <a:lnTo>
                      <a:pt x="299731" y="308986"/>
                    </a:lnTo>
                    <a:lnTo>
                      <a:pt x="299731" y="243996"/>
                    </a:lnTo>
                    <a:cubicBezTo>
                      <a:pt x="299731" y="241122"/>
                      <a:pt x="297503" y="238897"/>
                      <a:pt x="294718" y="238897"/>
                    </a:cubicBezTo>
                    <a:close/>
                    <a:moveTo>
                      <a:pt x="260737" y="130146"/>
                    </a:moveTo>
                    <a:lnTo>
                      <a:pt x="291932" y="130146"/>
                    </a:lnTo>
                    <a:cubicBezTo>
                      <a:pt x="298431" y="130146"/>
                      <a:pt x="303445" y="135338"/>
                      <a:pt x="303445" y="141642"/>
                    </a:cubicBezTo>
                    <a:lnTo>
                      <a:pt x="303445" y="167602"/>
                    </a:lnTo>
                    <a:cubicBezTo>
                      <a:pt x="321642" y="171125"/>
                      <a:pt x="338632" y="178356"/>
                      <a:pt x="353580" y="188369"/>
                    </a:cubicBezTo>
                    <a:lnTo>
                      <a:pt x="371963" y="170012"/>
                    </a:lnTo>
                    <a:cubicBezTo>
                      <a:pt x="376420" y="165562"/>
                      <a:pt x="383661" y="165562"/>
                      <a:pt x="388118" y="170012"/>
                    </a:cubicBezTo>
                    <a:lnTo>
                      <a:pt x="410215" y="192077"/>
                    </a:lnTo>
                    <a:cubicBezTo>
                      <a:pt x="414671" y="196528"/>
                      <a:pt x="414671" y="203759"/>
                      <a:pt x="410215" y="208209"/>
                    </a:cubicBezTo>
                    <a:lnTo>
                      <a:pt x="391832" y="226566"/>
                    </a:lnTo>
                    <a:cubicBezTo>
                      <a:pt x="401859" y="241400"/>
                      <a:pt x="409100" y="258459"/>
                      <a:pt x="412628" y="276630"/>
                    </a:cubicBezTo>
                    <a:lnTo>
                      <a:pt x="438625" y="276630"/>
                    </a:lnTo>
                    <a:cubicBezTo>
                      <a:pt x="445124" y="276630"/>
                      <a:pt x="450137" y="281822"/>
                      <a:pt x="450137" y="288126"/>
                    </a:cubicBezTo>
                    <a:lnTo>
                      <a:pt x="450137" y="319277"/>
                    </a:lnTo>
                    <a:cubicBezTo>
                      <a:pt x="450137" y="325674"/>
                      <a:pt x="444938" y="330773"/>
                      <a:pt x="438625" y="330773"/>
                    </a:cubicBezTo>
                    <a:lnTo>
                      <a:pt x="412628" y="330773"/>
                    </a:lnTo>
                    <a:cubicBezTo>
                      <a:pt x="409100" y="348945"/>
                      <a:pt x="401859" y="365818"/>
                      <a:pt x="391832" y="380838"/>
                    </a:cubicBezTo>
                    <a:lnTo>
                      <a:pt x="410215" y="399102"/>
                    </a:lnTo>
                    <a:cubicBezTo>
                      <a:pt x="414671" y="403552"/>
                      <a:pt x="414671" y="410876"/>
                      <a:pt x="410215" y="415326"/>
                    </a:cubicBezTo>
                    <a:lnTo>
                      <a:pt x="388118" y="437299"/>
                    </a:lnTo>
                    <a:cubicBezTo>
                      <a:pt x="383661" y="441749"/>
                      <a:pt x="376420" y="441749"/>
                      <a:pt x="371963" y="437299"/>
                    </a:cubicBezTo>
                    <a:lnTo>
                      <a:pt x="353580" y="419035"/>
                    </a:lnTo>
                    <a:cubicBezTo>
                      <a:pt x="338725" y="429047"/>
                      <a:pt x="321642" y="436186"/>
                      <a:pt x="303445" y="439802"/>
                    </a:cubicBezTo>
                    <a:lnTo>
                      <a:pt x="303445" y="465761"/>
                    </a:lnTo>
                    <a:cubicBezTo>
                      <a:pt x="303445" y="472158"/>
                      <a:pt x="298246" y="477257"/>
                      <a:pt x="291932" y="477257"/>
                    </a:cubicBezTo>
                    <a:lnTo>
                      <a:pt x="260737" y="477257"/>
                    </a:lnTo>
                    <a:cubicBezTo>
                      <a:pt x="254331" y="477257"/>
                      <a:pt x="249224" y="472065"/>
                      <a:pt x="249224" y="465761"/>
                    </a:cubicBezTo>
                    <a:lnTo>
                      <a:pt x="249224" y="439802"/>
                    </a:lnTo>
                    <a:cubicBezTo>
                      <a:pt x="231027" y="436186"/>
                      <a:pt x="214130" y="429047"/>
                      <a:pt x="199089" y="419035"/>
                    </a:cubicBezTo>
                    <a:lnTo>
                      <a:pt x="180799" y="437299"/>
                    </a:lnTo>
                    <a:cubicBezTo>
                      <a:pt x="176342" y="441749"/>
                      <a:pt x="169008" y="441749"/>
                      <a:pt x="164551" y="437299"/>
                    </a:cubicBezTo>
                    <a:lnTo>
                      <a:pt x="142547" y="415326"/>
                    </a:lnTo>
                    <a:cubicBezTo>
                      <a:pt x="138091" y="410876"/>
                      <a:pt x="138091" y="403552"/>
                      <a:pt x="142547" y="399102"/>
                    </a:cubicBezTo>
                    <a:lnTo>
                      <a:pt x="160837" y="380838"/>
                    </a:lnTo>
                    <a:cubicBezTo>
                      <a:pt x="150810" y="366004"/>
                      <a:pt x="143661" y="348945"/>
                      <a:pt x="140041" y="330773"/>
                    </a:cubicBezTo>
                    <a:lnTo>
                      <a:pt x="114044" y="330773"/>
                    </a:lnTo>
                    <a:cubicBezTo>
                      <a:pt x="107638" y="330773"/>
                      <a:pt x="102532" y="325582"/>
                      <a:pt x="102532" y="319277"/>
                    </a:cubicBezTo>
                    <a:lnTo>
                      <a:pt x="102532" y="288126"/>
                    </a:lnTo>
                    <a:cubicBezTo>
                      <a:pt x="102532" y="281636"/>
                      <a:pt x="107731" y="276630"/>
                      <a:pt x="114044" y="276630"/>
                    </a:cubicBezTo>
                    <a:lnTo>
                      <a:pt x="140041" y="276630"/>
                    </a:lnTo>
                    <a:cubicBezTo>
                      <a:pt x="143661" y="258459"/>
                      <a:pt x="150810" y="241492"/>
                      <a:pt x="160837" y="226566"/>
                    </a:cubicBezTo>
                    <a:lnTo>
                      <a:pt x="142547" y="208209"/>
                    </a:lnTo>
                    <a:cubicBezTo>
                      <a:pt x="138091" y="203759"/>
                      <a:pt x="138091" y="196528"/>
                      <a:pt x="142547" y="192077"/>
                    </a:cubicBezTo>
                    <a:lnTo>
                      <a:pt x="164551" y="170012"/>
                    </a:lnTo>
                    <a:cubicBezTo>
                      <a:pt x="169008" y="165562"/>
                      <a:pt x="176342" y="165562"/>
                      <a:pt x="180799" y="170012"/>
                    </a:cubicBezTo>
                    <a:lnTo>
                      <a:pt x="199089" y="188369"/>
                    </a:lnTo>
                    <a:cubicBezTo>
                      <a:pt x="213944" y="178356"/>
                      <a:pt x="231027" y="171125"/>
                      <a:pt x="249224" y="167602"/>
                    </a:cubicBezTo>
                    <a:lnTo>
                      <a:pt x="249224" y="141642"/>
                    </a:lnTo>
                    <a:cubicBezTo>
                      <a:pt x="249224" y="135153"/>
                      <a:pt x="254424" y="130146"/>
                      <a:pt x="260737" y="130146"/>
                    </a:cubicBezTo>
                    <a:close/>
                    <a:moveTo>
                      <a:pt x="438507" y="79551"/>
                    </a:moveTo>
                    <a:cubicBezTo>
                      <a:pt x="510081" y="131462"/>
                      <a:pt x="552598" y="214890"/>
                      <a:pt x="552598" y="302952"/>
                    </a:cubicBezTo>
                    <a:cubicBezTo>
                      <a:pt x="552598" y="455069"/>
                      <a:pt x="428760" y="578821"/>
                      <a:pt x="276329" y="578821"/>
                    </a:cubicBezTo>
                    <a:lnTo>
                      <a:pt x="276329" y="602737"/>
                    </a:lnTo>
                    <a:cubicBezTo>
                      <a:pt x="276329" y="605332"/>
                      <a:pt x="273358" y="606815"/>
                      <a:pt x="271316" y="605332"/>
                    </a:cubicBezTo>
                    <a:lnTo>
                      <a:pt x="206426" y="560837"/>
                    </a:lnTo>
                    <a:cubicBezTo>
                      <a:pt x="204569" y="559539"/>
                      <a:pt x="204569" y="556759"/>
                      <a:pt x="206426" y="555553"/>
                    </a:cubicBezTo>
                    <a:lnTo>
                      <a:pt x="271316" y="511059"/>
                    </a:lnTo>
                    <a:cubicBezTo>
                      <a:pt x="273544" y="509575"/>
                      <a:pt x="276329" y="511059"/>
                      <a:pt x="276329" y="513654"/>
                    </a:cubicBezTo>
                    <a:lnTo>
                      <a:pt x="276329" y="537663"/>
                    </a:lnTo>
                    <a:cubicBezTo>
                      <a:pt x="405923" y="537663"/>
                      <a:pt x="511381" y="432358"/>
                      <a:pt x="511381" y="302952"/>
                    </a:cubicBezTo>
                    <a:cubicBezTo>
                      <a:pt x="511381" y="228053"/>
                      <a:pt x="475176" y="156954"/>
                      <a:pt x="414278" y="112830"/>
                    </a:cubicBezTo>
                    <a:close/>
                    <a:moveTo>
                      <a:pt x="281414" y="589"/>
                    </a:moveTo>
                    <a:lnTo>
                      <a:pt x="346313" y="45086"/>
                    </a:lnTo>
                    <a:cubicBezTo>
                      <a:pt x="348170" y="46384"/>
                      <a:pt x="348170" y="49072"/>
                      <a:pt x="346313" y="50277"/>
                    </a:cubicBezTo>
                    <a:lnTo>
                      <a:pt x="281414" y="94775"/>
                    </a:lnTo>
                    <a:cubicBezTo>
                      <a:pt x="279186" y="96258"/>
                      <a:pt x="276308" y="94775"/>
                      <a:pt x="276308" y="92179"/>
                    </a:cubicBezTo>
                    <a:lnTo>
                      <a:pt x="276308" y="68262"/>
                    </a:lnTo>
                    <a:cubicBezTo>
                      <a:pt x="146695" y="68262"/>
                      <a:pt x="41223" y="173665"/>
                      <a:pt x="41223" y="303077"/>
                    </a:cubicBezTo>
                    <a:cubicBezTo>
                      <a:pt x="41223" y="377980"/>
                      <a:pt x="77526" y="449176"/>
                      <a:pt x="138432" y="493302"/>
                    </a:cubicBezTo>
                    <a:lnTo>
                      <a:pt x="114200" y="526582"/>
                    </a:lnTo>
                    <a:cubicBezTo>
                      <a:pt x="42709" y="474762"/>
                      <a:pt x="0" y="391237"/>
                      <a:pt x="0" y="303077"/>
                    </a:cubicBezTo>
                    <a:cubicBezTo>
                      <a:pt x="0" y="150953"/>
                      <a:pt x="123948" y="27195"/>
                      <a:pt x="276308" y="27195"/>
                    </a:cubicBezTo>
                    <a:lnTo>
                      <a:pt x="276308" y="3185"/>
                    </a:lnTo>
                    <a:cubicBezTo>
                      <a:pt x="276308" y="589"/>
                      <a:pt x="279279" y="-894"/>
                      <a:pt x="281414" y="589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69802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9A6A99-64B0-46BF-98AB-28CBA6D10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EE8B7F9-DB8F-4B91-A3B1-7446EEC07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292CB7B-3B77-4B3D-8C23-8FDBC6D6E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24</a:t>
            </a:fld>
            <a:endParaRPr lang="zh-CN" altLang="en-US"/>
          </a:p>
        </p:txBody>
      </p:sp>
      <p:grpSp>
        <p:nvGrpSpPr>
          <p:cNvPr id="5" name="21641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5CAB712-16B6-468C-9BAB-1DDAF0F4FE3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335360" y="1105874"/>
            <a:ext cx="11145811" cy="5005887"/>
            <a:chOff x="335360" y="1105874"/>
            <a:chExt cx="11145811" cy="5005887"/>
          </a:xfrm>
        </p:grpSpPr>
        <p:grpSp>
          <p:nvGrpSpPr>
            <p:cNvPr id="6" name="ïŝḻiḋ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33259863-9424-4280-9D17-9E7FECD9323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35360" y="1105874"/>
              <a:ext cx="11145811" cy="5005887"/>
              <a:chOff x="335360" y="1105874"/>
              <a:chExt cx="11145811" cy="5005887"/>
            </a:xfrm>
          </p:grpSpPr>
          <p:grpSp>
            <p:nvGrpSpPr>
              <p:cNvPr id="10" name="ï$ḻiḓè">
                <a:extLst>
                  <a:ext uri="{FF2B5EF4-FFF2-40B4-BE49-F238E27FC236}">
                    <a16:creationId xmlns:a16="http://schemas.microsoft.com/office/drawing/2014/main" id="{49DB9499-34D1-4E5C-9FF3-93E894E2302E}"/>
                  </a:ext>
                </a:extLst>
              </p:cNvPr>
              <p:cNvGrpSpPr/>
              <p:nvPr/>
            </p:nvGrpSpPr>
            <p:grpSpPr>
              <a:xfrm>
                <a:off x="335360" y="1125538"/>
                <a:ext cx="4797733" cy="4824536"/>
                <a:chOff x="479376" y="1196752"/>
                <a:chExt cx="4797733" cy="4824536"/>
              </a:xfrm>
            </p:grpSpPr>
            <p:cxnSp>
              <p:nvCxnSpPr>
                <p:cNvPr id="22" name="直接箭头连接符 21">
                  <a:extLst>
                    <a:ext uri="{FF2B5EF4-FFF2-40B4-BE49-F238E27FC236}">
                      <a16:creationId xmlns:a16="http://schemas.microsoft.com/office/drawing/2014/main" id="{D5E6DA37-58E5-4AE9-A746-8AC3784685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335248" y="1196752"/>
                  <a:ext cx="3903168" cy="4824536"/>
                </a:xfrm>
                <a:prstGeom prst="straightConnector1">
                  <a:avLst/>
                </a:prstGeom>
                <a:ln w="7620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chemeClr val="tx1">
                          <a:lumMod val="60000"/>
                          <a:lumOff val="40000"/>
                        </a:schemeClr>
                      </a:gs>
                    </a:gsLst>
                    <a:lin ang="5400000" scaled="1"/>
                  </a:gra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îsḷîḓê">
                  <a:extLst>
                    <a:ext uri="{FF2B5EF4-FFF2-40B4-BE49-F238E27FC236}">
                      <a16:creationId xmlns:a16="http://schemas.microsoft.com/office/drawing/2014/main" id="{4A026364-652C-4F7D-89D4-9C1D997DE975}"/>
                    </a:ext>
                  </a:extLst>
                </p:cNvPr>
                <p:cNvSpPr/>
                <p:nvPr/>
              </p:nvSpPr>
              <p:spPr>
                <a:xfrm rot="2165686">
                  <a:off x="479376" y="4190452"/>
                  <a:ext cx="3838111" cy="1535245"/>
                </a:xfrm>
                <a:prstGeom prst="ellipse">
                  <a:avLst/>
                </a:prstGeom>
                <a:noFill/>
                <a:ln w="76200">
                  <a:solidFill>
                    <a:schemeClr val="accent3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" name="i$ḻïḑe">
                  <a:extLst>
                    <a:ext uri="{FF2B5EF4-FFF2-40B4-BE49-F238E27FC236}">
                      <a16:creationId xmlns:a16="http://schemas.microsoft.com/office/drawing/2014/main" id="{8C845F98-DE51-4DB8-83D4-FEFC1D3BAE3A}"/>
                    </a:ext>
                  </a:extLst>
                </p:cNvPr>
                <p:cNvSpPr/>
                <p:nvPr/>
              </p:nvSpPr>
              <p:spPr>
                <a:xfrm rot="2165686">
                  <a:off x="1639538" y="3293224"/>
                  <a:ext cx="3054580" cy="1221834"/>
                </a:xfrm>
                <a:prstGeom prst="ellipse">
                  <a:avLst/>
                </a:prstGeom>
                <a:noFill/>
                <a:ln w="76200">
                  <a:solidFill>
                    <a:schemeClr val="accent1">
                      <a:alpha val="7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" name="ïSḷiḓe">
                  <a:extLst>
                    <a:ext uri="{FF2B5EF4-FFF2-40B4-BE49-F238E27FC236}">
                      <a16:creationId xmlns:a16="http://schemas.microsoft.com/office/drawing/2014/main" id="{7CD85F98-659D-4B05-9163-58425417367A}"/>
                    </a:ext>
                  </a:extLst>
                </p:cNvPr>
                <p:cNvSpPr/>
                <p:nvPr/>
              </p:nvSpPr>
              <p:spPr>
                <a:xfrm rot="2165686">
                  <a:off x="2667601" y="2600768"/>
                  <a:ext cx="2394960" cy="957985"/>
                </a:xfrm>
                <a:prstGeom prst="ellipse">
                  <a:avLst/>
                </a:prstGeom>
                <a:noFill/>
                <a:ln w="76200">
                  <a:solidFill>
                    <a:schemeClr val="accent3">
                      <a:alpha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" name="íṩļiďe">
                  <a:extLst>
                    <a:ext uri="{FF2B5EF4-FFF2-40B4-BE49-F238E27FC236}">
                      <a16:creationId xmlns:a16="http://schemas.microsoft.com/office/drawing/2014/main" id="{698DB9D4-5793-438A-A821-A4F87EE530AD}"/>
                    </a:ext>
                  </a:extLst>
                </p:cNvPr>
                <p:cNvSpPr/>
                <p:nvPr/>
              </p:nvSpPr>
              <p:spPr>
                <a:xfrm rot="2165686">
                  <a:off x="3306387" y="1914116"/>
                  <a:ext cx="1970722" cy="788288"/>
                </a:xfrm>
                <a:prstGeom prst="ellipse">
                  <a:avLst/>
                </a:prstGeom>
                <a:noFill/>
                <a:ln w="76200">
                  <a:solidFill>
                    <a:schemeClr val="accent1">
                      <a:alpha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1" name="íṩḻïḓê">
                <a:extLst>
                  <a:ext uri="{FF2B5EF4-FFF2-40B4-BE49-F238E27FC236}">
                    <a16:creationId xmlns:a16="http://schemas.microsoft.com/office/drawing/2014/main" id="{5BE45735-BB5E-4846-8C9D-B5E015C5367D}"/>
                  </a:ext>
                </a:extLst>
              </p:cNvPr>
              <p:cNvSpPr txBox="1"/>
              <p:nvPr/>
            </p:nvSpPr>
            <p:spPr>
              <a:xfrm>
                <a:off x="5481760" y="1105874"/>
                <a:ext cx="4536504" cy="1224136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 algn="just">
                  <a:lnSpc>
                    <a:spcPct val="150000"/>
                  </a:lnSpc>
                </a:pPr>
                <a:endPara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2" name="iSlïḓè">
                <a:extLst>
                  <a:ext uri="{FF2B5EF4-FFF2-40B4-BE49-F238E27FC236}">
                    <a16:creationId xmlns:a16="http://schemas.microsoft.com/office/drawing/2014/main" id="{93839B72-6B60-46A6-A5B2-64D94326CDE1}"/>
                  </a:ext>
                </a:extLst>
              </p:cNvPr>
              <p:cNvSpPr/>
              <p:nvPr/>
            </p:nvSpPr>
            <p:spPr bwMode="auto">
              <a:xfrm>
                <a:off x="5596061" y="4571905"/>
                <a:ext cx="686484" cy="468444"/>
              </a:xfrm>
              <a:custGeom>
                <a:avLst/>
                <a:gdLst>
                  <a:gd name="connsiteX0" fmla="*/ 20293 w 607639"/>
                  <a:gd name="connsiteY0" fmla="*/ 364067 h 414642"/>
                  <a:gd name="connsiteX1" fmla="*/ 20293 w 607639"/>
                  <a:gd name="connsiteY1" fmla="*/ 384244 h 414642"/>
                  <a:gd name="connsiteX2" fmla="*/ 30351 w 607639"/>
                  <a:gd name="connsiteY2" fmla="*/ 394377 h 414642"/>
                  <a:gd name="connsiteX3" fmla="*/ 577199 w 607639"/>
                  <a:gd name="connsiteY3" fmla="*/ 394377 h 414642"/>
                  <a:gd name="connsiteX4" fmla="*/ 587346 w 607639"/>
                  <a:gd name="connsiteY4" fmla="*/ 384244 h 414642"/>
                  <a:gd name="connsiteX5" fmla="*/ 587346 w 607639"/>
                  <a:gd name="connsiteY5" fmla="*/ 364067 h 414642"/>
                  <a:gd name="connsiteX6" fmla="*/ 556995 w 607639"/>
                  <a:gd name="connsiteY6" fmla="*/ 364067 h 414642"/>
                  <a:gd name="connsiteX7" fmla="*/ 394916 w 607639"/>
                  <a:gd name="connsiteY7" fmla="*/ 364067 h 414642"/>
                  <a:gd name="connsiteX8" fmla="*/ 394916 w 607639"/>
                  <a:gd name="connsiteY8" fmla="*/ 374200 h 414642"/>
                  <a:gd name="connsiteX9" fmla="*/ 384859 w 607639"/>
                  <a:gd name="connsiteY9" fmla="*/ 384244 h 414642"/>
                  <a:gd name="connsiteX10" fmla="*/ 222780 w 607639"/>
                  <a:gd name="connsiteY10" fmla="*/ 384244 h 414642"/>
                  <a:gd name="connsiteX11" fmla="*/ 212634 w 607639"/>
                  <a:gd name="connsiteY11" fmla="*/ 374200 h 414642"/>
                  <a:gd name="connsiteX12" fmla="*/ 212634 w 607639"/>
                  <a:gd name="connsiteY12" fmla="*/ 364067 h 414642"/>
                  <a:gd name="connsiteX13" fmla="*/ 50644 w 607639"/>
                  <a:gd name="connsiteY13" fmla="*/ 364067 h 414642"/>
                  <a:gd name="connsiteX14" fmla="*/ 141754 w 607639"/>
                  <a:gd name="connsiteY14" fmla="*/ 232583 h 414642"/>
                  <a:gd name="connsiteX15" fmla="*/ 161961 w 607639"/>
                  <a:gd name="connsiteY15" fmla="*/ 232583 h 414642"/>
                  <a:gd name="connsiteX16" fmla="*/ 172110 w 607639"/>
                  <a:gd name="connsiteY16" fmla="*/ 242719 h 414642"/>
                  <a:gd name="connsiteX17" fmla="*/ 161961 w 607639"/>
                  <a:gd name="connsiteY17" fmla="*/ 252765 h 414642"/>
                  <a:gd name="connsiteX18" fmla="*/ 141754 w 607639"/>
                  <a:gd name="connsiteY18" fmla="*/ 252765 h 414642"/>
                  <a:gd name="connsiteX19" fmla="*/ 131605 w 607639"/>
                  <a:gd name="connsiteY19" fmla="*/ 242719 h 414642"/>
                  <a:gd name="connsiteX20" fmla="*/ 141754 w 607639"/>
                  <a:gd name="connsiteY20" fmla="*/ 232583 h 414642"/>
                  <a:gd name="connsiteX21" fmla="*/ 141758 w 607639"/>
                  <a:gd name="connsiteY21" fmla="*/ 192149 h 414642"/>
                  <a:gd name="connsiteX22" fmla="*/ 182279 w 607639"/>
                  <a:gd name="connsiteY22" fmla="*/ 192149 h 414642"/>
                  <a:gd name="connsiteX23" fmla="*/ 192432 w 607639"/>
                  <a:gd name="connsiteY23" fmla="*/ 202196 h 414642"/>
                  <a:gd name="connsiteX24" fmla="*/ 182279 w 607639"/>
                  <a:gd name="connsiteY24" fmla="*/ 212331 h 414642"/>
                  <a:gd name="connsiteX25" fmla="*/ 141758 w 607639"/>
                  <a:gd name="connsiteY25" fmla="*/ 212331 h 414642"/>
                  <a:gd name="connsiteX26" fmla="*/ 131605 w 607639"/>
                  <a:gd name="connsiteY26" fmla="*/ 202196 h 414642"/>
                  <a:gd name="connsiteX27" fmla="*/ 141758 w 607639"/>
                  <a:gd name="connsiteY27" fmla="*/ 192149 h 414642"/>
                  <a:gd name="connsiteX28" fmla="*/ 141754 w 607639"/>
                  <a:gd name="connsiteY28" fmla="*/ 151716 h 414642"/>
                  <a:gd name="connsiteX29" fmla="*/ 161961 w 607639"/>
                  <a:gd name="connsiteY29" fmla="*/ 151716 h 414642"/>
                  <a:gd name="connsiteX30" fmla="*/ 172110 w 607639"/>
                  <a:gd name="connsiteY30" fmla="*/ 161763 h 414642"/>
                  <a:gd name="connsiteX31" fmla="*/ 161961 w 607639"/>
                  <a:gd name="connsiteY31" fmla="*/ 171898 h 414642"/>
                  <a:gd name="connsiteX32" fmla="*/ 141754 w 607639"/>
                  <a:gd name="connsiteY32" fmla="*/ 171898 h 414642"/>
                  <a:gd name="connsiteX33" fmla="*/ 131605 w 607639"/>
                  <a:gd name="connsiteY33" fmla="*/ 161763 h 414642"/>
                  <a:gd name="connsiteX34" fmla="*/ 141754 w 607639"/>
                  <a:gd name="connsiteY34" fmla="*/ 151716 h 414642"/>
                  <a:gd name="connsiteX35" fmla="*/ 141758 w 607639"/>
                  <a:gd name="connsiteY35" fmla="*/ 111211 h 414642"/>
                  <a:gd name="connsiteX36" fmla="*/ 182279 w 607639"/>
                  <a:gd name="connsiteY36" fmla="*/ 111211 h 414642"/>
                  <a:gd name="connsiteX37" fmla="*/ 192432 w 607639"/>
                  <a:gd name="connsiteY37" fmla="*/ 121337 h 414642"/>
                  <a:gd name="connsiteX38" fmla="*/ 182279 w 607639"/>
                  <a:gd name="connsiteY38" fmla="*/ 131463 h 414642"/>
                  <a:gd name="connsiteX39" fmla="*/ 141758 w 607639"/>
                  <a:gd name="connsiteY39" fmla="*/ 131463 h 414642"/>
                  <a:gd name="connsiteX40" fmla="*/ 131605 w 607639"/>
                  <a:gd name="connsiteY40" fmla="*/ 121337 h 414642"/>
                  <a:gd name="connsiteX41" fmla="*/ 141758 w 607639"/>
                  <a:gd name="connsiteY41" fmla="*/ 111211 h 414642"/>
                  <a:gd name="connsiteX42" fmla="*/ 425367 w 607639"/>
                  <a:gd name="connsiteY42" fmla="*/ 101191 h 414642"/>
                  <a:gd name="connsiteX43" fmla="*/ 496228 w 607639"/>
                  <a:gd name="connsiteY43" fmla="*/ 101191 h 414642"/>
                  <a:gd name="connsiteX44" fmla="*/ 506377 w 607639"/>
                  <a:gd name="connsiteY44" fmla="*/ 111231 h 414642"/>
                  <a:gd name="connsiteX45" fmla="*/ 506377 w 607639"/>
                  <a:gd name="connsiteY45" fmla="*/ 182042 h 414642"/>
                  <a:gd name="connsiteX46" fmla="*/ 496228 w 607639"/>
                  <a:gd name="connsiteY46" fmla="*/ 192171 h 414642"/>
                  <a:gd name="connsiteX47" fmla="*/ 486080 w 607639"/>
                  <a:gd name="connsiteY47" fmla="*/ 182042 h 414642"/>
                  <a:gd name="connsiteX48" fmla="*/ 486080 w 607639"/>
                  <a:gd name="connsiteY48" fmla="*/ 135575 h 414642"/>
                  <a:gd name="connsiteX49" fmla="*/ 402043 w 607639"/>
                  <a:gd name="connsiteY49" fmla="*/ 219447 h 414642"/>
                  <a:gd name="connsiteX50" fmla="*/ 394921 w 607639"/>
                  <a:gd name="connsiteY50" fmla="*/ 222468 h 414642"/>
                  <a:gd name="connsiteX51" fmla="*/ 387889 w 607639"/>
                  <a:gd name="connsiteY51" fmla="*/ 219447 h 414642"/>
                  <a:gd name="connsiteX52" fmla="*/ 344268 w 607639"/>
                  <a:gd name="connsiteY52" fmla="*/ 176001 h 414642"/>
                  <a:gd name="connsiteX53" fmla="*/ 270380 w 607639"/>
                  <a:gd name="connsiteY53" fmla="*/ 249744 h 414642"/>
                  <a:gd name="connsiteX54" fmla="*/ 263258 w 607639"/>
                  <a:gd name="connsiteY54" fmla="*/ 252765 h 414642"/>
                  <a:gd name="connsiteX55" fmla="*/ 256225 w 607639"/>
                  <a:gd name="connsiteY55" fmla="*/ 249744 h 414642"/>
                  <a:gd name="connsiteX56" fmla="*/ 256225 w 607639"/>
                  <a:gd name="connsiteY56" fmla="*/ 235617 h 414642"/>
                  <a:gd name="connsiteX57" fmla="*/ 337235 w 607639"/>
                  <a:gd name="connsiteY57" fmla="*/ 154766 h 414642"/>
                  <a:gd name="connsiteX58" fmla="*/ 338837 w 607639"/>
                  <a:gd name="connsiteY58" fmla="*/ 153433 h 414642"/>
                  <a:gd name="connsiteX59" fmla="*/ 340618 w 607639"/>
                  <a:gd name="connsiteY59" fmla="*/ 152456 h 414642"/>
                  <a:gd name="connsiteX60" fmla="*/ 341508 w 607639"/>
                  <a:gd name="connsiteY60" fmla="*/ 152101 h 414642"/>
                  <a:gd name="connsiteX61" fmla="*/ 343378 w 607639"/>
                  <a:gd name="connsiteY61" fmla="*/ 151745 h 414642"/>
                  <a:gd name="connsiteX62" fmla="*/ 344268 w 607639"/>
                  <a:gd name="connsiteY62" fmla="*/ 151745 h 414642"/>
                  <a:gd name="connsiteX63" fmla="*/ 346226 w 607639"/>
                  <a:gd name="connsiteY63" fmla="*/ 151923 h 414642"/>
                  <a:gd name="connsiteX64" fmla="*/ 351390 w 607639"/>
                  <a:gd name="connsiteY64" fmla="*/ 154766 h 414642"/>
                  <a:gd name="connsiteX65" fmla="*/ 394921 w 607639"/>
                  <a:gd name="connsiteY65" fmla="*/ 198213 h 414642"/>
                  <a:gd name="connsiteX66" fmla="*/ 471925 w 607639"/>
                  <a:gd name="connsiteY66" fmla="*/ 121359 h 414642"/>
                  <a:gd name="connsiteX67" fmla="*/ 425367 w 607639"/>
                  <a:gd name="connsiteY67" fmla="*/ 121359 h 414642"/>
                  <a:gd name="connsiteX68" fmla="*/ 415218 w 607639"/>
                  <a:gd name="connsiteY68" fmla="*/ 111231 h 414642"/>
                  <a:gd name="connsiteX69" fmla="*/ 425367 w 607639"/>
                  <a:gd name="connsiteY69" fmla="*/ 101191 h 414642"/>
                  <a:gd name="connsiteX70" fmla="*/ 101297 w 607639"/>
                  <a:gd name="connsiteY70" fmla="*/ 91029 h 414642"/>
                  <a:gd name="connsiteX71" fmla="*/ 111423 w 607639"/>
                  <a:gd name="connsiteY71" fmla="*/ 101159 h 414642"/>
                  <a:gd name="connsiteX72" fmla="*/ 111423 w 607639"/>
                  <a:gd name="connsiteY72" fmla="*/ 262887 h 414642"/>
                  <a:gd name="connsiteX73" fmla="*/ 101297 w 607639"/>
                  <a:gd name="connsiteY73" fmla="*/ 273017 h 414642"/>
                  <a:gd name="connsiteX74" fmla="*/ 91171 w 607639"/>
                  <a:gd name="connsiteY74" fmla="*/ 262887 h 414642"/>
                  <a:gd name="connsiteX75" fmla="*/ 91171 w 607639"/>
                  <a:gd name="connsiteY75" fmla="*/ 101159 h 414642"/>
                  <a:gd name="connsiteX76" fmla="*/ 101297 w 607639"/>
                  <a:gd name="connsiteY76" fmla="*/ 91029 h 414642"/>
                  <a:gd name="connsiteX77" fmla="*/ 70848 w 607639"/>
                  <a:gd name="connsiteY77" fmla="*/ 20177 h 414642"/>
                  <a:gd name="connsiteX78" fmla="*/ 60791 w 607639"/>
                  <a:gd name="connsiteY78" fmla="*/ 30309 h 414642"/>
                  <a:gd name="connsiteX79" fmla="*/ 60791 w 607639"/>
                  <a:gd name="connsiteY79" fmla="*/ 343802 h 414642"/>
                  <a:gd name="connsiteX80" fmla="*/ 222780 w 607639"/>
                  <a:gd name="connsiteY80" fmla="*/ 343802 h 414642"/>
                  <a:gd name="connsiteX81" fmla="*/ 232927 w 607639"/>
                  <a:gd name="connsiteY81" fmla="*/ 353935 h 414642"/>
                  <a:gd name="connsiteX82" fmla="*/ 232927 w 607639"/>
                  <a:gd name="connsiteY82" fmla="*/ 364067 h 414642"/>
                  <a:gd name="connsiteX83" fmla="*/ 374712 w 607639"/>
                  <a:gd name="connsiteY83" fmla="*/ 364067 h 414642"/>
                  <a:gd name="connsiteX84" fmla="*/ 374712 w 607639"/>
                  <a:gd name="connsiteY84" fmla="*/ 353935 h 414642"/>
                  <a:gd name="connsiteX85" fmla="*/ 384859 w 607639"/>
                  <a:gd name="connsiteY85" fmla="*/ 343802 h 414642"/>
                  <a:gd name="connsiteX86" fmla="*/ 546848 w 607639"/>
                  <a:gd name="connsiteY86" fmla="*/ 343802 h 414642"/>
                  <a:gd name="connsiteX87" fmla="*/ 546848 w 607639"/>
                  <a:gd name="connsiteY87" fmla="*/ 30309 h 414642"/>
                  <a:gd name="connsiteX88" fmla="*/ 536702 w 607639"/>
                  <a:gd name="connsiteY88" fmla="*/ 20177 h 414642"/>
                  <a:gd name="connsiteX89" fmla="*/ 70848 w 607639"/>
                  <a:gd name="connsiteY89" fmla="*/ 0 h 414642"/>
                  <a:gd name="connsiteX90" fmla="*/ 536702 w 607639"/>
                  <a:gd name="connsiteY90" fmla="*/ 0 h 414642"/>
                  <a:gd name="connsiteX91" fmla="*/ 567142 w 607639"/>
                  <a:gd name="connsiteY91" fmla="*/ 30309 h 414642"/>
                  <a:gd name="connsiteX92" fmla="*/ 567142 w 607639"/>
                  <a:gd name="connsiteY92" fmla="*/ 343802 h 414642"/>
                  <a:gd name="connsiteX93" fmla="*/ 597492 w 607639"/>
                  <a:gd name="connsiteY93" fmla="*/ 343802 h 414642"/>
                  <a:gd name="connsiteX94" fmla="*/ 607639 w 607639"/>
                  <a:gd name="connsiteY94" fmla="*/ 353935 h 414642"/>
                  <a:gd name="connsiteX95" fmla="*/ 607639 w 607639"/>
                  <a:gd name="connsiteY95" fmla="*/ 384244 h 414642"/>
                  <a:gd name="connsiteX96" fmla="*/ 577199 w 607639"/>
                  <a:gd name="connsiteY96" fmla="*/ 414642 h 414642"/>
                  <a:gd name="connsiteX97" fmla="*/ 30351 w 607639"/>
                  <a:gd name="connsiteY97" fmla="*/ 414642 h 414642"/>
                  <a:gd name="connsiteX98" fmla="*/ 0 w 607639"/>
                  <a:gd name="connsiteY98" fmla="*/ 384244 h 414642"/>
                  <a:gd name="connsiteX99" fmla="*/ 0 w 607639"/>
                  <a:gd name="connsiteY99" fmla="*/ 353935 h 414642"/>
                  <a:gd name="connsiteX100" fmla="*/ 10147 w 607639"/>
                  <a:gd name="connsiteY100" fmla="*/ 343802 h 414642"/>
                  <a:gd name="connsiteX101" fmla="*/ 40497 w 607639"/>
                  <a:gd name="connsiteY101" fmla="*/ 343802 h 414642"/>
                  <a:gd name="connsiteX102" fmla="*/ 40497 w 607639"/>
                  <a:gd name="connsiteY102" fmla="*/ 30309 h 414642"/>
                  <a:gd name="connsiteX103" fmla="*/ 70848 w 607639"/>
                  <a:gd name="connsiteY103" fmla="*/ 0 h 41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607639" h="414642">
                    <a:moveTo>
                      <a:pt x="20293" y="364067"/>
                    </a:moveTo>
                    <a:lnTo>
                      <a:pt x="20293" y="384244"/>
                    </a:lnTo>
                    <a:cubicBezTo>
                      <a:pt x="20293" y="390377"/>
                      <a:pt x="24298" y="394377"/>
                      <a:pt x="30351" y="394377"/>
                    </a:cubicBezTo>
                    <a:lnTo>
                      <a:pt x="577199" y="394377"/>
                    </a:lnTo>
                    <a:cubicBezTo>
                      <a:pt x="583341" y="394377"/>
                      <a:pt x="587346" y="390377"/>
                      <a:pt x="587346" y="384244"/>
                    </a:cubicBezTo>
                    <a:lnTo>
                      <a:pt x="587346" y="364067"/>
                    </a:lnTo>
                    <a:lnTo>
                      <a:pt x="556995" y="364067"/>
                    </a:lnTo>
                    <a:lnTo>
                      <a:pt x="394916" y="364067"/>
                    </a:lnTo>
                    <a:lnTo>
                      <a:pt x="394916" y="374200"/>
                    </a:lnTo>
                    <a:cubicBezTo>
                      <a:pt x="394916" y="380244"/>
                      <a:pt x="390911" y="384244"/>
                      <a:pt x="384859" y="384244"/>
                    </a:cubicBezTo>
                    <a:lnTo>
                      <a:pt x="222780" y="384244"/>
                    </a:lnTo>
                    <a:cubicBezTo>
                      <a:pt x="216728" y="384244"/>
                      <a:pt x="212634" y="380244"/>
                      <a:pt x="212634" y="374200"/>
                    </a:cubicBezTo>
                    <a:lnTo>
                      <a:pt x="212634" y="364067"/>
                    </a:lnTo>
                    <a:lnTo>
                      <a:pt x="50644" y="364067"/>
                    </a:lnTo>
                    <a:close/>
                    <a:moveTo>
                      <a:pt x="141754" y="232583"/>
                    </a:moveTo>
                    <a:lnTo>
                      <a:pt x="161961" y="232583"/>
                    </a:lnTo>
                    <a:cubicBezTo>
                      <a:pt x="168104" y="232583"/>
                      <a:pt x="172110" y="236584"/>
                      <a:pt x="172110" y="242719"/>
                    </a:cubicBezTo>
                    <a:cubicBezTo>
                      <a:pt x="172110" y="248764"/>
                      <a:pt x="168104" y="252765"/>
                      <a:pt x="161961" y="252765"/>
                    </a:cubicBezTo>
                    <a:lnTo>
                      <a:pt x="141754" y="252765"/>
                    </a:lnTo>
                    <a:cubicBezTo>
                      <a:pt x="135700" y="252765"/>
                      <a:pt x="131605" y="248764"/>
                      <a:pt x="131605" y="242719"/>
                    </a:cubicBezTo>
                    <a:cubicBezTo>
                      <a:pt x="131605" y="236584"/>
                      <a:pt x="135700" y="232583"/>
                      <a:pt x="141754" y="232583"/>
                    </a:cubicBezTo>
                    <a:close/>
                    <a:moveTo>
                      <a:pt x="141758" y="192149"/>
                    </a:moveTo>
                    <a:lnTo>
                      <a:pt x="182279" y="192149"/>
                    </a:lnTo>
                    <a:cubicBezTo>
                      <a:pt x="188335" y="192149"/>
                      <a:pt x="192432" y="196150"/>
                      <a:pt x="192432" y="202196"/>
                    </a:cubicBezTo>
                    <a:cubicBezTo>
                      <a:pt x="192432" y="208330"/>
                      <a:pt x="188335" y="212331"/>
                      <a:pt x="182279" y="212331"/>
                    </a:cubicBezTo>
                    <a:lnTo>
                      <a:pt x="141758" y="212331"/>
                    </a:lnTo>
                    <a:cubicBezTo>
                      <a:pt x="135702" y="212331"/>
                      <a:pt x="131605" y="208330"/>
                      <a:pt x="131605" y="202196"/>
                    </a:cubicBezTo>
                    <a:cubicBezTo>
                      <a:pt x="131605" y="196150"/>
                      <a:pt x="135702" y="192149"/>
                      <a:pt x="141758" y="192149"/>
                    </a:cubicBezTo>
                    <a:close/>
                    <a:moveTo>
                      <a:pt x="141754" y="151716"/>
                    </a:moveTo>
                    <a:lnTo>
                      <a:pt x="161961" y="151716"/>
                    </a:lnTo>
                    <a:cubicBezTo>
                      <a:pt x="168104" y="151716"/>
                      <a:pt x="172110" y="155717"/>
                      <a:pt x="172110" y="161763"/>
                    </a:cubicBezTo>
                    <a:cubicBezTo>
                      <a:pt x="172110" y="167897"/>
                      <a:pt x="168104" y="171898"/>
                      <a:pt x="161961" y="171898"/>
                    </a:cubicBezTo>
                    <a:lnTo>
                      <a:pt x="141754" y="171898"/>
                    </a:lnTo>
                    <a:cubicBezTo>
                      <a:pt x="135700" y="171898"/>
                      <a:pt x="131605" y="167897"/>
                      <a:pt x="131605" y="161763"/>
                    </a:cubicBezTo>
                    <a:cubicBezTo>
                      <a:pt x="131605" y="155717"/>
                      <a:pt x="135700" y="151716"/>
                      <a:pt x="141754" y="151716"/>
                    </a:cubicBezTo>
                    <a:close/>
                    <a:moveTo>
                      <a:pt x="141758" y="111211"/>
                    </a:moveTo>
                    <a:lnTo>
                      <a:pt x="182279" y="111211"/>
                    </a:lnTo>
                    <a:cubicBezTo>
                      <a:pt x="188335" y="111211"/>
                      <a:pt x="192432" y="115297"/>
                      <a:pt x="192432" y="121337"/>
                    </a:cubicBezTo>
                    <a:cubicBezTo>
                      <a:pt x="192432" y="127377"/>
                      <a:pt x="188335" y="131463"/>
                      <a:pt x="182279" y="131463"/>
                    </a:cubicBezTo>
                    <a:lnTo>
                      <a:pt x="141758" y="131463"/>
                    </a:lnTo>
                    <a:cubicBezTo>
                      <a:pt x="135702" y="131463"/>
                      <a:pt x="131605" y="127377"/>
                      <a:pt x="131605" y="121337"/>
                    </a:cubicBezTo>
                    <a:cubicBezTo>
                      <a:pt x="131605" y="115297"/>
                      <a:pt x="135702" y="111211"/>
                      <a:pt x="141758" y="111211"/>
                    </a:cubicBezTo>
                    <a:close/>
                    <a:moveTo>
                      <a:pt x="425367" y="101191"/>
                    </a:moveTo>
                    <a:lnTo>
                      <a:pt x="496228" y="101191"/>
                    </a:lnTo>
                    <a:cubicBezTo>
                      <a:pt x="502282" y="101191"/>
                      <a:pt x="506377" y="105189"/>
                      <a:pt x="506377" y="111231"/>
                    </a:cubicBezTo>
                    <a:lnTo>
                      <a:pt x="506377" y="182042"/>
                    </a:lnTo>
                    <a:cubicBezTo>
                      <a:pt x="506377" y="188084"/>
                      <a:pt x="502282" y="192171"/>
                      <a:pt x="496228" y="192171"/>
                    </a:cubicBezTo>
                    <a:cubicBezTo>
                      <a:pt x="490175" y="192171"/>
                      <a:pt x="486080" y="188084"/>
                      <a:pt x="486080" y="182042"/>
                    </a:cubicBezTo>
                    <a:lnTo>
                      <a:pt x="486080" y="135575"/>
                    </a:lnTo>
                    <a:lnTo>
                      <a:pt x="402043" y="219447"/>
                    </a:lnTo>
                    <a:cubicBezTo>
                      <a:pt x="399996" y="221491"/>
                      <a:pt x="397948" y="222468"/>
                      <a:pt x="394921" y="222468"/>
                    </a:cubicBezTo>
                    <a:cubicBezTo>
                      <a:pt x="391895" y="222468"/>
                      <a:pt x="389847" y="221491"/>
                      <a:pt x="387889" y="219447"/>
                    </a:cubicBezTo>
                    <a:lnTo>
                      <a:pt x="344268" y="176001"/>
                    </a:lnTo>
                    <a:lnTo>
                      <a:pt x="270380" y="249744"/>
                    </a:lnTo>
                    <a:cubicBezTo>
                      <a:pt x="268332" y="251788"/>
                      <a:pt x="266285" y="252765"/>
                      <a:pt x="263258" y="252765"/>
                    </a:cubicBezTo>
                    <a:cubicBezTo>
                      <a:pt x="260231" y="252765"/>
                      <a:pt x="258184" y="251788"/>
                      <a:pt x="256225" y="249744"/>
                    </a:cubicBezTo>
                    <a:cubicBezTo>
                      <a:pt x="252130" y="245746"/>
                      <a:pt x="252130" y="239616"/>
                      <a:pt x="256225" y="235617"/>
                    </a:cubicBezTo>
                    <a:lnTo>
                      <a:pt x="337235" y="154766"/>
                    </a:lnTo>
                    <a:cubicBezTo>
                      <a:pt x="337769" y="154233"/>
                      <a:pt x="338303" y="153789"/>
                      <a:pt x="338837" y="153433"/>
                    </a:cubicBezTo>
                    <a:cubicBezTo>
                      <a:pt x="339372" y="152989"/>
                      <a:pt x="339995" y="152723"/>
                      <a:pt x="340618" y="152456"/>
                    </a:cubicBezTo>
                    <a:cubicBezTo>
                      <a:pt x="340885" y="152367"/>
                      <a:pt x="341152" y="152190"/>
                      <a:pt x="341508" y="152101"/>
                    </a:cubicBezTo>
                    <a:cubicBezTo>
                      <a:pt x="342131" y="151923"/>
                      <a:pt x="342754" y="151834"/>
                      <a:pt x="343378" y="151745"/>
                    </a:cubicBezTo>
                    <a:cubicBezTo>
                      <a:pt x="343645" y="151745"/>
                      <a:pt x="344001" y="151745"/>
                      <a:pt x="344268" y="151745"/>
                    </a:cubicBezTo>
                    <a:cubicBezTo>
                      <a:pt x="344980" y="151745"/>
                      <a:pt x="345603" y="151745"/>
                      <a:pt x="346226" y="151923"/>
                    </a:cubicBezTo>
                    <a:cubicBezTo>
                      <a:pt x="348096" y="152278"/>
                      <a:pt x="349876" y="153256"/>
                      <a:pt x="351390" y="154766"/>
                    </a:cubicBezTo>
                    <a:lnTo>
                      <a:pt x="394921" y="198213"/>
                    </a:lnTo>
                    <a:lnTo>
                      <a:pt x="471925" y="121359"/>
                    </a:lnTo>
                    <a:lnTo>
                      <a:pt x="425367" y="121359"/>
                    </a:lnTo>
                    <a:cubicBezTo>
                      <a:pt x="419224" y="121359"/>
                      <a:pt x="415218" y="117361"/>
                      <a:pt x="415218" y="111231"/>
                    </a:cubicBezTo>
                    <a:cubicBezTo>
                      <a:pt x="415218" y="105189"/>
                      <a:pt x="419224" y="101191"/>
                      <a:pt x="425367" y="101191"/>
                    </a:cubicBezTo>
                    <a:close/>
                    <a:moveTo>
                      <a:pt x="101297" y="91029"/>
                    </a:moveTo>
                    <a:cubicBezTo>
                      <a:pt x="107337" y="91029"/>
                      <a:pt x="111423" y="95028"/>
                      <a:pt x="111423" y="101159"/>
                    </a:cubicBezTo>
                    <a:lnTo>
                      <a:pt x="111423" y="262887"/>
                    </a:lnTo>
                    <a:cubicBezTo>
                      <a:pt x="111423" y="268929"/>
                      <a:pt x="107337" y="273017"/>
                      <a:pt x="101297" y="273017"/>
                    </a:cubicBezTo>
                    <a:cubicBezTo>
                      <a:pt x="95257" y="273017"/>
                      <a:pt x="91171" y="268929"/>
                      <a:pt x="91171" y="262887"/>
                    </a:cubicBezTo>
                    <a:lnTo>
                      <a:pt x="91171" y="101159"/>
                    </a:lnTo>
                    <a:cubicBezTo>
                      <a:pt x="91171" y="95028"/>
                      <a:pt x="95257" y="91029"/>
                      <a:pt x="101297" y="91029"/>
                    </a:cubicBezTo>
                    <a:close/>
                    <a:moveTo>
                      <a:pt x="70848" y="20177"/>
                    </a:moveTo>
                    <a:cubicBezTo>
                      <a:pt x="64796" y="20177"/>
                      <a:pt x="60791" y="24265"/>
                      <a:pt x="60791" y="30309"/>
                    </a:cubicBezTo>
                    <a:lnTo>
                      <a:pt x="60791" y="343802"/>
                    </a:lnTo>
                    <a:lnTo>
                      <a:pt x="222780" y="343802"/>
                    </a:lnTo>
                    <a:cubicBezTo>
                      <a:pt x="228833" y="343802"/>
                      <a:pt x="232927" y="347890"/>
                      <a:pt x="232927" y="353935"/>
                    </a:cubicBezTo>
                    <a:lnTo>
                      <a:pt x="232927" y="364067"/>
                    </a:lnTo>
                    <a:lnTo>
                      <a:pt x="374712" y="364067"/>
                    </a:lnTo>
                    <a:lnTo>
                      <a:pt x="374712" y="353935"/>
                    </a:lnTo>
                    <a:cubicBezTo>
                      <a:pt x="374712" y="347890"/>
                      <a:pt x="378717" y="343802"/>
                      <a:pt x="384859" y="343802"/>
                    </a:cubicBezTo>
                    <a:lnTo>
                      <a:pt x="546848" y="343802"/>
                    </a:lnTo>
                    <a:lnTo>
                      <a:pt x="546848" y="30309"/>
                    </a:lnTo>
                    <a:cubicBezTo>
                      <a:pt x="546848" y="24265"/>
                      <a:pt x="542754" y="20177"/>
                      <a:pt x="536702" y="20177"/>
                    </a:cubicBezTo>
                    <a:close/>
                    <a:moveTo>
                      <a:pt x="70848" y="0"/>
                    </a:moveTo>
                    <a:lnTo>
                      <a:pt x="536702" y="0"/>
                    </a:lnTo>
                    <a:cubicBezTo>
                      <a:pt x="553969" y="0"/>
                      <a:pt x="567142" y="13155"/>
                      <a:pt x="567142" y="30309"/>
                    </a:cubicBezTo>
                    <a:lnTo>
                      <a:pt x="567142" y="343802"/>
                    </a:lnTo>
                    <a:lnTo>
                      <a:pt x="597492" y="343802"/>
                    </a:lnTo>
                    <a:cubicBezTo>
                      <a:pt x="603545" y="343802"/>
                      <a:pt x="607639" y="347890"/>
                      <a:pt x="607639" y="353935"/>
                    </a:cubicBezTo>
                    <a:lnTo>
                      <a:pt x="607639" y="384244"/>
                    </a:lnTo>
                    <a:cubicBezTo>
                      <a:pt x="607639" y="401487"/>
                      <a:pt x="594466" y="414642"/>
                      <a:pt x="577199" y="414642"/>
                    </a:cubicBezTo>
                    <a:lnTo>
                      <a:pt x="30351" y="414642"/>
                    </a:lnTo>
                    <a:cubicBezTo>
                      <a:pt x="13173" y="414642"/>
                      <a:pt x="0" y="401487"/>
                      <a:pt x="0" y="384244"/>
                    </a:cubicBezTo>
                    <a:lnTo>
                      <a:pt x="0" y="353935"/>
                    </a:lnTo>
                    <a:cubicBezTo>
                      <a:pt x="0" y="347890"/>
                      <a:pt x="4094" y="343802"/>
                      <a:pt x="10147" y="343802"/>
                    </a:cubicBezTo>
                    <a:lnTo>
                      <a:pt x="40497" y="343802"/>
                    </a:lnTo>
                    <a:lnTo>
                      <a:pt x="40497" y="30309"/>
                    </a:lnTo>
                    <a:cubicBezTo>
                      <a:pt x="40497" y="13155"/>
                      <a:pt x="53670" y="0"/>
                      <a:pt x="708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cxnSp>
            <p:nvCxnSpPr>
              <p:cNvPr id="13" name="直接连接符 12">
                <a:extLst>
                  <a:ext uri="{FF2B5EF4-FFF2-40B4-BE49-F238E27FC236}">
                    <a16:creationId xmlns:a16="http://schemas.microsoft.com/office/drawing/2014/main" id="{335A1E62-30EA-4BB3-87C2-15566BEC7C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96061" y="4331939"/>
                <a:ext cx="5796386" cy="0"/>
              </a:xfrm>
              <a:prstGeom prst="line">
                <a:avLst/>
              </a:prstGeom>
              <a:ln w="3175" cap="rnd">
                <a:solidFill>
                  <a:schemeClr val="bg1">
                    <a:lumMod val="8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>
                <a:extLst>
                  <a:ext uri="{FF2B5EF4-FFF2-40B4-BE49-F238E27FC236}">
                    <a16:creationId xmlns:a16="http://schemas.microsoft.com/office/drawing/2014/main" id="{E0C9AA22-07B4-4BC3-B30D-2C7070BC68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96061" y="2491719"/>
                <a:ext cx="5796386" cy="0"/>
              </a:xfrm>
              <a:prstGeom prst="line">
                <a:avLst/>
              </a:prstGeom>
              <a:ln w="31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iślïḓè">
                <a:extLst>
                  <a:ext uri="{FF2B5EF4-FFF2-40B4-BE49-F238E27FC236}">
                    <a16:creationId xmlns:a16="http://schemas.microsoft.com/office/drawing/2014/main" id="{AB144269-F350-4A6E-B55E-48FAE781A6D9}"/>
                  </a:ext>
                </a:extLst>
              </p:cNvPr>
              <p:cNvGrpSpPr/>
              <p:nvPr/>
            </p:nvGrpSpPr>
            <p:grpSpPr>
              <a:xfrm>
                <a:off x="6374431" y="4524374"/>
                <a:ext cx="5106740" cy="1587387"/>
                <a:chOff x="669925" y="2614314"/>
                <a:chExt cx="3096344" cy="1587387"/>
              </a:xfrm>
            </p:grpSpPr>
            <p:sp>
              <p:nvSpPr>
                <p:cNvPr id="20" name="ïsľîḓé">
                  <a:extLst>
                    <a:ext uri="{FF2B5EF4-FFF2-40B4-BE49-F238E27FC236}">
                      <a16:creationId xmlns:a16="http://schemas.microsoft.com/office/drawing/2014/main" id="{E4A79E38-3BAA-4636-B10F-D01B98EB1B86}"/>
                    </a:ext>
                  </a:extLst>
                </p:cNvPr>
                <p:cNvSpPr txBox="1"/>
                <p:nvPr/>
              </p:nvSpPr>
              <p:spPr>
                <a:xfrm>
                  <a:off x="669925" y="2922091"/>
                  <a:ext cx="3096344" cy="1279610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rtlCol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000" dirty="0"/>
                    <a:t>Copy paste fonts. Choose the only option to retain text.</a:t>
                  </a:r>
                </a:p>
              </p:txBody>
            </p:sp>
            <p:sp>
              <p:nvSpPr>
                <p:cNvPr id="21" name="í$ľîḍè">
                  <a:extLst>
                    <a:ext uri="{FF2B5EF4-FFF2-40B4-BE49-F238E27FC236}">
                      <a16:creationId xmlns:a16="http://schemas.microsoft.com/office/drawing/2014/main" id="{9D050F19-97D5-4C52-ACBF-C58D2BFAE847}"/>
                    </a:ext>
                  </a:extLst>
                </p:cNvPr>
                <p:cNvSpPr txBox="1"/>
                <p:nvPr/>
              </p:nvSpPr>
              <p:spPr>
                <a:xfrm>
                  <a:off x="669925" y="2614314"/>
                  <a:ext cx="309634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defRPr sz="1400" b="1">
                      <a:solidFill>
                        <a:schemeClr val="accent1"/>
                      </a:solidFill>
                    </a:defRPr>
                  </a:lvl1pPr>
                </a:lstStyle>
                <a:p>
                  <a:r>
                    <a:rPr lang="en-US" altLang="zh-CN" dirty="0">
                      <a:solidFill>
                        <a:schemeClr val="tx1"/>
                      </a:solidFill>
                    </a:rPr>
                    <a:t>Text here</a:t>
                  </a:r>
                  <a:endParaRPr lang="zh-CN" altLang="en-US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6" name="iṩ1íde">
                <a:extLst>
                  <a:ext uri="{FF2B5EF4-FFF2-40B4-BE49-F238E27FC236}">
                    <a16:creationId xmlns:a16="http://schemas.microsoft.com/office/drawing/2014/main" id="{A888055A-2F87-42CF-83B5-6C0E459B4B31}"/>
                  </a:ext>
                </a:extLst>
              </p:cNvPr>
              <p:cNvSpPr/>
              <p:nvPr/>
            </p:nvSpPr>
            <p:spPr bwMode="auto">
              <a:xfrm>
                <a:off x="5596061" y="2933964"/>
                <a:ext cx="686484" cy="468444"/>
              </a:xfrm>
              <a:custGeom>
                <a:avLst/>
                <a:gdLst>
                  <a:gd name="connsiteX0" fmla="*/ 20293 w 607639"/>
                  <a:gd name="connsiteY0" fmla="*/ 364067 h 414642"/>
                  <a:gd name="connsiteX1" fmla="*/ 20293 w 607639"/>
                  <a:gd name="connsiteY1" fmla="*/ 384244 h 414642"/>
                  <a:gd name="connsiteX2" fmla="*/ 30351 w 607639"/>
                  <a:gd name="connsiteY2" fmla="*/ 394377 h 414642"/>
                  <a:gd name="connsiteX3" fmla="*/ 577199 w 607639"/>
                  <a:gd name="connsiteY3" fmla="*/ 394377 h 414642"/>
                  <a:gd name="connsiteX4" fmla="*/ 587346 w 607639"/>
                  <a:gd name="connsiteY4" fmla="*/ 384244 h 414642"/>
                  <a:gd name="connsiteX5" fmla="*/ 587346 w 607639"/>
                  <a:gd name="connsiteY5" fmla="*/ 364067 h 414642"/>
                  <a:gd name="connsiteX6" fmla="*/ 556995 w 607639"/>
                  <a:gd name="connsiteY6" fmla="*/ 364067 h 414642"/>
                  <a:gd name="connsiteX7" fmla="*/ 394916 w 607639"/>
                  <a:gd name="connsiteY7" fmla="*/ 364067 h 414642"/>
                  <a:gd name="connsiteX8" fmla="*/ 394916 w 607639"/>
                  <a:gd name="connsiteY8" fmla="*/ 374200 h 414642"/>
                  <a:gd name="connsiteX9" fmla="*/ 384859 w 607639"/>
                  <a:gd name="connsiteY9" fmla="*/ 384244 h 414642"/>
                  <a:gd name="connsiteX10" fmla="*/ 222780 w 607639"/>
                  <a:gd name="connsiteY10" fmla="*/ 384244 h 414642"/>
                  <a:gd name="connsiteX11" fmla="*/ 212634 w 607639"/>
                  <a:gd name="connsiteY11" fmla="*/ 374200 h 414642"/>
                  <a:gd name="connsiteX12" fmla="*/ 212634 w 607639"/>
                  <a:gd name="connsiteY12" fmla="*/ 364067 h 414642"/>
                  <a:gd name="connsiteX13" fmla="*/ 50644 w 607639"/>
                  <a:gd name="connsiteY13" fmla="*/ 364067 h 414642"/>
                  <a:gd name="connsiteX14" fmla="*/ 141754 w 607639"/>
                  <a:gd name="connsiteY14" fmla="*/ 232583 h 414642"/>
                  <a:gd name="connsiteX15" fmla="*/ 161961 w 607639"/>
                  <a:gd name="connsiteY15" fmla="*/ 232583 h 414642"/>
                  <a:gd name="connsiteX16" fmla="*/ 172110 w 607639"/>
                  <a:gd name="connsiteY16" fmla="*/ 242719 h 414642"/>
                  <a:gd name="connsiteX17" fmla="*/ 161961 w 607639"/>
                  <a:gd name="connsiteY17" fmla="*/ 252765 h 414642"/>
                  <a:gd name="connsiteX18" fmla="*/ 141754 w 607639"/>
                  <a:gd name="connsiteY18" fmla="*/ 252765 h 414642"/>
                  <a:gd name="connsiteX19" fmla="*/ 131605 w 607639"/>
                  <a:gd name="connsiteY19" fmla="*/ 242719 h 414642"/>
                  <a:gd name="connsiteX20" fmla="*/ 141754 w 607639"/>
                  <a:gd name="connsiteY20" fmla="*/ 232583 h 414642"/>
                  <a:gd name="connsiteX21" fmla="*/ 141758 w 607639"/>
                  <a:gd name="connsiteY21" fmla="*/ 192149 h 414642"/>
                  <a:gd name="connsiteX22" fmla="*/ 182279 w 607639"/>
                  <a:gd name="connsiteY22" fmla="*/ 192149 h 414642"/>
                  <a:gd name="connsiteX23" fmla="*/ 192432 w 607639"/>
                  <a:gd name="connsiteY23" fmla="*/ 202196 h 414642"/>
                  <a:gd name="connsiteX24" fmla="*/ 182279 w 607639"/>
                  <a:gd name="connsiteY24" fmla="*/ 212331 h 414642"/>
                  <a:gd name="connsiteX25" fmla="*/ 141758 w 607639"/>
                  <a:gd name="connsiteY25" fmla="*/ 212331 h 414642"/>
                  <a:gd name="connsiteX26" fmla="*/ 131605 w 607639"/>
                  <a:gd name="connsiteY26" fmla="*/ 202196 h 414642"/>
                  <a:gd name="connsiteX27" fmla="*/ 141758 w 607639"/>
                  <a:gd name="connsiteY27" fmla="*/ 192149 h 414642"/>
                  <a:gd name="connsiteX28" fmla="*/ 141754 w 607639"/>
                  <a:gd name="connsiteY28" fmla="*/ 151716 h 414642"/>
                  <a:gd name="connsiteX29" fmla="*/ 161961 w 607639"/>
                  <a:gd name="connsiteY29" fmla="*/ 151716 h 414642"/>
                  <a:gd name="connsiteX30" fmla="*/ 172110 w 607639"/>
                  <a:gd name="connsiteY30" fmla="*/ 161763 h 414642"/>
                  <a:gd name="connsiteX31" fmla="*/ 161961 w 607639"/>
                  <a:gd name="connsiteY31" fmla="*/ 171898 h 414642"/>
                  <a:gd name="connsiteX32" fmla="*/ 141754 w 607639"/>
                  <a:gd name="connsiteY32" fmla="*/ 171898 h 414642"/>
                  <a:gd name="connsiteX33" fmla="*/ 131605 w 607639"/>
                  <a:gd name="connsiteY33" fmla="*/ 161763 h 414642"/>
                  <a:gd name="connsiteX34" fmla="*/ 141754 w 607639"/>
                  <a:gd name="connsiteY34" fmla="*/ 151716 h 414642"/>
                  <a:gd name="connsiteX35" fmla="*/ 141758 w 607639"/>
                  <a:gd name="connsiteY35" fmla="*/ 111211 h 414642"/>
                  <a:gd name="connsiteX36" fmla="*/ 182279 w 607639"/>
                  <a:gd name="connsiteY36" fmla="*/ 111211 h 414642"/>
                  <a:gd name="connsiteX37" fmla="*/ 192432 w 607639"/>
                  <a:gd name="connsiteY37" fmla="*/ 121337 h 414642"/>
                  <a:gd name="connsiteX38" fmla="*/ 182279 w 607639"/>
                  <a:gd name="connsiteY38" fmla="*/ 131463 h 414642"/>
                  <a:gd name="connsiteX39" fmla="*/ 141758 w 607639"/>
                  <a:gd name="connsiteY39" fmla="*/ 131463 h 414642"/>
                  <a:gd name="connsiteX40" fmla="*/ 131605 w 607639"/>
                  <a:gd name="connsiteY40" fmla="*/ 121337 h 414642"/>
                  <a:gd name="connsiteX41" fmla="*/ 141758 w 607639"/>
                  <a:gd name="connsiteY41" fmla="*/ 111211 h 414642"/>
                  <a:gd name="connsiteX42" fmla="*/ 425367 w 607639"/>
                  <a:gd name="connsiteY42" fmla="*/ 101191 h 414642"/>
                  <a:gd name="connsiteX43" fmla="*/ 496228 w 607639"/>
                  <a:gd name="connsiteY43" fmla="*/ 101191 h 414642"/>
                  <a:gd name="connsiteX44" fmla="*/ 506377 w 607639"/>
                  <a:gd name="connsiteY44" fmla="*/ 111231 h 414642"/>
                  <a:gd name="connsiteX45" fmla="*/ 506377 w 607639"/>
                  <a:gd name="connsiteY45" fmla="*/ 182042 h 414642"/>
                  <a:gd name="connsiteX46" fmla="*/ 496228 w 607639"/>
                  <a:gd name="connsiteY46" fmla="*/ 192171 h 414642"/>
                  <a:gd name="connsiteX47" fmla="*/ 486080 w 607639"/>
                  <a:gd name="connsiteY47" fmla="*/ 182042 h 414642"/>
                  <a:gd name="connsiteX48" fmla="*/ 486080 w 607639"/>
                  <a:gd name="connsiteY48" fmla="*/ 135575 h 414642"/>
                  <a:gd name="connsiteX49" fmla="*/ 402043 w 607639"/>
                  <a:gd name="connsiteY49" fmla="*/ 219447 h 414642"/>
                  <a:gd name="connsiteX50" fmla="*/ 394921 w 607639"/>
                  <a:gd name="connsiteY50" fmla="*/ 222468 h 414642"/>
                  <a:gd name="connsiteX51" fmla="*/ 387889 w 607639"/>
                  <a:gd name="connsiteY51" fmla="*/ 219447 h 414642"/>
                  <a:gd name="connsiteX52" fmla="*/ 344268 w 607639"/>
                  <a:gd name="connsiteY52" fmla="*/ 176001 h 414642"/>
                  <a:gd name="connsiteX53" fmla="*/ 270380 w 607639"/>
                  <a:gd name="connsiteY53" fmla="*/ 249744 h 414642"/>
                  <a:gd name="connsiteX54" fmla="*/ 263258 w 607639"/>
                  <a:gd name="connsiteY54" fmla="*/ 252765 h 414642"/>
                  <a:gd name="connsiteX55" fmla="*/ 256225 w 607639"/>
                  <a:gd name="connsiteY55" fmla="*/ 249744 h 414642"/>
                  <a:gd name="connsiteX56" fmla="*/ 256225 w 607639"/>
                  <a:gd name="connsiteY56" fmla="*/ 235617 h 414642"/>
                  <a:gd name="connsiteX57" fmla="*/ 337235 w 607639"/>
                  <a:gd name="connsiteY57" fmla="*/ 154766 h 414642"/>
                  <a:gd name="connsiteX58" fmla="*/ 338837 w 607639"/>
                  <a:gd name="connsiteY58" fmla="*/ 153433 h 414642"/>
                  <a:gd name="connsiteX59" fmla="*/ 340618 w 607639"/>
                  <a:gd name="connsiteY59" fmla="*/ 152456 h 414642"/>
                  <a:gd name="connsiteX60" fmla="*/ 341508 w 607639"/>
                  <a:gd name="connsiteY60" fmla="*/ 152101 h 414642"/>
                  <a:gd name="connsiteX61" fmla="*/ 343378 w 607639"/>
                  <a:gd name="connsiteY61" fmla="*/ 151745 h 414642"/>
                  <a:gd name="connsiteX62" fmla="*/ 344268 w 607639"/>
                  <a:gd name="connsiteY62" fmla="*/ 151745 h 414642"/>
                  <a:gd name="connsiteX63" fmla="*/ 346226 w 607639"/>
                  <a:gd name="connsiteY63" fmla="*/ 151923 h 414642"/>
                  <a:gd name="connsiteX64" fmla="*/ 351390 w 607639"/>
                  <a:gd name="connsiteY64" fmla="*/ 154766 h 414642"/>
                  <a:gd name="connsiteX65" fmla="*/ 394921 w 607639"/>
                  <a:gd name="connsiteY65" fmla="*/ 198213 h 414642"/>
                  <a:gd name="connsiteX66" fmla="*/ 471925 w 607639"/>
                  <a:gd name="connsiteY66" fmla="*/ 121359 h 414642"/>
                  <a:gd name="connsiteX67" fmla="*/ 425367 w 607639"/>
                  <a:gd name="connsiteY67" fmla="*/ 121359 h 414642"/>
                  <a:gd name="connsiteX68" fmla="*/ 415218 w 607639"/>
                  <a:gd name="connsiteY68" fmla="*/ 111231 h 414642"/>
                  <a:gd name="connsiteX69" fmla="*/ 425367 w 607639"/>
                  <a:gd name="connsiteY69" fmla="*/ 101191 h 414642"/>
                  <a:gd name="connsiteX70" fmla="*/ 101297 w 607639"/>
                  <a:gd name="connsiteY70" fmla="*/ 91029 h 414642"/>
                  <a:gd name="connsiteX71" fmla="*/ 111423 w 607639"/>
                  <a:gd name="connsiteY71" fmla="*/ 101159 h 414642"/>
                  <a:gd name="connsiteX72" fmla="*/ 111423 w 607639"/>
                  <a:gd name="connsiteY72" fmla="*/ 262887 h 414642"/>
                  <a:gd name="connsiteX73" fmla="*/ 101297 w 607639"/>
                  <a:gd name="connsiteY73" fmla="*/ 273017 h 414642"/>
                  <a:gd name="connsiteX74" fmla="*/ 91171 w 607639"/>
                  <a:gd name="connsiteY74" fmla="*/ 262887 h 414642"/>
                  <a:gd name="connsiteX75" fmla="*/ 91171 w 607639"/>
                  <a:gd name="connsiteY75" fmla="*/ 101159 h 414642"/>
                  <a:gd name="connsiteX76" fmla="*/ 101297 w 607639"/>
                  <a:gd name="connsiteY76" fmla="*/ 91029 h 414642"/>
                  <a:gd name="connsiteX77" fmla="*/ 70848 w 607639"/>
                  <a:gd name="connsiteY77" fmla="*/ 20177 h 414642"/>
                  <a:gd name="connsiteX78" fmla="*/ 60791 w 607639"/>
                  <a:gd name="connsiteY78" fmla="*/ 30309 h 414642"/>
                  <a:gd name="connsiteX79" fmla="*/ 60791 w 607639"/>
                  <a:gd name="connsiteY79" fmla="*/ 343802 h 414642"/>
                  <a:gd name="connsiteX80" fmla="*/ 222780 w 607639"/>
                  <a:gd name="connsiteY80" fmla="*/ 343802 h 414642"/>
                  <a:gd name="connsiteX81" fmla="*/ 232927 w 607639"/>
                  <a:gd name="connsiteY81" fmla="*/ 353935 h 414642"/>
                  <a:gd name="connsiteX82" fmla="*/ 232927 w 607639"/>
                  <a:gd name="connsiteY82" fmla="*/ 364067 h 414642"/>
                  <a:gd name="connsiteX83" fmla="*/ 374712 w 607639"/>
                  <a:gd name="connsiteY83" fmla="*/ 364067 h 414642"/>
                  <a:gd name="connsiteX84" fmla="*/ 374712 w 607639"/>
                  <a:gd name="connsiteY84" fmla="*/ 353935 h 414642"/>
                  <a:gd name="connsiteX85" fmla="*/ 384859 w 607639"/>
                  <a:gd name="connsiteY85" fmla="*/ 343802 h 414642"/>
                  <a:gd name="connsiteX86" fmla="*/ 546848 w 607639"/>
                  <a:gd name="connsiteY86" fmla="*/ 343802 h 414642"/>
                  <a:gd name="connsiteX87" fmla="*/ 546848 w 607639"/>
                  <a:gd name="connsiteY87" fmla="*/ 30309 h 414642"/>
                  <a:gd name="connsiteX88" fmla="*/ 536702 w 607639"/>
                  <a:gd name="connsiteY88" fmla="*/ 20177 h 414642"/>
                  <a:gd name="connsiteX89" fmla="*/ 70848 w 607639"/>
                  <a:gd name="connsiteY89" fmla="*/ 0 h 414642"/>
                  <a:gd name="connsiteX90" fmla="*/ 536702 w 607639"/>
                  <a:gd name="connsiteY90" fmla="*/ 0 h 414642"/>
                  <a:gd name="connsiteX91" fmla="*/ 567142 w 607639"/>
                  <a:gd name="connsiteY91" fmla="*/ 30309 h 414642"/>
                  <a:gd name="connsiteX92" fmla="*/ 567142 w 607639"/>
                  <a:gd name="connsiteY92" fmla="*/ 343802 h 414642"/>
                  <a:gd name="connsiteX93" fmla="*/ 597492 w 607639"/>
                  <a:gd name="connsiteY93" fmla="*/ 343802 h 414642"/>
                  <a:gd name="connsiteX94" fmla="*/ 607639 w 607639"/>
                  <a:gd name="connsiteY94" fmla="*/ 353935 h 414642"/>
                  <a:gd name="connsiteX95" fmla="*/ 607639 w 607639"/>
                  <a:gd name="connsiteY95" fmla="*/ 384244 h 414642"/>
                  <a:gd name="connsiteX96" fmla="*/ 577199 w 607639"/>
                  <a:gd name="connsiteY96" fmla="*/ 414642 h 414642"/>
                  <a:gd name="connsiteX97" fmla="*/ 30351 w 607639"/>
                  <a:gd name="connsiteY97" fmla="*/ 414642 h 414642"/>
                  <a:gd name="connsiteX98" fmla="*/ 0 w 607639"/>
                  <a:gd name="connsiteY98" fmla="*/ 384244 h 414642"/>
                  <a:gd name="connsiteX99" fmla="*/ 0 w 607639"/>
                  <a:gd name="connsiteY99" fmla="*/ 353935 h 414642"/>
                  <a:gd name="connsiteX100" fmla="*/ 10147 w 607639"/>
                  <a:gd name="connsiteY100" fmla="*/ 343802 h 414642"/>
                  <a:gd name="connsiteX101" fmla="*/ 40497 w 607639"/>
                  <a:gd name="connsiteY101" fmla="*/ 343802 h 414642"/>
                  <a:gd name="connsiteX102" fmla="*/ 40497 w 607639"/>
                  <a:gd name="connsiteY102" fmla="*/ 30309 h 414642"/>
                  <a:gd name="connsiteX103" fmla="*/ 70848 w 607639"/>
                  <a:gd name="connsiteY103" fmla="*/ 0 h 41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607639" h="414642">
                    <a:moveTo>
                      <a:pt x="20293" y="364067"/>
                    </a:moveTo>
                    <a:lnTo>
                      <a:pt x="20293" y="384244"/>
                    </a:lnTo>
                    <a:cubicBezTo>
                      <a:pt x="20293" y="390377"/>
                      <a:pt x="24298" y="394377"/>
                      <a:pt x="30351" y="394377"/>
                    </a:cubicBezTo>
                    <a:lnTo>
                      <a:pt x="577199" y="394377"/>
                    </a:lnTo>
                    <a:cubicBezTo>
                      <a:pt x="583341" y="394377"/>
                      <a:pt x="587346" y="390377"/>
                      <a:pt x="587346" y="384244"/>
                    </a:cubicBezTo>
                    <a:lnTo>
                      <a:pt x="587346" y="364067"/>
                    </a:lnTo>
                    <a:lnTo>
                      <a:pt x="556995" y="364067"/>
                    </a:lnTo>
                    <a:lnTo>
                      <a:pt x="394916" y="364067"/>
                    </a:lnTo>
                    <a:lnTo>
                      <a:pt x="394916" y="374200"/>
                    </a:lnTo>
                    <a:cubicBezTo>
                      <a:pt x="394916" y="380244"/>
                      <a:pt x="390911" y="384244"/>
                      <a:pt x="384859" y="384244"/>
                    </a:cubicBezTo>
                    <a:lnTo>
                      <a:pt x="222780" y="384244"/>
                    </a:lnTo>
                    <a:cubicBezTo>
                      <a:pt x="216728" y="384244"/>
                      <a:pt x="212634" y="380244"/>
                      <a:pt x="212634" y="374200"/>
                    </a:cubicBezTo>
                    <a:lnTo>
                      <a:pt x="212634" y="364067"/>
                    </a:lnTo>
                    <a:lnTo>
                      <a:pt x="50644" y="364067"/>
                    </a:lnTo>
                    <a:close/>
                    <a:moveTo>
                      <a:pt x="141754" y="232583"/>
                    </a:moveTo>
                    <a:lnTo>
                      <a:pt x="161961" y="232583"/>
                    </a:lnTo>
                    <a:cubicBezTo>
                      <a:pt x="168104" y="232583"/>
                      <a:pt x="172110" y="236584"/>
                      <a:pt x="172110" y="242719"/>
                    </a:cubicBezTo>
                    <a:cubicBezTo>
                      <a:pt x="172110" y="248764"/>
                      <a:pt x="168104" y="252765"/>
                      <a:pt x="161961" y="252765"/>
                    </a:cubicBezTo>
                    <a:lnTo>
                      <a:pt x="141754" y="252765"/>
                    </a:lnTo>
                    <a:cubicBezTo>
                      <a:pt x="135700" y="252765"/>
                      <a:pt x="131605" y="248764"/>
                      <a:pt x="131605" y="242719"/>
                    </a:cubicBezTo>
                    <a:cubicBezTo>
                      <a:pt x="131605" y="236584"/>
                      <a:pt x="135700" y="232583"/>
                      <a:pt x="141754" y="232583"/>
                    </a:cubicBezTo>
                    <a:close/>
                    <a:moveTo>
                      <a:pt x="141758" y="192149"/>
                    </a:moveTo>
                    <a:lnTo>
                      <a:pt x="182279" y="192149"/>
                    </a:lnTo>
                    <a:cubicBezTo>
                      <a:pt x="188335" y="192149"/>
                      <a:pt x="192432" y="196150"/>
                      <a:pt x="192432" y="202196"/>
                    </a:cubicBezTo>
                    <a:cubicBezTo>
                      <a:pt x="192432" y="208330"/>
                      <a:pt x="188335" y="212331"/>
                      <a:pt x="182279" y="212331"/>
                    </a:cubicBezTo>
                    <a:lnTo>
                      <a:pt x="141758" y="212331"/>
                    </a:lnTo>
                    <a:cubicBezTo>
                      <a:pt x="135702" y="212331"/>
                      <a:pt x="131605" y="208330"/>
                      <a:pt x="131605" y="202196"/>
                    </a:cubicBezTo>
                    <a:cubicBezTo>
                      <a:pt x="131605" y="196150"/>
                      <a:pt x="135702" y="192149"/>
                      <a:pt x="141758" y="192149"/>
                    </a:cubicBezTo>
                    <a:close/>
                    <a:moveTo>
                      <a:pt x="141754" y="151716"/>
                    </a:moveTo>
                    <a:lnTo>
                      <a:pt x="161961" y="151716"/>
                    </a:lnTo>
                    <a:cubicBezTo>
                      <a:pt x="168104" y="151716"/>
                      <a:pt x="172110" y="155717"/>
                      <a:pt x="172110" y="161763"/>
                    </a:cubicBezTo>
                    <a:cubicBezTo>
                      <a:pt x="172110" y="167897"/>
                      <a:pt x="168104" y="171898"/>
                      <a:pt x="161961" y="171898"/>
                    </a:cubicBezTo>
                    <a:lnTo>
                      <a:pt x="141754" y="171898"/>
                    </a:lnTo>
                    <a:cubicBezTo>
                      <a:pt x="135700" y="171898"/>
                      <a:pt x="131605" y="167897"/>
                      <a:pt x="131605" y="161763"/>
                    </a:cubicBezTo>
                    <a:cubicBezTo>
                      <a:pt x="131605" y="155717"/>
                      <a:pt x="135700" y="151716"/>
                      <a:pt x="141754" y="151716"/>
                    </a:cubicBezTo>
                    <a:close/>
                    <a:moveTo>
                      <a:pt x="141758" y="111211"/>
                    </a:moveTo>
                    <a:lnTo>
                      <a:pt x="182279" y="111211"/>
                    </a:lnTo>
                    <a:cubicBezTo>
                      <a:pt x="188335" y="111211"/>
                      <a:pt x="192432" y="115297"/>
                      <a:pt x="192432" y="121337"/>
                    </a:cubicBezTo>
                    <a:cubicBezTo>
                      <a:pt x="192432" y="127377"/>
                      <a:pt x="188335" y="131463"/>
                      <a:pt x="182279" y="131463"/>
                    </a:cubicBezTo>
                    <a:lnTo>
                      <a:pt x="141758" y="131463"/>
                    </a:lnTo>
                    <a:cubicBezTo>
                      <a:pt x="135702" y="131463"/>
                      <a:pt x="131605" y="127377"/>
                      <a:pt x="131605" y="121337"/>
                    </a:cubicBezTo>
                    <a:cubicBezTo>
                      <a:pt x="131605" y="115297"/>
                      <a:pt x="135702" y="111211"/>
                      <a:pt x="141758" y="111211"/>
                    </a:cubicBezTo>
                    <a:close/>
                    <a:moveTo>
                      <a:pt x="425367" y="101191"/>
                    </a:moveTo>
                    <a:lnTo>
                      <a:pt x="496228" y="101191"/>
                    </a:lnTo>
                    <a:cubicBezTo>
                      <a:pt x="502282" y="101191"/>
                      <a:pt x="506377" y="105189"/>
                      <a:pt x="506377" y="111231"/>
                    </a:cubicBezTo>
                    <a:lnTo>
                      <a:pt x="506377" y="182042"/>
                    </a:lnTo>
                    <a:cubicBezTo>
                      <a:pt x="506377" y="188084"/>
                      <a:pt x="502282" y="192171"/>
                      <a:pt x="496228" y="192171"/>
                    </a:cubicBezTo>
                    <a:cubicBezTo>
                      <a:pt x="490175" y="192171"/>
                      <a:pt x="486080" y="188084"/>
                      <a:pt x="486080" y="182042"/>
                    </a:cubicBezTo>
                    <a:lnTo>
                      <a:pt x="486080" y="135575"/>
                    </a:lnTo>
                    <a:lnTo>
                      <a:pt x="402043" y="219447"/>
                    </a:lnTo>
                    <a:cubicBezTo>
                      <a:pt x="399996" y="221491"/>
                      <a:pt x="397948" y="222468"/>
                      <a:pt x="394921" y="222468"/>
                    </a:cubicBezTo>
                    <a:cubicBezTo>
                      <a:pt x="391895" y="222468"/>
                      <a:pt x="389847" y="221491"/>
                      <a:pt x="387889" y="219447"/>
                    </a:cubicBezTo>
                    <a:lnTo>
                      <a:pt x="344268" y="176001"/>
                    </a:lnTo>
                    <a:lnTo>
                      <a:pt x="270380" y="249744"/>
                    </a:lnTo>
                    <a:cubicBezTo>
                      <a:pt x="268332" y="251788"/>
                      <a:pt x="266285" y="252765"/>
                      <a:pt x="263258" y="252765"/>
                    </a:cubicBezTo>
                    <a:cubicBezTo>
                      <a:pt x="260231" y="252765"/>
                      <a:pt x="258184" y="251788"/>
                      <a:pt x="256225" y="249744"/>
                    </a:cubicBezTo>
                    <a:cubicBezTo>
                      <a:pt x="252130" y="245746"/>
                      <a:pt x="252130" y="239616"/>
                      <a:pt x="256225" y="235617"/>
                    </a:cubicBezTo>
                    <a:lnTo>
                      <a:pt x="337235" y="154766"/>
                    </a:lnTo>
                    <a:cubicBezTo>
                      <a:pt x="337769" y="154233"/>
                      <a:pt x="338303" y="153789"/>
                      <a:pt x="338837" y="153433"/>
                    </a:cubicBezTo>
                    <a:cubicBezTo>
                      <a:pt x="339372" y="152989"/>
                      <a:pt x="339995" y="152723"/>
                      <a:pt x="340618" y="152456"/>
                    </a:cubicBezTo>
                    <a:cubicBezTo>
                      <a:pt x="340885" y="152367"/>
                      <a:pt x="341152" y="152190"/>
                      <a:pt x="341508" y="152101"/>
                    </a:cubicBezTo>
                    <a:cubicBezTo>
                      <a:pt x="342131" y="151923"/>
                      <a:pt x="342754" y="151834"/>
                      <a:pt x="343378" y="151745"/>
                    </a:cubicBezTo>
                    <a:cubicBezTo>
                      <a:pt x="343645" y="151745"/>
                      <a:pt x="344001" y="151745"/>
                      <a:pt x="344268" y="151745"/>
                    </a:cubicBezTo>
                    <a:cubicBezTo>
                      <a:pt x="344980" y="151745"/>
                      <a:pt x="345603" y="151745"/>
                      <a:pt x="346226" y="151923"/>
                    </a:cubicBezTo>
                    <a:cubicBezTo>
                      <a:pt x="348096" y="152278"/>
                      <a:pt x="349876" y="153256"/>
                      <a:pt x="351390" y="154766"/>
                    </a:cubicBezTo>
                    <a:lnTo>
                      <a:pt x="394921" y="198213"/>
                    </a:lnTo>
                    <a:lnTo>
                      <a:pt x="471925" y="121359"/>
                    </a:lnTo>
                    <a:lnTo>
                      <a:pt x="425367" y="121359"/>
                    </a:lnTo>
                    <a:cubicBezTo>
                      <a:pt x="419224" y="121359"/>
                      <a:pt x="415218" y="117361"/>
                      <a:pt x="415218" y="111231"/>
                    </a:cubicBezTo>
                    <a:cubicBezTo>
                      <a:pt x="415218" y="105189"/>
                      <a:pt x="419224" y="101191"/>
                      <a:pt x="425367" y="101191"/>
                    </a:cubicBezTo>
                    <a:close/>
                    <a:moveTo>
                      <a:pt x="101297" y="91029"/>
                    </a:moveTo>
                    <a:cubicBezTo>
                      <a:pt x="107337" y="91029"/>
                      <a:pt x="111423" y="95028"/>
                      <a:pt x="111423" y="101159"/>
                    </a:cubicBezTo>
                    <a:lnTo>
                      <a:pt x="111423" y="262887"/>
                    </a:lnTo>
                    <a:cubicBezTo>
                      <a:pt x="111423" y="268929"/>
                      <a:pt x="107337" y="273017"/>
                      <a:pt x="101297" y="273017"/>
                    </a:cubicBezTo>
                    <a:cubicBezTo>
                      <a:pt x="95257" y="273017"/>
                      <a:pt x="91171" y="268929"/>
                      <a:pt x="91171" y="262887"/>
                    </a:cubicBezTo>
                    <a:lnTo>
                      <a:pt x="91171" y="101159"/>
                    </a:lnTo>
                    <a:cubicBezTo>
                      <a:pt x="91171" y="95028"/>
                      <a:pt x="95257" y="91029"/>
                      <a:pt x="101297" y="91029"/>
                    </a:cubicBezTo>
                    <a:close/>
                    <a:moveTo>
                      <a:pt x="70848" y="20177"/>
                    </a:moveTo>
                    <a:cubicBezTo>
                      <a:pt x="64796" y="20177"/>
                      <a:pt x="60791" y="24265"/>
                      <a:pt x="60791" y="30309"/>
                    </a:cubicBezTo>
                    <a:lnTo>
                      <a:pt x="60791" y="343802"/>
                    </a:lnTo>
                    <a:lnTo>
                      <a:pt x="222780" y="343802"/>
                    </a:lnTo>
                    <a:cubicBezTo>
                      <a:pt x="228833" y="343802"/>
                      <a:pt x="232927" y="347890"/>
                      <a:pt x="232927" y="353935"/>
                    </a:cubicBezTo>
                    <a:lnTo>
                      <a:pt x="232927" y="364067"/>
                    </a:lnTo>
                    <a:lnTo>
                      <a:pt x="374712" y="364067"/>
                    </a:lnTo>
                    <a:lnTo>
                      <a:pt x="374712" y="353935"/>
                    </a:lnTo>
                    <a:cubicBezTo>
                      <a:pt x="374712" y="347890"/>
                      <a:pt x="378717" y="343802"/>
                      <a:pt x="384859" y="343802"/>
                    </a:cubicBezTo>
                    <a:lnTo>
                      <a:pt x="546848" y="343802"/>
                    </a:lnTo>
                    <a:lnTo>
                      <a:pt x="546848" y="30309"/>
                    </a:lnTo>
                    <a:cubicBezTo>
                      <a:pt x="546848" y="24265"/>
                      <a:pt x="542754" y="20177"/>
                      <a:pt x="536702" y="20177"/>
                    </a:cubicBezTo>
                    <a:close/>
                    <a:moveTo>
                      <a:pt x="70848" y="0"/>
                    </a:moveTo>
                    <a:lnTo>
                      <a:pt x="536702" y="0"/>
                    </a:lnTo>
                    <a:cubicBezTo>
                      <a:pt x="553969" y="0"/>
                      <a:pt x="567142" y="13155"/>
                      <a:pt x="567142" y="30309"/>
                    </a:cubicBezTo>
                    <a:lnTo>
                      <a:pt x="567142" y="343802"/>
                    </a:lnTo>
                    <a:lnTo>
                      <a:pt x="597492" y="343802"/>
                    </a:lnTo>
                    <a:cubicBezTo>
                      <a:pt x="603545" y="343802"/>
                      <a:pt x="607639" y="347890"/>
                      <a:pt x="607639" y="353935"/>
                    </a:cubicBezTo>
                    <a:lnTo>
                      <a:pt x="607639" y="384244"/>
                    </a:lnTo>
                    <a:cubicBezTo>
                      <a:pt x="607639" y="401487"/>
                      <a:pt x="594466" y="414642"/>
                      <a:pt x="577199" y="414642"/>
                    </a:cubicBezTo>
                    <a:lnTo>
                      <a:pt x="30351" y="414642"/>
                    </a:lnTo>
                    <a:cubicBezTo>
                      <a:pt x="13173" y="414642"/>
                      <a:pt x="0" y="401487"/>
                      <a:pt x="0" y="384244"/>
                    </a:cubicBezTo>
                    <a:lnTo>
                      <a:pt x="0" y="353935"/>
                    </a:lnTo>
                    <a:cubicBezTo>
                      <a:pt x="0" y="347890"/>
                      <a:pt x="4094" y="343802"/>
                      <a:pt x="10147" y="343802"/>
                    </a:cubicBezTo>
                    <a:lnTo>
                      <a:pt x="40497" y="343802"/>
                    </a:lnTo>
                    <a:lnTo>
                      <a:pt x="40497" y="30309"/>
                    </a:lnTo>
                    <a:cubicBezTo>
                      <a:pt x="40497" y="13155"/>
                      <a:pt x="53670" y="0"/>
                      <a:pt x="70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grpSp>
            <p:nvGrpSpPr>
              <p:cNvPr id="17" name="iṥ1íḓè">
                <a:extLst>
                  <a:ext uri="{FF2B5EF4-FFF2-40B4-BE49-F238E27FC236}">
                    <a16:creationId xmlns:a16="http://schemas.microsoft.com/office/drawing/2014/main" id="{6DA9738A-FE82-4F71-8C68-A36E9CA88BC8}"/>
                  </a:ext>
                </a:extLst>
              </p:cNvPr>
              <p:cNvGrpSpPr/>
              <p:nvPr/>
            </p:nvGrpSpPr>
            <p:grpSpPr>
              <a:xfrm>
                <a:off x="6374431" y="2886433"/>
                <a:ext cx="5106740" cy="1587387"/>
                <a:chOff x="669925" y="2614314"/>
                <a:chExt cx="3096344" cy="1587387"/>
              </a:xfrm>
            </p:grpSpPr>
            <p:sp>
              <p:nvSpPr>
                <p:cNvPr id="18" name="îṩlîḋè">
                  <a:extLst>
                    <a:ext uri="{FF2B5EF4-FFF2-40B4-BE49-F238E27FC236}">
                      <a16:creationId xmlns:a16="http://schemas.microsoft.com/office/drawing/2014/main" id="{B796A4D3-7BF8-4A0D-A106-6739D1E73F56}"/>
                    </a:ext>
                  </a:extLst>
                </p:cNvPr>
                <p:cNvSpPr txBox="1"/>
                <p:nvPr/>
              </p:nvSpPr>
              <p:spPr>
                <a:xfrm>
                  <a:off x="669925" y="2922091"/>
                  <a:ext cx="3096344" cy="1279610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rtlCol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000" dirty="0"/>
                    <a:t>Copy paste fonts. Choose the only option to retain text.</a:t>
                  </a:r>
                </a:p>
              </p:txBody>
            </p:sp>
            <p:sp>
              <p:nvSpPr>
                <p:cNvPr id="19" name="ïśľïďè">
                  <a:extLst>
                    <a:ext uri="{FF2B5EF4-FFF2-40B4-BE49-F238E27FC236}">
                      <a16:creationId xmlns:a16="http://schemas.microsoft.com/office/drawing/2014/main" id="{40DF6293-6379-4F01-BD4C-8B05D9ABEDA8}"/>
                    </a:ext>
                  </a:extLst>
                </p:cNvPr>
                <p:cNvSpPr txBox="1"/>
                <p:nvPr/>
              </p:nvSpPr>
              <p:spPr>
                <a:xfrm>
                  <a:off x="669925" y="2614314"/>
                  <a:ext cx="309634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defRPr sz="1400" b="1">
                      <a:solidFill>
                        <a:schemeClr val="accent1"/>
                      </a:solidFill>
                    </a:defRPr>
                  </a:lvl1pPr>
                </a:lstStyle>
                <a:p>
                  <a:r>
                    <a:rPr lang="en-US" altLang="zh-CN" dirty="0">
                      <a:solidFill>
                        <a:schemeClr val="tx1"/>
                      </a:solidFill>
                    </a:rPr>
                    <a:t>Text here</a:t>
                  </a:r>
                  <a:endParaRPr lang="zh-CN" altLang="en-US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7" name="ïşlíḋé">
              <a:extLst>
                <a:ext uri="{FF2B5EF4-FFF2-40B4-BE49-F238E27FC236}">
                  <a16:creationId xmlns:a16="http://schemas.microsoft.com/office/drawing/2014/main" id="{51CB5631-54FB-4FB0-8F1F-1B5B22BF72CB}"/>
                </a:ext>
              </a:extLst>
            </p:cNvPr>
            <p:cNvSpPr txBox="1"/>
            <p:nvPr/>
          </p:nvSpPr>
          <p:spPr>
            <a:xfrm>
              <a:off x="5481760" y="1415973"/>
              <a:ext cx="4536503" cy="460796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 fontScale="92500"/>
            </a:bodyPr>
            <a:lstStyle/>
            <a:p>
              <a:r>
                <a:rPr lang="en-US" altLang="zh-CN" sz="1400" b="1" dirty="0"/>
                <a:t>Theme color makes PPT more convenient to change.</a:t>
              </a:r>
            </a:p>
          </p:txBody>
        </p:sp>
        <p:sp>
          <p:nvSpPr>
            <p:cNvPr id="8" name="îŝḷïďé">
              <a:extLst>
                <a:ext uri="{FF2B5EF4-FFF2-40B4-BE49-F238E27FC236}">
                  <a16:creationId xmlns:a16="http://schemas.microsoft.com/office/drawing/2014/main" id="{B3DC1FFB-9684-4376-BCA5-3E3A1EA67D12}"/>
                </a:ext>
              </a:extLst>
            </p:cNvPr>
            <p:cNvSpPr txBox="1"/>
            <p:nvPr/>
          </p:nvSpPr>
          <p:spPr>
            <a:xfrm>
              <a:off x="5481760" y="1138974"/>
              <a:ext cx="4536503" cy="276999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>
                <a:buSzPct val="25000"/>
              </a:pPr>
              <a:r>
                <a:rPr lang="en-US" altLang="zh-CN" sz="1200" dirty="0"/>
                <a:t>Unified fonts make reading more fluent.</a:t>
              </a:r>
            </a:p>
          </p:txBody>
        </p:sp>
        <p:sp>
          <p:nvSpPr>
            <p:cNvPr id="9" name="îš1îďè">
              <a:extLst>
                <a:ext uri="{FF2B5EF4-FFF2-40B4-BE49-F238E27FC236}">
                  <a16:creationId xmlns:a16="http://schemas.microsoft.com/office/drawing/2014/main" id="{52FF0702-29D4-43B4-8930-8667BDBBF063}"/>
                </a:ext>
              </a:extLst>
            </p:cNvPr>
            <p:cNvSpPr txBox="1"/>
            <p:nvPr/>
          </p:nvSpPr>
          <p:spPr>
            <a:xfrm>
              <a:off x="5481760" y="1876769"/>
              <a:ext cx="4536503" cy="646553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altLang="zh-CN" sz="1300" dirty="0"/>
                <a:t>Adjust the spacing to adapt to Chinese typesetting, use the reference line in PPT.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35230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A33CCFE-AD33-4C79-9605-8364A528E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0AA9BC4-11CD-4774-BC7B-2A3BF3DB5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B219FCF-5A38-443E-8EF5-A03EC49D5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25</a:t>
            </a:fld>
            <a:endParaRPr lang="zh-CN" altLang="en-US"/>
          </a:p>
        </p:txBody>
      </p:sp>
      <p:grpSp>
        <p:nvGrpSpPr>
          <p:cNvPr id="5" name="22106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AE1D440-F830-4B87-9E88-88E38A62440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261456"/>
            <a:ext cx="10845799" cy="4754189"/>
            <a:chOff x="673100" y="1261456"/>
            <a:chExt cx="10845799" cy="4754189"/>
          </a:xfrm>
        </p:grpSpPr>
        <p:sp>
          <p:nvSpPr>
            <p:cNvPr id="6" name="íṧľîdè">
              <a:extLst>
                <a:ext uri="{FF2B5EF4-FFF2-40B4-BE49-F238E27FC236}">
                  <a16:creationId xmlns:a16="http://schemas.microsoft.com/office/drawing/2014/main" id="{ECE78007-8527-47C9-9AF7-C2349B1208AC}"/>
                </a:ext>
              </a:extLst>
            </p:cNvPr>
            <p:cNvSpPr/>
            <p:nvPr/>
          </p:nvSpPr>
          <p:spPr bwMode="auto">
            <a:xfrm>
              <a:off x="5425447" y="1261456"/>
              <a:ext cx="1341106" cy="1119108"/>
            </a:xfrm>
            <a:custGeom>
              <a:avLst/>
              <a:gdLst>
                <a:gd name="T0" fmla="*/ 1323 w 2646"/>
                <a:gd name="T1" fmla="*/ 0 h 2081"/>
                <a:gd name="T2" fmla="*/ 0 w 2646"/>
                <a:gd name="T3" fmla="*/ 2081 h 2081"/>
                <a:gd name="T4" fmla="*/ 2646 w 2646"/>
                <a:gd name="T5" fmla="*/ 2081 h 2081"/>
                <a:gd name="T6" fmla="*/ 1323 w 2646"/>
                <a:gd name="T7" fmla="*/ 0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46" h="2081">
                  <a:moveTo>
                    <a:pt x="1323" y="0"/>
                  </a:moveTo>
                  <a:lnTo>
                    <a:pt x="0" y="2081"/>
                  </a:lnTo>
                  <a:lnTo>
                    <a:pt x="2646" y="2081"/>
                  </a:lnTo>
                  <a:lnTo>
                    <a:pt x="13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en-US" sz="2800" b="1" i="1" dirty="0">
                <a:solidFill>
                  <a:schemeClr val="bg1"/>
                </a:solidFill>
              </a:endParaRPr>
            </a:p>
          </p:txBody>
        </p:sp>
        <p:sp>
          <p:nvSpPr>
            <p:cNvPr id="7" name="i$ľide">
              <a:extLst>
                <a:ext uri="{FF2B5EF4-FFF2-40B4-BE49-F238E27FC236}">
                  <a16:creationId xmlns:a16="http://schemas.microsoft.com/office/drawing/2014/main" id="{2C787DD3-354D-4BA4-8C66-105B606D99C8}"/>
                </a:ext>
              </a:extLst>
            </p:cNvPr>
            <p:cNvSpPr/>
            <p:nvPr/>
          </p:nvSpPr>
          <p:spPr bwMode="auto">
            <a:xfrm>
              <a:off x="4968275" y="2306038"/>
              <a:ext cx="2255451" cy="763101"/>
            </a:xfrm>
            <a:custGeom>
              <a:avLst/>
              <a:gdLst>
                <a:gd name="T0" fmla="*/ 0 w 4450"/>
                <a:gd name="T1" fmla="*/ 1419 h 1419"/>
                <a:gd name="T2" fmla="*/ 4450 w 4450"/>
                <a:gd name="T3" fmla="*/ 1419 h 1419"/>
                <a:gd name="T4" fmla="*/ 3548 w 4450"/>
                <a:gd name="T5" fmla="*/ 0 h 1419"/>
                <a:gd name="T6" fmla="*/ 902 w 4450"/>
                <a:gd name="T7" fmla="*/ 0 h 1419"/>
                <a:gd name="T8" fmla="*/ 0 w 4450"/>
                <a:gd name="T9" fmla="*/ 1419 h 1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0" h="1419">
                  <a:moveTo>
                    <a:pt x="0" y="1419"/>
                  </a:moveTo>
                  <a:lnTo>
                    <a:pt x="4450" y="1419"/>
                  </a:lnTo>
                  <a:lnTo>
                    <a:pt x="3548" y="0"/>
                  </a:lnTo>
                  <a:lnTo>
                    <a:pt x="902" y="0"/>
                  </a:lnTo>
                  <a:lnTo>
                    <a:pt x="0" y="141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en-US" sz="2800" b="1" i="1" dirty="0">
                <a:solidFill>
                  <a:schemeClr val="bg1"/>
                </a:solidFill>
              </a:endParaRPr>
            </a:p>
          </p:txBody>
        </p:sp>
        <p:sp>
          <p:nvSpPr>
            <p:cNvPr id="8" name="îṣḷïḍe">
              <a:extLst>
                <a:ext uri="{FF2B5EF4-FFF2-40B4-BE49-F238E27FC236}">
                  <a16:creationId xmlns:a16="http://schemas.microsoft.com/office/drawing/2014/main" id="{CBFC09EB-D178-4EEF-8418-C29E5563D511}"/>
                </a:ext>
              </a:extLst>
            </p:cNvPr>
            <p:cNvSpPr/>
            <p:nvPr/>
          </p:nvSpPr>
          <p:spPr bwMode="auto">
            <a:xfrm>
              <a:off x="4538472" y="2995359"/>
              <a:ext cx="3115056" cy="716852"/>
            </a:xfrm>
            <a:custGeom>
              <a:avLst/>
              <a:gdLst>
                <a:gd name="T0" fmla="*/ 848 w 6146"/>
                <a:gd name="T1" fmla="*/ 0 h 1333"/>
                <a:gd name="T2" fmla="*/ 0 w 6146"/>
                <a:gd name="T3" fmla="*/ 1333 h 1333"/>
                <a:gd name="T4" fmla="*/ 3073 w 6146"/>
                <a:gd name="T5" fmla="*/ 1333 h 1333"/>
                <a:gd name="T6" fmla="*/ 6146 w 6146"/>
                <a:gd name="T7" fmla="*/ 1333 h 1333"/>
                <a:gd name="T8" fmla="*/ 5298 w 6146"/>
                <a:gd name="T9" fmla="*/ 0 h 1333"/>
                <a:gd name="T10" fmla="*/ 848 w 6146"/>
                <a:gd name="T11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46" h="1333">
                  <a:moveTo>
                    <a:pt x="848" y="0"/>
                  </a:moveTo>
                  <a:lnTo>
                    <a:pt x="0" y="1333"/>
                  </a:lnTo>
                  <a:lnTo>
                    <a:pt x="3073" y="1333"/>
                  </a:lnTo>
                  <a:lnTo>
                    <a:pt x="6146" y="1333"/>
                  </a:lnTo>
                  <a:lnTo>
                    <a:pt x="5298" y="0"/>
                  </a:lnTo>
                  <a:lnTo>
                    <a:pt x="84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en-US" sz="2800" b="1" i="1" dirty="0">
                <a:solidFill>
                  <a:schemeClr val="bg1"/>
                </a:solidFill>
              </a:endParaRPr>
            </a:p>
          </p:txBody>
        </p:sp>
        <p:grpSp>
          <p:nvGrpSpPr>
            <p:cNvPr id="9" name="iṧľîḋe">
              <a:extLst>
                <a:ext uri="{FF2B5EF4-FFF2-40B4-BE49-F238E27FC236}">
                  <a16:creationId xmlns:a16="http://schemas.microsoft.com/office/drawing/2014/main" id="{FD3822E3-888B-4DAA-A419-8C1A1F899CA9}"/>
                </a:ext>
              </a:extLst>
            </p:cNvPr>
            <p:cNvGrpSpPr/>
            <p:nvPr/>
          </p:nvGrpSpPr>
          <p:grpSpPr>
            <a:xfrm>
              <a:off x="4699300" y="1407653"/>
              <a:ext cx="2793403" cy="2921558"/>
              <a:chOff x="4288864" y="1842735"/>
              <a:chExt cx="3614980" cy="3780825"/>
            </a:xfrm>
          </p:grpSpPr>
          <p:sp>
            <p:nvSpPr>
              <p:cNvPr id="28" name="ïṣ1íḓé">
                <a:extLst>
                  <a:ext uri="{FF2B5EF4-FFF2-40B4-BE49-F238E27FC236}">
                    <a16:creationId xmlns:a16="http://schemas.microsoft.com/office/drawing/2014/main" id="{7E59B3B2-4792-4AB6-AD98-A5B2121EF519}"/>
                  </a:ext>
                </a:extLst>
              </p:cNvPr>
              <p:cNvSpPr/>
              <p:nvPr/>
            </p:nvSpPr>
            <p:spPr bwMode="auto">
              <a:xfrm>
                <a:off x="4867694" y="4960181"/>
                <a:ext cx="2456235" cy="663379"/>
              </a:xfrm>
              <a:custGeom>
                <a:avLst/>
                <a:gdLst>
                  <a:gd name="T0" fmla="*/ 2733 w 4945"/>
                  <a:gd name="T1" fmla="*/ 960 h 1335"/>
                  <a:gd name="T2" fmla="*/ 4945 w 4945"/>
                  <a:gd name="T3" fmla="*/ 0 h 1335"/>
                  <a:gd name="T4" fmla="*/ 4747 w 4945"/>
                  <a:gd name="T5" fmla="*/ 0 h 1335"/>
                  <a:gd name="T6" fmla="*/ 2748 w 4945"/>
                  <a:gd name="T7" fmla="*/ 827 h 1335"/>
                  <a:gd name="T8" fmla="*/ 2090 w 4945"/>
                  <a:gd name="T9" fmla="*/ 443 h 1335"/>
                  <a:gd name="T10" fmla="*/ 2090 w 4945"/>
                  <a:gd name="T11" fmla="*/ 817 h 1335"/>
                  <a:gd name="T12" fmla="*/ 198 w 4945"/>
                  <a:gd name="T13" fmla="*/ 0 h 1335"/>
                  <a:gd name="T14" fmla="*/ 0 w 4945"/>
                  <a:gd name="T15" fmla="*/ 0 h 1335"/>
                  <a:gd name="T16" fmla="*/ 2090 w 4945"/>
                  <a:gd name="T17" fmla="*/ 949 h 1335"/>
                  <a:gd name="T18" fmla="*/ 2090 w 4945"/>
                  <a:gd name="T19" fmla="*/ 1335 h 1335"/>
                  <a:gd name="T20" fmla="*/ 2733 w 4945"/>
                  <a:gd name="T21" fmla="*/ 960 h 1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45" h="1335">
                    <a:moveTo>
                      <a:pt x="2733" y="960"/>
                    </a:moveTo>
                    <a:cubicBezTo>
                      <a:pt x="3585" y="899"/>
                      <a:pt x="4355" y="546"/>
                      <a:pt x="4945" y="0"/>
                    </a:cubicBezTo>
                    <a:cubicBezTo>
                      <a:pt x="4747" y="0"/>
                      <a:pt x="4747" y="0"/>
                      <a:pt x="4747" y="0"/>
                    </a:cubicBezTo>
                    <a:cubicBezTo>
                      <a:pt x="4200" y="467"/>
                      <a:pt x="3508" y="768"/>
                      <a:pt x="2748" y="827"/>
                    </a:cubicBezTo>
                    <a:cubicBezTo>
                      <a:pt x="2090" y="443"/>
                      <a:pt x="2090" y="443"/>
                      <a:pt x="2090" y="443"/>
                    </a:cubicBezTo>
                    <a:cubicBezTo>
                      <a:pt x="2090" y="817"/>
                      <a:pt x="2090" y="817"/>
                      <a:pt x="2090" y="817"/>
                    </a:cubicBezTo>
                    <a:cubicBezTo>
                      <a:pt x="1372" y="739"/>
                      <a:pt x="719" y="445"/>
                      <a:pt x="19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62" y="520"/>
                      <a:pt x="1287" y="865"/>
                      <a:pt x="2090" y="949"/>
                    </a:cubicBezTo>
                    <a:cubicBezTo>
                      <a:pt x="2090" y="1335"/>
                      <a:pt x="2090" y="1335"/>
                      <a:pt x="2090" y="1335"/>
                    </a:cubicBezTo>
                    <a:lnTo>
                      <a:pt x="2733" y="9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en-US"/>
                </a:defPPr>
                <a:lvl1pPr marL="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1pPr>
                <a:lvl2pPr marL="9144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2pPr>
                <a:lvl3pPr marL="18288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3pPr>
                <a:lvl4pPr marL="27432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4pPr>
                <a:lvl5pPr marL="36576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5pPr>
                <a:lvl6pPr marL="45720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6pPr>
                <a:lvl7pPr marL="54864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7pPr>
                <a:lvl8pPr marL="64008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8pPr>
                <a:lvl9pPr marL="73152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9" name="íŝ1îḑè">
                <a:extLst>
                  <a:ext uri="{FF2B5EF4-FFF2-40B4-BE49-F238E27FC236}">
                    <a16:creationId xmlns:a16="http://schemas.microsoft.com/office/drawing/2014/main" id="{C7F97A80-A515-482A-A646-7CC953E49BC7}"/>
                  </a:ext>
                </a:extLst>
              </p:cNvPr>
              <p:cNvSpPr/>
              <p:nvPr/>
            </p:nvSpPr>
            <p:spPr bwMode="auto">
              <a:xfrm>
                <a:off x="4288864" y="1842735"/>
                <a:ext cx="1554387" cy="2293643"/>
              </a:xfrm>
              <a:custGeom>
                <a:avLst/>
                <a:gdLst>
                  <a:gd name="T0" fmla="*/ 3034 w 3130"/>
                  <a:gd name="T1" fmla="*/ 148 h 4617"/>
                  <a:gd name="T2" fmla="*/ 3130 w 3130"/>
                  <a:gd name="T3" fmla="*/ 0 h 4617"/>
                  <a:gd name="T4" fmla="*/ 858 w 3130"/>
                  <a:gd name="T5" fmla="*/ 1257 h 4617"/>
                  <a:gd name="T6" fmla="*/ 524 w 3130"/>
                  <a:gd name="T7" fmla="*/ 1040 h 4617"/>
                  <a:gd name="T8" fmla="*/ 488 w 3130"/>
                  <a:gd name="T9" fmla="*/ 1782 h 4617"/>
                  <a:gd name="T10" fmla="*/ 0 w 3130"/>
                  <a:gd name="T11" fmla="*/ 3604 h 4617"/>
                  <a:gd name="T12" fmla="*/ 143 w 3130"/>
                  <a:gd name="T13" fmla="*/ 4617 h 4617"/>
                  <a:gd name="T14" fmla="*/ 238 w 3130"/>
                  <a:gd name="T15" fmla="*/ 4469 h 4617"/>
                  <a:gd name="T16" fmla="*/ 131 w 3130"/>
                  <a:gd name="T17" fmla="*/ 3604 h 4617"/>
                  <a:gd name="T18" fmla="*/ 589 w 3130"/>
                  <a:gd name="T19" fmla="*/ 1869 h 4617"/>
                  <a:gd name="T20" fmla="*/ 1272 w 3130"/>
                  <a:gd name="T21" fmla="*/ 1526 h 4617"/>
                  <a:gd name="T22" fmla="*/ 968 w 3130"/>
                  <a:gd name="T23" fmla="*/ 1329 h 4617"/>
                  <a:gd name="T24" fmla="*/ 3034 w 3130"/>
                  <a:gd name="T25" fmla="*/ 148 h 4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30" h="4617">
                    <a:moveTo>
                      <a:pt x="3034" y="148"/>
                    </a:moveTo>
                    <a:cubicBezTo>
                      <a:pt x="3130" y="0"/>
                      <a:pt x="3130" y="0"/>
                      <a:pt x="3130" y="0"/>
                    </a:cubicBezTo>
                    <a:cubicBezTo>
                      <a:pt x="2222" y="127"/>
                      <a:pt x="1422" y="589"/>
                      <a:pt x="858" y="1257"/>
                    </a:cubicBezTo>
                    <a:cubicBezTo>
                      <a:pt x="524" y="1040"/>
                      <a:pt x="524" y="1040"/>
                      <a:pt x="524" y="1040"/>
                    </a:cubicBezTo>
                    <a:cubicBezTo>
                      <a:pt x="488" y="1782"/>
                      <a:pt x="488" y="1782"/>
                      <a:pt x="488" y="1782"/>
                    </a:cubicBezTo>
                    <a:cubicBezTo>
                      <a:pt x="178" y="2318"/>
                      <a:pt x="0" y="2940"/>
                      <a:pt x="0" y="3604"/>
                    </a:cubicBezTo>
                    <a:cubicBezTo>
                      <a:pt x="0" y="3955"/>
                      <a:pt x="50" y="4295"/>
                      <a:pt x="143" y="4617"/>
                    </a:cubicBezTo>
                    <a:cubicBezTo>
                      <a:pt x="238" y="4469"/>
                      <a:pt x="238" y="4469"/>
                      <a:pt x="238" y="4469"/>
                    </a:cubicBezTo>
                    <a:cubicBezTo>
                      <a:pt x="168" y="4192"/>
                      <a:pt x="131" y="3902"/>
                      <a:pt x="131" y="3604"/>
                    </a:cubicBezTo>
                    <a:cubicBezTo>
                      <a:pt x="131" y="2973"/>
                      <a:pt x="298" y="2381"/>
                      <a:pt x="589" y="1869"/>
                    </a:cubicBezTo>
                    <a:cubicBezTo>
                      <a:pt x="1272" y="1526"/>
                      <a:pt x="1272" y="1526"/>
                      <a:pt x="1272" y="1526"/>
                    </a:cubicBezTo>
                    <a:cubicBezTo>
                      <a:pt x="968" y="1329"/>
                      <a:pt x="968" y="1329"/>
                      <a:pt x="968" y="1329"/>
                    </a:cubicBezTo>
                    <a:cubicBezTo>
                      <a:pt x="1488" y="720"/>
                      <a:pt x="2212" y="291"/>
                      <a:pt x="3034" y="14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1pPr>
                <a:lvl2pPr marL="9144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2pPr>
                <a:lvl3pPr marL="18288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3pPr>
                <a:lvl4pPr marL="27432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4pPr>
                <a:lvl5pPr marL="36576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5pPr>
                <a:lvl6pPr marL="45720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6pPr>
                <a:lvl7pPr marL="54864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7pPr>
                <a:lvl8pPr marL="64008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8pPr>
                <a:lvl9pPr marL="73152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" name="iṡ1íďè">
                <a:extLst>
                  <a:ext uri="{FF2B5EF4-FFF2-40B4-BE49-F238E27FC236}">
                    <a16:creationId xmlns:a16="http://schemas.microsoft.com/office/drawing/2014/main" id="{EF427B75-28B0-4B3D-96F9-4C97262952F9}"/>
                  </a:ext>
                </a:extLst>
              </p:cNvPr>
              <p:cNvSpPr/>
              <p:nvPr/>
            </p:nvSpPr>
            <p:spPr bwMode="auto">
              <a:xfrm>
                <a:off x="6348373" y="1842735"/>
                <a:ext cx="1555471" cy="2293643"/>
              </a:xfrm>
              <a:custGeom>
                <a:avLst/>
                <a:gdLst>
                  <a:gd name="T0" fmla="*/ 2703 w 3130"/>
                  <a:gd name="T1" fmla="*/ 1892 h 4617"/>
                  <a:gd name="T2" fmla="*/ 3012 w 3130"/>
                  <a:gd name="T3" fmla="*/ 1692 h 4617"/>
                  <a:gd name="T4" fmla="*/ 2357 w 3130"/>
                  <a:gd name="T5" fmla="*/ 1362 h 4617"/>
                  <a:gd name="T6" fmla="*/ 0 w 3130"/>
                  <a:gd name="T7" fmla="*/ 0 h 4617"/>
                  <a:gd name="T8" fmla="*/ 95 w 3130"/>
                  <a:gd name="T9" fmla="*/ 148 h 4617"/>
                  <a:gd name="T10" fmla="*/ 2228 w 3130"/>
                  <a:gd name="T11" fmla="*/ 1409 h 4617"/>
                  <a:gd name="T12" fmla="*/ 2264 w 3130"/>
                  <a:gd name="T13" fmla="*/ 2177 h 4617"/>
                  <a:gd name="T14" fmla="*/ 2593 w 3130"/>
                  <a:gd name="T15" fmla="*/ 1964 h 4617"/>
                  <a:gd name="T16" fmla="*/ 2999 w 3130"/>
                  <a:gd name="T17" fmla="*/ 3604 h 4617"/>
                  <a:gd name="T18" fmla="*/ 2892 w 3130"/>
                  <a:gd name="T19" fmla="*/ 4469 h 4617"/>
                  <a:gd name="T20" fmla="*/ 2987 w 3130"/>
                  <a:gd name="T21" fmla="*/ 4617 h 4617"/>
                  <a:gd name="T22" fmla="*/ 3130 w 3130"/>
                  <a:gd name="T23" fmla="*/ 3604 h 4617"/>
                  <a:gd name="T24" fmla="*/ 2703 w 3130"/>
                  <a:gd name="T25" fmla="*/ 1892 h 4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30" h="4617">
                    <a:moveTo>
                      <a:pt x="2703" y="1892"/>
                    </a:moveTo>
                    <a:cubicBezTo>
                      <a:pt x="3012" y="1692"/>
                      <a:pt x="3012" y="1692"/>
                      <a:pt x="3012" y="1692"/>
                    </a:cubicBezTo>
                    <a:cubicBezTo>
                      <a:pt x="2357" y="1362"/>
                      <a:pt x="2357" y="1362"/>
                      <a:pt x="2357" y="1362"/>
                    </a:cubicBezTo>
                    <a:cubicBezTo>
                      <a:pt x="1790" y="637"/>
                      <a:pt x="954" y="133"/>
                      <a:pt x="0" y="0"/>
                    </a:cubicBezTo>
                    <a:cubicBezTo>
                      <a:pt x="95" y="148"/>
                      <a:pt x="95" y="148"/>
                      <a:pt x="95" y="148"/>
                    </a:cubicBezTo>
                    <a:cubicBezTo>
                      <a:pt x="954" y="297"/>
                      <a:pt x="1705" y="758"/>
                      <a:pt x="2228" y="1409"/>
                    </a:cubicBezTo>
                    <a:cubicBezTo>
                      <a:pt x="2264" y="2177"/>
                      <a:pt x="2264" y="2177"/>
                      <a:pt x="2264" y="2177"/>
                    </a:cubicBezTo>
                    <a:cubicBezTo>
                      <a:pt x="2593" y="1964"/>
                      <a:pt x="2593" y="1964"/>
                      <a:pt x="2593" y="1964"/>
                    </a:cubicBezTo>
                    <a:cubicBezTo>
                      <a:pt x="2852" y="2453"/>
                      <a:pt x="2999" y="3012"/>
                      <a:pt x="2999" y="3604"/>
                    </a:cubicBezTo>
                    <a:cubicBezTo>
                      <a:pt x="2999" y="3902"/>
                      <a:pt x="2962" y="4192"/>
                      <a:pt x="2892" y="4469"/>
                    </a:cubicBezTo>
                    <a:cubicBezTo>
                      <a:pt x="2987" y="4617"/>
                      <a:pt x="2987" y="4617"/>
                      <a:pt x="2987" y="4617"/>
                    </a:cubicBezTo>
                    <a:cubicBezTo>
                      <a:pt x="3080" y="4295"/>
                      <a:pt x="3130" y="3955"/>
                      <a:pt x="3130" y="3604"/>
                    </a:cubicBezTo>
                    <a:cubicBezTo>
                      <a:pt x="3130" y="2985"/>
                      <a:pt x="2976" y="2403"/>
                      <a:pt x="2703" y="189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1pPr>
                <a:lvl2pPr marL="9144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2pPr>
                <a:lvl3pPr marL="18288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3pPr>
                <a:lvl4pPr marL="27432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4pPr>
                <a:lvl5pPr marL="36576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5pPr>
                <a:lvl6pPr marL="45720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6pPr>
                <a:lvl7pPr marL="54864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7pPr>
                <a:lvl8pPr marL="64008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8pPr>
                <a:lvl9pPr marL="73152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</p:grpSp>
        <p:grpSp>
          <p:nvGrpSpPr>
            <p:cNvPr id="10" name="ïśļiḓê">
              <a:extLst>
                <a:ext uri="{FF2B5EF4-FFF2-40B4-BE49-F238E27FC236}">
                  <a16:creationId xmlns:a16="http://schemas.microsoft.com/office/drawing/2014/main" id="{A810DC8A-80E2-41A5-8C9A-E511D65CD608}"/>
                </a:ext>
              </a:extLst>
            </p:cNvPr>
            <p:cNvGrpSpPr/>
            <p:nvPr/>
          </p:nvGrpSpPr>
          <p:grpSpPr>
            <a:xfrm>
              <a:off x="673100" y="2071626"/>
              <a:ext cx="3417504" cy="1630648"/>
              <a:chOff x="673100" y="2202781"/>
              <a:chExt cx="3417504" cy="1630648"/>
            </a:xfrm>
          </p:grpSpPr>
          <p:sp>
            <p:nvSpPr>
              <p:cNvPr id="24" name="ïś1íďè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673100" y="2202781"/>
                <a:ext cx="341750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5" name="is1iḍe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3100" y="2663256"/>
                <a:ext cx="3417504" cy="566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6" name="îs1iḓe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3100" y="3266482"/>
                <a:ext cx="3417504" cy="566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cxnSp>
            <p:nvCxnSpPr>
              <p:cNvPr id="27" name="直接连接符 26">
                <a:extLst>
                  <a:ext uri="{FF2B5EF4-FFF2-40B4-BE49-F238E27FC236}">
                    <a16:creationId xmlns:a16="http://schemas.microsoft.com/office/drawing/2014/main" id="{0D208B9C-DB7B-4411-8576-08705620A497}"/>
                  </a:ext>
                </a:extLst>
              </p:cNvPr>
              <p:cNvCxnSpPr/>
              <p:nvPr/>
            </p:nvCxnSpPr>
            <p:spPr>
              <a:xfrm>
                <a:off x="673100" y="3248343"/>
                <a:ext cx="3322828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ïs1îde">
              <a:extLst>
                <a:ext uri="{FF2B5EF4-FFF2-40B4-BE49-F238E27FC236}">
                  <a16:creationId xmlns:a16="http://schemas.microsoft.com/office/drawing/2014/main" id="{24FFA02D-1C0D-40C3-B959-DB95F86F2216}"/>
                </a:ext>
              </a:extLst>
            </p:cNvPr>
            <p:cNvGrpSpPr/>
            <p:nvPr/>
          </p:nvGrpSpPr>
          <p:grpSpPr>
            <a:xfrm flipH="1">
              <a:off x="8101395" y="2071626"/>
              <a:ext cx="3417504" cy="1630648"/>
              <a:chOff x="673100" y="2202781"/>
              <a:chExt cx="3417504" cy="1630648"/>
            </a:xfrm>
          </p:grpSpPr>
          <p:sp>
            <p:nvSpPr>
              <p:cNvPr id="20" name="íš1ïḍè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673100" y="2202781"/>
                <a:ext cx="341750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1" name="íṥļiďé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3100" y="2663256"/>
                <a:ext cx="3417504" cy="566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2" name="isḷíde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3100" y="3266482"/>
                <a:ext cx="3417504" cy="566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cxnSp>
            <p:nvCxnSpPr>
              <p:cNvPr id="23" name="直接连接符 22">
                <a:extLst>
                  <a:ext uri="{FF2B5EF4-FFF2-40B4-BE49-F238E27FC236}">
                    <a16:creationId xmlns:a16="http://schemas.microsoft.com/office/drawing/2014/main" id="{4D3D96AF-E7BE-475B-A3AE-9E9BEF5569D3}"/>
                  </a:ext>
                </a:extLst>
              </p:cNvPr>
              <p:cNvCxnSpPr/>
              <p:nvPr/>
            </p:nvCxnSpPr>
            <p:spPr>
              <a:xfrm>
                <a:off x="673100" y="3248343"/>
                <a:ext cx="3322828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íslíḓè">
              <a:extLst>
                <a:ext uri="{FF2B5EF4-FFF2-40B4-BE49-F238E27FC236}">
                  <a16:creationId xmlns:a16="http://schemas.microsoft.com/office/drawing/2014/main" id="{FD545169-450E-47FC-9AFC-7D21BF507E9B}"/>
                </a:ext>
              </a:extLst>
            </p:cNvPr>
            <p:cNvGrpSpPr/>
            <p:nvPr/>
          </p:nvGrpSpPr>
          <p:grpSpPr>
            <a:xfrm>
              <a:off x="4387248" y="4384997"/>
              <a:ext cx="3417504" cy="1630648"/>
              <a:chOff x="673100" y="2202781"/>
              <a:chExt cx="3417504" cy="1630648"/>
            </a:xfrm>
          </p:grpSpPr>
          <p:sp>
            <p:nvSpPr>
              <p:cNvPr id="16" name="ïṡḷîḍé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673100" y="2202781"/>
                <a:ext cx="341750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17" name="î$ľiďé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3100" y="2663256"/>
                <a:ext cx="3417504" cy="566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8" name="ísḷidê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3100" y="3266482"/>
                <a:ext cx="3417504" cy="566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E9A0CF12-A125-4178-963C-0EBDADFA87BE}"/>
                  </a:ext>
                </a:extLst>
              </p:cNvPr>
              <p:cNvCxnSpPr/>
              <p:nvPr/>
            </p:nvCxnSpPr>
            <p:spPr>
              <a:xfrm>
                <a:off x="673100" y="3248343"/>
                <a:ext cx="3322828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iSḻïdè">
              <a:extLst>
                <a:ext uri="{FF2B5EF4-FFF2-40B4-BE49-F238E27FC236}">
                  <a16:creationId xmlns:a16="http://schemas.microsoft.com/office/drawing/2014/main" id="{E3F20857-1777-444C-9D35-385662A77B8B}"/>
                </a:ext>
              </a:extLst>
            </p:cNvPr>
            <p:cNvSpPr/>
            <p:nvPr/>
          </p:nvSpPr>
          <p:spPr bwMode="auto">
            <a:xfrm>
              <a:off x="5904836" y="3202645"/>
              <a:ext cx="382328" cy="381804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600116 w 606244"/>
                <a:gd name="T25" fmla="*/ 600116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600116 w 606244"/>
                <a:gd name="T41" fmla="*/ 600116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977" h="12978">
                  <a:moveTo>
                    <a:pt x="12408" y="128"/>
                  </a:moveTo>
                  <a:lnTo>
                    <a:pt x="11055" y="744"/>
                  </a:lnTo>
                  <a:cubicBezTo>
                    <a:pt x="10968" y="784"/>
                    <a:pt x="10888" y="839"/>
                    <a:pt x="10820" y="907"/>
                  </a:cubicBezTo>
                  <a:lnTo>
                    <a:pt x="8615" y="3114"/>
                  </a:lnTo>
                  <a:lnTo>
                    <a:pt x="1020" y="2203"/>
                  </a:lnTo>
                  <a:cubicBezTo>
                    <a:pt x="883" y="2187"/>
                    <a:pt x="744" y="2234"/>
                    <a:pt x="647" y="2332"/>
                  </a:cubicBezTo>
                  <a:lnTo>
                    <a:pt x="224" y="2755"/>
                  </a:lnTo>
                  <a:cubicBezTo>
                    <a:pt x="0" y="2979"/>
                    <a:pt x="69" y="3358"/>
                    <a:pt x="359" y="3487"/>
                  </a:cubicBezTo>
                  <a:lnTo>
                    <a:pt x="5801" y="5927"/>
                  </a:lnTo>
                  <a:lnTo>
                    <a:pt x="4239" y="7490"/>
                  </a:lnTo>
                  <a:lnTo>
                    <a:pt x="1509" y="7490"/>
                  </a:lnTo>
                  <a:cubicBezTo>
                    <a:pt x="1389" y="7490"/>
                    <a:pt x="1275" y="7538"/>
                    <a:pt x="1189" y="7622"/>
                  </a:cubicBezTo>
                  <a:lnTo>
                    <a:pt x="961" y="7851"/>
                  </a:lnTo>
                  <a:cubicBezTo>
                    <a:pt x="735" y="8078"/>
                    <a:pt x="809" y="8460"/>
                    <a:pt x="1103" y="8586"/>
                  </a:cubicBezTo>
                  <a:lnTo>
                    <a:pt x="3405" y="9572"/>
                  </a:lnTo>
                  <a:lnTo>
                    <a:pt x="4392" y="11875"/>
                  </a:lnTo>
                  <a:cubicBezTo>
                    <a:pt x="4517" y="12168"/>
                    <a:pt x="4901" y="12243"/>
                    <a:pt x="5127" y="12016"/>
                  </a:cubicBezTo>
                  <a:lnTo>
                    <a:pt x="5356" y="11787"/>
                  </a:lnTo>
                  <a:cubicBezTo>
                    <a:pt x="5441" y="11702"/>
                    <a:pt x="5488" y="11587"/>
                    <a:pt x="5488" y="11467"/>
                  </a:cubicBezTo>
                  <a:lnTo>
                    <a:pt x="5488" y="8738"/>
                  </a:lnTo>
                  <a:lnTo>
                    <a:pt x="7051" y="7175"/>
                  </a:lnTo>
                  <a:lnTo>
                    <a:pt x="9491" y="12619"/>
                  </a:lnTo>
                  <a:cubicBezTo>
                    <a:pt x="9620" y="12908"/>
                    <a:pt x="9999" y="12978"/>
                    <a:pt x="10223" y="12754"/>
                  </a:cubicBezTo>
                  <a:lnTo>
                    <a:pt x="10645" y="12331"/>
                  </a:lnTo>
                  <a:cubicBezTo>
                    <a:pt x="10744" y="12232"/>
                    <a:pt x="10791" y="12095"/>
                    <a:pt x="10775" y="11958"/>
                  </a:cubicBezTo>
                  <a:lnTo>
                    <a:pt x="9863" y="4363"/>
                  </a:lnTo>
                  <a:lnTo>
                    <a:pt x="12069" y="2156"/>
                  </a:lnTo>
                  <a:cubicBezTo>
                    <a:pt x="12137" y="2088"/>
                    <a:pt x="12192" y="2010"/>
                    <a:pt x="12232" y="1922"/>
                  </a:cubicBezTo>
                  <a:lnTo>
                    <a:pt x="12848" y="568"/>
                  </a:lnTo>
                  <a:cubicBezTo>
                    <a:pt x="12977" y="290"/>
                    <a:pt x="12689" y="0"/>
                    <a:pt x="12408" y="1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" name="ïSlíďe">
              <a:extLst>
                <a:ext uri="{FF2B5EF4-FFF2-40B4-BE49-F238E27FC236}">
                  <a16:creationId xmlns:a16="http://schemas.microsoft.com/office/drawing/2014/main" id="{490AFCD5-9CF9-478D-B619-714B3BD11B60}"/>
                </a:ext>
              </a:extLst>
            </p:cNvPr>
            <p:cNvSpPr/>
            <p:nvPr/>
          </p:nvSpPr>
          <p:spPr bwMode="auto">
            <a:xfrm>
              <a:off x="5904559" y="2496808"/>
              <a:ext cx="382882" cy="382305"/>
            </a:xfrm>
            <a:custGeom>
              <a:avLst/>
              <a:gdLst>
                <a:gd name="T0" fmla="*/ 5847 w 6130"/>
                <a:gd name="T1" fmla="*/ 4531 h 6130"/>
                <a:gd name="T2" fmla="*/ 5530 w 6130"/>
                <a:gd name="T3" fmla="*/ 4531 h 6130"/>
                <a:gd name="T4" fmla="*/ 5530 w 6130"/>
                <a:gd name="T5" fmla="*/ 4463 h 6130"/>
                <a:gd name="T6" fmla="*/ 4132 w 6130"/>
                <a:gd name="T7" fmla="*/ 3065 h 6130"/>
                <a:gd name="T8" fmla="*/ 3265 w 6130"/>
                <a:gd name="T9" fmla="*/ 3065 h 6130"/>
                <a:gd name="T10" fmla="*/ 3265 w 6130"/>
                <a:gd name="T11" fmla="*/ 1599 h 6130"/>
                <a:gd name="T12" fmla="*/ 3581 w 6130"/>
                <a:gd name="T13" fmla="*/ 1599 h 6130"/>
                <a:gd name="T14" fmla="*/ 3864 w 6130"/>
                <a:gd name="T15" fmla="*/ 1316 h 6130"/>
                <a:gd name="T16" fmla="*/ 3864 w 6130"/>
                <a:gd name="T17" fmla="*/ 283 h 6130"/>
                <a:gd name="T18" fmla="*/ 3581 w 6130"/>
                <a:gd name="T19" fmla="*/ 0 h 6130"/>
                <a:gd name="T20" fmla="*/ 2549 w 6130"/>
                <a:gd name="T21" fmla="*/ 0 h 6130"/>
                <a:gd name="T22" fmla="*/ 2265 w 6130"/>
                <a:gd name="T23" fmla="*/ 283 h 6130"/>
                <a:gd name="T24" fmla="*/ 2265 w 6130"/>
                <a:gd name="T25" fmla="*/ 1316 h 6130"/>
                <a:gd name="T26" fmla="*/ 2549 w 6130"/>
                <a:gd name="T27" fmla="*/ 1599 h 6130"/>
                <a:gd name="T28" fmla="*/ 2865 w 6130"/>
                <a:gd name="T29" fmla="*/ 1599 h 6130"/>
                <a:gd name="T30" fmla="*/ 2865 w 6130"/>
                <a:gd name="T31" fmla="*/ 3065 h 6130"/>
                <a:gd name="T32" fmla="*/ 1998 w 6130"/>
                <a:gd name="T33" fmla="*/ 3065 h 6130"/>
                <a:gd name="T34" fmla="*/ 600 w 6130"/>
                <a:gd name="T35" fmla="*/ 4463 h 6130"/>
                <a:gd name="T36" fmla="*/ 600 w 6130"/>
                <a:gd name="T37" fmla="*/ 4531 h 6130"/>
                <a:gd name="T38" fmla="*/ 283 w 6130"/>
                <a:gd name="T39" fmla="*/ 4531 h 6130"/>
                <a:gd name="T40" fmla="*/ 0 w 6130"/>
                <a:gd name="T41" fmla="*/ 4814 h 6130"/>
                <a:gd name="T42" fmla="*/ 0 w 6130"/>
                <a:gd name="T43" fmla="*/ 5847 h 6130"/>
                <a:gd name="T44" fmla="*/ 283 w 6130"/>
                <a:gd name="T45" fmla="*/ 6130 h 6130"/>
                <a:gd name="T46" fmla="*/ 1316 w 6130"/>
                <a:gd name="T47" fmla="*/ 6130 h 6130"/>
                <a:gd name="T48" fmla="*/ 1599 w 6130"/>
                <a:gd name="T49" fmla="*/ 5847 h 6130"/>
                <a:gd name="T50" fmla="*/ 1599 w 6130"/>
                <a:gd name="T51" fmla="*/ 4814 h 6130"/>
                <a:gd name="T52" fmla="*/ 1316 w 6130"/>
                <a:gd name="T53" fmla="*/ 4531 h 6130"/>
                <a:gd name="T54" fmla="*/ 999 w 6130"/>
                <a:gd name="T55" fmla="*/ 4531 h 6130"/>
                <a:gd name="T56" fmla="*/ 999 w 6130"/>
                <a:gd name="T57" fmla="*/ 4463 h 6130"/>
                <a:gd name="T58" fmla="*/ 1998 w 6130"/>
                <a:gd name="T59" fmla="*/ 3465 h 6130"/>
                <a:gd name="T60" fmla="*/ 2865 w 6130"/>
                <a:gd name="T61" fmla="*/ 3465 h 6130"/>
                <a:gd name="T62" fmla="*/ 2865 w 6130"/>
                <a:gd name="T63" fmla="*/ 4531 h 6130"/>
                <a:gd name="T64" fmla="*/ 2549 w 6130"/>
                <a:gd name="T65" fmla="*/ 4531 h 6130"/>
                <a:gd name="T66" fmla="*/ 2265 w 6130"/>
                <a:gd name="T67" fmla="*/ 4814 h 6130"/>
                <a:gd name="T68" fmla="*/ 2265 w 6130"/>
                <a:gd name="T69" fmla="*/ 5847 h 6130"/>
                <a:gd name="T70" fmla="*/ 2549 w 6130"/>
                <a:gd name="T71" fmla="*/ 6130 h 6130"/>
                <a:gd name="T72" fmla="*/ 3581 w 6130"/>
                <a:gd name="T73" fmla="*/ 6130 h 6130"/>
                <a:gd name="T74" fmla="*/ 3864 w 6130"/>
                <a:gd name="T75" fmla="*/ 5847 h 6130"/>
                <a:gd name="T76" fmla="*/ 3864 w 6130"/>
                <a:gd name="T77" fmla="*/ 4814 h 6130"/>
                <a:gd name="T78" fmla="*/ 3581 w 6130"/>
                <a:gd name="T79" fmla="*/ 4531 h 6130"/>
                <a:gd name="T80" fmla="*/ 3265 w 6130"/>
                <a:gd name="T81" fmla="*/ 4531 h 6130"/>
                <a:gd name="T82" fmla="*/ 3265 w 6130"/>
                <a:gd name="T83" fmla="*/ 3465 h 6130"/>
                <a:gd name="T84" fmla="*/ 4132 w 6130"/>
                <a:gd name="T85" fmla="*/ 3465 h 6130"/>
                <a:gd name="T86" fmla="*/ 5130 w 6130"/>
                <a:gd name="T87" fmla="*/ 4463 h 6130"/>
                <a:gd name="T88" fmla="*/ 5130 w 6130"/>
                <a:gd name="T89" fmla="*/ 4531 h 6130"/>
                <a:gd name="T90" fmla="*/ 4814 w 6130"/>
                <a:gd name="T91" fmla="*/ 4531 h 6130"/>
                <a:gd name="T92" fmla="*/ 4531 w 6130"/>
                <a:gd name="T93" fmla="*/ 4814 h 6130"/>
                <a:gd name="T94" fmla="*/ 4531 w 6130"/>
                <a:gd name="T95" fmla="*/ 5847 h 6130"/>
                <a:gd name="T96" fmla="*/ 4814 w 6130"/>
                <a:gd name="T97" fmla="*/ 6130 h 6130"/>
                <a:gd name="T98" fmla="*/ 5847 w 6130"/>
                <a:gd name="T99" fmla="*/ 6130 h 6130"/>
                <a:gd name="T100" fmla="*/ 6130 w 6130"/>
                <a:gd name="T101" fmla="*/ 5847 h 6130"/>
                <a:gd name="T102" fmla="*/ 6130 w 6130"/>
                <a:gd name="T103" fmla="*/ 4814 h 6130"/>
                <a:gd name="T104" fmla="*/ 5847 w 6130"/>
                <a:gd name="T105" fmla="*/ 4531 h 6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30" h="6130">
                  <a:moveTo>
                    <a:pt x="5847" y="4531"/>
                  </a:moveTo>
                  <a:lnTo>
                    <a:pt x="5530" y="4531"/>
                  </a:lnTo>
                  <a:lnTo>
                    <a:pt x="5530" y="4463"/>
                  </a:lnTo>
                  <a:cubicBezTo>
                    <a:pt x="5530" y="3692"/>
                    <a:pt x="4903" y="3065"/>
                    <a:pt x="4132" y="3065"/>
                  </a:cubicBezTo>
                  <a:lnTo>
                    <a:pt x="3265" y="3065"/>
                  </a:lnTo>
                  <a:lnTo>
                    <a:pt x="3265" y="1599"/>
                  </a:lnTo>
                  <a:lnTo>
                    <a:pt x="3581" y="1599"/>
                  </a:lnTo>
                  <a:cubicBezTo>
                    <a:pt x="3738" y="1599"/>
                    <a:pt x="3864" y="1472"/>
                    <a:pt x="3864" y="1316"/>
                  </a:cubicBezTo>
                  <a:lnTo>
                    <a:pt x="3864" y="283"/>
                  </a:lnTo>
                  <a:cubicBezTo>
                    <a:pt x="3864" y="127"/>
                    <a:pt x="3738" y="0"/>
                    <a:pt x="3581" y="0"/>
                  </a:cubicBezTo>
                  <a:lnTo>
                    <a:pt x="2549" y="0"/>
                  </a:lnTo>
                  <a:cubicBezTo>
                    <a:pt x="2392" y="0"/>
                    <a:pt x="2265" y="127"/>
                    <a:pt x="2265" y="283"/>
                  </a:cubicBezTo>
                  <a:lnTo>
                    <a:pt x="2265" y="1316"/>
                  </a:lnTo>
                  <a:cubicBezTo>
                    <a:pt x="2265" y="1472"/>
                    <a:pt x="2392" y="1599"/>
                    <a:pt x="2549" y="1599"/>
                  </a:cubicBezTo>
                  <a:lnTo>
                    <a:pt x="2865" y="1599"/>
                  </a:lnTo>
                  <a:lnTo>
                    <a:pt x="2865" y="3065"/>
                  </a:lnTo>
                  <a:lnTo>
                    <a:pt x="1998" y="3065"/>
                  </a:lnTo>
                  <a:cubicBezTo>
                    <a:pt x="1227" y="3065"/>
                    <a:pt x="600" y="3692"/>
                    <a:pt x="600" y="4463"/>
                  </a:cubicBezTo>
                  <a:lnTo>
                    <a:pt x="600" y="4531"/>
                  </a:lnTo>
                  <a:lnTo>
                    <a:pt x="283" y="4531"/>
                  </a:lnTo>
                  <a:cubicBezTo>
                    <a:pt x="127" y="4531"/>
                    <a:pt x="0" y="4658"/>
                    <a:pt x="0" y="4814"/>
                  </a:cubicBezTo>
                  <a:lnTo>
                    <a:pt x="0" y="5847"/>
                  </a:lnTo>
                  <a:cubicBezTo>
                    <a:pt x="0" y="6003"/>
                    <a:pt x="127" y="6130"/>
                    <a:pt x="283" y="6130"/>
                  </a:cubicBezTo>
                  <a:lnTo>
                    <a:pt x="1316" y="6130"/>
                  </a:lnTo>
                  <a:cubicBezTo>
                    <a:pt x="1472" y="6130"/>
                    <a:pt x="1599" y="6003"/>
                    <a:pt x="1599" y="5847"/>
                  </a:cubicBezTo>
                  <a:lnTo>
                    <a:pt x="1599" y="4814"/>
                  </a:lnTo>
                  <a:cubicBezTo>
                    <a:pt x="1599" y="4658"/>
                    <a:pt x="1472" y="4531"/>
                    <a:pt x="1316" y="4531"/>
                  </a:cubicBezTo>
                  <a:lnTo>
                    <a:pt x="999" y="4531"/>
                  </a:lnTo>
                  <a:lnTo>
                    <a:pt x="999" y="4463"/>
                  </a:lnTo>
                  <a:cubicBezTo>
                    <a:pt x="999" y="3913"/>
                    <a:pt x="1447" y="3465"/>
                    <a:pt x="1998" y="3465"/>
                  </a:cubicBezTo>
                  <a:lnTo>
                    <a:pt x="2865" y="3465"/>
                  </a:lnTo>
                  <a:lnTo>
                    <a:pt x="2865" y="4531"/>
                  </a:lnTo>
                  <a:lnTo>
                    <a:pt x="2549" y="4531"/>
                  </a:lnTo>
                  <a:cubicBezTo>
                    <a:pt x="2392" y="4531"/>
                    <a:pt x="2265" y="4658"/>
                    <a:pt x="2265" y="4814"/>
                  </a:cubicBezTo>
                  <a:lnTo>
                    <a:pt x="2265" y="5847"/>
                  </a:lnTo>
                  <a:cubicBezTo>
                    <a:pt x="2265" y="6003"/>
                    <a:pt x="2392" y="6130"/>
                    <a:pt x="2549" y="6130"/>
                  </a:cubicBezTo>
                  <a:lnTo>
                    <a:pt x="3581" y="6130"/>
                  </a:lnTo>
                  <a:cubicBezTo>
                    <a:pt x="3738" y="6130"/>
                    <a:pt x="3864" y="6003"/>
                    <a:pt x="3864" y="5847"/>
                  </a:cubicBezTo>
                  <a:lnTo>
                    <a:pt x="3864" y="4814"/>
                  </a:lnTo>
                  <a:cubicBezTo>
                    <a:pt x="3864" y="4658"/>
                    <a:pt x="3738" y="4531"/>
                    <a:pt x="3581" y="4531"/>
                  </a:cubicBezTo>
                  <a:lnTo>
                    <a:pt x="3265" y="4531"/>
                  </a:lnTo>
                  <a:lnTo>
                    <a:pt x="3265" y="3465"/>
                  </a:lnTo>
                  <a:lnTo>
                    <a:pt x="4132" y="3465"/>
                  </a:lnTo>
                  <a:cubicBezTo>
                    <a:pt x="4683" y="3465"/>
                    <a:pt x="5130" y="3913"/>
                    <a:pt x="5130" y="4463"/>
                  </a:cubicBezTo>
                  <a:lnTo>
                    <a:pt x="5130" y="4531"/>
                  </a:lnTo>
                  <a:lnTo>
                    <a:pt x="4814" y="4531"/>
                  </a:lnTo>
                  <a:cubicBezTo>
                    <a:pt x="4657" y="4531"/>
                    <a:pt x="4531" y="4658"/>
                    <a:pt x="4531" y="4814"/>
                  </a:cubicBezTo>
                  <a:lnTo>
                    <a:pt x="4531" y="5847"/>
                  </a:lnTo>
                  <a:cubicBezTo>
                    <a:pt x="4531" y="6003"/>
                    <a:pt x="4657" y="6130"/>
                    <a:pt x="4814" y="6130"/>
                  </a:cubicBezTo>
                  <a:lnTo>
                    <a:pt x="5847" y="6130"/>
                  </a:lnTo>
                  <a:cubicBezTo>
                    <a:pt x="6003" y="6130"/>
                    <a:pt x="6130" y="6003"/>
                    <a:pt x="6130" y="5847"/>
                  </a:cubicBezTo>
                  <a:lnTo>
                    <a:pt x="6130" y="4814"/>
                  </a:lnTo>
                  <a:cubicBezTo>
                    <a:pt x="6130" y="4658"/>
                    <a:pt x="6003" y="4531"/>
                    <a:pt x="5847" y="45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" name="íśḻïdè">
              <a:extLst>
                <a:ext uri="{FF2B5EF4-FFF2-40B4-BE49-F238E27FC236}">
                  <a16:creationId xmlns:a16="http://schemas.microsoft.com/office/drawing/2014/main" id="{083CF134-43DA-4212-A938-C5109E306E92}"/>
                </a:ext>
              </a:extLst>
            </p:cNvPr>
            <p:cNvSpPr/>
            <p:nvPr/>
          </p:nvSpPr>
          <p:spPr bwMode="auto">
            <a:xfrm>
              <a:off x="5920902" y="1762908"/>
              <a:ext cx="350197" cy="381916"/>
            </a:xfrm>
            <a:custGeom>
              <a:avLst/>
              <a:gdLst>
                <a:gd name="T0" fmla="*/ 2518 w 2518"/>
                <a:gd name="T1" fmla="*/ 2650 h 2750"/>
                <a:gd name="T2" fmla="*/ 100 w 2518"/>
                <a:gd name="T3" fmla="*/ 2750 h 2750"/>
                <a:gd name="T4" fmla="*/ 0 w 2518"/>
                <a:gd name="T5" fmla="*/ 2207 h 2750"/>
                <a:gd name="T6" fmla="*/ 735 w 2518"/>
                <a:gd name="T7" fmla="*/ 1547 h 2750"/>
                <a:gd name="T8" fmla="*/ 871 w 2518"/>
                <a:gd name="T9" fmla="*/ 1596 h 2750"/>
                <a:gd name="T10" fmla="*/ 1098 w 2518"/>
                <a:gd name="T11" fmla="*/ 1922 h 2750"/>
                <a:gd name="T12" fmla="*/ 1069 w 2518"/>
                <a:gd name="T13" fmla="*/ 1733 h 2750"/>
                <a:gd name="T14" fmla="*/ 1366 w 2518"/>
                <a:gd name="T15" fmla="*/ 1688 h 2750"/>
                <a:gd name="T16" fmla="*/ 1459 w 2518"/>
                <a:gd name="T17" fmla="*/ 1826 h 2750"/>
                <a:gd name="T18" fmla="*/ 1453 w 2518"/>
                <a:gd name="T19" fmla="*/ 2031 h 2750"/>
                <a:gd name="T20" fmla="*/ 1705 w 2518"/>
                <a:gd name="T21" fmla="*/ 1543 h 2750"/>
                <a:gd name="T22" fmla="*/ 2221 w 2518"/>
                <a:gd name="T23" fmla="*/ 1765 h 2750"/>
                <a:gd name="T24" fmla="*/ 1774 w 2518"/>
                <a:gd name="T25" fmla="*/ 827 h 2750"/>
                <a:gd name="T26" fmla="*/ 1774 w 2518"/>
                <a:gd name="T27" fmla="*/ 827 h 2750"/>
                <a:gd name="T28" fmla="*/ 1752 w 2518"/>
                <a:gd name="T29" fmla="*/ 1190 h 2750"/>
                <a:gd name="T30" fmla="*/ 1453 w 2518"/>
                <a:gd name="T31" fmla="*/ 1525 h 2750"/>
                <a:gd name="T32" fmla="*/ 1065 w 2518"/>
                <a:gd name="T33" fmla="*/ 1525 h 2750"/>
                <a:gd name="T34" fmla="*/ 766 w 2518"/>
                <a:gd name="T35" fmla="*/ 1190 h 2750"/>
                <a:gd name="T36" fmla="*/ 582 w 2518"/>
                <a:gd name="T37" fmla="*/ 719 h 2750"/>
                <a:gd name="T38" fmla="*/ 632 w 2518"/>
                <a:gd name="T39" fmla="*/ 594 h 2750"/>
                <a:gd name="T40" fmla="*/ 633 w 2518"/>
                <a:gd name="T41" fmla="*/ 586 h 2750"/>
                <a:gd name="T42" fmla="*/ 874 w 2518"/>
                <a:gd name="T43" fmla="*/ 132 h 2750"/>
                <a:gd name="T44" fmla="*/ 1259 w 2518"/>
                <a:gd name="T45" fmla="*/ 0 h 2750"/>
                <a:gd name="T46" fmla="*/ 1292 w 2518"/>
                <a:gd name="T47" fmla="*/ 2 h 2750"/>
                <a:gd name="T48" fmla="*/ 1891 w 2518"/>
                <a:gd name="T49" fmla="*/ 669 h 2750"/>
                <a:gd name="T50" fmla="*/ 1959 w 2518"/>
                <a:gd name="T51" fmla="*/ 960 h 2750"/>
                <a:gd name="T52" fmla="*/ 1691 w 2518"/>
                <a:gd name="T53" fmla="*/ 720 h 2750"/>
                <a:gd name="T54" fmla="*/ 1526 w 2518"/>
                <a:gd name="T55" fmla="*/ 617 h 2750"/>
                <a:gd name="T56" fmla="*/ 1041 w 2518"/>
                <a:gd name="T57" fmla="*/ 482 h 2750"/>
                <a:gd name="T58" fmla="*/ 827 w 2518"/>
                <a:gd name="T59" fmla="*/ 674 h 2750"/>
                <a:gd name="T60" fmla="*/ 751 w 2518"/>
                <a:gd name="T61" fmla="*/ 826 h 2750"/>
                <a:gd name="T62" fmla="*/ 813 w 2518"/>
                <a:gd name="T63" fmla="*/ 996 h 2750"/>
                <a:gd name="T64" fmla="*/ 921 w 2518"/>
                <a:gd name="T65" fmla="*/ 1052 h 2750"/>
                <a:gd name="T66" fmla="*/ 1151 w 2518"/>
                <a:gd name="T67" fmla="*/ 1344 h 2750"/>
                <a:gd name="T68" fmla="*/ 1439 w 2518"/>
                <a:gd name="T69" fmla="*/ 1304 h 2750"/>
                <a:gd name="T70" fmla="*/ 1705 w 2518"/>
                <a:gd name="T71" fmla="*/ 996 h 2750"/>
                <a:gd name="T72" fmla="*/ 1774 w 2518"/>
                <a:gd name="T73" fmla="*/ 827 h 2750"/>
                <a:gd name="T74" fmla="*/ 1692 w 2518"/>
                <a:gd name="T75" fmla="*/ 720 h 2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18" h="2750">
                  <a:moveTo>
                    <a:pt x="2518" y="2207"/>
                  </a:moveTo>
                  <a:lnTo>
                    <a:pt x="2518" y="2650"/>
                  </a:lnTo>
                  <a:cubicBezTo>
                    <a:pt x="2518" y="2705"/>
                    <a:pt x="2473" y="2750"/>
                    <a:pt x="2418" y="2750"/>
                  </a:cubicBezTo>
                  <a:lnTo>
                    <a:pt x="100" y="2750"/>
                  </a:lnTo>
                  <a:cubicBezTo>
                    <a:pt x="45" y="2750"/>
                    <a:pt x="0" y="2705"/>
                    <a:pt x="0" y="2650"/>
                  </a:cubicBezTo>
                  <a:lnTo>
                    <a:pt x="0" y="2207"/>
                  </a:lnTo>
                  <a:cubicBezTo>
                    <a:pt x="0" y="2012"/>
                    <a:pt x="117" y="1839"/>
                    <a:pt x="297" y="1765"/>
                  </a:cubicBezTo>
                  <a:lnTo>
                    <a:pt x="735" y="1547"/>
                  </a:lnTo>
                  <a:cubicBezTo>
                    <a:pt x="760" y="1535"/>
                    <a:pt x="788" y="1534"/>
                    <a:pt x="813" y="1543"/>
                  </a:cubicBezTo>
                  <a:cubicBezTo>
                    <a:pt x="839" y="1552"/>
                    <a:pt x="860" y="1571"/>
                    <a:pt x="871" y="1596"/>
                  </a:cubicBezTo>
                  <a:lnTo>
                    <a:pt x="1066" y="2031"/>
                  </a:lnTo>
                  <a:lnTo>
                    <a:pt x="1098" y="1922"/>
                  </a:lnTo>
                  <a:lnTo>
                    <a:pt x="1059" y="1826"/>
                  </a:lnTo>
                  <a:cubicBezTo>
                    <a:pt x="1047" y="1795"/>
                    <a:pt x="1050" y="1760"/>
                    <a:pt x="1069" y="1733"/>
                  </a:cubicBezTo>
                  <a:cubicBezTo>
                    <a:pt x="1087" y="1705"/>
                    <a:pt x="1118" y="1688"/>
                    <a:pt x="1152" y="1688"/>
                  </a:cubicBezTo>
                  <a:lnTo>
                    <a:pt x="1366" y="1688"/>
                  </a:lnTo>
                  <a:cubicBezTo>
                    <a:pt x="1400" y="1688"/>
                    <a:pt x="1431" y="1705"/>
                    <a:pt x="1449" y="1733"/>
                  </a:cubicBezTo>
                  <a:cubicBezTo>
                    <a:pt x="1468" y="1760"/>
                    <a:pt x="1472" y="1795"/>
                    <a:pt x="1459" y="1826"/>
                  </a:cubicBezTo>
                  <a:lnTo>
                    <a:pt x="1420" y="1922"/>
                  </a:lnTo>
                  <a:lnTo>
                    <a:pt x="1453" y="2031"/>
                  </a:lnTo>
                  <a:lnTo>
                    <a:pt x="1647" y="1596"/>
                  </a:lnTo>
                  <a:cubicBezTo>
                    <a:pt x="1658" y="1571"/>
                    <a:pt x="1679" y="1552"/>
                    <a:pt x="1705" y="1543"/>
                  </a:cubicBezTo>
                  <a:cubicBezTo>
                    <a:pt x="1730" y="1534"/>
                    <a:pt x="1759" y="1535"/>
                    <a:pt x="1783" y="1547"/>
                  </a:cubicBezTo>
                  <a:lnTo>
                    <a:pt x="2221" y="1765"/>
                  </a:lnTo>
                  <a:cubicBezTo>
                    <a:pt x="2402" y="1839"/>
                    <a:pt x="2518" y="2012"/>
                    <a:pt x="2518" y="2207"/>
                  </a:cubicBezTo>
                  <a:close/>
                  <a:moveTo>
                    <a:pt x="1774" y="827"/>
                  </a:moveTo>
                  <a:cubicBezTo>
                    <a:pt x="1774" y="827"/>
                    <a:pt x="1771" y="827"/>
                    <a:pt x="1774" y="827"/>
                  </a:cubicBezTo>
                  <a:lnTo>
                    <a:pt x="1774" y="827"/>
                  </a:lnTo>
                  <a:close/>
                  <a:moveTo>
                    <a:pt x="1959" y="960"/>
                  </a:moveTo>
                  <a:cubicBezTo>
                    <a:pt x="1915" y="1126"/>
                    <a:pt x="1817" y="1176"/>
                    <a:pt x="1752" y="1190"/>
                  </a:cubicBezTo>
                  <a:cubicBezTo>
                    <a:pt x="1715" y="1262"/>
                    <a:pt x="1646" y="1385"/>
                    <a:pt x="1576" y="1450"/>
                  </a:cubicBezTo>
                  <a:cubicBezTo>
                    <a:pt x="1544" y="1481"/>
                    <a:pt x="1502" y="1506"/>
                    <a:pt x="1453" y="1525"/>
                  </a:cubicBezTo>
                  <a:cubicBezTo>
                    <a:pt x="1391" y="1550"/>
                    <a:pt x="1326" y="1562"/>
                    <a:pt x="1259" y="1562"/>
                  </a:cubicBezTo>
                  <a:cubicBezTo>
                    <a:pt x="1192" y="1562"/>
                    <a:pt x="1127" y="1550"/>
                    <a:pt x="1065" y="1525"/>
                  </a:cubicBezTo>
                  <a:cubicBezTo>
                    <a:pt x="1016" y="1506"/>
                    <a:pt x="974" y="1481"/>
                    <a:pt x="942" y="1450"/>
                  </a:cubicBezTo>
                  <a:cubicBezTo>
                    <a:pt x="872" y="1385"/>
                    <a:pt x="803" y="1262"/>
                    <a:pt x="766" y="1190"/>
                  </a:cubicBezTo>
                  <a:cubicBezTo>
                    <a:pt x="701" y="1176"/>
                    <a:pt x="603" y="1126"/>
                    <a:pt x="560" y="960"/>
                  </a:cubicBezTo>
                  <a:cubicBezTo>
                    <a:pt x="534" y="862"/>
                    <a:pt x="541" y="781"/>
                    <a:pt x="582" y="719"/>
                  </a:cubicBezTo>
                  <a:cubicBezTo>
                    <a:pt x="595" y="698"/>
                    <a:pt x="611" y="681"/>
                    <a:pt x="627" y="669"/>
                  </a:cubicBezTo>
                  <a:cubicBezTo>
                    <a:pt x="627" y="648"/>
                    <a:pt x="629" y="622"/>
                    <a:pt x="632" y="594"/>
                  </a:cubicBezTo>
                  <a:cubicBezTo>
                    <a:pt x="632" y="593"/>
                    <a:pt x="632" y="592"/>
                    <a:pt x="632" y="591"/>
                  </a:cubicBezTo>
                  <a:cubicBezTo>
                    <a:pt x="633" y="589"/>
                    <a:pt x="633" y="588"/>
                    <a:pt x="633" y="586"/>
                  </a:cubicBezTo>
                  <a:cubicBezTo>
                    <a:pt x="646" y="480"/>
                    <a:pt x="683" y="337"/>
                    <a:pt x="783" y="219"/>
                  </a:cubicBezTo>
                  <a:cubicBezTo>
                    <a:pt x="811" y="185"/>
                    <a:pt x="842" y="156"/>
                    <a:pt x="874" y="132"/>
                  </a:cubicBezTo>
                  <a:cubicBezTo>
                    <a:pt x="965" y="54"/>
                    <a:pt x="1085" y="0"/>
                    <a:pt x="1241" y="0"/>
                  </a:cubicBezTo>
                  <a:cubicBezTo>
                    <a:pt x="1247" y="0"/>
                    <a:pt x="1253" y="0"/>
                    <a:pt x="1259" y="0"/>
                  </a:cubicBezTo>
                  <a:lnTo>
                    <a:pt x="1259" y="0"/>
                  </a:lnTo>
                  <a:cubicBezTo>
                    <a:pt x="1261" y="0"/>
                    <a:pt x="1273" y="0"/>
                    <a:pt x="1292" y="2"/>
                  </a:cubicBezTo>
                  <a:cubicBezTo>
                    <a:pt x="1693" y="28"/>
                    <a:pt x="1843" y="326"/>
                    <a:pt x="1867" y="486"/>
                  </a:cubicBezTo>
                  <a:cubicBezTo>
                    <a:pt x="1884" y="558"/>
                    <a:pt x="1890" y="623"/>
                    <a:pt x="1891" y="669"/>
                  </a:cubicBezTo>
                  <a:cubicBezTo>
                    <a:pt x="1907" y="681"/>
                    <a:pt x="1923" y="698"/>
                    <a:pt x="1937" y="719"/>
                  </a:cubicBezTo>
                  <a:cubicBezTo>
                    <a:pt x="1977" y="781"/>
                    <a:pt x="1984" y="862"/>
                    <a:pt x="1959" y="960"/>
                  </a:cubicBezTo>
                  <a:close/>
                  <a:moveTo>
                    <a:pt x="1692" y="720"/>
                  </a:moveTo>
                  <a:lnTo>
                    <a:pt x="1691" y="720"/>
                  </a:lnTo>
                  <a:cubicBezTo>
                    <a:pt x="1691" y="719"/>
                    <a:pt x="1694" y="674"/>
                    <a:pt x="1687" y="611"/>
                  </a:cubicBezTo>
                  <a:cubicBezTo>
                    <a:pt x="1642" y="615"/>
                    <a:pt x="1586" y="617"/>
                    <a:pt x="1526" y="617"/>
                  </a:cubicBezTo>
                  <a:cubicBezTo>
                    <a:pt x="1377" y="617"/>
                    <a:pt x="1268" y="601"/>
                    <a:pt x="1193" y="568"/>
                  </a:cubicBezTo>
                  <a:cubicBezTo>
                    <a:pt x="1131" y="540"/>
                    <a:pt x="1081" y="510"/>
                    <a:pt x="1041" y="482"/>
                  </a:cubicBezTo>
                  <a:cubicBezTo>
                    <a:pt x="1027" y="508"/>
                    <a:pt x="1009" y="534"/>
                    <a:pt x="988" y="557"/>
                  </a:cubicBezTo>
                  <a:cubicBezTo>
                    <a:pt x="934" y="615"/>
                    <a:pt x="873" y="652"/>
                    <a:pt x="827" y="674"/>
                  </a:cubicBezTo>
                  <a:cubicBezTo>
                    <a:pt x="826" y="702"/>
                    <a:pt x="827" y="720"/>
                    <a:pt x="827" y="720"/>
                  </a:cubicBezTo>
                  <a:cubicBezTo>
                    <a:pt x="832" y="770"/>
                    <a:pt x="799" y="815"/>
                    <a:pt x="751" y="826"/>
                  </a:cubicBezTo>
                  <a:cubicBezTo>
                    <a:pt x="746" y="829"/>
                    <a:pt x="738" y="854"/>
                    <a:pt x="753" y="909"/>
                  </a:cubicBezTo>
                  <a:cubicBezTo>
                    <a:pt x="767" y="962"/>
                    <a:pt x="789" y="994"/>
                    <a:pt x="813" y="996"/>
                  </a:cubicBezTo>
                  <a:cubicBezTo>
                    <a:pt x="822" y="993"/>
                    <a:pt x="831" y="992"/>
                    <a:pt x="839" y="992"/>
                  </a:cubicBezTo>
                  <a:cubicBezTo>
                    <a:pt x="875" y="992"/>
                    <a:pt x="904" y="1016"/>
                    <a:pt x="921" y="1052"/>
                  </a:cubicBezTo>
                  <a:cubicBezTo>
                    <a:pt x="955" y="1124"/>
                    <a:pt x="1027" y="1256"/>
                    <a:pt x="1079" y="1304"/>
                  </a:cubicBezTo>
                  <a:cubicBezTo>
                    <a:pt x="1094" y="1319"/>
                    <a:pt x="1120" y="1333"/>
                    <a:pt x="1151" y="1344"/>
                  </a:cubicBezTo>
                  <a:cubicBezTo>
                    <a:pt x="1221" y="1368"/>
                    <a:pt x="1297" y="1368"/>
                    <a:pt x="1367" y="1344"/>
                  </a:cubicBezTo>
                  <a:cubicBezTo>
                    <a:pt x="1398" y="1333"/>
                    <a:pt x="1424" y="1319"/>
                    <a:pt x="1439" y="1304"/>
                  </a:cubicBezTo>
                  <a:cubicBezTo>
                    <a:pt x="1491" y="1256"/>
                    <a:pt x="1564" y="1124"/>
                    <a:pt x="1597" y="1052"/>
                  </a:cubicBezTo>
                  <a:cubicBezTo>
                    <a:pt x="1618" y="1007"/>
                    <a:pt x="1658" y="982"/>
                    <a:pt x="1705" y="996"/>
                  </a:cubicBezTo>
                  <a:cubicBezTo>
                    <a:pt x="1729" y="994"/>
                    <a:pt x="1751" y="962"/>
                    <a:pt x="1765" y="909"/>
                  </a:cubicBezTo>
                  <a:cubicBezTo>
                    <a:pt x="1778" y="860"/>
                    <a:pt x="1774" y="840"/>
                    <a:pt x="1774" y="827"/>
                  </a:cubicBezTo>
                  <a:cubicBezTo>
                    <a:pt x="1774" y="824"/>
                    <a:pt x="1774" y="825"/>
                    <a:pt x="1774" y="826"/>
                  </a:cubicBezTo>
                  <a:cubicBezTo>
                    <a:pt x="1783" y="773"/>
                    <a:pt x="1745" y="725"/>
                    <a:pt x="1692" y="7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935857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1980824" y="2242886"/>
            <a:ext cx="2728383" cy="2372227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3809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1AF837-50F0-42FA-A70A-54629B99B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66C0300-79BC-42B8-9C70-C9AAFABD0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2BF6A1A-A356-4D4D-9910-4D3002A7C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27</a:t>
            </a:fld>
            <a:endParaRPr lang="zh-CN" altLang="en-US"/>
          </a:p>
        </p:txBody>
      </p:sp>
      <p:grpSp>
        <p:nvGrpSpPr>
          <p:cNvPr id="5" name="12331fd9-2cd9-46b1-a5d1-0f2b7077720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3CDE6F0-A207-4CD5-8F45-4D0CCF12F59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23950"/>
            <a:ext cx="10845800" cy="5029200"/>
            <a:chOff x="673100" y="1123950"/>
            <a:chExt cx="10845800" cy="5029200"/>
          </a:xfrm>
        </p:grpSpPr>
        <p:sp>
          <p:nvSpPr>
            <p:cNvPr id="6" name="îṧ1iḑe">
              <a:extLst>
                <a:ext uri="{FF2B5EF4-FFF2-40B4-BE49-F238E27FC236}">
                  <a16:creationId xmlns:a16="http://schemas.microsoft.com/office/drawing/2014/main" id="{B75B593D-5118-49BC-A389-D34D32D1AC16}"/>
                </a:ext>
              </a:extLst>
            </p:cNvPr>
            <p:cNvSpPr/>
            <p:nvPr/>
          </p:nvSpPr>
          <p:spPr>
            <a:xfrm>
              <a:off x="5471735" y="1123950"/>
              <a:ext cx="1209665" cy="5029200"/>
            </a:xfrm>
            <a:prstGeom prst="chevron">
              <a:avLst>
                <a:gd name="adj" fmla="val 7866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7" name="îŝļîḓê">
              <a:extLst>
                <a:ext uri="{FF2B5EF4-FFF2-40B4-BE49-F238E27FC236}">
                  <a16:creationId xmlns:a16="http://schemas.microsoft.com/office/drawing/2014/main" id="{5D129375-D883-40FF-981D-95730D336E12}"/>
                </a:ext>
              </a:extLst>
            </p:cNvPr>
            <p:cNvGrpSpPr/>
            <p:nvPr/>
          </p:nvGrpSpPr>
          <p:grpSpPr>
            <a:xfrm>
              <a:off x="673100" y="1269000"/>
              <a:ext cx="5144668" cy="1209666"/>
              <a:chOff x="673100" y="1269000"/>
              <a:chExt cx="5144668" cy="1209666"/>
            </a:xfrm>
          </p:grpSpPr>
          <p:grpSp>
            <p:nvGrpSpPr>
              <p:cNvPr id="27" name="iṡlïḋe">
                <a:extLst>
                  <a:ext uri="{FF2B5EF4-FFF2-40B4-BE49-F238E27FC236}">
                    <a16:creationId xmlns:a16="http://schemas.microsoft.com/office/drawing/2014/main" id="{7FE49435-30E4-45DF-8E48-59E4D437925B}"/>
                  </a:ext>
                </a:extLst>
              </p:cNvPr>
              <p:cNvGrpSpPr/>
              <p:nvPr/>
            </p:nvGrpSpPr>
            <p:grpSpPr>
              <a:xfrm>
                <a:off x="673100" y="1269000"/>
                <a:ext cx="1209666" cy="1209666"/>
                <a:chOff x="769412" y="1571625"/>
                <a:chExt cx="1209666" cy="1209666"/>
              </a:xfrm>
            </p:grpSpPr>
            <p:sp>
              <p:nvSpPr>
                <p:cNvPr id="31" name="íŝ1ïḋé">
                  <a:extLst>
                    <a:ext uri="{FF2B5EF4-FFF2-40B4-BE49-F238E27FC236}">
                      <a16:creationId xmlns:a16="http://schemas.microsoft.com/office/drawing/2014/main" id="{69653AE2-418B-4708-9DBC-A84ECB6CB519}"/>
                    </a:ext>
                  </a:extLst>
                </p:cNvPr>
                <p:cNvSpPr/>
                <p:nvPr/>
              </p:nvSpPr>
              <p:spPr>
                <a:xfrm>
                  <a:off x="769412" y="1571625"/>
                  <a:ext cx="1209666" cy="1209666"/>
                </a:xfrm>
                <a:prstGeom prst="diamon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ísļïdé">
                  <a:extLst>
                    <a:ext uri="{FF2B5EF4-FFF2-40B4-BE49-F238E27FC236}">
                      <a16:creationId xmlns:a16="http://schemas.microsoft.com/office/drawing/2014/main" id="{FF046544-5666-410B-B63B-9CB9B7C43F50}"/>
                    </a:ext>
                  </a:extLst>
                </p:cNvPr>
                <p:cNvSpPr/>
                <p:nvPr/>
              </p:nvSpPr>
              <p:spPr bwMode="auto">
                <a:xfrm>
                  <a:off x="1186238" y="1995399"/>
                  <a:ext cx="376014" cy="362118"/>
                </a:xfrm>
                <a:custGeom>
                  <a:avLst/>
                  <a:gdLst>
                    <a:gd name="connsiteX0" fmla="*/ 216243 w 609050"/>
                    <a:gd name="connsiteY0" fmla="*/ 412730 h 586540"/>
                    <a:gd name="connsiteX1" fmla="*/ 216243 w 609050"/>
                    <a:gd name="connsiteY1" fmla="*/ 456594 h 586540"/>
                    <a:gd name="connsiteX2" fmla="*/ 293953 w 609050"/>
                    <a:gd name="connsiteY2" fmla="*/ 456594 h 586540"/>
                    <a:gd name="connsiteX3" fmla="*/ 293953 w 609050"/>
                    <a:gd name="connsiteY3" fmla="*/ 412730 h 586540"/>
                    <a:gd name="connsiteX4" fmla="*/ 69884 w 609050"/>
                    <a:gd name="connsiteY4" fmla="*/ 412730 h 586540"/>
                    <a:gd name="connsiteX5" fmla="*/ 69884 w 609050"/>
                    <a:gd name="connsiteY5" fmla="*/ 456594 h 586540"/>
                    <a:gd name="connsiteX6" fmla="*/ 147595 w 609050"/>
                    <a:gd name="connsiteY6" fmla="*/ 456594 h 586540"/>
                    <a:gd name="connsiteX7" fmla="*/ 147595 w 609050"/>
                    <a:gd name="connsiteY7" fmla="*/ 412730 h 586540"/>
                    <a:gd name="connsiteX8" fmla="*/ 460769 w 609050"/>
                    <a:gd name="connsiteY8" fmla="*/ 376268 h 586540"/>
                    <a:gd name="connsiteX9" fmla="*/ 460769 w 609050"/>
                    <a:gd name="connsiteY9" fmla="*/ 414786 h 586540"/>
                    <a:gd name="connsiteX10" fmla="*/ 555916 w 609050"/>
                    <a:gd name="connsiteY10" fmla="*/ 414786 h 586540"/>
                    <a:gd name="connsiteX11" fmla="*/ 555916 w 609050"/>
                    <a:gd name="connsiteY11" fmla="*/ 376268 h 586540"/>
                    <a:gd name="connsiteX12" fmla="*/ 216243 w 609050"/>
                    <a:gd name="connsiteY12" fmla="*/ 339670 h 586540"/>
                    <a:gd name="connsiteX13" fmla="*/ 216243 w 609050"/>
                    <a:gd name="connsiteY13" fmla="*/ 383533 h 586540"/>
                    <a:gd name="connsiteX14" fmla="*/ 293953 w 609050"/>
                    <a:gd name="connsiteY14" fmla="*/ 383533 h 586540"/>
                    <a:gd name="connsiteX15" fmla="*/ 293953 w 609050"/>
                    <a:gd name="connsiteY15" fmla="*/ 339670 h 586540"/>
                    <a:gd name="connsiteX16" fmla="*/ 69884 w 609050"/>
                    <a:gd name="connsiteY16" fmla="*/ 339670 h 586540"/>
                    <a:gd name="connsiteX17" fmla="*/ 69884 w 609050"/>
                    <a:gd name="connsiteY17" fmla="*/ 383533 h 586540"/>
                    <a:gd name="connsiteX18" fmla="*/ 147595 w 609050"/>
                    <a:gd name="connsiteY18" fmla="*/ 383533 h 586540"/>
                    <a:gd name="connsiteX19" fmla="*/ 147595 w 609050"/>
                    <a:gd name="connsiteY19" fmla="*/ 339670 h 586540"/>
                    <a:gd name="connsiteX20" fmla="*/ 460769 w 609050"/>
                    <a:gd name="connsiteY20" fmla="*/ 303071 h 586540"/>
                    <a:gd name="connsiteX21" fmla="*/ 460769 w 609050"/>
                    <a:gd name="connsiteY21" fmla="*/ 341726 h 586540"/>
                    <a:gd name="connsiteX22" fmla="*/ 555916 w 609050"/>
                    <a:gd name="connsiteY22" fmla="*/ 341726 h 586540"/>
                    <a:gd name="connsiteX23" fmla="*/ 555916 w 609050"/>
                    <a:gd name="connsiteY23" fmla="*/ 303071 h 586540"/>
                    <a:gd name="connsiteX24" fmla="*/ 216243 w 609050"/>
                    <a:gd name="connsiteY24" fmla="*/ 266609 h 586540"/>
                    <a:gd name="connsiteX25" fmla="*/ 216243 w 609050"/>
                    <a:gd name="connsiteY25" fmla="*/ 310473 h 586540"/>
                    <a:gd name="connsiteX26" fmla="*/ 293953 w 609050"/>
                    <a:gd name="connsiteY26" fmla="*/ 310473 h 586540"/>
                    <a:gd name="connsiteX27" fmla="*/ 293953 w 609050"/>
                    <a:gd name="connsiteY27" fmla="*/ 266609 h 586540"/>
                    <a:gd name="connsiteX28" fmla="*/ 69884 w 609050"/>
                    <a:gd name="connsiteY28" fmla="*/ 266609 h 586540"/>
                    <a:gd name="connsiteX29" fmla="*/ 69884 w 609050"/>
                    <a:gd name="connsiteY29" fmla="*/ 310473 h 586540"/>
                    <a:gd name="connsiteX30" fmla="*/ 147595 w 609050"/>
                    <a:gd name="connsiteY30" fmla="*/ 310473 h 586540"/>
                    <a:gd name="connsiteX31" fmla="*/ 147595 w 609050"/>
                    <a:gd name="connsiteY31" fmla="*/ 266609 h 586540"/>
                    <a:gd name="connsiteX32" fmla="*/ 460769 w 609050"/>
                    <a:gd name="connsiteY32" fmla="*/ 230010 h 586540"/>
                    <a:gd name="connsiteX33" fmla="*/ 460769 w 609050"/>
                    <a:gd name="connsiteY33" fmla="*/ 268528 h 586540"/>
                    <a:gd name="connsiteX34" fmla="*/ 555916 w 609050"/>
                    <a:gd name="connsiteY34" fmla="*/ 268528 h 586540"/>
                    <a:gd name="connsiteX35" fmla="*/ 555916 w 609050"/>
                    <a:gd name="connsiteY35" fmla="*/ 230010 h 586540"/>
                    <a:gd name="connsiteX36" fmla="*/ 216243 w 609050"/>
                    <a:gd name="connsiteY36" fmla="*/ 193549 h 586540"/>
                    <a:gd name="connsiteX37" fmla="*/ 216243 w 609050"/>
                    <a:gd name="connsiteY37" fmla="*/ 237412 h 586540"/>
                    <a:gd name="connsiteX38" fmla="*/ 293953 w 609050"/>
                    <a:gd name="connsiteY38" fmla="*/ 237412 h 586540"/>
                    <a:gd name="connsiteX39" fmla="*/ 293953 w 609050"/>
                    <a:gd name="connsiteY39" fmla="*/ 193549 h 586540"/>
                    <a:gd name="connsiteX40" fmla="*/ 69884 w 609050"/>
                    <a:gd name="connsiteY40" fmla="*/ 193549 h 586540"/>
                    <a:gd name="connsiteX41" fmla="*/ 69884 w 609050"/>
                    <a:gd name="connsiteY41" fmla="*/ 237412 h 586540"/>
                    <a:gd name="connsiteX42" fmla="*/ 147595 w 609050"/>
                    <a:gd name="connsiteY42" fmla="*/ 237412 h 586540"/>
                    <a:gd name="connsiteX43" fmla="*/ 147595 w 609050"/>
                    <a:gd name="connsiteY43" fmla="*/ 193549 h 586540"/>
                    <a:gd name="connsiteX44" fmla="*/ 460769 w 609050"/>
                    <a:gd name="connsiteY44" fmla="*/ 156950 h 586540"/>
                    <a:gd name="connsiteX45" fmla="*/ 460769 w 609050"/>
                    <a:gd name="connsiteY45" fmla="*/ 195468 h 586540"/>
                    <a:gd name="connsiteX46" fmla="*/ 555916 w 609050"/>
                    <a:gd name="connsiteY46" fmla="*/ 195468 h 586540"/>
                    <a:gd name="connsiteX47" fmla="*/ 555916 w 609050"/>
                    <a:gd name="connsiteY47" fmla="*/ 156950 h 586540"/>
                    <a:gd name="connsiteX48" fmla="*/ 192926 w 609050"/>
                    <a:gd name="connsiteY48" fmla="*/ 96251 h 586540"/>
                    <a:gd name="connsiteX49" fmla="*/ 361366 w 609050"/>
                    <a:gd name="connsiteY49" fmla="*/ 96251 h 586540"/>
                    <a:gd name="connsiteX50" fmla="*/ 361366 w 609050"/>
                    <a:gd name="connsiteY50" fmla="*/ 114880 h 586540"/>
                    <a:gd name="connsiteX51" fmla="*/ 192926 w 609050"/>
                    <a:gd name="connsiteY51" fmla="*/ 114880 h 586540"/>
                    <a:gd name="connsiteX52" fmla="*/ 192926 w 609050"/>
                    <a:gd name="connsiteY52" fmla="*/ 49819 h 586540"/>
                    <a:gd name="connsiteX53" fmla="*/ 361366 w 609050"/>
                    <a:gd name="connsiteY53" fmla="*/ 49819 h 586540"/>
                    <a:gd name="connsiteX54" fmla="*/ 361366 w 609050"/>
                    <a:gd name="connsiteY54" fmla="*/ 68307 h 586540"/>
                    <a:gd name="connsiteX55" fmla="*/ 192926 w 609050"/>
                    <a:gd name="connsiteY55" fmla="*/ 68307 h 586540"/>
                    <a:gd name="connsiteX56" fmla="*/ 166130 w 609050"/>
                    <a:gd name="connsiteY56" fmla="*/ 25222 h 586540"/>
                    <a:gd name="connsiteX57" fmla="*/ 166130 w 609050"/>
                    <a:gd name="connsiteY57" fmla="*/ 155716 h 586540"/>
                    <a:gd name="connsiteX58" fmla="*/ 338987 w 609050"/>
                    <a:gd name="connsiteY58" fmla="*/ 155716 h 586540"/>
                    <a:gd name="connsiteX59" fmla="*/ 338987 w 609050"/>
                    <a:gd name="connsiteY59" fmla="*/ 341040 h 586540"/>
                    <a:gd name="connsiteX60" fmla="*/ 338987 w 609050"/>
                    <a:gd name="connsiteY60" fmla="*/ 531710 h 586540"/>
                    <a:gd name="connsiteX61" fmla="*/ 366721 w 609050"/>
                    <a:gd name="connsiteY61" fmla="*/ 531710 h 586540"/>
                    <a:gd name="connsiteX62" fmla="*/ 366721 w 609050"/>
                    <a:gd name="connsiteY62" fmla="*/ 341040 h 586540"/>
                    <a:gd name="connsiteX63" fmla="*/ 366721 w 609050"/>
                    <a:gd name="connsiteY63" fmla="*/ 155305 h 586540"/>
                    <a:gd name="connsiteX64" fmla="*/ 388002 w 609050"/>
                    <a:gd name="connsiteY64" fmla="*/ 143517 h 586540"/>
                    <a:gd name="connsiteX65" fmla="*/ 388002 w 609050"/>
                    <a:gd name="connsiteY65" fmla="*/ 25222 h 586540"/>
                    <a:gd name="connsiteX66" fmla="*/ 140867 w 609050"/>
                    <a:gd name="connsiteY66" fmla="*/ 0 h 586540"/>
                    <a:gd name="connsiteX67" fmla="*/ 413402 w 609050"/>
                    <a:gd name="connsiteY67" fmla="*/ 0 h 586540"/>
                    <a:gd name="connsiteX68" fmla="*/ 413402 w 609050"/>
                    <a:gd name="connsiteY68" fmla="*/ 129398 h 586540"/>
                    <a:gd name="connsiteX69" fmla="*/ 432486 w 609050"/>
                    <a:gd name="connsiteY69" fmla="*/ 118843 h 586540"/>
                    <a:gd name="connsiteX70" fmla="*/ 584199 w 609050"/>
                    <a:gd name="connsiteY70" fmla="*/ 118843 h 586540"/>
                    <a:gd name="connsiteX71" fmla="*/ 584199 w 609050"/>
                    <a:gd name="connsiteY71" fmla="*/ 531710 h 586540"/>
                    <a:gd name="connsiteX72" fmla="*/ 609050 w 609050"/>
                    <a:gd name="connsiteY72" fmla="*/ 531710 h 586540"/>
                    <a:gd name="connsiteX73" fmla="*/ 609050 w 609050"/>
                    <a:gd name="connsiteY73" fmla="*/ 586540 h 586540"/>
                    <a:gd name="connsiteX74" fmla="*/ 0 w 609050"/>
                    <a:gd name="connsiteY74" fmla="*/ 586540 h 586540"/>
                    <a:gd name="connsiteX75" fmla="*/ 0 w 609050"/>
                    <a:gd name="connsiteY75" fmla="*/ 531710 h 586540"/>
                    <a:gd name="connsiteX76" fmla="*/ 24851 w 609050"/>
                    <a:gd name="connsiteY76" fmla="*/ 531710 h 586540"/>
                    <a:gd name="connsiteX77" fmla="*/ 24851 w 609050"/>
                    <a:gd name="connsiteY77" fmla="*/ 155716 h 586540"/>
                    <a:gd name="connsiteX78" fmla="*/ 140867 w 609050"/>
                    <a:gd name="connsiteY78" fmla="*/ 155716 h 586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609050" h="586540">
                      <a:moveTo>
                        <a:pt x="216243" y="412730"/>
                      </a:moveTo>
                      <a:lnTo>
                        <a:pt x="216243" y="456594"/>
                      </a:lnTo>
                      <a:lnTo>
                        <a:pt x="293953" y="456594"/>
                      </a:lnTo>
                      <a:lnTo>
                        <a:pt x="293953" y="412730"/>
                      </a:lnTo>
                      <a:close/>
                      <a:moveTo>
                        <a:pt x="69884" y="412730"/>
                      </a:moveTo>
                      <a:lnTo>
                        <a:pt x="69884" y="456594"/>
                      </a:lnTo>
                      <a:lnTo>
                        <a:pt x="147595" y="456594"/>
                      </a:lnTo>
                      <a:lnTo>
                        <a:pt x="147595" y="412730"/>
                      </a:lnTo>
                      <a:close/>
                      <a:moveTo>
                        <a:pt x="460769" y="376268"/>
                      </a:moveTo>
                      <a:lnTo>
                        <a:pt x="460769" y="414786"/>
                      </a:lnTo>
                      <a:lnTo>
                        <a:pt x="555916" y="414786"/>
                      </a:lnTo>
                      <a:lnTo>
                        <a:pt x="555916" y="376268"/>
                      </a:lnTo>
                      <a:close/>
                      <a:moveTo>
                        <a:pt x="216243" y="339670"/>
                      </a:moveTo>
                      <a:lnTo>
                        <a:pt x="216243" y="383533"/>
                      </a:lnTo>
                      <a:lnTo>
                        <a:pt x="293953" y="383533"/>
                      </a:lnTo>
                      <a:lnTo>
                        <a:pt x="293953" y="339670"/>
                      </a:lnTo>
                      <a:close/>
                      <a:moveTo>
                        <a:pt x="69884" y="339670"/>
                      </a:moveTo>
                      <a:lnTo>
                        <a:pt x="69884" y="383533"/>
                      </a:lnTo>
                      <a:lnTo>
                        <a:pt x="147595" y="383533"/>
                      </a:lnTo>
                      <a:lnTo>
                        <a:pt x="147595" y="339670"/>
                      </a:lnTo>
                      <a:close/>
                      <a:moveTo>
                        <a:pt x="460769" y="303071"/>
                      </a:moveTo>
                      <a:lnTo>
                        <a:pt x="460769" y="341726"/>
                      </a:lnTo>
                      <a:lnTo>
                        <a:pt x="555916" y="341726"/>
                      </a:lnTo>
                      <a:lnTo>
                        <a:pt x="555916" y="303071"/>
                      </a:lnTo>
                      <a:close/>
                      <a:moveTo>
                        <a:pt x="216243" y="266609"/>
                      </a:moveTo>
                      <a:lnTo>
                        <a:pt x="216243" y="310473"/>
                      </a:lnTo>
                      <a:lnTo>
                        <a:pt x="293953" y="310473"/>
                      </a:lnTo>
                      <a:lnTo>
                        <a:pt x="293953" y="266609"/>
                      </a:lnTo>
                      <a:close/>
                      <a:moveTo>
                        <a:pt x="69884" y="266609"/>
                      </a:moveTo>
                      <a:lnTo>
                        <a:pt x="69884" y="310473"/>
                      </a:lnTo>
                      <a:lnTo>
                        <a:pt x="147595" y="310473"/>
                      </a:lnTo>
                      <a:lnTo>
                        <a:pt x="147595" y="266609"/>
                      </a:lnTo>
                      <a:close/>
                      <a:moveTo>
                        <a:pt x="460769" y="230010"/>
                      </a:moveTo>
                      <a:lnTo>
                        <a:pt x="460769" y="268528"/>
                      </a:lnTo>
                      <a:lnTo>
                        <a:pt x="555916" y="268528"/>
                      </a:lnTo>
                      <a:lnTo>
                        <a:pt x="555916" y="230010"/>
                      </a:lnTo>
                      <a:close/>
                      <a:moveTo>
                        <a:pt x="216243" y="193549"/>
                      </a:moveTo>
                      <a:lnTo>
                        <a:pt x="216243" y="237412"/>
                      </a:lnTo>
                      <a:lnTo>
                        <a:pt x="293953" y="237412"/>
                      </a:lnTo>
                      <a:lnTo>
                        <a:pt x="293953" y="193549"/>
                      </a:lnTo>
                      <a:close/>
                      <a:moveTo>
                        <a:pt x="69884" y="193549"/>
                      </a:moveTo>
                      <a:lnTo>
                        <a:pt x="69884" y="237412"/>
                      </a:lnTo>
                      <a:lnTo>
                        <a:pt x="147595" y="237412"/>
                      </a:lnTo>
                      <a:lnTo>
                        <a:pt x="147595" y="193549"/>
                      </a:lnTo>
                      <a:close/>
                      <a:moveTo>
                        <a:pt x="460769" y="156950"/>
                      </a:moveTo>
                      <a:lnTo>
                        <a:pt x="460769" y="195468"/>
                      </a:lnTo>
                      <a:lnTo>
                        <a:pt x="555916" y="195468"/>
                      </a:lnTo>
                      <a:lnTo>
                        <a:pt x="555916" y="156950"/>
                      </a:lnTo>
                      <a:close/>
                      <a:moveTo>
                        <a:pt x="192926" y="96251"/>
                      </a:moveTo>
                      <a:lnTo>
                        <a:pt x="361366" y="96251"/>
                      </a:lnTo>
                      <a:lnTo>
                        <a:pt x="361366" y="114880"/>
                      </a:lnTo>
                      <a:lnTo>
                        <a:pt x="192926" y="114880"/>
                      </a:lnTo>
                      <a:close/>
                      <a:moveTo>
                        <a:pt x="192926" y="49819"/>
                      </a:moveTo>
                      <a:lnTo>
                        <a:pt x="361366" y="49819"/>
                      </a:lnTo>
                      <a:lnTo>
                        <a:pt x="361366" y="68307"/>
                      </a:lnTo>
                      <a:lnTo>
                        <a:pt x="192926" y="68307"/>
                      </a:lnTo>
                      <a:close/>
                      <a:moveTo>
                        <a:pt x="166130" y="25222"/>
                      </a:moveTo>
                      <a:lnTo>
                        <a:pt x="166130" y="155716"/>
                      </a:lnTo>
                      <a:lnTo>
                        <a:pt x="338987" y="155716"/>
                      </a:lnTo>
                      <a:lnTo>
                        <a:pt x="338987" y="341040"/>
                      </a:lnTo>
                      <a:lnTo>
                        <a:pt x="338987" y="531710"/>
                      </a:lnTo>
                      <a:lnTo>
                        <a:pt x="366721" y="531710"/>
                      </a:lnTo>
                      <a:lnTo>
                        <a:pt x="366721" y="341040"/>
                      </a:lnTo>
                      <a:lnTo>
                        <a:pt x="366721" y="155305"/>
                      </a:lnTo>
                      <a:lnTo>
                        <a:pt x="388002" y="143517"/>
                      </a:lnTo>
                      <a:lnTo>
                        <a:pt x="388002" y="25222"/>
                      </a:lnTo>
                      <a:close/>
                      <a:moveTo>
                        <a:pt x="140867" y="0"/>
                      </a:moveTo>
                      <a:lnTo>
                        <a:pt x="413402" y="0"/>
                      </a:lnTo>
                      <a:lnTo>
                        <a:pt x="413402" y="129398"/>
                      </a:lnTo>
                      <a:lnTo>
                        <a:pt x="432486" y="118843"/>
                      </a:lnTo>
                      <a:lnTo>
                        <a:pt x="584199" y="118843"/>
                      </a:lnTo>
                      <a:lnTo>
                        <a:pt x="584199" y="531710"/>
                      </a:lnTo>
                      <a:lnTo>
                        <a:pt x="609050" y="531710"/>
                      </a:lnTo>
                      <a:lnTo>
                        <a:pt x="609050" y="586540"/>
                      </a:lnTo>
                      <a:lnTo>
                        <a:pt x="0" y="586540"/>
                      </a:lnTo>
                      <a:lnTo>
                        <a:pt x="0" y="531710"/>
                      </a:lnTo>
                      <a:lnTo>
                        <a:pt x="24851" y="531710"/>
                      </a:lnTo>
                      <a:lnTo>
                        <a:pt x="24851" y="155716"/>
                      </a:lnTo>
                      <a:lnTo>
                        <a:pt x="140867" y="15571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8" name="îṡļiďê">
                <a:extLst>
                  <a:ext uri="{FF2B5EF4-FFF2-40B4-BE49-F238E27FC236}">
                    <a16:creationId xmlns:a16="http://schemas.microsoft.com/office/drawing/2014/main" id="{B1AD1A3B-9C33-4766-B87E-315947D8CA17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1969868" y="1365118"/>
                <a:ext cx="3847900" cy="1017430"/>
                <a:chOff x="673100" y="1130300"/>
                <a:chExt cx="3847900" cy="1017430"/>
              </a:xfrm>
            </p:grpSpPr>
            <p:sp>
              <p:nvSpPr>
                <p:cNvPr id="29" name="îśļiḑê">
                  <a:extLst>
                    <a:ext uri="{FF2B5EF4-FFF2-40B4-BE49-F238E27FC236}">
                      <a16:creationId xmlns:a16="http://schemas.microsoft.com/office/drawing/2014/main" id="{C40916FE-7D97-440B-84EB-76A75B5C36EF}"/>
                    </a:ext>
                  </a:extLst>
                </p:cNvPr>
                <p:cNvSpPr txBox="1"/>
                <p:nvPr/>
              </p:nvSpPr>
              <p:spPr>
                <a:xfrm>
                  <a:off x="673100" y="1130300"/>
                  <a:ext cx="3847900" cy="39251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91440" tIns="45720" rIns="91440" bIns="45720" anchor="ctr" anchorCtr="0">
                  <a:normAutofit lnSpcReduction="10000"/>
                </a:bodyPr>
                <a:lstStyle/>
                <a:p>
                  <a:pPr>
                    <a:buSzPct val="25000"/>
                  </a:pPr>
                  <a:r>
                    <a:rPr lang="de-DE" sz="2000" b="1" dirty="0"/>
                    <a:t>Text here</a:t>
                  </a:r>
                </a:p>
              </p:txBody>
            </p:sp>
            <p:sp>
              <p:nvSpPr>
                <p:cNvPr id="30" name="îṡ1íḍè">
                  <a:extLst>
                    <a:ext uri="{FF2B5EF4-FFF2-40B4-BE49-F238E27FC236}">
                      <a16:creationId xmlns:a16="http://schemas.microsoft.com/office/drawing/2014/main" id="{BAA22A9C-95D2-4D01-9403-25B5FA820764}"/>
                    </a:ext>
                  </a:extLst>
                </p:cNvPr>
                <p:cNvSpPr txBox="1"/>
                <p:nvPr/>
              </p:nvSpPr>
              <p:spPr>
                <a:xfrm>
                  <a:off x="673100" y="1522812"/>
                  <a:ext cx="3847900" cy="62491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50000"/>
                    </a:lnSpc>
                    <a:buSzPct val="25000"/>
                  </a:pPr>
                  <a:r>
                    <a:rPr lang="en-US" sz="1200" dirty="0"/>
                    <a:t>Copy paste fonts. Choose the only option to retain text..…</a:t>
                  </a:r>
                  <a:r>
                    <a:rPr lang="de-DE" sz="1200" dirty="0"/>
                    <a:t>.</a:t>
                  </a:r>
                </a:p>
              </p:txBody>
            </p:sp>
          </p:grpSp>
        </p:grpSp>
        <p:grpSp>
          <p:nvGrpSpPr>
            <p:cNvPr id="8" name="îśľïḋé">
              <a:extLst>
                <a:ext uri="{FF2B5EF4-FFF2-40B4-BE49-F238E27FC236}">
                  <a16:creationId xmlns:a16="http://schemas.microsoft.com/office/drawing/2014/main" id="{31C5A163-6719-442F-BF2B-E8A56637BDC9}"/>
                </a:ext>
              </a:extLst>
            </p:cNvPr>
            <p:cNvGrpSpPr/>
            <p:nvPr/>
          </p:nvGrpSpPr>
          <p:grpSpPr>
            <a:xfrm>
              <a:off x="673100" y="3103067"/>
              <a:ext cx="5144668" cy="1209666"/>
              <a:chOff x="673100" y="1269000"/>
              <a:chExt cx="5144668" cy="1209666"/>
            </a:xfrm>
          </p:grpSpPr>
          <p:grpSp>
            <p:nvGrpSpPr>
              <p:cNvPr id="21" name="ïş1íḋê">
                <a:extLst>
                  <a:ext uri="{FF2B5EF4-FFF2-40B4-BE49-F238E27FC236}">
                    <a16:creationId xmlns:a16="http://schemas.microsoft.com/office/drawing/2014/main" id="{1FCA8220-1F75-4E4E-8E51-CCA0488371E4}"/>
                  </a:ext>
                </a:extLst>
              </p:cNvPr>
              <p:cNvGrpSpPr/>
              <p:nvPr/>
            </p:nvGrpSpPr>
            <p:grpSpPr>
              <a:xfrm>
                <a:off x="673100" y="1269000"/>
                <a:ext cx="1209666" cy="1209666"/>
                <a:chOff x="769412" y="1571625"/>
                <a:chExt cx="1209666" cy="1209666"/>
              </a:xfrm>
            </p:grpSpPr>
            <p:sp>
              <p:nvSpPr>
                <p:cNvPr id="25" name="ï$1iḋe">
                  <a:extLst>
                    <a:ext uri="{FF2B5EF4-FFF2-40B4-BE49-F238E27FC236}">
                      <a16:creationId xmlns:a16="http://schemas.microsoft.com/office/drawing/2014/main" id="{1F53D6A2-1FB7-456C-9155-D62CED03356D}"/>
                    </a:ext>
                  </a:extLst>
                </p:cNvPr>
                <p:cNvSpPr/>
                <p:nvPr/>
              </p:nvSpPr>
              <p:spPr>
                <a:xfrm>
                  <a:off x="769412" y="1571625"/>
                  <a:ext cx="1209666" cy="1209666"/>
                </a:xfrm>
                <a:prstGeom prst="diamon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iśļïḍe">
                  <a:extLst>
                    <a:ext uri="{FF2B5EF4-FFF2-40B4-BE49-F238E27FC236}">
                      <a16:creationId xmlns:a16="http://schemas.microsoft.com/office/drawing/2014/main" id="{4F923410-62B3-4F95-9D48-1A1ED2623E2D}"/>
                    </a:ext>
                  </a:extLst>
                </p:cNvPr>
                <p:cNvSpPr/>
                <p:nvPr/>
              </p:nvSpPr>
              <p:spPr bwMode="auto">
                <a:xfrm>
                  <a:off x="1186238" y="1995399"/>
                  <a:ext cx="376014" cy="362118"/>
                </a:xfrm>
                <a:custGeom>
                  <a:avLst/>
                  <a:gdLst>
                    <a:gd name="connsiteX0" fmla="*/ 216243 w 609050"/>
                    <a:gd name="connsiteY0" fmla="*/ 412730 h 586540"/>
                    <a:gd name="connsiteX1" fmla="*/ 216243 w 609050"/>
                    <a:gd name="connsiteY1" fmla="*/ 456594 h 586540"/>
                    <a:gd name="connsiteX2" fmla="*/ 293953 w 609050"/>
                    <a:gd name="connsiteY2" fmla="*/ 456594 h 586540"/>
                    <a:gd name="connsiteX3" fmla="*/ 293953 w 609050"/>
                    <a:gd name="connsiteY3" fmla="*/ 412730 h 586540"/>
                    <a:gd name="connsiteX4" fmla="*/ 69884 w 609050"/>
                    <a:gd name="connsiteY4" fmla="*/ 412730 h 586540"/>
                    <a:gd name="connsiteX5" fmla="*/ 69884 w 609050"/>
                    <a:gd name="connsiteY5" fmla="*/ 456594 h 586540"/>
                    <a:gd name="connsiteX6" fmla="*/ 147595 w 609050"/>
                    <a:gd name="connsiteY6" fmla="*/ 456594 h 586540"/>
                    <a:gd name="connsiteX7" fmla="*/ 147595 w 609050"/>
                    <a:gd name="connsiteY7" fmla="*/ 412730 h 586540"/>
                    <a:gd name="connsiteX8" fmla="*/ 460769 w 609050"/>
                    <a:gd name="connsiteY8" fmla="*/ 376268 h 586540"/>
                    <a:gd name="connsiteX9" fmla="*/ 460769 w 609050"/>
                    <a:gd name="connsiteY9" fmla="*/ 414786 h 586540"/>
                    <a:gd name="connsiteX10" fmla="*/ 555916 w 609050"/>
                    <a:gd name="connsiteY10" fmla="*/ 414786 h 586540"/>
                    <a:gd name="connsiteX11" fmla="*/ 555916 w 609050"/>
                    <a:gd name="connsiteY11" fmla="*/ 376268 h 586540"/>
                    <a:gd name="connsiteX12" fmla="*/ 216243 w 609050"/>
                    <a:gd name="connsiteY12" fmla="*/ 339670 h 586540"/>
                    <a:gd name="connsiteX13" fmla="*/ 216243 w 609050"/>
                    <a:gd name="connsiteY13" fmla="*/ 383533 h 586540"/>
                    <a:gd name="connsiteX14" fmla="*/ 293953 w 609050"/>
                    <a:gd name="connsiteY14" fmla="*/ 383533 h 586540"/>
                    <a:gd name="connsiteX15" fmla="*/ 293953 w 609050"/>
                    <a:gd name="connsiteY15" fmla="*/ 339670 h 586540"/>
                    <a:gd name="connsiteX16" fmla="*/ 69884 w 609050"/>
                    <a:gd name="connsiteY16" fmla="*/ 339670 h 586540"/>
                    <a:gd name="connsiteX17" fmla="*/ 69884 w 609050"/>
                    <a:gd name="connsiteY17" fmla="*/ 383533 h 586540"/>
                    <a:gd name="connsiteX18" fmla="*/ 147595 w 609050"/>
                    <a:gd name="connsiteY18" fmla="*/ 383533 h 586540"/>
                    <a:gd name="connsiteX19" fmla="*/ 147595 w 609050"/>
                    <a:gd name="connsiteY19" fmla="*/ 339670 h 586540"/>
                    <a:gd name="connsiteX20" fmla="*/ 460769 w 609050"/>
                    <a:gd name="connsiteY20" fmla="*/ 303071 h 586540"/>
                    <a:gd name="connsiteX21" fmla="*/ 460769 w 609050"/>
                    <a:gd name="connsiteY21" fmla="*/ 341726 h 586540"/>
                    <a:gd name="connsiteX22" fmla="*/ 555916 w 609050"/>
                    <a:gd name="connsiteY22" fmla="*/ 341726 h 586540"/>
                    <a:gd name="connsiteX23" fmla="*/ 555916 w 609050"/>
                    <a:gd name="connsiteY23" fmla="*/ 303071 h 586540"/>
                    <a:gd name="connsiteX24" fmla="*/ 216243 w 609050"/>
                    <a:gd name="connsiteY24" fmla="*/ 266609 h 586540"/>
                    <a:gd name="connsiteX25" fmla="*/ 216243 w 609050"/>
                    <a:gd name="connsiteY25" fmla="*/ 310473 h 586540"/>
                    <a:gd name="connsiteX26" fmla="*/ 293953 w 609050"/>
                    <a:gd name="connsiteY26" fmla="*/ 310473 h 586540"/>
                    <a:gd name="connsiteX27" fmla="*/ 293953 w 609050"/>
                    <a:gd name="connsiteY27" fmla="*/ 266609 h 586540"/>
                    <a:gd name="connsiteX28" fmla="*/ 69884 w 609050"/>
                    <a:gd name="connsiteY28" fmla="*/ 266609 h 586540"/>
                    <a:gd name="connsiteX29" fmla="*/ 69884 w 609050"/>
                    <a:gd name="connsiteY29" fmla="*/ 310473 h 586540"/>
                    <a:gd name="connsiteX30" fmla="*/ 147595 w 609050"/>
                    <a:gd name="connsiteY30" fmla="*/ 310473 h 586540"/>
                    <a:gd name="connsiteX31" fmla="*/ 147595 w 609050"/>
                    <a:gd name="connsiteY31" fmla="*/ 266609 h 586540"/>
                    <a:gd name="connsiteX32" fmla="*/ 460769 w 609050"/>
                    <a:gd name="connsiteY32" fmla="*/ 230010 h 586540"/>
                    <a:gd name="connsiteX33" fmla="*/ 460769 w 609050"/>
                    <a:gd name="connsiteY33" fmla="*/ 268528 h 586540"/>
                    <a:gd name="connsiteX34" fmla="*/ 555916 w 609050"/>
                    <a:gd name="connsiteY34" fmla="*/ 268528 h 586540"/>
                    <a:gd name="connsiteX35" fmla="*/ 555916 w 609050"/>
                    <a:gd name="connsiteY35" fmla="*/ 230010 h 586540"/>
                    <a:gd name="connsiteX36" fmla="*/ 216243 w 609050"/>
                    <a:gd name="connsiteY36" fmla="*/ 193549 h 586540"/>
                    <a:gd name="connsiteX37" fmla="*/ 216243 w 609050"/>
                    <a:gd name="connsiteY37" fmla="*/ 237412 h 586540"/>
                    <a:gd name="connsiteX38" fmla="*/ 293953 w 609050"/>
                    <a:gd name="connsiteY38" fmla="*/ 237412 h 586540"/>
                    <a:gd name="connsiteX39" fmla="*/ 293953 w 609050"/>
                    <a:gd name="connsiteY39" fmla="*/ 193549 h 586540"/>
                    <a:gd name="connsiteX40" fmla="*/ 69884 w 609050"/>
                    <a:gd name="connsiteY40" fmla="*/ 193549 h 586540"/>
                    <a:gd name="connsiteX41" fmla="*/ 69884 w 609050"/>
                    <a:gd name="connsiteY41" fmla="*/ 237412 h 586540"/>
                    <a:gd name="connsiteX42" fmla="*/ 147595 w 609050"/>
                    <a:gd name="connsiteY42" fmla="*/ 237412 h 586540"/>
                    <a:gd name="connsiteX43" fmla="*/ 147595 w 609050"/>
                    <a:gd name="connsiteY43" fmla="*/ 193549 h 586540"/>
                    <a:gd name="connsiteX44" fmla="*/ 460769 w 609050"/>
                    <a:gd name="connsiteY44" fmla="*/ 156950 h 586540"/>
                    <a:gd name="connsiteX45" fmla="*/ 460769 w 609050"/>
                    <a:gd name="connsiteY45" fmla="*/ 195468 h 586540"/>
                    <a:gd name="connsiteX46" fmla="*/ 555916 w 609050"/>
                    <a:gd name="connsiteY46" fmla="*/ 195468 h 586540"/>
                    <a:gd name="connsiteX47" fmla="*/ 555916 w 609050"/>
                    <a:gd name="connsiteY47" fmla="*/ 156950 h 586540"/>
                    <a:gd name="connsiteX48" fmla="*/ 192926 w 609050"/>
                    <a:gd name="connsiteY48" fmla="*/ 96251 h 586540"/>
                    <a:gd name="connsiteX49" fmla="*/ 361366 w 609050"/>
                    <a:gd name="connsiteY49" fmla="*/ 96251 h 586540"/>
                    <a:gd name="connsiteX50" fmla="*/ 361366 w 609050"/>
                    <a:gd name="connsiteY50" fmla="*/ 114880 h 586540"/>
                    <a:gd name="connsiteX51" fmla="*/ 192926 w 609050"/>
                    <a:gd name="connsiteY51" fmla="*/ 114880 h 586540"/>
                    <a:gd name="connsiteX52" fmla="*/ 192926 w 609050"/>
                    <a:gd name="connsiteY52" fmla="*/ 49819 h 586540"/>
                    <a:gd name="connsiteX53" fmla="*/ 361366 w 609050"/>
                    <a:gd name="connsiteY53" fmla="*/ 49819 h 586540"/>
                    <a:gd name="connsiteX54" fmla="*/ 361366 w 609050"/>
                    <a:gd name="connsiteY54" fmla="*/ 68307 h 586540"/>
                    <a:gd name="connsiteX55" fmla="*/ 192926 w 609050"/>
                    <a:gd name="connsiteY55" fmla="*/ 68307 h 586540"/>
                    <a:gd name="connsiteX56" fmla="*/ 166130 w 609050"/>
                    <a:gd name="connsiteY56" fmla="*/ 25222 h 586540"/>
                    <a:gd name="connsiteX57" fmla="*/ 166130 w 609050"/>
                    <a:gd name="connsiteY57" fmla="*/ 155716 h 586540"/>
                    <a:gd name="connsiteX58" fmla="*/ 338987 w 609050"/>
                    <a:gd name="connsiteY58" fmla="*/ 155716 h 586540"/>
                    <a:gd name="connsiteX59" fmla="*/ 338987 w 609050"/>
                    <a:gd name="connsiteY59" fmla="*/ 341040 h 586540"/>
                    <a:gd name="connsiteX60" fmla="*/ 338987 w 609050"/>
                    <a:gd name="connsiteY60" fmla="*/ 531710 h 586540"/>
                    <a:gd name="connsiteX61" fmla="*/ 366721 w 609050"/>
                    <a:gd name="connsiteY61" fmla="*/ 531710 h 586540"/>
                    <a:gd name="connsiteX62" fmla="*/ 366721 w 609050"/>
                    <a:gd name="connsiteY62" fmla="*/ 341040 h 586540"/>
                    <a:gd name="connsiteX63" fmla="*/ 366721 w 609050"/>
                    <a:gd name="connsiteY63" fmla="*/ 155305 h 586540"/>
                    <a:gd name="connsiteX64" fmla="*/ 388002 w 609050"/>
                    <a:gd name="connsiteY64" fmla="*/ 143517 h 586540"/>
                    <a:gd name="connsiteX65" fmla="*/ 388002 w 609050"/>
                    <a:gd name="connsiteY65" fmla="*/ 25222 h 586540"/>
                    <a:gd name="connsiteX66" fmla="*/ 140867 w 609050"/>
                    <a:gd name="connsiteY66" fmla="*/ 0 h 586540"/>
                    <a:gd name="connsiteX67" fmla="*/ 413402 w 609050"/>
                    <a:gd name="connsiteY67" fmla="*/ 0 h 586540"/>
                    <a:gd name="connsiteX68" fmla="*/ 413402 w 609050"/>
                    <a:gd name="connsiteY68" fmla="*/ 129398 h 586540"/>
                    <a:gd name="connsiteX69" fmla="*/ 432486 w 609050"/>
                    <a:gd name="connsiteY69" fmla="*/ 118843 h 586540"/>
                    <a:gd name="connsiteX70" fmla="*/ 584199 w 609050"/>
                    <a:gd name="connsiteY70" fmla="*/ 118843 h 586540"/>
                    <a:gd name="connsiteX71" fmla="*/ 584199 w 609050"/>
                    <a:gd name="connsiteY71" fmla="*/ 531710 h 586540"/>
                    <a:gd name="connsiteX72" fmla="*/ 609050 w 609050"/>
                    <a:gd name="connsiteY72" fmla="*/ 531710 h 586540"/>
                    <a:gd name="connsiteX73" fmla="*/ 609050 w 609050"/>
                    <a:gd name="connsiteY73" fmla="*/ 586540 h 586540"/>
                    <a:gd name="connsiteX74" fmla="*/ 0 w 609050"/>
                    <a:gd name="connsiteY74" fmla="*/ 586540 h 586540"/>
                    <a:gd name="connsiteX75" fmla="*/ 0 w 609050"/>
                    <a:gd name="connsiteY75" fmla="*/ 531710 h 586540"/>
                    <a:gd name="connsiteX76" fmla="*/ 24851 w 609050"/>
                    <a:gd name="connsiteY76" fmla="*/ 531710 h 586540"/>
                    <a:gd name="connsiteX77" fmla="*/ 24851 w 609050"/>
                    <a:gd name="connsiteY77" fmla="*/ 155716 h 586540"/>
                    <a:gd name="connsiteX78" fmla="*/ 140867 w 609050"/>
                    <a:gd name="connsiteY78" fmla="*/ 155716 h 586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609050" h="586540">
                      <a:moveTo>
                        <a:pt x="216243" y="412730"/>
                      </a:moveTo>
                      <a:lnTo>
                        <a:pt x="216243" y="456594"/>
                      </a:lnTo>
                      <a:lnTo>
                        <a:pt x="293953" y="456594"/>
                      </a:lnTo>
                      <a:lnTo>
                        <a:pt x="293953" y="412730"/>
                      </a:lnTo>
                      <a:close/>
                      <a:moveTo>
                        <a:pt x="69884" y="412730"/>
                      </a:moveTo>
                      <a:lnTo>
                        <a:pt x="69884" y="456594"/>
                      </a:lnTo>
                      <a:lnTo>
                        <a:pt x="147595" y="456594"/>
                      </a:lnTo>
                      <a:lnTo>
                        <a:pt x="147595" y="412730"/>
                      </a:lnTo>
                      <a:close/>
                      <a:moveTo>
                        <a:pt x="460769" y="376268"/>
                      </a:moveTo>
                      <a:lnTo>
                        <a:pt x="460769" y="414786"/>
                      </a:lnTo>
                      <a:lnTo>
                        <a:pt x="555916" y="414786"/>
                      </a:lnTo>
                      <a:lnTo>
                        <a:pt x="555916" y="376268"/>
                      </a:lnTo>
                      <a:close/>
                      <a:moveTo>
                        <a:pt x="216243" y="339670"/>
                      </a:moveTo>
                      <a:lnTo>
                        <a:pt x="216243" y="383533"/>
                      </a:lnTo>
                      <a:lnTo>
                        <a:pt x="293953" y="383533"/>
                      </a:lnTo>
                      <a:lnTo>
                        <a:pt x="293953" y="339670"/>
                      </a:lnTo>
                      <a:close/>
                      <a:moveTo>
                        <a:pt x="69884" y="339670"/>
                      </a:moveTo>
                      <a:lnTo>
                        <a:pt x="69884" y="383533"/>
                      </a:lnTo>
                      <a:lnTo>
                        <a:pt x="147595" y="383533"/>
                      </a:lnTo>
                      <a:lnTo>
                        <a:pt x="147595" y="339670"/>
                      </a:lnTo>
                      <a:close/>
                      <a:moveTo>
                        <a:pt x="460769" y="303071"/>
                      </a:moveTo>
                      <a:lnTo>
                        <a:pt x="460769" y="341726"/>
                      </a:lnTo>
                      <a:lnTo>
                        <a:pt x="555916" y="341726"/>
                      </a:lnTo>
                      <a:lnTo>
                        <a:pt x="555916" y="303071"/>
                      </a:lnTo>
                      <a:close/>
                      <a:moveTo>
                        <a:pt x="216243" y="266609"/>
                      </a:moveTo>
                      <a:lnTo>
                        <a:pt x="216243" y="310473"/>
                      </a:lnTo>
                      <a:lnTo>
                        <a:pt x="293953" y="310473"/>
                      </a:lnTo>
                      <a:lnTo>
                        <a:pt x="293953" y="266609"/>
                      </a:lnTo>
                      <a:close/>
                      <a:moveTo>
                        <a:pt x="69884" y="266609"/>
                      </a:moveTo>
                      <a:lnTo>
                        <a:pt x="69884" y="310473"/>
                      </a:lnTo>
                      <a:lnTo>
                        <a:pt x="147595" y="310473"/>
                      </a:lnTo>
                      <a:lnTo>
                        <a:pt x="147595" y="266609"/>
                      </a:lnTo>
                      <a:close/>
                      <a:moveTo>
                        <a:pt x="460769" y="230010"/>
                      </a:moveTo>
                      <a:lnTo>
                        <a:pt x="460769" y="268528"/>
                      </a:lnTo>
                      <a:lnTo>
                        <a:pt x="555916" y="268528"/>
                      </a:lnTo>
                      <a:lnTo>
                        <a:pt x="555916" y="230010"/>
                      </a:lnTo>
                      <a:close/>
                      <a:moveTo>
                        <a:pt x="216243" y="193549"/>
                      </a:moveTo>
                      <a:lnTo>
                        <a:pt x="216243" y="237412"/>
                      </a:lnTo>
                      <a:lnTo>
                        <a:pt x="293953" y="237412"/>
                      </a:lnTo>
                      <a:lnTo>
                        <a:pt x="293953" y="193549"/>
                      </a:lnTo>
                      <a:close/>
                      <a:moveTo>
                        <a:pt x="69884" y="193549"/>
                      </a:moveTo>
                      <a:lnTo>
                        <a:pt x="69884" y="237412"/>
                      </a:lnTo>
                      <a:lnTo>
                        <a:pt x="147595" y="237412"/>
                      </a:lnTo>
                      <a:lnTo>
                        <a:pt x="147595" y="193549"/>
                      </a:lnTo>
                      <a:close/>
                      <a:moveTo>
                        <a:pt x="460769" y="156950"/>
                      </a:moveTo>
                      <a:lnTo>
                        <a:pt x="460769" y="195468"/>
                      </a:lnTo>
                      <a:lnTo>
                        <a:pt x="555916" y="195468"/>
                      </a:lnTo>
                      <a:lnTo>
                        <a:pt x="555916" y="156950"/>
                      </a:lnTo>
                      <a:close/>
                      <a:moveTo>
                        <a:pt x="192926" y="96251"/>
                      </a:moveTo>
                      <a:lnTo>
                        <a:pt x="361366" y="96251"/>
                      </a:lnTo>
                      <a:lnTo>
                        <a:pt x="361366" y="114880"/>
                      </a:lnTo>
                      <a:lnTo>
                        <a:pt x="192926" y="114880"/>
                      </a:lnTo>
                      <a:close/>
                      <a:moveTo>
                        <a:pt x="192926" y="49819"/>
                      </a:moveTo>
                      <a:lnTo>
                        <a:pt x="361366" y="49819"/>
                      </a:lnTo>
                      <a:lnTo>
                        <a:pt x="361366" y="68307"/>
                      </a:lnTo>
                      <a:lnTo>
                        <a:pt x="192926" y="68307"/>
                      </a:lnTo>
                      <a:close/>
                      <a:moveTo>
                        <a:pt x="166130" y="25222"/>
                      </a:moveTo>
                      <a:lnTo>
                        <a:pt x="166130" y="155716"/>
                      </a:lnTo>
                      <a:lnTo>
                        <a:pt x="338987" y="155716"/>
                      </a:lnTo>
                      <a:lnTo>
                        <a:pt x="338987" y="341040"/>
                      </a:lnTo>
                      <a:lnTo>
                        <a:pt x="338987" y="531710"/>
                      </a:lnTo>
                      <a:lnTo>
                        <a:pt x="366721" y="531710"/>
                      </a:lnTo>
                      <a:lnTo>
                        <a:pt x="366721" y="341040"/>
                      </a:lnTo>
                      <a:lnTo>
                        <a:pt x="366721" y="155305"/>
                      </a:lnTo>
                      <a:lnTo>
                        <a:pt x="388002" y="143517"/>
                      </a:lnTo>
                      <a:lnTo>
                        <a:pt x="388002" y="25222"/>
                      </a:lnTo>
                      <a:close/>
                      <a:moveTo>
                        <a:pt x="140867" y="0"/>
                      </a:moveTo>
                      <a:lnTo>
                        <a:pt x="413402" y="0"/>
                      </a:lnTo>
                      <a:lnTo>
                        <a:pt x="413402" y="129398"/>
                      </a:lnTo>
                      <a:lnTo>
                        <a:pt x="432486" y="118843"/>
                      </a:lnTo>
                      <a:lnTo>
                        <a:pt x="584199" y="118843"/>
                      </a:lnTo>
                      <a:lnTo>
                        <a:pt x="584199" y="531710"/>
                      </a:lnTo>
                      <a:lnTo>
                        <a:pt x="609050" y="531710"/>
                      </a:lnTo>
                      <a:lnTo>
                        <a:pt x="609050" y="586540"/>
                      </a:lnTo>
                      <a:lnTo>
                        <a:pt x="0" y="586540"/>
                      </a:lnTo>
                      <a:lnTo>
                        <a:pt x="0" y="531710"/>
                      </a:lnTo>
                      <a:lnTo>
                        <a:pt x="24851" y="531710"/>
                      </a:lnTo>
                      <a:lnTo>
                        <a:pt x="24851" y="155716"/>
                      </a:lnTo>
                      <a:lnTo>
                        <a:pt x="140867" y="15571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2" name="ïṧḻîďé">
                <a:extLst>
                  <a:ext uri="{FF2B5EF4-FFF2-40B4-BE49-F238E27FC236}">
                    <a16:creationId xmlns:a16="http://schemas.microsoft.com/office/drawing/2014/main" id="{2CE00903-9B4D-4B9B-A374-A1F795D4B012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1969868" y="1365118"/>
                <a:ext cx="3847900" cy="1017430"/>
                <a:chOff x="673100" y="1130300"/>
                <a:chExt cx="3847900" cy="1017430"/>
              </a:xfrm>
            </p:grpSpPr>
            <p:sp>
              <p:nvSpPr>
                <p:cNvPr id="23" name="iṡ1îďé">
                  <a:extLst>
                    <a:ext uri="{FF2B5EF4-FFF2-40B4-BE49-F238E27FC236}">
                      <a16:creationId xmlns:a16="http://schemas.microsoft.com/office/drawing/2014/main" id="{9C10B3F0-C64C-437E-B632-46902C1ED506}"/>
                    </a:ext>
                  </a:extLst>
                </p:cNvPr>
                <p:cNvSpPr txBox="1"/>
                <p:nvPr/>
              </p:nvSpPr>
              <p:spPr>
                <a:xfrm>
                  <a:off x="673100" y="1130300"/>
                  <a:ext cx="3847900" cy="39251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91440" tIns="45720" rIns="91440" bIns="45720" anchor="ctr" anchorCtr="0">
                  <a:normAutofit lnSpcReduction="10000"/>
                </a:bodyPr>
                <a:lstStyle/>
                <a:p>
                  <a:pPr>
                    <a:buSzPct val="25000"/>
                  </a:pPr>
                  <a:r>
                    <a:rPr lang="de-DE" sz="2000" b="1" dirty="0"/>
                    <a:t>Text here</a:t>
                  </a:r>
                </a:p>
              </p:txBody>
            </p:sp>
            <p:sp>
              <p:nvSpPr>
                <p:cNvPr id="24" name="iṡľïḓê">
                  <a:extLst>
                    <a:ext uri="{FF2B5EF4-FFF2-40B4-BE49-F238E27FC236}">
                      <a16:creationId xmlns:a16="http://schemas.microsoft.com/office/drawing/2014/main" id="{75565152-F634-45C6-B1BB-8040E04891A8}"/>
                    </a:ext>
                  </a:extLst>
                </p:cNvPr>
                <p:cNvSpPr txBox="1"/>
                <p:nvPr/>
              </p:nvSpPr>
              <p:spPr>
                <a:xfrm>
                  <a:off x="673100" y="1522812"/>
                  <a:ext cx="3847900" cy="62491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50000"/>
                    </a:lnSpc>
                    <a:buSzPct val="25000"/>
                  </a:pPr>
                  <a:r>
                    <a:rPr lang="en-US" altLang="zh-CN" sz="1200" dirty="0"/>
                    <a:t>Copy paste fonts. Choose the only option to retain text..…</a:t>
                  </a:r>
                  <a:r>
                    <a:rPr lang="de-DE" altLang="zh-CN" sz="1200" dirty="0"/>
                    <a:t>.</a:t>
                  </a:r>
                </a:p>
              </p:txBody>
            </p:sp>
          </p:grpSp>
        </p:grpSp>
        <p:grpSp>
          <p:nvGrpSpPr>
            <p:cNvPr id="9" name="í$lïdè">
              <a:extLst>
                <a:ext uri="{FF2B5EF4-FFF2-40B4-BE49-F238E27FC236}">
                  <a16:creationId xmlns:a16="http://schemas.microsoft.com/office/drawing/2014/main" id="{C0CE5E03-14E7-4ED7-A9AC-2548ADBD69C0}"/>
                </a:ext>
              </a:extLst>
            </p:cNvPr>
            <p:cNvGrpSpPr/>
            <p:nvPr/>
          </p:nvGrpSpPr>
          <p:grpSpPr>
            <a:xfrm>
              <a:off x="673100" y="4937134"/>
              <a:ext cx="5144668" cy="1209666"/>
              <a:chOff x="673100" y="1269000"/>
              <a:chExt cx="5144668" cy="1209666"/>
            </a:xfrm>
          </p:grpSpPr>
          <p:grpSp>
            <p:nvGrpSpPr>
              <p:cNvPr id="15" name="îSḻîḑè">
                <a:extLst>
                  <a:ext uri="{FF2B5EF4-FFF2-40B4-BE49-F238E27FC236}">
                    <a16:creationId xmlns:a16="http://schemas.microsoft.com/office/drawing/2014/main" id="{3E012BC7-B295-4785-8762-5A8A48FAE371}"/>
                  </a:ext>
                </a:extLst>
              </p:cNvPr>
              <p:cNvGrpSpPr/>
              <p:nvPr/>
            </p:nvGrpSpPr>
            <p:grpSpPr>
              <a:xfrm>
                <a:off x="673100" y="1269000"/>
                <a:ext cx="1209666" cy="1209666"/>
                <a:chOff x="769412" y="1571625"/>
                <a:chExt cx="1209666" cy="1209666"/>
              </a:xfrm>
            </p:grpSpPr>
            <p:sp>
              <p:nvSpPr>
                <p:cNvPr id="19" name="îṩliḋe">
                  <a:extLst>
                    <a:ext uri="{FF2B5EF4-FFF2-40B4-BE49-F238E27FC236}">
                      <a16:creationId xmlns:a16="http://schemas.microsoft.com/office/drawing/2014/main" id="{753DE9DB-C90D-4B85-BE5A-54036A1DDE0B}"/>
                    </a:ext>
                  </a:extLst>
                </p:cNvPr>
                <p:cNvSpPr/>
                <p:nvPr/>
              </p:nvSpPr>
              <p:spPr>
                <a:xfrm>
                  <a:off x="769412" y="1571625"/>
                  <a:ext cx="1209666" cy="1209666"/>
                </a:xfrm>
                <a:prstGeom prst="diamon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işlïďe">
                  <a:extLst>
                    <a:ext uri="{FF2B5EF4-FFF2-40B4-BE49-F238E27FC236}">
                      <a16:creationId xmlns:a16="http://schemas.microsoft.com/office/drawing/2014/main" id="{7D94317D-F45F-4092-8B7F-406236BD93FB}"/>
                    </a:ext>
                  </a:extLst>
                </p:cNvPr>
                <p:cNvSpPr/>
                <p:nvPr/>
              </p:nvSpPr>
              <p:spPr bwMode="auto">
                <a:xfrm>
                  <a:off x="1186238" y="1995399"/>
                  <a:ext cx="376014" cy="362118"/>
                </a:xfrm>
                <a:custGeom>
                  <a:avLst/>
                  <a:gdLst>
                    <a:gd name="connsiteX0" fmla="*/ 216243 w 609050"/>
                    <a:gd name="connsiteY0" fmla="*/ 412730 h 586540"/>
                    <a:gd name="connsiteX1" fmla="*/ 216243 w 609050"/>
                    <a:gd name="connsiteY1" fmla="*/ 456594 h 586540"/>
                    <a:gd name="connsiteX2" fmla="*/ 293953 w 609050"/>
                    <a:gd name="connsiteY2" fmla="*/ 456594 h 586540"/>
                    <a:gd name="connsiteX3" fmla="*/ 293953 w 609050"/>
                    <a:gd name="connsiteY3" fmla="*/ 412730 h 586540"/>
                    <a:gd name="connsiteX4" fmla="*/ 69884 w 609050"/>
                    <a:gd name="connsiteY4" fmla="*/ 412730 h 586540"/>
                    <a:gd name="connsiteX5" fmla="*/ 69884 w 609050"/>
                    <a:gd name="connsiteY5" fmla="*/ 456594 h 586540"/>
                    <a:gd name="connsiteX6" fmla="*/ 147595 w 609050"/>
                    <a:gd name="connsiteY6" fmla="*/ 456594 h 586540"/>
                    <a:gd name="connsiteX7" fmla="*/ 147595 w 609050"/>
                    <a:gd name="connsiteY7" fmla="*/ 412730 h 586540"/>
                    <a:gd name="connsiteX8" fmla="*/ 460769 w 609050"/>
                    <a:gd name="connsiteY8" fmla="*/ 376268 h 586540"/>
                    <a:gd name="connsiteX9" fmla="*/ 460769 w 609050"/>
                    <a:gd name="connsiteY9" fmla="*/ 414786 h 586540"/>
                    <a:gd name="connsiteX10" fmla="*/ 555916 w 609050"/>
                    <a:gd name="connsiteY10" fmla="*/ 414786 h 586540"/>
                    <a:gd name="connsiteX11" fmla="*/ 555916 w 609050"/>
                    <a:gd name="connsiteY11" fmla="*/ 376268 h 586540"/>
                    <a:gd name="connsiteX12" fmla="*/ 216243 w 609050"/>
                    <a:gd name="connsiteY12" fmla="*/ 339670 h 586540"/>
                    <a:gd name="connsiteX13" fmla="*/ 216243 w 609050"/>
                    <a:gd name="connsiteY13" fmla="*/ 383533 h 586540"/>
                    <a:gd name="connsiteX14" fmla="*/ 293953 w 609050"/>
                    <a:gd name="connsiteY14" fmla="*/ 383533 h 586540"/>
                    <a:gd name="connsiteX15" fmla="*/ 293953 w 609050"/>
                    <a:gd name="connsiteY15" fmla="*/ 339670 h 586540"/>
                    <a:gd name="connsiteX16" fmla="*/ 69884 w 609050"/>
                    <a:gd name="connsiteY16" fmla="*/ 339670 h 586540"/>
                    <a:gd name="connsiteX17" fmla="*/ 69884 w 609050"/>
                    <a:gd name="connsiteY17" fmla="*/ 383533 h 586540"/>
                    <a:gd name="connsiteX18" fmla="*/ 147595 w 609050"/>
                    <a:gd name="connsiteY18" fmla="*/ 383533 h 586540"/>
                    <a:gd name="connsiteX19" fmla="*/ 147595 w 609050"/>
                    <a:gd name="connsiteY19" fmla="*/ 339670 h 586540"/>
                    <a:gd name="connsiteX20" fmla="*/ 460769 w 609050"/>
                    <a:gd name="connsiteY20" fmla="*/ 303071 h 586540"/>
                    <a:gd name="connsiteX21" fmla="*/ 460769 w 609050"/>
                    <a:gd name="connsiteY21" fmla="*/ 341726 h 586540"/>
                    <a:gd name="connsiteX22" fmla="*/ 555916 w 609050"/>
                    <a:gd name="connsiteY22" fmla="*/ 341726 h 586540"/>
                    <a:gd name="connsiteX23" fmla="*/ 555916 w 609050"/>
                    <a:gd name="connsiteY23" fmla="*/ 303071 h 586540"/>
                    <a:gd name="connsiteX24" fmla="*/ 216243 w 609050"/>
                    <a:gd name="connsiteY24" fmla="*/ 266609 h 586540"/>
                    <a:gd name="connsiteX25" fmla="*/ 216243 w 609050"/>
                    <a:gd name="connsiteY25" fmla="*/ 310473 h 586540"/>
                    <a:gd name="connsiteX26" fmla="*/ 293953 w 609050"/>
                    <a:gd name="connsiteY26" fmla="*/ 310473 h 586540"/>
                    <a:gd name="connsiteX27" fmla="*/ 293953 w 609050"/>
                    <a:gd name="connsiteY27" fmla="*/ 266609 h 586540"/>
                    <a:gd name="connsiteX28" fmla="*/ 69884 w 609050"/>
                    <a:gd name="connsiteY28" fmla="*/ 266609 h 586540"/>
                    <a:gd name="connsiteX29" fmla="*/ 69884 w 609050"/>
                    <a:gd name="connsiteY29" fmla="*/ 310473 h 586540"/>
                    <a:gd name="connsiteX30" fmla="*/ 147595 w 609050"/>
                    <a:gd name="connsiteY30" fmla="*/ 310473 h 586540"/>
                    <a:gd name="connsiteX31" fmla="*/ 147595 w 609050"/>
                    <a:gd name="connsiteY31" fmla="*/ 266609 h 586540"/>
                    <a:gd name="connsiteX32" fmla="*/ 460769 w 609050"/>
                    <a:gd name="connsiteY32" fmla="*/ 230010 h 586540"/>
                    <a:gd name="connsiteX33" fmla="*/ 460769 w 609050"/>
                    <a:gd name="connsiteY33" fmla="*/ 268528 h 586540"/>
                    <a:gd name="connsiteX34" fmla="*/ 555916 w 609050"/>
                    <a:gd name="connsiteY34" fmla="*/ 268528 h 586540"/>
                    <a:gd name="connsiteX35" fmla="*/ 555916 w 609050"/>
                    <a:gd name="connsiteY35" fmla="*/ 230010 h 586540"/>
                    <a:gd name="connsiteX36" fmla="*/ 216243 w 609050"/>
                    <a:gd name="connsiteY36" fmla="*/ 193549 h 586540"/>
                    <a:gd name="connsiteX37" fmla="*/ 216243 w 609050"/>
                    <a:gd name="connsiteY37" fmla="*/ 237412 h 586540"/>
                    <a:gd name="connsiteX38" fmla="*/ 293953 w 609050"/>
                    <a:gd name="connsiteY38" fmla="*/ 237412 h 586540"/>
                    <a:gd name="connsiteX39" fmla="*/ 293953 w 609050"/>
                    <a:gd name="connsiteY39" fmla="*/ 193549 h 586540"/>
                    <a:gd name="connsiteX40" fmla="*/ 69884 w 609050"/>
                    <a:gd name="connsiteY40" fmla="*/ 193549 h 586540"/>
                    <a:gd name="connsiteX41" fmla="*/ 69884 w 609050"/>
                    <a:gd name="connsiteY41" fmla="*/ 237412 h 586540"/>
                    <a:gd name="connsiteX42" fmla="*/ 147595 w 609050"/>
                    <a:gd name="connsiteY42" fmla="*/ 237412 h 586540"/>
                    <a:gd name="connsiteX43" fmla="*/ 147595 w 609050"/>
                    <a:gd name="connsiteY43" fmla="*/ 193549 h 586540"/>
                    <a:gd name="connsiteX44" fmla="*/ 460769 w 609050"/>
                    <a:gd name="connsiteY44" fmla="*/ 156950 h 586540"/>
                    <a:gd name="connsiteX45" fmla="*/ 460769 w 609050"/>
                    <a:gd name="connsiteY45" fmla="*/ 195468 h 586540"/>
                    <a:gd name="connsiteX46" fmla="*/ 555916 w 609050"/>
                    <a:gd name="connsiteY46" fmla="*/ 195468 h 586540"/>
                    <a:gd name="connsiteX47" fmla="*/ 555916 w 609050"/>
                    <a:gd name="connsiteY47" fmla="*/ 156950 h 586540"/>
                    <a:gd name="connsiteX48" fmla="*/ 192926 w 609050"/>
                    <a:gd name="connsiteY48" fmla="*/ 96251 h 586540"/>
                    <a:gd name="connsiteX49" fmla="*/ 361366 w 609050"/>
                    <a:gd name="connsiteY49" fmla="*/ 96251 h 586540"/>
                    <a:gd name="connsiteX50" fmla="*/ 361366 w 609050"/>
                    <a:gd name="connsiteY50" fmla="*/ 114880 h 586540"/>
                    <a:gd name="connsiteX51" fmla="*/ 192926 w 609050"/>
                    <a:gd name="connsiteY51" fmla="*/ 114880 h 586540"/>
                    <a:gd name="connsiteX52" fmla="*/ 192926 w 609050"/>
                    <a:gd name="connsiteY52" fmla="*/ 49819 h 586540"/>
                    <a:gd name="connsiteX53" fmla="*/ 361366 w 609050"/>
                    <a:gd name="connsiteY53" fmla="*/ 49819 h 586540"/>
                    <a:gd name="connsiteX54" fmla="*/ 361366 w 609050"/>
                    <a:gd name="connsiteY54" fmla="*/ 68307 h 586540"/>
                    <a:gd name="connsiteX55" fmla="*/ 192926 w 609050"/>
                    <a:gd name="connsiteY55" fmla="*/ 68307 h 586540"/>
                    <a:gd name="connsiteX56" fmla="*/ 166130 w 609050"/>
                    <a:gd name="connsiteY56" fmla="*/ 25222 h 586540"/>
                    <a:gd name="connsiteX57" fmla="*/ 166130 w 609050"/>
                    <a:gd name="connsiteY57" fmla="*/ 155716 h 586540"/>
                    <a:gd name="connsiteX58" fmla="*/ 338987 w 609050"/>
                    <a:gd name="connsiteY58" fmla="*/ 155716 h 586540"/>
                    <a:gd name="connsiteX59" fmla="*/ 338987 w 609050"/>
                    <a:gd name="connsiteY59" fmla="*/ 341040 h 586540"/>
                    <a:gd name="connsiteX60" fmla="*/ 338987 w 609050"/>
                    <a:gd name="connsiteY60" fmla="*/ 531710 h 586540"/>
                    <a:gd name="connsiteX61" fmla="*/ 366721 w 609050"/>
                    <a:gd name="connsiteY61" fmla="*/ 531710 h 586540"/>
                    <a:gd name="connsiteX62" fmla="*/ 366721 w 609050"/>
                    <a:gd name="connsiteY62" fmla="*/ 341040 h 586540"/>
                    <a:gd name="connsiteX63" fmla="*/ 366721 w 609050"/>
                    <a:gd name="connsiteY63" fmla="*/ 155305 h 586540"/>
                    <a:gd name="connsiteX64" fmla="*/ 388002 w 609050"/>
                    <a:gd name="connsiteY64" fmla="*/ 143517 h 586540"/>
                    <a:gd name="connsiteX65" fmla="*/ 388002 w 609050"/>
                    <a:gd name="connsiteY65" fmla="*/ 25222 h 586540"/>
                    <a:gd name="connsiteX66" fmla="*/ 140867 w 609050"/>
                    <a:gd name="connsiteY66" fmla="*/ 0 h 586540"/>
                    <a:gd name="connsiteX67" fmla="*/ 413402 w 609050"/>
                    <a:gd name="connsiteY67" fmla="*/ 0 h 586540"/>
                    <a:gd name="connsiteX68" fmla="*/ 413402 w 609050"/>
                    <a:gd name="connsiteY68" fmla="*/ 129398 h 586540"/>
                    <a:gd name="connsiteX69" fmla="*/ 432486 w 609050"/>
                    <a:gd name="connsiteY69" fmla="*/ 118843 h 586540"/>
                    <a:gd name="connsiteX70" fmla="*/ 584199 w 609050"/>
                    <a:gd name="connsiteY70" fmla="*/ 118843 h 586540"/>
                    <a:gd name="connsiteX71" fmla="*/ 584199 w 609050"/>
                    <a:gd name="connsiteY71" fmla="*/ 531710 h 586540"/>
                    <a:gd name="connsiteX72" fmla="*/ 609050 w 609050"/>
                    <a:gd name="connsiteY72" fmla="*/ 531710 h 586540"/>
                    <a:gd name="connsiteX73" fmla="*/ 609050 w 609050"/>
                    <a:gd name="connsiteY73" fmla="*/ 586540 h 586540"/>
                    <a:gd name="connsiteX74" fmla="*/ 0 w 609050"/>
                    <a:gd name="connsiteY74" fmla="*/ 586540 h 586540"/>
                    <a:gd name="connsiteX75" fmla="*/ 0 w 609050"/>
                    <a:gd name="connsiteY75" fmla="*/ 531710 h 586540"/>
                    <a:gd name="connsiteX76" fmla="*/ 24851 w 609050"/>
                    <a:gd name="connsiteY76" fmla="*/ 531710 h 586540"/>
                    <a:gd name="connsiteX77" fmla="*/ 24851 w 609050"/>
                    <a:gd name="connsiteY77" fmla="*/ 155716 h 586540"/>
                    <a:gd name="connsiteX78" fmla="*/ 140867 w 609050"/>
                    <a:gd name="connsiteY78" fmla="*/ 155716 h 586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609050" h="586540">
                      <a:moveTo>
                        <a:pt x="216243" y="412730"/>
                      </a:moveTo>
                      <a:lnTo>
                        <a:pt x="216243" y="456594"/>
                      </a:lnTo>
                      <a:lnTo>
                        <a:pt x="293953" y="456594"/>
                      </a:lnTo>
                      <a:lnTo>
                        <a:pt x="293953" y="412730"/>
                      </a:lnTo>
                      <a:close/>
                      <a:moveTo>
                        <a:pt x="69884" y="412730"/>
                      </a:moveTo>
                      <a:lnTo>
                        <a:pt x="69884" y="456594"/>
                      </a:lnTo>
                      <a:lnTo>
                        <a:pt x="147595" y="456594"/>
                      </a:lnTo>
                      <a:lnTo>
                        <a:pt x="147595" y="412730"/>
                      </a:lnTo>
                      <a:close/>
                      <a:moveTo>
                        <a:pt x="460769" y="376268"/>
                      </a:moveTo>
                      <a:lnTo>
                        <a:pt x="460769" y="414786"/>
                      </a:lnTo>
                      <a:lnTo>
                        <a:pt x="555916" y="414786"/>
                      </a:lnTo>
                      <a:lnTo>
                        <a:pt x="555916" y="376268"/>
                      </a:lnTo>
                      <a:close/>
                      <a:moveTo>
                        <a:pt x="216243" y="339670"/>
                      </a:moveTo>
                      <a:lnTo>
                        <a:pt x="216243" y="383533"/>
                      </a:lnTo>
                      <a:lnTo>
                        <a:pt x="293953" y="383533"/>
                      </a:lnTo>
                      <a:lnTo>
                        <a:pt x="293953" y="339670"/>
                      </a:lnTo>
                      <a:close/>
                      <a:moveTo>
                        <a:pt x="69884" y="339670"/>
                      </a:moveTo>
                      <a:lnTo>
                        <a:pt x="69884" y="383533"/>
                      </a:lnTo>
                      <a:lnTo>
                        <a:pt x="147595" y="383533"/>
                      </a:lnTo>
                      <a:lnTo>
                        <a:pt x="147595" y="339670"/>
                      </a:lnTo>
                      <a:close/>
                      <a:moveTo>
                        <a:pt x="460769" y="303071"/>
                      </a:moveTo>
                      <a:lnTo>
                        <a:pt x="460769" y="341726"/>
                      </a:lnTo>
                      <a:lnTo>
                        <a:pt x="555916" y="341726"/>
                      </a:lnTo>
                      <a:lnTo>
                        <a:pt x="555916" y="303071"/>
                      </a:lnTo>
                      <a:close/>
                      <a:moveTo>
                        <a:pt x="216243" y="266609"/>
                      </a:moveTo>
                      <a:lnTo>
                        <a:pt x="216243" y="310473"/>
                      </a:lnTo>
                      <a:lnTo>
                        <a:pt x="293953" y="310473"/>
                      </a:lnTo>
                      <a:lnTo>
                        <a:pt x="293953" y="266609"/>
                      </a:lnTo>
                      <a:close/>
                      <a:moveTo>
                        <a:pt x="69884" y="266609"/>
                      </a:moveTo>
                      <a:lnTo>
                        <a:pt x="69884" y="310473"/>
                      </a:lnTo>
                      <a:lnTo>
                        <a:pt x="147595" y="310473"/>
                      </a:lnTo>
                      <a:lnTo>
                        <a:pt x="147595" y="266609"/>
                      </a:lnTo>
                      <a:close/>
                      <a:moveTo>
                        <a:pt x="460769" y="230010"/>
                      </a:moveTo>
                      <a:lnTo>
                        <a:pt x="460769" y="268528"/>
                      </a:lnTo>
                      <a:lnTo>
                        <a:pt x="555916" y="268528"/>
                      </a:lnTo>
                      <a:lnTo>
                        <a:pt x="555916" y="230010"/>
                      </a:lnTo>
                      <a:close/>
                      <a:moveTo>
                        <a:pt x="216243" y="193549"/>
                      </a:moveTo>
                      <a:lnTo>
                        <a:pt x="216243" y="237412"/>
                      </a:lnTo>
                      <a:lnTo>
                        <a:pt x="293953" y="237412"/>
                      </a:lnTo>
                      <a:lnTo>
                        <a:pt x="293953" y="193549"/>
                      </a:lnTo>
                      <a:close/>
                      <a:moveTo>
                        <a:pt x="69884" y="193549"/>
                      </a:moveTo>
                      <a:lnTo>
                        <a:pt x="69884" y="237412"/>
                      </a:lnTo>
                      <a:lnTo>
                        <a:pt x="147595" y="237412"/>
                      </a:lnTo>
                      <a:lnTo>
                        <a:pt x="147595" y="193549"/>
                      </a:lnTo>
                      <a:close/>
                      <a:moveTo>
                        <a:pt x="460769" y="156950"/>
                      </a:moveTo>
                      <a:lnTo>
                        <a:pt x="460769" y="195468"/>
                      </a:lnTo>
                      <a:lnTo>
                        <a:pt x="555916" y="195468"/>
                      </a:lnTo>
                      <a:lnTo>
                        <a:pt x="555916" y="156950"/>
                      </a:lnTo>
                      <a:close/>
                      <a:moveTo>
                        <a:pt x="192926" y="96251"/>
                      </a:moveTo>
                      <a:lnTo>
                        <a:pt x="361366" y="96251"/>
                      </a:lnTo>
                      <a:lnTo>
                        <a:pt x="361366" y="114880"/>
                      </a:lnTo>
                      <a:lnTo>
                        <a:pt x="192926" y="114880"/>
                      </a:lnTo>
                      <a:close/>
                      <a:moveTo>
                        <a:pt x="192926" y="49819"/>
                      </a:moveTo>
                      <a:lnTo>
                        <a:pt x="361366" y="49819"/>
                      </a:lnTo>
                      <a:lnTo>
                        <a:pt x="361366" y="68307"/>
                      </a:lnTo>
                      <a:lnTo>
                        <a:pt x="192926" y="68307"/>
                      </a:lnTo>
                      <a:close/>
                      <a:moveTo>
                        <a:pt x="166130" y="25222"/>
                      </a:moveTo>
                      <a:lnTo>
                        <a:pt x="166130" y="155716"/>
                      </a:lnTo>
                      <a:lnTo>
                        <a:pt x="338987" y="155716"/>
                      </a:lnTo>
                      <a:lnTo>
                        <a:pt x="338987" y="341040"/>
                      </a:lnTo>
                      <a:lnTo>
                        <a:pt x="338987" y="531710"/>
                      </a:lnTo>
                      <a:lnTo>
                        <a:pt x="366721" y="531710"/>
                      </a:lnTo>
                      <a:lnTo>
                        <a:pt x="366721" y="341040"/>
                      </a:lnTo>
                      <a:lnTo>
                        <a:pt x="366721" y="155305"/>
                      </a:lnTo>
                      <a:lnTo>
                        <a:pt x="388002" y="143517"/>
                      </a:lnTo>
                      <a:lnTo>
                        <a:pt x="388002" y="25222"/>
                      </a:lnTo>
                      <a:close/>
                      <a:moveTo>
                        <a:pt x="140867" y="0"/>
                      </a:moveTo>
                      <a:lnTo>
                        <a:pt x="413402" y="0"/>
                      </a:lnTo>
                      <a:lnTo>
                        <a:pt x="413402" y="129398"/>
                      </a:lnTo>
                      <a:lnTo>
                        <a:pt x="432486" y="118843"/>
                      </a:lnTo>
                      <a:lnTo>
                        <a:pt x="584199" y="118843"/>
                      </a:lnTo>
                      <a:lnTo>
                        <a:pt x="584199" y="531710"/>
                      </a:lnTo>
                      <a:lnTo>
                        <a:pt x="609050" y="531710"/>
                      </a:lnTo>
                      <a:lnTo>
                        <a:pt x="609050" y="586540"/>
                      </a:lnTo>
                      <a:lnTo>
                        <a:pt x="0" y="586540"/>
                      </a:lnTo>
                      <a:lnTo>
                        <a:pt x="0" y="531710"/>
                      </a:lnTo>
                      <a:lnTo>
                        <a:pt x="24851" y="531710"/>
                      </a:lnTo>
                      <a:lnTo>
                        <a:pt x="24851" y="155716"/>
                      </a:lnTo>
                      <a:lnTo>
                        <a:pt x="140867" y="15571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6" name="ïšlíḑê">
                <a:extLst>
                  <a:ext uri="{FF2B5EF4-FFF2-40B4-BE49-F238E27FC236}">
                    <a16:creationId xmlns:a16="http://schemas.microsoft.com/office/drawing/2014/main" id="{655282A0-AF48-4D4F-9160-983C38147AD3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1969868" y="1365118"/>
                <a:ext cx="3847900" cy="1017430"/>
                <a:chOff x="673100" y="1130300"/>
                <a:chExt cx="3847900" cy="1017430"/>
              </a:xfrm>
            </p:grpSpPr>
            <p:sp>
              <p:nvSpPr>
                <p:cNvPr id="17" name="îSḷíḓê">
                  <a:extLst>
                    <a:ext uri="{FF2B5EF4-FFF2-40B4-BE49-F238E27FC236}">
                      <a16:creationId xmlns:a16="http://schemas.microsoft.com/office/drawing/2014/main" id="{AE1E40AD-15D9-473C-8574-184193945B3C}"/>
                    </a:ext>
                  </a:extLst>
                </p:cNvPr>
                <p:cNvSpPr txBox="1"/>
                <p:nvPr/>
              </p:nvSpPr>
              <p:spPr>
                <a:xfrm>
                  <a:off x="673100" y="1130300"/>
                  <a:ext cx="3847900" cy="39251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91440" tIns="45720" rIns="91440" bIns="45720" anchor="ctr" anchorCtr="0">
                  <a:normAutofit lnSpcReduction="10000"/>
                </a:bodyPr>
                <a:lstStyle/>
                <a:p>
                  <a:pPr>
                    <a:buSzPct val="25000"/>
                  </a:pPr>
                  <a:r>
                    <a:rPr lang="de-DE" sz="2000" b="1" dirty="0"/>
                    <a:t>Text here</a:t>
                  </a:r>
                </a:p>
              </p:txBody>
            </p:sp>
            <p:sp>
              <p:nvSpPr>
                <p:cNvPr id="18" name="išḻíḋe">
                  <a:extLst>
                    <a:ext uri="{FF2B5EF4-FFF2-40B4-BE49-F238E27FC236}">
                      <a16:creationId xmlns:a16="http://schemas.microsoft.com/office/drawing/2014/main" id="{368B1733-D0C9-44D1-9C3D-C68929E5847F}"/>
                    </a:ext>
                  </a:extLst>
                </p:cNvPr>
                <p:cNvSpPr txBox="1"/>
                <p:nvPr/>
              </p:nvSpPr>
              <p:spPr>
                <a:xfrm>
                  <a:off x="673100" y="1522812"/>
                  <a:ext cx="3847900" cy="62491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50000"/>
                    </a:lnSpc>
                    <a:buSzPct val="25000"/>
                  </a:pPr>
                  <a:r>
                    <a:rPr lang="en-US" altLang="zh-CN" sz="1200" dirty="0"/>
                    <a:t>Copy paste fonts. Choose the only option to retain text..…</a:t>
                  </a:r>
                  <a:r>
                    <a:rPr lang="de-DE" altLang="zh-CN" sz="1200" dirty="0"/>
                    <a:t>.</a:t>
                  </a:r>
                </a:p>
              </p:txBody>
            </p:sp>
          </p:grpSp>
        </p:grpSp>
        <p:grpSp>
          <p:nvGrpSpPr>
            <p:cNvPr id="10" name="íŝľïďê">
              <a:extLst>
                <a:ext uri="{FF2B5EF4-FFF2-40B4-BE49-F238E27FC236}">
                  <a16:creationId xmlns:a16="http://schemas.microsoft.com/office/drawing/2014/main" id="{E8E1B9D7-15C4-47A7-ADD9-D8B1782F07A9}"/>
                </a:ext>
              </a:extLst>
            </p:cNvPr>
            <p:cNvGrpSpPr/>
            <p:nvPr/>
          </p:nvGrpSpPr>
          <p:grpSpPr>
            <a:xfrm>
              <a:off x="6771000" y="2908608"/>
              <a:ext cx="1459884" cy="1459884"/>
              <a:chOff x="769412" y="1571625"/>
              <a:chExt cx="1209666" cy="1209666"/>
            </a:xfrm>
          </p:grpSpPr>
          <p:sp>
            <p:nvSpPr>
              <p:cNvPr id="13" name="ïSľîḍe">
                <a:extLst>
                  <a:ext uri="{FF2B5EF4-FFF2-40B4-BE49-F238E27FC236}">
                    <a16:creationId xmlns:a16="http://schemas.microsoft.com/office/drawing/2014/main" id="{673CF976-2B8E-477C-8E93-3C285171A606}"/>
                  </a:ext>
                </a:extLst>
              </p:cNvPr>
              <p:cNvSpPr/>
              <p:nvPr/>
            </p:nvSpPr>
            <p:spPr>
              <a:xfrm>
                <a:off x="769412" y="1571625"/>
                <a:ext cx="1209666" cy="1209666"/>
              </a:xfrm>
              <a:prstGeom prst="diamond">
                <a:avLst/>
              </a:prstGeom>
              <a:solidFill>
                <a:schemeClr val="accent1"/>
              </a:solidFill>
              <a:ln w="381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ïşļiḑê">
                <a:extLst>
                  <a:ext uri="{FF2B5EF4-FFF2-40B4-BE49-F238E27FC236}">
                    <a16:creationId xmlns:a16="http://schemas.microsoft.com/office/drawing/2014/main" id="{8D1CAEB9-4F53-4C8C-B592-46B517C76AF4}"/>
                  </a:ext>
                </a:extLst>
              </p:cNvPr>
              <p:cNvSpPr/>
              <p:nvPr/>
            </p:nvSpPr>
            <p:spPr bwMode="auto">
              <a:xfrm>
                <a:off x="1186238" y="1995399"/>
                <a:ext cx="376014" cy="362118"/>
              </a:xfrm>
              <a:custGeom>
                <a:avLst/>
                <a:gdLst>
                  <a:gd name="connsiteX0" fmla="*/ 216243 w 609050"/>
                  <a:gd name="connsiteY0" fmla="*/ 412730 h 586540"/>
                  <a:gd name="connsiteX1" fmla="*/ 216243 w 609050"/>
                  <a:gd name="connsiteY1" fmla="*/ 456594 h 586540"/>
                  <a:gd name="connsiteX2" fmla="*/ 293953 w 609050"/>
                  <a:gd name="connsiteY2" fmla="*/ 456594 h 586540"/>
                  <a:gd name="connsiteX3" fmla="*/ 293953 w 609050"/>
                  <a:gd name="connsiteY3" fmla="*/ 412730 h 586540"/>
                  <a:gd name="connsiteX4" fmla="*/ 69884 w 609050"/>
                  <a:gd name="connsiteY4" fmla="*/ 412730 h 586540"/>
                  <a:gd name="connsiteX5" fmla="*/ 69884 w 609050"/>
                  <a:gd name="connsiteY5" fmla="*/ 456594 h 586540"/>
                  <a:gd name="connsiteX6" fmla="*/ 147595 w 609050"/>
                  <a:gd name="connsiteY6" fmla="*/ 456594 h 586540"/>
                  <a:gd name="connsiteX7" fmla="*/ 147595 w 609050"/>
                  <a:gd name="connsiteY7" fmla="*/ 412730 h 586540"/>
                  <a:gd name="connsiteX8" fmla="*/ 460769 w 609050"/>
                  <a:gd name="connsiteY8" fmla="*/ 376268 h 586540"/>
                  <a:gd name="connsiteX9" fmla="*/ 460769 w 609050"/>
                  <a:gd name="connsiteY9" fmla="*/ 414786 h 586540"/>
                  <a:gd name="connsiteX10" fmla="*/ 555916 w 609050"/>
                  <a:gd name="connsiteY10" fmla="*/ 414786 h 586540"/>
                  <a:gd name="connsiteX11" fmla="*/ 555916 w 609050"/>
                  <a:gd name="connsiteY11" fmla="*/ 376268 h 586540"/>
                  <a:gd name="connsiteX12" fmla="*/ 216243 w 609050"/>
                  <a:gd name="connsiteY12" fmla="*/ 339670 h 586540"/>
                  <a:gd name="connsiteX13" fmla="*/ 216243 w 609050"/>
                  <a:gd name="connsiteY13" fmla="*/ 383533 h 586540"/>
                  <a:gd name="connsiteX14" fmla="*/ 293953 w 609050"/>
                  <a:gd name="connsiteY14" fmla="*/ 383533 h 586540"/>
                  <a:gd name="connsiteX15" fmla="*/ 293953 w 609050"/>
                  <a:gd name="connsiteY15" fmla="*/ 339670 h 586540"/>
                  <a:gd name="connsiteX16" fmla="*/ 69884 w 609050"/>
                  <a:gd name="connsiteY16" fmla="*/ 339670 h 586540"/>
                  <a:gd name="connsiteX17" fmla="*/ 69884 w 609050"/>
                  <a:gd name="connsiteY17" fmla="*/ 383533 h 586540"/>
                  <a:gd name="connsiteX18" fmla="*/ 147595 w 609050"/>
                  <a:gd name="connsiteY18" fmla="*/ 383533 h 586540"/>
                  <a:gd name="connsiteX19" fmla="*/ 147595 w 609050"/>
                  <a:gd name="connsiteY19" fmla="*/ 339670 h 586540"/>
                  <a:gd name="connsiteX20" fmla="*/ 460769 w 609050"/>
                  <a:gd name="connsiteY20" fmla="*/ 303071 h 586540"/>
                  <a:gd name="connsiteX21" fmla="*/ 460769 w 609050"/>
                  <a:gd name="connsiteY21" fmla="*/ 341726 h 586540"/>
                  <a:gd name="connsiteX22" fmla="*/ 555916 w 609050"/>
                  <a:gd name="connsiteY22" fmla="*/ 341726 h 586540"/>
                  <a:gd name="connsiteX23" fmla="*/ 555916 w 609050"/>
                  <a:gd name="connsiteY23" fmla="*/ 303071 h 586540"/>
                  <a:gd name="connsiteX24" fmla="*/ 216243 w 609050"/>
                  <a:gd name="connsiteY24" fmla="*/ 266609 h 586540"/>
                  <a:gd name="connsiteX25" fmla="*/ 216243 w 609050"/>
                  <a:gd name="connsiteY25" fmla="*/ 310473 h 586540"/>
                  <a:gd name="connsiteX26" fmla="*/ 293953 w 609050"/>
                  <a:gd name="connsiteY26" fmla="*/ 310473 h 586540"/>
                  <a:gd name="connsiteX27" fmla="*/ 293953 w 609050"/>
                  <a:gd name="connsiteY27" fmla="*/ 266609 h 586540"/>
                  <a:gd name="connsiteX28" fmla="*/ 69884 w 609050"/>
                  <a:gd name="connsiteY28" fmla="*/ 266609 h 586540"/>
                  <a:gd name="connsiteX29" fmla="*/ 69884 w 609050"/>
                  <a:gd name="connsiteY29" fmla="*/ 310473 h 586540"/>
                  <a:gd name="connsiteX30" fmla="*/ 147595 w 609050"/>
                  <a:gd name="connsiteY30" fmla="*/ 310473 h 586540"/>
                  <a:gd name="connsiteX31" fmla="*/ 147595 w 609050"/>
                  <a:gd name="connsiteY31" fmla="*/ 266609 h 586540"/>
                  <a:gd name="connsiteX32" fmla="*/ 460769 w 609050"/>
                  <a:gd name="connsiteY32" fmla="*/ 230010 h 586540"/>
                  <a:gd name="connsiteX33" fmla="*/ 460769 w 609050"/>
                  <a:gd name="connsiteY33" fmla="*/ 268528 h 586540"/>
                  <a:gd name="connsiteX34" fmla="*/ 555916 w 609050"/>
                  <a:gd name="connsiteY34" fmla="*/ 268528 h 586540"/>
                  <a:gd name="connsiteX35" fmla="*/ 555916 w 609050"/>
                  <a:gd name="connsiteY35" fmla="*/ 230010 h 586540"/>
                  <a:gd name="connsiteX36" fmla="*/ 216243 w 609050"/>
                  <a:gd name="connsiteY36" fmla="*/ 193549 h 586540"/>
                  <a:gd name="connsiteX37" fmla="*/ 216243 w 609050"/>
                  <a:gd name="connsiteY37" fmla="*/ 237412 h 586540"/>
                  <a:gd name="connsiteX38" fmla="*/ 293953 w 609050"/>
                  <a:gd name="connsiteY38" fmla="*/ 237412 h 586540"/>
                  <a:gd name="connsiteX39" fmla="*/ 293953 w 609050"/>
                  <a:gd name="connsiteY39" fmla="*/ 193549 h 586540"/>
                  <a:gd name="connsiteX40" fmla="*/ 69884 w 609050"/>
                  <a:gd name="connsiteY40" fmla="*/ 193549 h 586540"/>
                  <a:gd name="connsiteX41" fmla="*/ 69884 w 609050"/>
                  <a:gd name="connsiteY41" fmla="*/ 237412 h 586540"/>
                  <a:gd name="connsiteX42" fmla="*/ 147595 w 609050"/>
                  <a:gd name="connsiteY42" fmla="*/ 237412 h 586540"/>
                  <a:gd name="connsiteX43" fmla="*/ 147595 w 609050"/>
                  <a:gd name="connsiteY43" fmla="*/ 193549 h 586540"/>
                  <a:gd name="connsiteX44" fmla="*/ 460769 w 609050"/>
                  <a:gd name="connsiteY44" fmla="*/ 156950 h 586540"/>
                  <a:gd name="connsiteX45" fmla="*/ 460769 w 609050"/>
                  <a:gd name="connsiteY45" fmla="*/ 195468 h 586540"/>
                  <a:gd name="connsiteX46" fmla="*/ 555916 w 609050"/>
                  <a:gd name="connsiteY46" fmla="*/ 195468 h 586540"/>
                  <a:gd name="connsiteX47" fmla="*/ 555916 w 609050"/>
                  <a:gd name="connsiteY47" fmla="*/ 156950 h 586540"/>
                  <a:gd name="connsiteX48" fmla="*/ 192926 w 609050"/>
                  <a:gd name="connsiteY48" fmla="*/ 96251 h 586540"/>
                  <a:gd name="connsiteX49" fmla="*/ 361366 w 609050"/>
                  <a:gd name="connsiteY49" fmla="*/ 96251 h 586540"/>
                  <a:gd name="connsiteX50" fmla="*/ 361366 w 609050"/>
                  <a:gd name="connsiteY50" fmla="*/ 114880 h 586540"/>
                  <a:gd name="connsiteX51" fmla="*/ 192926 w 609050"/>
                  <a:gd name="connsiteY51" fmla="*/ 114880 h 586540"/>
                  <a:gd name="connsiteX52" fmla="*/ 192926 w 609050"/>
                  <a:gd name="connsiteY52" fmla="*/ 49819 h 586540"/>
                  <a:gd name="connsiteX53" fmla="*/ 361366 w 609050"/>
                  <a:gd name="connsiteY53" fmla="*/ 49819 h 586540"/>
                  <a:gd name="connsiteX54" fmla="*/ 361366 w 609050"/>
                  <a:gd name="connsiteY54" fmla="*/ 68307 h 586540"/>
                  <a:gd name="connsiteX55" fmla="*/ 192926 w 609050"/>
                  <a:gd name="connsiteY55" fmla="*/ 68307 h 586540"/>
                  <a:gd name="connsiteX56" fmla="*/ 166130 w 609050"/>
                  <a:gd name="connsiteY56" fmla="*/ 25222 h 586540"/>
                  <a:gd name="connsiteX57" fmla="*/ 166130 w 609050"/>
                  <a:gd name="connsiteY57" fmla="*/ 155716 h 586540"/>
                  <a:gd name="connsiteX58" fmla="*/ 338987 w 609050"/>
                  <a:gd name="connsiteY58" fmla="*/ 155716 h 586540"/>
                  <a:gd name="connsiteX59" fmla="*/ 338987 w 609050"/>
                  <a:gd name="connsiteY59" fmla="*/ 341040 h 586540"/>
                  <a:gd name="connsiteX60" fmla="*/ 338987 w 609050"/>
                  <a:gd name="connsiteY60" fmla="*/ 531710 h 586540"/>
                  <a:gd name="connsiteX61" fmla="*/ 366721 w 609050"/>
                  <a:gd name="connsiteY61" fmla="*/ 531710 h 586540"/>
                  <a:gd name="connsiteX62" fmla="*/ 366721 w 609050"/>
                  <a:gd name="connsiteY62" fmla="*/ 341040 h 586540"/>
                  <a:gd name="connsiteX63" fmla="*/ 366721 w 609050"/>
                  <a:gd name="connsiteY63" fmla="*/ 155305 h 586540"/>
                  <a:gd name="connsiteX64" fmla="*/ 388002 w 609050"/>
                  <a:gd name="connsiteY64" fmla="*/ 143517 h 586540"/>
                  <a:gd name="connsiteX65" fmla="*/ 388002 w 609050"/>
                  <a:gd name="connsiteY65" fmla="*/ 25222 h 586540"/>
                  <a:gd name="connsiteX66" fmla="*/ 140867 w 609050"/>
                  <a:gd name="connsiteY66" fmla="*/ 0 h 586540"/>
                  <a:gd name="connsiteX67" fmla="*/ 413402 w 609050"/>
                  <a:gd name="connsiteY67" fmla="*/ 0 h 586540"/>
                  <a:gd name="connsiteX68" fmla="*/ 413402 w 609050"/>
                  <a:gd name="connsiteY68" fmla="*/ 129398 h 586540"/>
                  <a:gd name="connsiteX69" fmla="*/ 432486 w 609050"/>
                  <a:gd name="connsiteY69" fmla="*/ 118843 h 586540"/>
                  <a:gd name="connsiteX70" fmla="*/ 584199 w 609050"/>
                  <a:gd name="connsiteY70" fmla="*/ 118843 h 586540"/>
                  <a:gd name="connsiteX71" fmla="*/ 584199 w 609050"/>
                  <a:gd name="connsiteY71" fmla="*/ 531710 h 586540"/>
                  <a:gd name="connsiteX72" fmla="*/ 609050 w 609050"/>
                  <a:gd name="connsiteY72" fmla="*/ 531710 h 586540"/>
                  <a:gd name="connsiteX73" fmla="*/ 609050 w 609050"/>
                  <a:gd name="connsiteY73" fmla="*/ 586540 h 586540"/>
                  <a:gd name="connsiteX74" fmla="*/ 0 w 609050"/>
                  <a:gd name="connsiteY74" fmla="*/ 586540 h 586540"/>
                  <a:gd name="connsiteX75" fmla="*/ 0 w 609050"/>
                  <a:gd name="connsiteY75" fmla="*/ 531710 h 586540"/>
                  <a:gd name="connsiteX76" fmla="*/ 24851 w 609050"/>
                  <a:gd name="connsiteY76" fmla="*/ 531710 h 586540"/>
                  <a:gd name="connsiteX77" fmla="*/ 24851 w 609050"/>
                  <a:gd name="connsiteY77" fmla="*/ 155716 h 586540"/>
                  <a:gd name="connsiteX78" fmla="*/ 140867 w 609050"/>
                  <a:gd name="connsiteY78" fmla="*/ 155716 h 586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609050" h="586540">
                    <a:moveTo>
                      <a:pt x="216243" y="412730"/>
                    </a:moveTo>
                    <a:lnTo>
                      <a:pt x="216243" y="456594"/>
                    </a:lnTo>
                    <a:lnTo>
                      <a:pt x="293953" y="456594"/>
                    </a:lnTo>
                    <a:lnTo>
                      <a:pt x="293953" y="412730"/>
                    </a:lnTo>
                    <a:close/>
                    <a:moveTo>
                      <a:pt x="69884" y="412730"/>
                    </a:moveTo>
                    <a:lnTo>
                      <a:pt x="69884" y="456594"/>
                    </a:lnTo>
                    <a:lnTo>
                      <a:pt x="147595" y="456594"/>
                    </a:lnTo>
                    <a:lnTo>
                      <a:pt x="147595" y="412730"/>
                    </a:lnTo>
                    <a:close/>
                    <a:moveTo>
                      <a:pt x="460769" y="376268"/>
                    </a:moveTo>
                    <a:lnTo>
                      <a:pt x="460769" y="414786"/>
                    </a:lnTo>
                    <a:lnTo>
                      <a:pt x="555916" y="414786"/>
                    </a:lnTo>
                    <a:lnTo>
                      <a:pt x="555916" y="376268"/>
                    </a:lnTo>
                    <a:close/>
                    <a:moveTo>
                      <a:pt x="216243" y="339670"/>
                    </a:moveTo>
                    <a:lnTo>
                      <a:pt x="216243" y="383533"/>
                    </a:lnTo>
                    <a:lnTo>
                      <a:pt x="293953" y="383533"/>
                    </a:lnTo>
                    <a:lnTo>
                      <a:pt x="293953" y="339670"/>
                    </a:lnTo>
                    <a:close/>
                    <a:moveTo>
                      <a:pt x="69884" y="339670"/>
                    </a:moveTo>
                    <a:lnTo>
                      <a:pt x="69884" y="383533"/>
                    </a:lnTo>
                    <a:lnTo>
                      <a:pt x="147595" y="383533"/>
                    </a:lnTo>
                    <a:lnTo>
                      <a:pt x="147595" y="339670"/>
                    </a:lnTo>
                    <a:close/>
                    <a:moveTo>
                      <a:pt x="460769" y="303071"/>
                    </a:moveTo>
                    <a:lnTo>
                      <a:pt x="460769" y="341726"/>
                    </a:lnTo>
                    <a:lnTo>
                      <a:pt x="555916" y="341726"/>
                    </a:lnTo>
                    <a:lnTo>
                      <a:pt x="555916" y="303071"/>
                    </a:lnTo>
                    <a:close/>
                    <a:moveTo>
                      <a:pt x="216243" y="266609"/>
                    </a:moveTo>
                    <a:lnTo>
                      <a:pt x="216243" y="310473"/>
                    </a:lnTo>
                    <a:lnTo>
                      <a:pt x="293953" y="310473"/>
                    </a:lnTo>
                    <a:lnTo>
                      <a:pt x="293953" y="266609"/>
                    </a:lnTo>
                    <a:close/>
                    <a:moveTo>
                      <a:pt x="69884" y="266609"/>
                    </a:moveTo>
                    <a:lnTo>
                      <a:pt x="69884" y="310473"/>
                    </a:lnTo>
                    <a:lnTo>
                      <a:pt x="147595" y="310473"/>
                    </a:lnTo>
                    <a:lnTo>
                      <a:pt x="147595" y="266609"/>
                    </a:lnTo>
                    <a:close/>
                    <a:moveTo>
                      <a:pt x="460769" y="230010"/>
                    </a:moveTo>
                    <a:lnTo>
                      <a:pt x="460769" y="268528"/>
                    </a:lnTo>
                    <a:lnTo>
                      <a:pt x="555916" y="268528"/>
                    </a:lnTo>
                    <a:lnTo>
                      <a:pt x="555916" y="230010"/>
                    </a:lnTo>
                    <a:close/>
                    <a:moveTo>
                      <a:pt x="216243" y="193549"/>
                    </a:moveTo>
                    <a:lnTo>
                      <a:pt x="216243" y="237412"/>
                    </a:lnTo>
                    <a:lnTo>
                      <a:pt x="293953" y="237412"/>
                    </a:lnTo>
                    <a:lnTo>
                      <a:pt x="293953" y="193549"/>
                    </a:lnTo>
                    <a:close/>
                    <a:moveTo>
                      <a:pt x="69884" y="193549"/>
                    </a:moveTo>
                    <a:lnTo>
                      <a:pt x="69884" y="237412"/>
                    </a:lnTo>
                    <a:lnTo>
                      <a:pt x="147595" y="237412"/>
                    </a:lnTo>
                    <a:lnTo>
                      <a:pt x="147595" y="193549"/>
                    </a:lnTo>
                    <a:close/>
                    <a:moveTo>
                      <a:pt x="460769" y="156950"/>
                    </a:moveTo>
                    <a:lnTo>
                      <a:pt x="460769" y="195468"/>
                    </a:lnTo>
                    <a:lnTo>
                      <a:pt x="555916" y="195468"/>
                    </a:lnTo>
                    <a:lnTo>
                      <a:pt x="555916" y="156950"/>
                    </a:lnTo>
                    <a:close/>
                    <a:moveTo>
                      <a:pt x="192926" y="96251"/>
                    </a:moveTo>
                    <a:lnTo>
                      <a:pt x="361366" y="96251"/>
                    </a:lnTo>
                    <a:lnTo>
                      <a:pt x="361366" y="114880"/>
                    </a:lnTo>
                    <a:lnTo>
                      <a:pt x="192926" y="114880"/>
                    </a:lnTo>
                    <a:close/>
                    <a:moveTo>
                      <a:pt x="192926" y="49819"/>
                    </a:moveTo>
                    <a:lnTo>
                      <a:pt x="361366" y="49819"/>
                    </a:lnTo>
                    <a:lnTo>
                      <a:pt x="361366" y="68307"/>
                    </a:lnTo>
                    <a:lnTo>
                      <a:pt x="192926" y="68307"/>
                    </a:lnTo>
                    <a:close/>
                    <a:moveTo>
                      <a:pt x="166130" y="25222"/>
                    </a:moveTo>
                    <a:lnTo>
                      <a:pt x="166130" y="155716"/>
                    </a:lnTo>
                    <a:lnTo>
                      <a:pt x="338987" y="155716"/>
                    </a:lnTo>
                    <a:lnTo>
                      <a:pt x="338987" y="341040"/>
                    </a:lnTo>
                    <a:lnTo>
                      <a:pt x="338987" y="531710"/>
                    </a:lnTo>
                    <a:lnTo>
                      <a:pt x="366721" y="531710"/>
                    </a:lnTo>
                    <a:lnTo>
                      <a:pt x="366721" y="341040"/>
                    </a:lnTo>
                    <a:lnTo>
                      <a:pt x="366721" y="155305"/>
                    </a:lnTo>
                    <a:lnTo>
                      <a:pt x="388002" y="143517"/>
                    </a:lnTo>
                    <a:lnTo>
                      <a:pt x="388002" y="25222"/>
                    </a:lnTo>
                    <a:close/>
                    <a:moveTo>
                      <a:pt x="140867" y="0"/>
                    </a:moveTo>
                    <a:lnTo>
                      <a:pt x="413402" y="0"/>
                    </a:lnTo>
                    <a:lnTo>
                      <a:pt x="413402" y="129398"/>
                    </a:lnTo>
                    <a:lnTo>
                      <a:pt x="432486" y="118843"/>
                    </a:lnTo>
                    <a:lnTo>
                      <a:pt x="584199" y="118843"/>
                    </a:lnTo>
                    <a:lnTo>
                      <a:pt x="584199" y="531710"/>
                    </a:lnTo>
                    <a:lnTo>
                      <a:pt x="609050" y="531710"/>
                    </a:lnTo>
                    <a:lnTo>
                      <a:pt x="609050" y="586540"/>
                    </a:lnTo>
                    <a:lnTo>
                      <a:pt x="0" y="586540"/>
                    </a:lnTo>
                    <a:lnTo>
                      <a:pt x="0" y="531710"/>
                    </a:lnTo>
                    <a:lnTo>
                      <a:pt x="24851" y="531710"/>
                    </a:lnTo>
                    <a:lnTo>
                      <a:pt x="24851" y="155716"/>
                    </a:lnTo>
                    <a:lnTo>
                      <a:pt x="140867" y="1557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1" name="isḻíḓè">
              <a:extLst>
                <a:ext uri="{FF2B5EF4-FFF2-40B4-BE49-F238E27FC236}">
                  <a16:creationId xmlns:a16="http://schemas.microsoft.com/office/drawing/2014/main" id="{F2253C46-A2EF-4ECA-ACEB-4DF9D44BA54D}"/>
                </a:ext>
              </a:extLst>
            </p:cNvPr>
            <p:cNvSpPr txBox="1"/>
            <p:nvPr/>
          </p:nvSpPr>
          <p:spPr>
            <a:xfrm>
              <a:off x="8298182" y="3199185"/>
              <a:ext cx="3220718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2" name="i$ľidê">
              <a:extLst>
                <a:ext uri="{FF2B5EF4-FFF2-40B4-BE49-F238E27FC236}">
                  <a16:creationId xmlns:a16="http://schemas.microsoft.com/office/drawing/2014/main" id="{62064DC0-A874-48B3-9A5F-B0ABAADFCBFD}"/>
                </a:ext>
              </a:extLst>
            </p:cNvPr>
            <p:cNvSpPr txBox="1"/>
            <p:nvPr/>
          </p:nvSpPr>
          <p:spPr>
            <a:xfrm>
              <a:off x="8298182" y="3591697"/>
              <a:ext cx="322071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34486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6489711-55AA-45BC-864F-CE17172BF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49C0728-CFD8-47D2-A2C3-1C41162D5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90AF2D8-DA21-4D94-AD0F-C82E86ABD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28</a:t>
            </a:fld>
            <a:endParaRPr lang="zh-CN" altLang="en-US"/>
          </a:p>
        </p:txBody>
      </p:sp>
      <p:grpSp>
        <p:nvGrpSpPr>
          <p:cNvPr id="5" name="6376b766-22e7-4acb-8b19-0b0f67bdb94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A9F7996-188E-4E01-B8C0-C66B9958937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353304"/>
            <a:ext cx="10858090" cy="4759223"/>
            <a:chOff x="669925" y="1353304"/>
            <a:chExt cx="10858090" cy="4759223"/>
          </a:xfrm>
        </p:grpSpPr>
        <p:sp>
          <p:nvSpPr>
            <p:cNvPr id="6" name="ïsḻîḓé">
              <a:extLst>
                <a:ext uri="{FF2B5EF4-FFF2-40B4-BE49-F238E27FC236}">
                  <a16:creationId xmlns:a16="http://schemas.microsoft.com/office/drawing/2014/main" id="{33DB737F-A7AE-4EDA-9960-804C1AE1FF74}"/>
                </a:ext>
              </a:extLst>
            </p:cNvPr>
            <p:cNvSpPr/>
            <p:nvPr/>
          </p:nvSpPr>
          <p:spPr>
            <a:xfrm>
              <a:off x="669927" y="1853999"/>
              <a:ext cx="5095805" cy="1801851"/>
            </a:xfrm>
            <a:prstGeom prst="rect">
              <a:avLst/>
            </a:prstGeom>
            <a:blipFill>
              <a:blip r:embed="rId3"/>
              <a:stretch>
                <a:fillRect t="-44582" b="-43958"/>
              </a:stretch>
            </a:blipFill>
            <a:ln w="381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endParaRPr lang="zh-CN" altLang="en-US" sz="1800"/>
            </a:p>
          </p:txBody>
        </p:sp>
        <p:sp>
          <p:nvSpPr>
            <p:cNvPr id="7" name="iṧḻîdé">
              <a:extLst>
                <a:ext uri="{FF2B5EF4-FFF2-40B4-BE49-F238E27FC236}">
                  <a16:creationId xmlns:a16="http://schemas.microsoft.com/office/drawing/2014/main" id="{FE389693-1BF1-4F61-9FB2-63A164D818B5}"/>
                </a:ext>
              </a:extLst>
            </p:cNvPr>
            <p:cNvSpPr/>
            <p:nvPr/>
          </p:nvSpPr>
          <p:spPr>
            <a:xfrm>
              <a:off x="6432210" y="1853999"/>
              <a:ext cx="5095805" cy="1801851"/>
            </a:xfrm>
            <a:prstGeom prst="rect">
              <a:avLst/>
            </a:prstGeom>
            <a:blipFill>
              <a:blip r:embed="rId4"/>
              <a:stretch>
                <a:fillRect t="-44582" b="-43958"/>
              </a:stretch>
            </a:blipFill>
            <a:ln w="381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endParaRPr lang="zh-CN" altLang="en-US" sz="1800"/>
            </a:p>
          </p:txBody>
        </p:sp>
        <p:sp>
          <p:nvSpPr>
            <p:cNvPr id="8" name="i$ľiḑè">
              <a:extLst>
                <a:ext uri="{FF2B5EF4-FFF2-40B4-BE49-F238E27FC236}">
                  <a16:creationId xmlns:a16="http://schemas.microsoft.com/office/drawing/2014/main" id="{0DF99C9A-7023-4177-8942-F00A2921FC15}"/>
                </a:ext>
              </a:extLst>
            </p:cNvPr>
            <p:cNvSpPr txBox="1"/>
            <p:nvPr/>
          </p:nvSpPr>
          <p:spPr bwMode="auto">
            <a:xfrm>
              <a:off x="669925" y="3313509"/>
              <a:ext cx="5087038" cy="348836"/>
            </a:xfrm>
            <a:prstGeom prst="rect">
              <a:avLst/>
            </a:prstGeom>
            <a:solidFill>
              <a:schemeClr val="tx1">
                <a:alpha val="62000"/>
              </a:schemeClr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400" b="1">
                  <a:solidFill>
                    <a:schemeClr val="bg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US" altLang="zh-CN" dirty="0"/>
                <a:t>Text Here</a:t>
              </a:r>
            </a:p>
          </p:txBody>
        </p:sp>
        <p:sp>
          <p:nvSpPr>
            <p:cNvPr id="9" name="îṩḻiďè">
              <a:extLst>
                <a:ext uri="{FF2B5EF4-FFF2-40B4-BE49-F238E27FC236}">
                  <a16:creationId xmlns:a16="http://schemas.microsoft.com/office/drawing/2014/main" id="{0F6EE9D2-09B3-4E23-B079-AF3D05476D77}"/>
                </a:ext>
              </a:extLst>
            </p:cNvPr>
            <p:cNvSpPr txBox="1"/>
            <p:nvPr/>
          </p:nvSpPr>
          <p:spPr bwMode="auto">
            <a:xfrm>
              <a:off x="6432210" y="3307015"/>
              <a:ext cx="5087038" cy="348836"/>
            </a:xfrm>
            <a:prstGeom prst="rect">
              <a:avLst/>
            </a:prstGeom>
            <a:solidFill>
              <a:schemeClr val="tx1">
                <a:alpha val="62000"/>
              </a:schemeClr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400" b="1">
                  <a:solidFill>
                    <a:schemeClr val="bg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US" altLang="zh-CN" dirty="0"/>
                <a:t>Text Here</a:t>
              </a:r>
            </a:p>
          </p:txBody>
        </p:sp>
        <p:sp>
          <p:nvSpPr>
            <p:cNvPr id="10" name="îṡlíḍè">
              <a:extLst>
                <a:ext uri="{FF2B5EF4-FFF2-40B4-BE49-F238E27FC236}">
                  <a16:creationId xmlns:a16="http://schemas.microsoft.com/office/drawing/2014/main" id="{E7FFCF87-6C9E-4B34-A595-E557CF6E4987}"/>
                </a:ext>
              </a:extLst>
            </p:cNvPr>
            <p:cNvSpPr/>
            <p:nvPr/>
          </p:nvSpPr>
          <p:spPr bwMode="auto">
            <a:xfrm>
              <a:off x="669927" y="5373217"/>
              <a:ext cx="10850560" cy="73931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 algn="ctr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algn="ctr"/>
              <a:r>
                <a:rPr lang="en-US" altLang="zh-CN" sz="1600" b="1"/>
                <a:t>Supporting text here</a:t>
              </a:r>
              <a:endParaRPr lang="en-US" altLang="zh-CN" sz="1600" b="1" dirty="0"/>
            </a:p>
          </p:txBody>
        </p:sp>
        <p:grpSp>
          <p:nvGrpSpPr>
            <p:cNvPr id="11" name="îşľîḍe">
              <a:extLst>
                <a:ext uri="{FF2B5EF4-FFF2-40B4-BE49-F238E27FC236}">
                  <a16:creationId xmlns:a16="http://schemas.microsoft.com/office/drawing/2014/main" id="{6F3877CA-753B-46F5-9276-DF281ADC327B}"/>
                </a:ext>
              </a:extLst>
            </p:cNvPr>
            <p:cNvGrpSpPr/>
            <p:nvPr/>
          </p:nvGrpSpPr>
          <p:grpSpPr>
            <a:xfrm>
              <a:off x="2763788" y="1353304"/>
              <a:ext cx="899312" cy="900726"/>
              <a:chOff x="2808193" y="1541018"/>
              <a:chExt cx="899312" cy="900726"/>
            </a:xfrm>
          </p:grpSpPr>
          <p:sp>
            <p:nvSpPr>
              <p:cNvPr id="17" name="ïṣ1iďê">
                <a:extLst>
                  <a:ext uri="{FF2B5EF4-FFF2-40B4-BE49-F238E27FC236}">
                    <a16:creationId xmlns:a16="http://schemas.microsoft.com/office/drawing/2014/main" id="{1A63A559-8942-4D98-B2B1-943489C2BE61}"/>
                  </a:ext>
                </a:extLst>
              </p:cNvPr>
              <p:cNvSpPr/>
              <p:nvPr/>
            </p:nvSpPr>
            <p:spPr bwMode="auto">
              <a:xfrm>
                <a:off x="2808193" y="1541018"/>
                <a:ext cx="899312" cy="900726"/>
              </a:xfrm>
              <a:custGeom>
                <a:avLst/>
                <a:gdLst>
                  <a:gd name="T0" fmla="*/ 1066 w 1272"/>
                  <a:gd name="T1" fmla="*/ 168 h 1274"/>
                  <a:gd name="T2" fmla="*/ 1132 w 1272"/>
                  <a:gd name="T3" fmla="*/ 238 h 1274"/>
                  <a:gd name="T4" fmla="*/ 1186 w 1272"/>
                  <a:gd name="T5" fmla="*/ 316 h 1274"/>
                  <a:gd name="T6" fmla="*/ 1226 w 1272"/>
                  <a:gd name="T7" fmla="*/ 398 h 1274"/>
                  <a:gd name="T8" fmla="*/ 1254 w 1272"/>
                  <a:gd name="T9" fmla="*/ 486 h 1274"/>
                  <a:gd name="T10" fmla="*/ 1270 w 1272"/>
                  <a:gd name="T11" fmla="*/ 576 h 1274"/>
                  <a:gd name="T12" fmla="*/ 1272 w 1272"/>
                  <a:gd name="T13" fmla="*/ 668 h 1274"/>
                  <a:gd name="T14" fmla="*/ 1260 w 1272"/>
                  <a:gd name="T15" fmla="*/ 760 h 1274"/>
                  <a:gd name="T16" fmla="*/ 1236 w 1272"/>
                  <a:gd name="T17" fmla="*/ 850 h 1274"/>
                  <a:gd name="T18" fmla="*/ 1198 w 1272"/>
                  <a:gd name="T19" fmla="*/ 936 h 1274"/>
                  <a:gd name="T20" fmla="*/ 1146 w 1272"/>
                  <a:gd name="T21" fmla="*/ 1016 h 1274"/>
                  <a:gd name="T22" fmla="*/ 1106 w 1272"/>
                  <a:gd name="T23" fmla="*/ 1068 h 1274"/>
                  <a:gd name="T24" fmla="*/ 1036 w 1272"/>
                  <a:gd name="T25" fmla="*/ 1134 h 1274"/>
                  <a:gd name="T26" fmla="*/ 958 w 1272"/>
                  <a:gd name="T27" fmla="*/ 1186 h 1274"/>
                  <a:gd name="T28" fmla="*/ 874 w 1272"/>
                  <a:gd name="T29" fmla="*/ 1228 h 1274"/>
                  <a:gd name="T30" fmla="*/ 786 w 1272"/>
                  <a:gd name="T31" fmla="*/ 1256 h 1274"/>
                  <a:gd name="T32" fmla="*/ 696 w 1272"/>
                  <a:gd name="T33" fmla="*/ 1272 h 1274"/>
                  <a:gd name="T34" fmla="*/ 604 w 1272"/>
                  <a:gd name="T35" fmla="*/ 1274 h 1274"/>
                  <a:gd name="T36" fmla="*/ 514 w 1272"/>
                  <a:gd name="T37" fmla="*/ 1262 h 1274"/>
                  <a:gd name="T38" fmla="*/ 424 w 1272"/>
                  <a:gd name="T39" fmla="*/ 1238 h 1274"/>
                  <a:gd name="T40" fmla="*/ 338 w 1272"/>
                  <a:gd name="T41" fmla="*/ 1200 h 1274"/>
                  <a:gd name="T42" fmla="*/ 256 w 1272"/>
                  <a:gd name="T43" fmla="*/ 1148 h 1274"/>
                  <a:gd name="T44" fmla="*/ 206 w 1272"/>
                  <a:gd name="T45" fmla="*/ 1106 h 1274"/>
                  <a:gd name="T46" fmla="*/ 140 w 1272"/>
                  <a:gd name="T47" fmla="*/ 1036 h 1274"/>
                  <a:gd name="T48" fmla="*/ 86 w 1272"/>
                  <a:gd name="T49" fmla="*/ 958 h 1274"/>
                  <a:gd name="T50" fmla="*/ 46 w 1272"/>
                  <a:gd name="T51" fmla="*/ 876 h 1274"/>
                  <a:gd name="T52" fmla="*/ 18 w 1272"/>
                  <a:gd name="T53" fmla="*/ 788 h 1274"/>
                  <a:gd name="T54" fmla="*/ 2 w 1272"/>
                  <a:gd name="T55" fmla="*/ 698 h 1274"/>
                  <a:gd name="T56" fmla="*/ 0 w 1272"/>
                  <a:gd name="T57" fmla="*/ 606 h 1274"/>
                  <a:gd name="T58" fmla="*/ 10 w 1272"/>
                  <a:gd name="T59" fmla="*/ 514 h 1274"/>
                  <a:gd name="T60" fmla="*/ 36 w 1272"/>
                  <a:gd name="T61" fmla="*/ 426 h 1274"/>
                  <a:gd name="T62" fmla="*/ 74 w 1272"/>
                  <a:gd name="T63" fmla="*/ 338 h 1274"/>
                  <a:gd name="T64" fmla="*/ 124 w 1272"/>
                  <a:gd name="T65" fmla="*/ 258 h 1274"/>
                  <a:gd name="T66" fmla="*/ 166 w 1272"/>
                  <a:gd name="T67" fmla="*/ 208 h 1274"/>
                  <a:gd name="T68" fmla="*/ 236 w 1272"/>
                  <a:gd name="T69" fmla="*/ 142 h 1274"/>
                  <a:gd name="T70" fmla="*/ 314 w 1272"/>
                  <a:gd name="T71" fmla="*/ 88 h 1274"/>
                  <a:gd name="T72" fmla="*/ 398 w 1272"/>
                  <a:gd name="T73" fmla="*/ 46 h 1274"/>
                  <a:gd name="T74" fmla="*/ 486 w 1272"/>
                  <a:gd name="T75" fmla="*/ 18 h 1274"/>
                  <a:gd name="T76" fmla="*/ 576 w 1272"/>
                  <a:gd name="T77" fmla="*/ 4 h 1274"/>
                  <a:gd name="T78" fmla="*/ 668 w 1272"/>
                  <a:gd name="T79" fmla="*/ 2 h 1274"/>
                  <a:gd name="T80" fmla="*/ 758 w 1272"/>
                  <a:gd name="T81" fmla="*/ 12 h 1274"/>
                  <a:gd name="T82" fmla="*/ 848 w 1272"/>
                  <a:gd name="T83" fmla="*/ 36 h 1274"/>
                  <a:gd name="T84" fmla="*/ 934 w 1272"/>
                  <a:gd name="T85" fmla="*/ 74 h 1274"/>
                  <a:gd name="T86" fmla="*/ 1016 w 1272"/>
                  <a:gd name="T87" fmla="*/ 126 h 1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72" h="1274">
                    <a:moveTo>
                      <a:pt x="1042" y="146"/>
                    </a:moveTo>
                    <a:lnTo>
                      <a:pt x="1042" y="146"/>
                    </a:lnTo>
                    <a:lnTo>
                      <a:pt x="1066" y="168"/>
                    </a:lnTo>
                    <a:lnTo>
                      <a:pt x="1090" y="190"/>
                    </a:lnTo>
                    <a:lnTo>
                      <a:pt x="1112" y="214"/>
                    </a:lnTo>
                    <a:lnTo>
                      <a:pt x="1132" y="238"/>
                    </a:lnTo>
                    <a:lnTo>
                      <a:pt x="1152" y="264"/>
                    </a:lnTo>
                    <a:lnTo>
                      <a:pt x="1170" y="290"/>
                    </a:lnTo>
                    <a:lnTo>
                      <a:pt x="1186" y="316"/>
                    </a:lnTo>
                    <a:lnTo>
                      <a:pt x="1200" y="342"/>
                    </a:lnTo>
                    <a:lnTo>
                      <a:pt x="1214" y="370"/>
                    </a:lnTo>
                    <a:lnTo>
                      <a:pt x="1226" y="398"/>
                    </a:lnTo>
                    <a:lnTo>
                      <a:pt x="1238" y="428"/>
                    </a:lnTo>
                    <a:lnTo>
                      <a:pt x="1246" y="456"/>
                    </a:lnTo>
                    <a:lnTo>
                      <a:pt x="1254" y="486"/>
                    </a:lnTo>
                    <a:lnTo>
                      <a:pt x="1260" y="516"/>
                    </a:lnTo>
                    <a:lnTo>
                      <a:pt x="1266" y="546"/>
                    </a:lnTo>
                    <a:lnTo>
                      <a:pt x="1270" y="576"/>
                    </a:lnTo>
                    <a:lnTo>
                      <a:pt x="1272" y="608"/>
                    </a:lnTo>
                    <a:lnTo>
                      <a:pt x="1272" y="638"/>
                    </a:lnTo>
                    <a:lnTo>
                      <a:pt x="1272" y="668"/>
                    </a:lnTo>
                    <a:lnTo>
                      <a:pt x="1270" y="700"/>
                    </a:lnTo>
                    <a:lnTo>
                      <a:pt x="1266" y="730"/>
                    </a:lnTo>
                    <a:lnTo>
                      <a:pt x="1260" y="760"/>
                    </a:lnTo>
                    <a:lnTo>
                      <a:pt x="1254" y="790"/>
                    </a:lnTo>
                    <a:lnTo>
                      <a:pt x="1246" y="820"/>
                    </a:lnTo>
                    <a:lnTo>
                      <a:pt x="1236" y="850"/>
                    </a:lnTo>
                    <a:lnTo>
                      <a:pt x="1226" y="878"/>
                    </a:lnTo>
                    <a:lnTo>
                      <a:pt x="1212" y="908"/>
                    </a:lnTo>
                    <a:lnTo>
                      <a:pt x="1198" y="936"/>
                    </a:lnTo>
                    <a:lnTo>
                      <a:pt x="1182" y="964"/>
                    </a:lnTo>
                    <a:lnTo>
                      <a:pt x="1166" y="990"/>
                    </a:lnTo>
                    <a:lnTo>
                      <a:pt x="1146" y="1016"/>
                    </a:lnTo>
                    <a:lnTo>
                      <a:pt x="1126" y="1042"/>
                    </a:lnTo>
                    <a:lnTo>
                      <a:pt x="1126" y="1042"/>
                    </a:lnTo>
                    <a:lnTo>
                      <a:pt x="1106" y="1068"/>
                    </a:lnTo>
                    <a:lnTo>
                      <a:pt x="1082" y="1090"/>
                    </a:lnTo>
                    <a:lnTo>
                      <a:pt x="1060" y="1112"/>
                    </a:lnTo>
                    <a:lnTo>
                      <a:pt x="1036" y="1134"/>
                    </a:lnTo>
                    <a:lnTo>
                      <a:pt x="1010" y="1152"/>
                    </a:lnTo>
                    <a:lnTo>
                      <a:pt x="984" y="1170"/>
                    </a:lnTo>
                    <a:lnTo>
                      <a:pt x="958" y="1186"/>
                    </a:lnTo>
                    <a:lnTo>
                      <a:pt x="930" y="1202"/>
                    </a:lnTo>
                    <a:lnTo>
                      <a:pt x="902" y="1216"/>
                    </a:lnTo>
                    <a:lnTo>
                      <a:pt x="874" y="1228"/>
                    </a:lnTo>
                    <a:lnTo>
                      <a:pt x="846" y="1238"/>
                    </a:lnTo>
                    <a:lnTo>
                      <a:pt x="816" y="1248"/>
                    </a:lnTo>
                    <a:lnTo>
                      <a:pt x="786" y="1256"/>
                    </a:lnTo>
                    <a:lnTo>
                      <a:pt x="756" y="1262"/>
                    </a:lnTo>
                    <a:lnTo>
                      <a:pt x="726" y="1268"/>
                    </a:lnTo>
                    <a:lnTo>
                      <a:pt x="696" y="1272"/>
                    </a:lnTo>
                    <a:lnTo>
                      <a:pt x="666" y="1274"/>
                    </a:lnTo>
                    <a:lnTo>
                      <a:pt x="636" y="1274"/>
                    </a:lnTo>
                    <a:lnTo>
                      <a:pt x="604" y="1274"/>
                    </a:lnTo>
                    <a:lnTo>
                      <a:pt x="574" y="1270"/>
                    </a:lnTo>
                    <a:lnTo>
                      <a:pt x="544" y="1268"/>
                    </a:lnTo>
                    <a:lnTo>
                      <a:pt x="514" y="1262"/>
                    </a:lnTo>
                    <a:lnTo>
                      <a:pt x="484" y="1256"/>
                    </a:lnTo>
                    <a:lnTo>
                      <a:pt x="454" y="1248"/>
                    </a:lnTo>
                    <a:lnTo>
                      <a:pt x="424" y="1238"/>
                    </a:lnTo>
                    <a:lnTo>
                      <a:pt x="394" y="1226"/>
                    </a:lnTo>
                    <a:lnTo>
                      <a:pt x="366" y="1214"/>
                    </a:lnTo>
                    <a:lnTo>
                      <a:pt x="338" y="1200"/>
                    </a:lnTo>
                    <a:lnTo>
                      <a:pt x="310" y="1184"/>
                    </a:lnTo>
                    <a:lnTo>
                      <a:pt x="282" y="1166"/>
                    </a:lnTo>
                    <a:lnTo>
                      <a:pt x="256" y="1148"/>
                    </a:lnTo>
                    <a:lnTo>
                      <a:pt x="230" y="1128"/>
                    </a:lnTo>
                    <a:lnTo>
                      <a:pt x="230" y="1128"/>
                    </a:lnTo>
                    <a:lnTo>
                      <a:pt x="206" y="1106"/>
                    </a:lnTo>
                    <a:lnTo>
                      <a:pt x="182" y="1084"/>
                    </a:lnTo>
                    <a:lnTo>
                      <a:pt x="160" y="1060"/>
                    </a:lnTo>
                    <a:lnTo>
                      <a:pt x="140" y="1036"/>
                    </a:lnTo>
                    <a:lnTo>
                      <a:pt x="120" y="1012"/>
                    </a:lnTo>
                    <a:lnTo>
                      <a:pt x="102" y="986"/>
                    </a:lnTo>
                    <a:lnTo>
                      <a:pt x="86" y="958"/>
                    </a:lnTo>
                    <a:lnTo>
                      <a:pt x="72" y="932"/>
                    </a:lnTo>
                    <a:lnTo>
                      <a:pt x="58" y="904"/>
                    </a:lnTo>
                    <a:lnTo>
                      <a:pt x="46" y="876"/>
                    </a:lnTo>
                    <a:lnTo>
                      <a:pt x="34" y="846"/>
                    </a:lnTo>
                    <a:lnTo>
                      <a:pt x="26" y="818"/>
                    </a:lnTo>
                    <a:lnTo>
                      <a:pt x="18" y="788"/>
                    </a:lnTo>
                    <a:lnTo>
                      <a:pt x="10" y="758"/>
                    </a:lnTo>
                    <a:lnTo>
                      <a:pt x="6" y="728"/>
                    </a:lnTo>
                    <a:lnTo>
                      <a:pt x="2" y="698"/>
                    </a:lnTo>
                    <a:lnTo>
                      <a:pt x="0" y="668"/>
                    </a:lnTo>
                    <a:lnTo>
                      <a:pt x="0" y="636"/>
                    </a:lnTo>
                    <a:lnTo>
                      <a:pt x="0" y="606"/>
                    </a:lnTo>
                    <a:lnTo>
                      <a:pt x="2" y="576"/>
                    </a:lnTo>
                    <a:lnTo>
                      <a:pt x="6" y="544"/>
                    </a:lnTo>
                    <a:lnTo>
                      <a:pt x="10" y="514"/>
                    </a:lnTo>
                    <a:lnTo>
                      <a:pt x="18" y="484"/>
                    </a:lnTo>
                    <a:lnTo>
                      <a:pt x="26" y="454"/>
                    </a:lnTo>
                    <a:lnTo>
                      <a:pt x="36" y="426"/>
                    </a:lnTo>
                    <a:lnTo>
                      <a:pt x="46" y="396"/>
                    </a:lnTo>
                    <a:lnTo>
                      <a:pt x="60" y="368"/>
                    </a:lnTo>
                    <a:lnTo>
                      <a:pt x="74" y="338"/>
                    </a:lnTo>
                    <a:lnTo>
                      <a:pt x="88" y="312"/>
                    </a:lnTo>
                    <a:lnTo>
                      <a:pt x="106" y="284"/>
                    </a:lnTo>
                    <a:lnTo>
                      <a:pt x="124" y="258"/>
                    </a:lnTo>
                    <a:lnTo>
                      <a:pt x="146" y="232"/>
                    </a:lnTo>
                    <a:lnTo>
                      <a:pt x="146" y="232"/>
                    </a:lnTo>
                    <a:lnTo>
                      <a:pt x="166" y="208"/>
                    </a:lnTo>
                    <a:lnTo>
                      <a:pt x="190" y="184"/>
                    </a:lnTo>
                    <a:lnTo>
                      <a:pt x="212" y="162"/>
                    </a:lnTo>
                    <a:lnTo>
                      <a:pt x="236" y="142"/>
                    </a:lnTo>
                    <a:lnTo>
                      <a:pt x="262" y="122"/>
                    </a:lnTo>
                    <a:lnTo>
                      <a:pt x="288" y="104"/>
                    </a:lnTo>
                    <a:lnTo>
                      <a:pt x="314" y="88"/>
                    </a:lnTo>
                    <a:lnTo>
                      <a:pt x="342" y="72"/>
                    </a:lnTo>
                    <a:lnTo>
                      <a:pt x="370" y="58"/>
                    </a:lnTo>
                    <a:lnTo>
                      <a:pt x="398" y="46"/>
                    </a:lnTo>
                    <a:lnTo>
                      <a:pt x="426" y="36"/>
                    </a:lnTo>
                    <a:lnTo>
                      <a:pt x="456" y="26"/>
                    </a:lnTo>
                    <a:lnTo>
                      <a:pt x="486" y="18"/>
                    </a:lnTo>
                    <a:lnTo>
                      <a:pt x="516" y="12"/>
                    </a:lnTo>
                    <a:lnTo>
                      <a:pt x="546" y="8"/>
                    </a:lnTo>
                    <a:lnTo>
                      <a:pt x="576" y="4"/>
                    </a:lnTo>
                    <a:lnTo>
                      <a:pt x="606" y="2"/>
                    </a:lnTo>
                    <a:lnTo>
                      <a:pt x="636" y="0"/>
                    </a:lnTo>
                    <a:lnTo>
                      <a:pt x="668" y="2"/>
                    </a:lnTo>
                    <a:lnTo>
                      <a:pt x="698" y="4"/>
                    </a:lnTo>
                    <a:lnTo>
                      <a:pt x="728" y="8"/>
                    </a:lnTo>
                    <a:lnTo>
                      <a:pt x="758" y="12"/>
                    </a:lnTo>
                    <a:lnTo>
                      <a:pt x="788" y="18"/>
                    </a:lnTo>
                    <a:lnTo>
                      <a:pt x="818" y="28"/>
                    </a:lnTo>
                    <a:lnTo>
                      <a:pt x="848" y="36"/>
                    </a:lnTo>
                    <a:lnTo>
                      <a:pt x="878" y="48"/>
                    </a:lnTo>
                    <a:lnTo>
                      <a:pt x="906" y="60"/>
                    </a:lnTo>
                    <a:lnTo>
                      <a:pt x="934" y="74"/>
                    </a:lnTo>
                    <a:lnTo>
                      <a:pt x="962" y="90"/>
                    </a:lnTo>
                    <a:lnTo>
                      <a:pt x="990" y="108"/>
                    </a:lnTo>
                    <a:lnTo>
                      <a:pt x="1016" y="126"/>
                    </a:lnTo>
                    <a:lnTo>
                      <a:pt x="1042" y="146"/>
                    </a:lnTo>
                    <a:lnTo>
                      <a:pt x="1042" y="146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ïśļïdé">
                <a:extLst>
                  <a:ext uri="{FF2B5EF4-FFF2-40B4-BE49-F238E27FC236}">
                    <a16:creationId xmlns:a16="http://schemas.microsoft.com/office/drawing/2014/main" id="{21EFA00C-CF59-46A8-9CCA-DAA3A14B8106}"/>
                  </a:ext>
                </a:extLst>
              </p:cNvPr>
              <p:cNvSpPr/>
              <p:nvPr/>
            </p:nvSpPr>
            <p:spPr>
              <a:xfrm>
                <a:off x="2991000" y="1717565"/>
                <a:ext cx="533699" cy="547632"/>
              </a:xfrm>
              <a:custGeom>
                <a:avLst/>
                <a:gdLst>
                  <a:gd name="T0" fmla="*/ 4313 w 5734"/>
                  <a:gd name="T1" fmla="*/ 3918 h 5892"/>
                  <a:gd name="T2" fmla="*/ 5734 w 5734"/>
                  <a:gd name="T3" fmla="*/ 2497 h 5892"/>
                  <a:gd name="T4" fmla="*/ 4313 w 5734"/>
                  <a:gd name="T5" fmla="*/ 1076 h 5892"/>
                  <a:gd name="T6" fmla="*/ 4149 w 5734"/>
                  <a:gd name="T7" fmla="*/ 1085 h 5892"/>
                  <a:gd name="T8" fmla="*/ 3733 w 5734"/>
                  <a:gd name="T9" fmla="*/ 378 h 5892"/>
                  <a:gd name="T10" fmla="*/ 2768 w 5734"/>
                  <a:gd name="T11" fmla="*/ 0 h 5892"/>
                  <a:gd name="T12" fmla="*/ 1389 w 5734"/>
                  <a:gd name="T13" fmla="*/ 1076 h 5892"/>
                  <a:gd name="T14" fmla="*/ 0 w 5734"/>
                  <a:gd name="T15" fmla="*/ 2497 h 5892"/>
                  <a:gd name="T16" fmla="*/ 1421 w 5734"/>
                  <a:gd name="T17" fmla="*/ 3918 h 5892"/>
                  <a:gd name="T18" fmla="*/ 2140 w 5734"/>
                  <a:gd name="T19" fmla="*/ 3918 h 5892"/>
                  <a:gd name="T20" fmla="*/ 2140 w 5734"/>
                  <a:gd name="T21" fmla="*/ 4472 h 5892"/>
                  <a:gd name="T22" fmla="*/ 1315 w 5734"/>
                  <a:gd name="T23" fmla="*/ 4472 h 5892"/>
                  <a:gd name="T24" fmla="*/ 954 w 5734"/>
                  <a:gd name="T25" fmla="*/ 4259 h 5892"/>
                  <a:gd name="T26" fmla="*/ 540 w 5734"/>
                  <a:gd name="T27" fmla="*/ 4672 h 5892"/>
                  <a:gd name="T28" fmla="*/ 954 w 5734"/>
                  <a:gd name="T29" fmla="*/ 5086 h 5892"/>
                  <a:gd name="T30" fmla="*/ 1315 w 5734"/>
                  <a:gd name="T31" fmla="*/ 4872 h 5892"/>
                  <a:gd name="T32" fmla="*/ 2340 w 5734"/>
                  <a:gd name="T33" fmla="*/ 4872 h 5892"/>
                  <a:gd name="T34" fmla="*/ 2540 w 5734"/>
                  <a:gd name="T35" fmla="*/ 4672 h 5892"/>
                  <a:gd name="T36" fmla="*/ 2540 w 5734"/>
                  <a:gd name="T37" fmla="*/ 3918 h 5892"/>
                  <a:gd name="T38" fmla="*/ 2667 w 5734"/>
                  <a:gd name="T39" fmla="*/ 3918 h 5892"/>
                  <a:gd name="T40" fmla="*/ 2667 w 5734"/>
                  <a:gd name="T41" fmla="*/ 5117 h 5892"/>
                  <a:gd name="T42" fmla="*/ 2454 w 5734"/>
                  <a:gd name="T43" fmla="*/ 5479 h 5892"/>
                  <a:gd name="T44" fmla="*/ 2867 w 5734"/>
                  <a:gd name="T45" fmla="*/ 5892 h 5892"/>
                  <a:gd name="T46" fmla="*/ 3280 w 5734"/>
                  <a:gd name="T47" fmla="*/ 5479 h 5892"/>
                  <a:gd name="T48" fmla="*/ 3067 w 5734"/>
                  <a:gd name="T49" fmla="*/ 5117 h 5892"/>
                  <a:gd name="T50" fmla="*/ 3067 w 5734"/>
                  <a:gd name="T51" fmla="*/ 3918 h 5892"/>
                  <a:gd name="T52" fmla="*/ 3194 w 5734"/>
                  <a:gd name="T53" fmla="*/ 3918 h 5892"/>
                  <a:gd name="T54" fmla="*/ 3194 w 5734"/>
                  <a:gd name="T55" fmla="*/ 4691 h 5892"/>
                  <a:gd name="T56" fmla="*/ 3394 w 5734"/>
                  <a:gd name="T57" fmla="*/ 4891 h 5892"/>
                  <a:gd name="T58" fmla="*/ 4430 w 5734"/>
                  <a:gd name="T59" fmla="*/ 4891 h 5892"/>
                  <a:gd name="T60" fmla="*/ 4780 w 5734"/>
                  <a:gd name="T61" fmla="*/ 5085 h 5892"/>
                  <a:gd name="T62" fmla="*/ 5194 w 5734"/>
                  <a:gd name="T63" fmla="*/ 4672 h 5892"/>
                  <a:gd name="T64" fmla="*/ 4780 w 5734"/>
                  <a:gd name="T65" fmla="*/ 4259 h 5892"/>
                  <a:gd name="T66" fmla="*/ 4409 w 5734"/>
                  <a:gd name="T67" fmla="*/ 4491 h 5892"/>
                  <a:gd name="T68" fmla="*/ 3594 w 5734"/>
                  <a:gd name="T69" fmla="*/ 4491 h 5892"/>
                  <a:gd name="T70" fmla="*/ 3594 w 5734"/>
                  <a:gd name="T71" fmla="*/ 3918 h 5892"/>
                  <a:gd name="T72" fmla="*/ 4313 w 5734"/>
                  <a:gd name="T73" fmla="*/ 3918 h 5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734" h="5892">
                    <a:moveTo>
                      <a:pt x="4313" y="3918"/>
                    </a:moveTo>
                    <a:cubicBezTo>
                      <a:pt x="5096" y="3918"/>
                      <a:pt x="5734" y="3280"/>
                      <a:pt x="5734" y="2497"/>
                    </a:cubicBezTo>
                    <a:cubicBezTo>
                      <a:pt x="5734" y="1713"/>
                      <a:pt x="5096" y="1076"/>
                      <a:pt x="4313" y="1076"/>
                    </a:cubicBezTo>
                    <a:cubicBezTo>
                      <a:pt x="4258" y="1076"/>
                      <a:pt x="4203" y="1079"/>
                      <a:pt x="4149" y="1085"/>
                    </a:cubicBezTo>
                    <a:cubicBezTo>
                      <a:pt x="4084" y="816"/>
                      <a:pt x="3940" y="570"/>
                      <a:pt x="3733" y="378"/>
                    </a:cubicBezTo>
                    <a:cubicBezTo>
                      <a:pt x="3470" y="134"/>
                      <a:pt x="3127" y="0"/>
                      <a:pt x="2768" y="0"/>
                    </a:cubicBezTo>
                    <a:cubicBezTo>
                      <a:pt x="2107" y="0"/>
                      <a:pt x="1544" y="451"/>
                      <a:pt x="1389" y="1076"/>
                    </a:cubicBezTo>
                    <a:cubicBezTo>
                      <a:pt x="620" y="1093"/>
                      <a:pt x="0" y="1724"/>
                      <a:pt x="0" y="2497"/>
                    </a:cubicBezTo>
                    <a:cubicBezTo>
                      <a:pt x="0" y="3281"/>
                      <a:pt x="638" y="3918"/>
                      <a:pt x="1421" y="3918"/>
                    </a:cubicBezTo>
                    <a:lnTo>
                      <a:pt x="2140" y="3918"/>
                    </a:lnTo>
                    <a:lnTo>
                      <a:pt x="2140" y="4472"/>
                    </a:lnTo>
                    <a:lnTo>
                      <a:pt x="1315" y="4472"/>
                    </a:lnTo>
                    <a:cubicBezTo>
                      <a:pt x="1245" y="4345"/>
                      <a:pt x="1109" y="4259"/>
                      <a:pt x="954" y="4259"/>
                    </a:cubicBezTo>
                    <a:cubicBezTo>
                      <a:pt x="726" y="4259"/>
                      <a:pt x="540" y="4444"/>
                      <a:pt x="540" y="4672"/>
                    </a:cubicBezTo>
                    <a:cubicBezTo>
                      <a:pt x="540" y="4900"/>
                      <a:pt x="726" y="5086"/>
                      <a:pt x="954" y="5086"/>
                    </a:cubicBezTo>
                    <a:cubicBezTo>
                      <a:pt x="1109" y="5086"/>
                      <a:pt x="1245" y="4999"/>
                      <a:pt x="1315" y="4872"/>
                    </a:cubicBezTo>
                    <a:lnTo>
                      <a:pt x="2340" y="4872"/>
                    </a:lnTo>
                    <a:cubicBezTo>
                      <a:pt x="2451" y="4872"/>
                      <a:pt x="2540" y="4783"/>
                      <a:pt x="2540" y="4672"/>
                    </a:cubicBezTo>
                    <a:lnTo>
                      <a:pt x="2540" y="3918"/>
                    </a:lnTo>
                    <a:lnTo>
                      <a:pt x="2667" y="3918"/>
                    </a:lnTo>
                    <a:lnTo>
                      <a:pt x="2667" y="5117"/>
                    </a:lnTo>
                    <a:cubicBezTo>
                      <a:pt x="2540" y="5188"/>
                      <a:pt x="2454" y="5323"/>
                      <a:pt x="2454" y="5479"/>
                    </a:cubicBezTo>
                    <a:cubicBezTo>
                      <a:pt x="2454" y="5707"/>
                      <a:pt x="2639" y="5892"/>
                      <a:pt x="2867" y="5892"/>
                    </a:cubicBezTo>
                    <a:cubicBezTo>
                      <a:pt x="3095" y="5892"/>
                      <a:pt x="3280" y="5707"/>
                      <a:pt x="3280" y="5479"/>
                    </a:cubicBezTo>
                    <a:cubicBezTo>
                      <a:pt x="3280" y="5323"/>
                      <a:pt x="3194" y="5188"/>
                      <a:pt x="3067" y="5117"/>
                    </a:cubicBezTo>
                    <a:lnTo>
                      <a:pt x="3067" y="3918"/>
                    </a:lnTo>
                    <a:lnTo>
                      <a:pt x="3194" y="3918"/>
                    </a:lnTo>
                    <a:lnTo>
                      <a:pt x="3194" y="4691"/>
                    </a:lnTo>
                    <a:cubicBezTo>
                      <a:pt x="3194" y="4802"/>
                      <a:pt x="3283" y="4891"/>
                      <a:pt x="3394" y="4891"/>
                    </a:cubicBezTo>
                    <a:lnTo>
                      <a:pt x="4430" y="4891"/>
                    </a:lnTo>
                    <a:cubicBezTo>
                      <a:pt x="4503" y="5008"/>
                      <a:pt x="4633" y="5085"/>
                      <a:pt x="4780" y="5085"/>
                    </a:cubicBezTo>
                    <a:cubicBezTo>
                      <a:pt x="5008" y="5085"/>
                      <a:pt x="5194" y="4900"/>
                      <a:pt x="5194" y="4672"/>
                    </a:cubicBezTo>
                    <a:cubicBezTo>
                      <a:pt x="5194" y="4444"/>
                      <a:pt x="5008" y="4259"/>
                      <a:pt x="4780" y="4259"/>
                    </a:cubicBezTo>
                    <a:cubicBezTo>
                      <a:pt x="4617" y="4259"/>
                      <a:pt x="4476" y="4354"/>
                      <a:pt x="4409" y="4491"/>
                    </a:cubicBezTo>
                    <a:lnTo>
                      <a:pt x="3594" y="4491"/>
                    </a:lnTo>
                    <a:lnTo>
                      <a:pt x="3594" y="3918"/>
                    </a:lnTo>
                    <a:lnTo>
                      <a:pt x="4313" y="3918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532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2" name="îŝlíḓè">
              <a:extLst>
                <a:ext uri="{FF2B5EF4-FFF2-40B4-BE49-F238E27FC236}">
                  <a16:creationId xmlns:a16="http://schemas.microsoft.com/office/drawing/2014/main" id="{A22DE72E-C93C-4EBD-BBC5-62974E60C6A0}"/>
                </a:ext>
              </a:extLst>
            </p:cNvPr>
            <p:cNvGrpSpPr/>
            <p:nvPr/>
          </p:nvGrpSpPr>
          <p:grpSpPr>
            <a:xfrm>
              <a:off x="8525315" y="1353304"/>
              <a:ext cx="899312" cy="900726"/>
              <a:chOff x="2808193" y="1541018"/>
              <a:chExt cx="899312" cy="900726"/>
            </a:xfrm>
          </p:grpSpPr>
          <p:sp>
            <p:nvSpPr>
              <p:cNvPr id="15" name="íṩḻïďê">
                <a:extLst>
                  <a:ext uri="{FF2B5EF4-FFF2-40B4-BE49-F238E27FC236}">
                    <a16:creationId xmlns:a16="http://schemas.microsoft.com/office/drawing/2014/main" id="{D42A28E8-71D8-4782-8426-0C86C94E111D}"/>
                  </a:ext>
                </a:extLst>
              </p:cNvPr>
              <p:cNvSpPr/>
              <p:nvPr/>
            </p:nvSpPr>
            <p:spPr bwMode="auto">
              <a:xfrm>
                <a:off x="2808193" y="1541018"/>
                <a:ext cx="899312" cy="900726"/>
              </a:xfrm>
              <a:custGeom>
                <a:avLst/>
                <a:gdLst>
                  <a:gd name="T0" fmla="*/ 1066 w 1272"/>
                  <a:gd name="T1" fmla="*/ 168 h 1274"/>
                  <a:gd name="T2" fmla="*/ 1132 w 1272"/>
                  <a:gd name="T3" fmla="*/ 238 h 1274"/>
                  <a:gd name="T4" fmla="*/ 1186 w 1272"/>
                  <a:gd name="T5" fmla="*/ 316 h 1274"/>
                  <a:gd name="T6" fmla="*/ 1226 w 1272"/>
                  <a:gd name="T7" fmla="*/ 398 h 1274"/>
                  <a:gd name="T8" fmla="*/ 1254 w 1272"/>
                  <a:gd name="T9" fmla="*/ 486 h 1274"/>
                  <a:gd name="T10" fmla="*/ 1270 w 1272"/>
                  <a:gd name="T11" fmla="*/ 576 h 1274"/>
                  <a:gd name="T12" fmla="*/ 1272 w 1272"/>
                  <a:gd name="T13" fmla="*/ 668 h 1274"/>
                  <a:gd name="T14" fmla="*/ 1260 w 1272"/>
                  <a:gd name="T15" fmla="*/ 760 h 1274"/>
                  <a:gd name="T16" fmla="*/ 1236 w 1272"/>
                  <a:gd name="T17" fmla="*/ 850 h 1274"/>
                  <a:gd name="T18" fmla="*/ 1198 w 1272"/>
                  <a:gd name="T19" fmla="*/ 936 h 1274"/>
                  <a:gd name="T20" fmla="*/ 1146 w 1272"/>
                  <a:gd name="T21" fmla="*/ 1016 h 1274"/>
                  <a:gd name="T22" fmla="*/ 1106 w 1272"/>
                  <a:gd name="T23" fmla="*/ 1068 h 1274"/>
                  <a:gd name="T24" fmla="*/ 1036 w 1272"/>
                  <a:gd name="T25" fmla="*/ 1134 h 1274"/>
                  <a:gd name="T26" fmla="*/ 958 w 1272"/>
                  <a:gd name="T27" fmla="*/ 1186 h 1274"/>
                  <a:gd name="T28" fmla="*/ 874 w 1272"/>
                  <a:gd name="T29" fmla="*/ 1228 h 1274"/>
                  <a:gd name="T30" fmla="*/ 786 w 1272"/>
                  <a:gd name="T31" fmla="*/ 1256 h 1274"/>
                  <a:gd name="T32" fmla="*/ 696 w 1272"/>
                  <a:gd name="T33" fmla="*/ 1272 h 1274"/>
                  <a:gd name="T34" fmla="*/ 604 w 1272"/>
                  <a:gd name="T35" fmla="*/ 1274 h 1274"/>
                  <a:gd name="T36" fmla="*/ 514 w 1272"/>
                  <a:gd name="T37" fmla="*/ 1262 h 1274"/>
                  <a:gd name="T38" fmla="*/ 424 w 1272"/>
                  <a:gd name="T39" fmla="*/ 1238 h 1274"/>
                  <a:gd name="T40" fmla="*/ 338 w 1272"/>
                  <a:gd name="T41" fmla="*/ 1200 h 1274"/>
                  <a:gd name="T42" fmla="*/ 256 w 1272"/>
                  <a:gd name="T43" fmla="*/ 1148 h 1274"/>
                  <a:gd name="T44" fmla="*/ 206 w 1272"/>
                  <a:gd name="T45" fmla="*/ 1106 h 1274"/>
                  <a:gd name="T46" fmla="*/ 140 w 1272"/>
                  <a:gd name="T47" fmla="*/ 1036 h 1274"/>
                  <a:gd name="T48" fmla="*/ 86 w 1272"/>
                  <a:gd name="T49" fmla="*/ 958 h 1274"/>
                  <a:gd name="T50" fmla="*/ 46 w 1272"/>
                  <a:gd name="T51" fmla="*/ 876 h 1274"/>
                  <a:gd name="T52" fmla="*/ 18 w 1272"/>
                  <a:gd name="T53" fmla="*/ 788 h 1274"/>
                  <a:gd name="T54" fmla="*/ 2 w 1272"/>
                  <a:gd name="T55" fmla="*/ 698 h 1274"/>
                  <a:gd name="T56" fmla="*/ 0 w 1272"/>
                  <a:gd name="T57" fmla="*/ 606 h 1274"/>
                  <a:gd name="T58" fmla="*/ 10 w 1272"/>
                  <a:gd name="T59" fmla="*/ 514 h 1274"/>
                  <a:gd name="T60" fmla="*/ 36 w 1272"/>
                  <a:gd name="T61" fmla="*/ 426 h 1274"/>
                  <a:gd name="T62" fmla="*/ 74 w 1272"/>
                  <a:gd name="T63" fmla="*/ 338 h 1274"/>
                  <a:gd name="T64" fmla="*/ 124 w 1272"/>
                  <a:gd name="T65" fmla="*/ 258 h 1274"/>
                  <a:gd name="T66" fmla="*/ 166 w 1272"/>
                  <a:gd name="T67" fmla="*/ 208 h 1274"/>
                  <a:gd name="T68" fmla="*/ 236 w 1272"/>
                  <a:gd name="T69" fmla="*/ 142 h 1274"/>
                  <a:gd name="T70" fmla="*/ 314 w 1272"/>
                  <a:gd name="T71" fmla="*/ 88 h 1274"/>
                  <a:gd name="T72" fmla="*/ 398 w 1272"/>
                  <a:gd name="T73" fmla="*/ 46 h 1274"/>
                  <a:gd name="T74" fmla="*/ 486 w 1272"/>
                  <a:gd name="T75" fmla="*/ 18 h 1274"/>
                  <a:gd name="T76" fmla="*/ 576 w 1272"/>
                  <a:gd name="T77" fmla="*/ 4 h 1274"/>
                  <a:gd name="T78" fmla="*/ 668 w 1272"/>
                  <a:gd name="T79" fmla="*/ 2 h 1274"/>
                  <a:gd name="T80" fmla="*/ 758 w 1272"/>
                  <a:gd name="T81" fmla="*/ 12 h 1274"/>
                  <a:gd name="T82" fmla="*/ 848 w 1272"/>
                  <a:gd name="T83" fmla="*/ 36 h 1274"/>
                  <a:gd name="T84" fmla="*/ 934 w 1272"/>
                  <a:gd name="T85" fmla="*/ 74 h 1274"/>
                  <a:gd name="T86" fmla="*/ 1016 w 1272"/>
                  <a:gd name="T87" fmla="*/ 126 h 1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72" h="1274">
                    <a:moveTo>
                      <a:pt x="1042" y="146"/>
                    </a:moveTo>
                    <a:lnTo>
                      <a:pt x="1042" y="146"/>
                    </a:lnTo>
                    <a:lnTo>
                      <a:pt x="1066" y="168"/>
                    </a:lnTo>
                    <a:lnTo>
                      <a:pt x="1090" y="190"/>
                    </a:lnTo>
                    <a:lnTo>
                      <a:pt x="1112" y="214"/>
                    </a:lnTo>
                    <a:lnTo>
                      <a:pt x="1132" y="238"/>
                    </a:lnTo>
                    <a:lnTo>
                      <a:pt x="1152" y="264"/>
                    </a:lnTo>
                    <a:lnTo>
                      <a:pt x="1170" y="290"/>
                    </a:lnTo>
                    <a:lnTo>
                      <a:pt x="1186" y="316"/>
                    </a:lnTo>
                    <a:lnTo>
                      <a:pt x="1200" y="342"/>
                    </a:lnTo>
                    <a:lnTo>
                      <a:pt x="1214" y="370"/>
                    </a:lnTo>
                    <a:lnTo>
                      <a:pt x="1226" y="398"/>
                    </a:lnTo>
                    <a:lnTo>
                      <a:pt x="1238" y="428"/>
                    </a:lnTo>
                    <a:lnTo>
                      <a:pt x="1246" y="456"/>
                    </a:lnTo>
                    <a:lnTo>
                      <a:pt x="1254" y="486"/>
                    </a:lnTo>
                    <a:lnTo>
                      <a:pt x="1260" y="516"/>
                    </a:lnTo>
                    <a:lnTo>
                      <a:pt x="1266" y="546"/>
                    </a:lnTo>
                    <a:lnTo>
                      <a:pt x="1270" y="576"/>
                    </a:lnTo>
                    <a:lnTo>
                      <a:pt x="1272" y="608"/>
                    </a:lnTo>
                    <a:lnTo>
                      <a:pt x="1272" y="638"/>
                    </a:lnTo>
                    <a:lnTo>
                      <a:pt x="1272" y="668"/>
                    </a:lnTo>
                    <a:lnTo>
                      <a:pt x="1270" y="700"/>
                    </a:lnTo>
                    <a:lnTo>
                      <a:pt x="1266" y="730"/>
                    </a:lnTo>
                    <a:lnTo>
                      <a:pt x="1260" y="760"/>
                    </a:lnTo>
                    <a:lnTo>
                      <a:pt x="1254" y="790"/>
                    </a:lnTo>
                    <a:lnTo>
                      <a:pt x="1246" y="820"/>
                    </a:lnTo>
                    <a:lnTo>
                      <a:pt x="1236" y="850"/>
                    </a:lnTo>
                    <a:lnTo>
                      <a:pt x="1226" y="878"/>
                    </a:lnTo>
                    <a:lnTo>
                      <a:pt x="1212" y="908"/>
                    </a:lnTo>
                    <a:lnTo>
                      <a:pt x="1198" y="936"/>
                    </a:lnTo>
                    <a:lnTo>
                      <a:pt x="1182" y="964"/>
                    </a:lnTo>
                    <a:lnTo>
                      <a:pt x="1166" y="990"/>
                    </a:lnTo>
                    <a:lnTo>
                      <a:pt x="1146" y="1016"/>
                    </a:lnTo>
                    <a:lnTo>
                      <a:pt x="1126" y="1042"/>
                    </a:lnTo>
                    <a:lnTo>
                      <a:pt x="1126" y="1042"/>
                    </a:lnTo>
                    <a:lnTo>
                      <a:pt x="1106" y="1068"/>
                    </a:lnTo>
                    <a:lnTo>
                      <a:pt x="1082" y="1090"/>
                    </a:lnTo>
                    <a:lnTo>
                      <a:pt x="1060" y="1112"/>
                    </a:lnTo>
                    <a:lnTo>
                      <a:pt x="1036" y="1134"/>
                    </a:lnTo>
                    <a:lnTo>
                      <a:pt x="1010" y="1152"/>
                    </a:lnTo>
                    <a:lnTo>
                      <a:pt x="984" y="1170"/>
                    </a:lnTo>
                    <a:lnTo>
                      <a:pt x="958" y="1186"/>
                    </a:lnTo>
                    <a:lnTo>
                      <a:pt x="930" y="1202"/>
                    </a:lnTo>
                    <a:lnTo>
                      <a:pt x="902" y="1216"/>
                    </a:lnTo>
                    <a:lnTo>
                      <a:pt x="874" y="1228"/>
                    </a:lnTo>
                    <a:lnTo>
                      <a:pt x="846" y="1238"/>
                    </a:lnTo>
                    <a:lnTo>
                      <a:pt x="816" y="1248"/>
                    </a:lnTo>
                    <a:lnTo>
                      <a:pt x="786" y="1256"/>
                    </a:lnTo>
                    <a:lnTo>
                      <a:pt x="756" y="1262"/>
                    </a:lnTo>
                    <a:lnTo>
                      <a:pt x="726" y="1268"/>
                    </a:lnTo>
                    <a:lnTo>
                      <a:pt x="696" y="1272"/>
                    </a:lnTo>
                    <a:lnTo>
                      <a:pt x="666" y="1274"/>
                    </a:lnTo>
                    <a:lnTo>
                      <a:pt x="636" y="1274"/>
                    </a:lnTo>
                    <a:lnTo>
                      <a:pt x="604" y="1274"/>
                    </a:lnTo>
                    <a:lnTo>
                      <a:pt x="574" y="1270"/>
                    </a:lnTo>
                    <a:lnTo>
                      <a:pt x="544" y="1268"/>
                    </a:lnTo>
                    <a:lnTo>
                      <a:pt x="514" y="1262"/>
                    </a:lnTo>
                    <a:lnTo>
                      <a:pt x="484" y="1256"/>
                    </a:lnTo>
                    <a:lnTo>
                      <a:pt x="454" y="1248"/>
                    </a:lnTo>
                    <a:lnTo>
                      <a:pt x="424" y="1238"/>
                    </a:lnTo>
                    <a:lnTo>
                      <a:pt x="394" y="1226"/>
                    </a:lnTo>
                    <a:lnTo>
                      <a:pt x="366" y="1214"/>
                    </a:lnTo>
                    <a:lnTo>
                      <a:pt x="338" y="1200"/>
                    </a:lnTo>
                    <a:lnTo>
                      <a:pt x="310" y="1184"/>
                    </a:lnTo>
                    <a:lnTo>
                      <a:pt x="282" y="1166"/>
                    </a:lnTo>
                    <a:lnTo>
                      <a:pt x="256" y="1148"/>
                    </a:lnTo>
                    <a:lnTo>
                      <a:pt x="230" y="1128"/>
                    </a:lnTo>
                    <a:lnTo>
                      <a:pt x="230" y="1128"/>
                    </a:lnTo>
                    <a:lnTo>
                      <a:pt x="206" y="1106"/>
                    </a:lnTo>
                    <a:lnTo>
                      <a:pt x="182" y="1084"/>
                    </a:lnTo>
                    <a:lnTo>
                      <a:pt x="160" y="1060"/>
                    </a:lnTo>
                    <a:lnTo>
                      <a:pt x="140" y="1036"/>
                    </a:lnTo>
                    <a:lnTo>
                      <a:pt x="120" y="1012"/>
                    </a:lnTo>
                    <a:lnTo>
                      <a:pt x="102" y="986"/>
                    </a:lnTo>
                    <a:lnTo>
                      <a:pt x="86" y="958"/>
                    </a:lnTo>
                    <a:lnTo>
                      <a:pt x="72" y="932"/>
                    </a:lnTo>
                    <a:lnTo>
                      <a:pt x="58" y="904"/>
                    </a:lnTo>
                    <a:lnTo>
                      <a:pt x="46" y="876"/>
                    </a:lnTo>
                    <a:lnTo>
                      <a:pt x="34" y="846"/>
                    </a:lnTo>
                    <a:lnTo>
                      <a:pt x="26" y="818"/>
                    </a:lnTo>
                    <a:lnTo>
                      <a:pt x="18" y="788"/>
                    </a:lnTo>
                    <a:lnTo>
                      <a:pt x="10" y="758"/>
                    </a:lnTo>
                    <a:lnTo>
                      <a:pt x="6" y="728"/>
                    </a:lnTo>
                    <a:lnTo>
                      <a:pt x="2" y="698"/>
                    </a:lnTo>
                    <a:lnTo>
                      <a:pt x="0" y="668"/>
                    </a:lnTo>
                    <a:lnTo>
                      <a:pt x="0" y="636"/>
                    </a:lnTo>
                    <a:lnTo>
                      <a:pt x="0" y="606"/>
                    </a:lnTo>
                    <a:lnTo>
                      <a:pt x="2" y="576"/>
                    </a:lnTo>
                    <a:lnTo>
                      <a:pt x="6" y="544"/>
                    </a:lnTo>
                    <a:lnTo>
                      <a:pt x="10" y="514"/>
                    </a:lnTo>
                    <a:lnTo>
                      <a:pt x="18" y="484"/>
                    </a:lnTo>
                    <a:lnTo>
                      <a:pt x="26" y="454"/>
                    </a:lnTo>
                    <a:lnTo>
                      <a:pt x="36" y="426"/>
                    </a:lnTo>
                    <a:lnTo>
                      <a:pt x="46" y="396"/>
                    </a:lnTo>
                    <a:lnTo>
                      <a:pt x="60" y="368"/>
                    </a:lnTo>
                    <a:lnTo>
                      <a:pt x="74" y="338"/>
                    </a:lnTo>
                    <a:lnTo>
                      <a:pt x="88" y="312"/>
                    </a:lnTo>
                    <a:lnTo>
                      <a:pt x="106" y="284"/>
                    </a:lnTo>
                    <a:lnTo>
                      <a:pt x="124" y="258"/>
                    </a:lnTo>
                    <a:lnTo>
                      <a:pt x="146" y="232"/>
                    </a:lnTo>
                    <a:lnTo>
                      <a:pt x="146" y="232"/>
                    </a:lnTo>
                    <a:lnTo>
                      <a:pt x="166" y="208"/>
                    </a:lnTo>
                    <a:lnTo>
                      <a:pt x="190" y="184"/>
                    </a:lnTo>
                    <a:lnTo>
                      <a:pt x="212" y="162"/>
                    </a:lnTo>
                    <a:lnTo>
                      <a:pt x="236" y="142"/>
                    </a:lnTo>
                    <a:lnTo>
                      <a:pt x="262" y="122"/>
                    </a:lnTo>
                    <a:lnTo>
                      <a:pt x="288" y="104"/>
                    </a:lnTo>
                    <a:lnTo>
                      <a:pt x="314" y="88"/>
                    </a:lnTo>
                    <a:lnTo>
                      <a:pt x="342" y="72"/>
                    </a:lnTo>
                    <a:lnTo>
                      <a:pt x="370" y="58"/>
                    </a:lnTo>
                    <a:lnTo>
                      <a:pt x="398" y="46"/>
                    </a:lnTo>
                    <a:lnTo>
                      <a:pt x="426" y="36"/>
                    </a:lnTo>
                    <a:lnTo>
                      <a:pt x="456" y="26"/>
                    </a:lnTo>
                    <a:lnTo>
                      <a:pt x="486" y="18"/>
                    </a:lnTo>
                    <a:lnTo>
                      <a:pt x="516" y="12"/>
                    </a:lnTo>
                    <a:lnTo>
                      <a:pt x="546" y="8"/>
                    </a:lnTo>
                    <a:lnTo>
                      <a:pt x="576" y="4"/>
                    </a:lnTo>
                    <a:lnTo>
                      <a:pt x="606" y="2"/>
                    </a:lnTo>
                    <a:lnTo>
                      <a:pt x="636" y="0"/>
                    </a:lnTo>
                    <a:lnTo>
                      <a:pt x="668" y="2"/>
                    </a:lnTo>
                    <a:lnTo>
                      <a:pt x="698" y="4"/>
                    </a:lnTo>
                    <a:lnTo>
                      <a:pt x="728" y="8"/>
                    </a:lnTo>
                    <a:lnTo>
                      <a:pt x="758" y="12"/>
                    </a:lnTo>
                    <a:lnTo>
                      <a:pt x="788" y="18"/>
                    </a:lnTo>
                    <a:lnTo>
                      <a:pt x="818" y="28"/>
                    </a:lnTo>
                    <a:lnTo>
                      <a:pt x="848" y="36"/>
                    </a:lnTo>
                    <a:lnTo>
                      <a:pt x="878" y="48"/>
                    </a:lnTo>
                    <a:lnTo>
                      <a:pt x="906" y="60"/>
                    </a:lnTo>
                    <a:lnTo>
                      <a:pt x="934" y="74"/>
                    </a:lnTo>
                    <a:lnTo>
                      <a:pt x="962" y="90"/>
                    </a:lnTo>
                    <a:lnTo>
                      <a:pt x="990" y="108"/>
                    </a:lnTo>
                    <a:lnTo>
                      <a:pt x="1016" y="126"/>
                    </a:lnTo>
                    <a:lnTo>
                      <a:pt x="1042" y="146"/>
                    </a:lnTo>
                    <a:lnTo>
                      <a:pt x="1042" y="146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í$ľîḓé">
                <a:extLst>
                  <a:ext uri="{FF2B5EF4-FFF2-40B4-BE49-F238E27FC236}">
                    <a16:creationId xmlns:a16="http://schemas.microsoft.com/office/drawing/2014/main" id="{BCB9C61C-2455-4557-8A2D-032516609A3A}"/>
                  </a:ext>
                </a:extLst>
              </p:cNvPr>
              <p:cNvSpPr/>
              <p:nvPr/>
            </p:nvSpPr>
            <p:spPr>
              <a:xfrm>
                <a:off x="2991000" y="1717565"/>
                <a:ext cx="533699" cy="547632"/>
              </a:xfrm>
              <a:custGeom>
                <a:avLst/>
                <a:gdLst>
                  <a:gd name="T0" fmla="*/ 4313 w 5734"/>
                  <a:gd name="T1" fmla="*/ 3918 h 5892"/>
                  <a:gd name="T2" fmla="*/ 5734 w 5734"/>
                  <a:gd name="T3" fmla="*/ 2497 h 5892"/>
                  <a:gd name="T4" fmla="*/ 4313 w 5734"/>
                  <a:gd name="T5" fmla="*/ 1076 h 5892"/>
                  <a:gd name="T6" fmla="*/ 4149 w 5734"/>
                  <a:gd name="T7" fmla="*/ 1085 h 5892"/>
                  <a:gd name="T8" fmla="*/ 3733 w 5734"/>
                  <a:gd name="T9" fmla="*/ 378 h 5892"/>
                  <a:gd name="T10" fmla="*/ 2768 w 5734"/>
                  <a:gd name="T11" fmla="*/ 0 h 5892"/>
                  <a:gd name="T12" fmla="*/ 1389 w 5734"/>
                  <a:gd name="T13" fmla="*/ 1076 h 5892"/>
                  <a:gd name="T14" fmla="*/ 0 w 5734"/>
                  <a:gd name="T15" fmla="*/ 2497 h 5892"/>
                  <a:gd name="T16" fmla="*/ 1421 w 5734"/>
                  <a:gd name="T17" fmla="*/ 3918 h 5892"/>
                  <a:gd name="T18" fmla="*/ 2140 w 5734"/>
                  <a:gd name="T19" fmla="*/ 3918 h 5892"/>
                  <a:gd name="T20" fmla="*/ 2140 w 5734"/>
                  <a:gd name="T21" fmla="*/ 4472 h 5892"/>
                  <a:gd name="T22" fmla="*/ 1315 w 5734"/>
                  <a:gd name="T23" fmla="*/ 4472 h 5892"/>
                  <a:gd name="T24" fmla="*/ 954 w 5734"/>
                  <a:gd name="T25" fmla="*/ 4259 h 5892"/>
                  <a:gd name="T26" fmla="*/ 540 w 5734"/>
                  <a:gd name="T27" fmla="*/ 4672 h 5892"/>
                  <a:gd name="T28" fmla="*/ 954 w 5734"/>
                  <a:gd name="T29" fmla="*/ 5086 h 5892"/>
                  <a:gd name="T30" fmla="*/ 1315 w 5734"/>
                  <a:gd name="T31" fmla="*/ 4872 h 5892"/>
                  <a:gd name="T32" fmla="*/ 2340 w 5734"/>
                  <a:gd name="T33" fmla="*/ 4872 h 5892"/>
                  <a:gd name="T34" fmla="*/ 2540 w 5734"/>
                  <a:gd name="T35" fmla="*/ 4672 h 5892"/>
                  <a:gd name="T36" fmla="*/ 2540 w 5734"/>
                  <a:gd name="T37" fmla="*/ 3918 h 5892"/>
                  <a:gd name="T38" fmla="*/ 2667 w 5734"/>
                  <a:gd name="T39" fmla="*/ 3918 h 5892"/>
                  <a:gd name="T40" fmla="*/ 2667 w 5734"/>
                  <a:gd name="T41" fmla="*/ 5117 h 5892"/>
                  <a:gd name="T42" fmla="*/ 2454 w 5734"/>
                  <a:gd name="T43" fmla="*/ 5479 h 5892"/>
                  <a:gd name="T44" fmla="*/ 2867 w 5734"/>
                  <a:gd name="T45" fmla="*/ 5892 h 5892"/>
                  <a:gd name="T46" fmla="*/ 3280 w 5734"/>
                  <a:gd name="T47" fmla="*/ 5479 h 5892"/>
                  <a:gd name="T48" fmla="*/ 3067 w 5734"/>
                  <a:gd name="T49" fmla="*/ 5117 h 5892"/>
                  <a:gd name="T50" fmla="*/ 3067 w 5734"/>
                  <a:gd name="T51" fmla="*/ 3918 h 5892"/>
                  <a:gd name="T52" fmla="*/ 3194 w 5734"/>
                  <a:gd name="T53" fmla="*/ 3918 h 5892"/>
                  <a:gd name="T54" fmla="*/ 3194 w 5734"/>
                  <a:gd name="T55" fmla="*/ 4691 h 5892"/>
                  <a:gd name="T56" fmla="*/ 3394 w 5734"/>
                  <a:gd name="T57" fmla="*/ 4891 h 5892"/>
                  <a:gd name="T58" fmla="*/ 4430 w 5734"/>
                  <a:gd name="T59" fmla="*/ 4891 h 5892"/>
                  <a:gd name="T60" fmla="*/ 4780 w 5734"/>
                  <a:gd name="T61" fmla="*/ 5085 h 5892"/>
                  <a:gd name="T62" fmla="*/ 5194 w 5734"/>
                  <a:gd name="T63" fmla="*/ 4672 h 5892"/>
                  <a:gd name="T64" fmla="*/ 4780 w 5734"/>
                  <a:gd name="T65" fmla="*/ 4259 h 5892"/>
                  <a:gd name="T66" fmla="*/ 4409 w 5734"/>
                  <a:gd name="T67" fmla="*/ 4491 h 5892"/>
                  <a:gd name="T68" fmla="*/ 3594 w 5734"/>
                  <a:gd name="T69" fmla="*/ 4491 h 5892"/>
                  <a:gd name="T70" fmla="*/ 3594 w 5734"/>
                  <a:gd name="T71" fmla="*/ 3918 h 5892"/>
                  <a:gd name="T72" fmla="*/ 4313 w 5734"/>
                  <a:gd name="T73" fmla="*/ 3918 h 5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734" h="5892">
                    <a:moveTo>
                      <a:pt x="4313" y="3918"/>
                    </a:moveTo>
                    <a:cubicBezTo>
                      <a:pt x="5096" y="3918"/>
                      <a:pt x="5734" y="3280"/>
                      <a:pt x="5734" y="2497"/>
                    </a:cubicBezTo>
                    <a:cubicBezTo>
                      <a:pt x="5734" y="1713"/>
                      <a:pt x="5096" y="1076"/>
                      <a:pt x="4313" y="1076"/>
                    </a:cubicBezTo>
                    <a:cubicBezTo>
                      <a:pt x="4258" y="1076"/>
                      <a:pt x="4203" y="1079"/>
                      <a:pt x="4149" y="1085"/>
                    </a:cubicBezTo>
                    <a:cubicBezTo>
                      <a:pt x="4084" y="816"/>
                      <a:pt x="3940" y="570"/>
                      <a:pt x="3733" y="378"/>
                    </a:cubicBezTo>
                    <a:cubicBezTo>
                      <a:pt x="3470" y="134"/>
                      <a:pt x="3127" y="0"/>
                      <a:pt x="2768" y="0"/>
                    </a:cubicBezTo>
                    <a:cubicBezTo>
                      <a:pt x="2107" y="0"/>
                      <a:pt x="1544" y="451"/>
                      <a:pt x="1389" y="1076"/>
                    </a:cubicBezTo>
                    <a:cubicBezTo>
                      <a:pt x="620" y="1093"/>
                      <a:pt x="0" y="1724"/>
                      <a:pt x="0" y="2497"/>
                    </a:cubicBezTo>
                    <a:cubicBezTo>
                      <a:pt x="0" y="3281"/>
                      <a:pt x="638" y="3918"/>
                      <a:pt x="1421" y="3918"/>
                    </a:cubicBezTo>
                    <a:lnTo>
                      <a:pt x="2140" y="3918"/>
                    </a:lnTo>
                    <a:lnTo>
                      <a:pt x="2140" y="4472"/>
                    </a:lnTo>
                    <a:lnTo>
                      <a:pt x="1315" y="4472"/>
                    </a:lnTo>
                    <a:cubicBezTo>
                      <a:pt x="1245" y="4345"/>
                      <a:pt x="1109" y="4259"/>
                      <a:pt x="954" y="4259"/>
                    </a:cubicBezTo>
                    <a:cubicBezTo>
                      <a:pt x="726" y="4259"/>
                      <a:pt x="540" y="4444"/>
                      <a:pt x="540" y="4672"/>
                    </a:cubicBezTo>
                    <a:cubicBezTo>
                      <a:pt x="540" y="4900"/>
                      <a:pt x="726" y="5086"/>
                      <a:pt x="954" y="5086"/>
                    </a:cubicBezTo>
                    <a:cubicBezTo>
                      <a:pt x="1109" y="5086"/>
                      <a:pt x="1245" y="4999"/>
                      <a:pt x="1315" y="4872"/>
                    </a:cubicBezTo>
                    <a:lnTo>
                      <a:pt x="2340" y="4872"/>
                    </a:lnTo>
                    <a:cubicBezTo>
                      <a:pt x="2451" y="4872"/>
                      <a:pt x="2540" y="4783"/>
                      <a:pt x="2540" y="4672"/>
                    </a:cubicBezTo>
                    <a:lnTo>
                      <a:pt x="2540" y="3918"/>
                    </a:lnTo>
                    <a:lnTo>
                      <a:pt x="2667" y="3918"/>
                    </a:lnTo>
                    <a:lnTo>
                      <a:pt x="2667" y="5117"/>
                    </a:lnTo>
                    <a:cubicBezTo>
                      <a:pt x="2540" y="5188"/>
                      <a:pt x="2454" y="5323"/>
                      <a:pt x="2454" y="5479"/>
                    </a:cubicBezTo>
                    <a:cubicBezTo>
                      <a:pt x="2454" y="5707"/>
                      <a:pt x="2639" y="5892"/>
                      <a:pt x="2867" y="5892"/>
                    </a:cubicBezTo>
                    <a:cubicBezTo>
                      <a:pt x="3095" y="5892"/>
                      <a:pt x="3280" y="5707"/>
                      <a:pt x="3280" y="5479"/>
                    </a:cubicBezTo>
                    <a:cubicBezTo>
                      <a:pt x="3280" y="5323"/>
                      <a:pt x="3194" y="5188"/>
                      <a:pt x="3067" y="5117"/>
                    </a:cubicBezTo>
                    <a:lnTo>
                      <a:pt x="3067" y="3918"/>
                    </a:lnTo>
                    <a:lnTo>
                      <a:pt x="3194" y="3918"/>
                    </a:lnTo>
                    <a:lnTo>
                      <a:pt x="3194" y="4691"/>
                    </a:lnTo>
                    <a:cubicBezTo>
                      <a:pt x="3194" y="4802"/>
                      <a:pt x="3283" y="4891"/>
                      <a:pt x="3394" y="4891"/>
                    </a:cubicBezTo>
                    <a:lnTo>
                      <a:pt x="4430" y="4891"/>
                    </a:lnTo>
                    <a:cubicBezTo>
                      <a:pt x="4503" y="5008"/>
                      <a:pt x="4633" y="5085"/>
                      <a:pt x="4780" y="5085"/>
                    </a:cubicBezTo>
                    <a:cubicBezTo>
                      <a:pt x="5008" y="5085"/>
                      <a:pt x="5194" y="4900"/>
                      <a:pt x="5194" y="4672"/>
                    </a:cubicBezTo>
                    <a:cubicBezTo>
                      <a:pt x="5194" y="4444"/>
                      <a:pt x="5008" y="4259"/>
                      <a:pt x="4780" y="4259"/>
                    </a:cubicBezTo>
                    <a:cubicBezTo>
                      <a:pt x="4617" y="4259"/>
                      <a:pt x="4476" y="4354"/>
                      <a:pt x="4409" y="4491"/>
                    </a:cubicBezTo>
                    <a:lnTo>
                      <a:pt x="3594" y="4491"/>
                    </a:lnTo>
                    <a:lnTo>
                      <a:pt x="3594" y="3918"/>
                    </a:lnTo>
                    <a:lnTo>
                      <a:pt x="4313" y="3918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532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3" name="ïš1îdè">
              <a:extLst>
                <a:ext uri="{FF2B5EF4-FFF2-40B4-BE49-F238E27FC236}">
                  <a16:creationId xmlns:a16="http://schemas.microsoft.com/office/drawing/2014/main" id="{178820E1-AC77-41AE-81C0-0BBDFB5BBA85}"/>
                </a:ext>
              </a:extLst>
            </p:cNvPr>
            <p:cNvSpPr/>
            <p:nvPr/>
          </p:nvSpPr>
          <p:spPr bwMode="auto">
            <a:xfrm>
              <a:off x="670299" y="3794854"/>
              <a:ext cx="5086664" cy="1319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4" name="íṧľíḑè">
              <a:extLst>
                <a:ext uri="{FF2B5EF4-FFF2-40B4-BE49-F238E27FC236}">
                  <a16:creationId xmlns:a16="http://schemas.microsoft.com/office/drawing/2014/main" id="{F3E0F4E8-8845-4366-B7D9-B2217EE640EA}"/>
                </a:ext>
              </a:extLst>
            </p:cNvPr>
            <p:cNvSpPr/>
            <p:nvPr/>
          </p:nvSpPr>
          <p:spPr bwMode="auto">
            <a:xfrm>
              <a:off x="6431639" y="3794854"/>
              <a:ext cx="5086664" cy="1319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59235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B4DFB8-14AC-4F3E-A51E-737DDAA02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23825B6-69C4-4546-8906-ABA92E469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32B7E8D-82DD-42C9-B666-43C10E97D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29</a:t>
            </a:fld>
            <a:endParaRPr lang="zh-CN" altLang="en-US"/>
          </a:p>
        </p:txBody>
      </p:sp>
      <p:grpSp>
        <p:nvGrpSpPr>
          <p:cNvPr id="5" name="8402682c-468d-4696-8521-21f368aafe1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DFC4A1D-B576-49C2-8529-E13468F8AB4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23950"/>
            <a:ext cx="10850563" cy="5040312"/>
            <a:chOff x="669925" y="1123950"/>
            <a:chExt cx="10850563" cy="5040312"/>
          </a:xfrm>
        </p:grpSpPr>
        <p:sp>
          <p:nvSpPr>
            <p:cNvPr id="6" name="îşḻíḑê">
              <a:extLst>
                <a:ext uri="{FF2B5EF4-FFF2-40B4-BE49-F238E27FC236}">
                  <a16:creationId xmlns:a16="http://schemas.microsoft.com/office/drawing/2014/main" id="{B286D0CF-E5AD-4D93-A744-D908EE480164}"/>
                </a:ext>
              </a:extLst>
            </p:cNvPr>
            <p:cNvSpPr/>
            <p:nvPr/>
          </p:nvSpPr>
          <p:spPr bwMode="auto">
            <a:xfrm>
              <a:off x="2681818" y="1123950"/>
              <a:ext cx="4317802" cy="383299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altLang="zh-CN" sz="1400" b="1" dirty="0">
                  <a:solidFill>
                    <a:schemeClr val="bg1"/>
                  </a:solidFill>
                </a:rPr>
                <a:t>2018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ïṥ1îḓè">
              <a:extLst>
                <a:ext uri="{FF2B5EF4-FFF2-40B4-BE49-F238E27FC236}">
                  <a16:creationId xmlns:a16="http://schemas.microsoft.com/office/drawing/2014/main" id="{CCB42CCD-9EC1-4370-BDF2-18FB5B3BDAF3}"/>
                </a:ext>
              </a:extLst>
            </p:cNvPr>
            <p:cNvSpPr/>
            <p:nvPr/>
          </p:nvSpPr>
          <p:spPr bwMode="auto">
            <a:xfrm>
              <a:off x="7202686" y="1123950"/>
              <a:ext cx="4317802" cy="383299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altLang="zh-CN" sz="1400" b="1" dirty="0">
                  <a:solidFill>
                    <a:schemeClr val="bg1"/>
                  </a:solidFill>
                </a:rPr>
                <a:t>2019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1B3A2211-E399-4EAA-A8D7-64C82AD52040}"/>
                </a:ext>
              </a:extLst>
            </p:cNvPr>
            <p:cNvCxnSpPr/>
            <p:nvPr/>
          </p:nvCxnSpPr>
          <p:spPr>
            <a:xfrm>
              <a:off x="669925" y="2671503"/>
              <a:ext cx="1085056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íṥḻiḓê">
              <a:extLst>
                <a:ext uri="{FF2B5EF4-FFF2-40B4-BE49-F238E27FC236}">
                  <a16:creationId xmlns:a16="http://schemas.microsoft.com/office/drawing/2014/main" id="{1D3B8F55-6A8D-4D7E-9D02-C08CB6100717}"/>
                </a:ext>
              </a:extLst>
            </p:cNvPr>
            <p:cNvSpPr/>
            <p:nvPr/>
          </p:nvSpPr>
          <p:spPr bwMode="auto">
            <a:xfrm>
              <a:off x="672344" y="1507247"/>
              <a:ext cx="1239704" cy="1164254"/>
            </a:xfrm>
            <a:prstGeom prst="rect">
              <a:avLst/>
            </a:prstGeom>
            <a:noFill/>
            <a:ln w="28575" algn="ctr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lvl="0" algn="ctr" defTabSz="914400">
                <a:defRPr/>
              </a:pPr>
              <a:r>
                <a:rPr lang="en-US" altLang="zh-CN" sz="1400" b="1" kern="0" dirty="0"/>
                <a:t>Text Here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10" name="iš1îḍe">
              <a:extLst>
                <a:ext uri="{FF2B5EF4-FFF2-40B4-BE49-F238E27FC236}">
                  <a16:creationId xmlns:a16="http://schemas.microsoft.com/office/drawing/2014/main" id="{B27EB49B-5B3F-4087-85AF-0191424857C5}"/>
                </a:ext>
              </a:extLst>
            </p:cNvPr>
            <p:cNvSpPr/>
            <p:nvPr/>
          </p:nvSpPr>
          <p:spPr bwMode="auto">
            <a:xfrm>
              <a:off x="2681818" y="1660675"/>
              <a:ext cx="4417193" cy="383299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 w="28575" algn="ctr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lvl="0" algn="ctr" defTabSz="914400">
                <a:defRPr/>
              </a:pPr>
              <a:r>
                <a:rPr lang="en-US" altLang="zh-CN" sz="1100" kern="0" dirty="0"/>
                <a:t>Supporting text here</a:t>
              </a:r>
            </a:p>
          </p:txBody>
        </p:sp>
        <p:sp>
          <p:nvSpPr>
            <p:cNvPr id="11" name="ïŝlïďe">
              <a:extLst>
                <a:ext uri="{FF2B5EF4-FFF2-40B4-BE49-F238E27FC236}">
                  <a16:creationId xmlns:a16="http://schemas.microsoft.com/office/drawing/2014/main" id="{11516D9B-4972-4002-80BD-A633F3AA5448}"/>
                </a:ext>
              </a:extLst>
            </p:cNvPr>
            <p:cNvSpPr/>
            <p:nvPr/>
          </p:nvSpPr>
          <p:spPr bwMode="auto">
            <a:xfrm>
              <a:off x="4621162" y="2134774"/>
              <a:ext cx="4417193" cy="383299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 w="28575" algn="ctr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lvl="0" algn="ctr" defTabSz="914400">
                <a:defRPr/>
              </a:pPr>
              <a:r>
                <a:rPr lang="en-US" altLang="zh-CN" sz="1100" kern="0" dirty="0"/>
                <a:t>Supporting text here</a:t>
              </a:r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E44902CB-0026-42FD-AF7E-B6D8C2F67846}"/>
                </a:ext>
              </a:extLst>
            </p:cNvPr>
            <p:cNvCxnSpPr/>
            <p:nvPr/>
          </p:nvCxnSpPr>
          <p:spPr>
            <a:xfrm>
              <a:off x="669925" y="3835756"/>
              <a:ext cx="1085056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išļidè">
              <a:extLst>
                <a:ext uri="{FF2B5EF4-FFF2-40B4-BE49-F238E27FC236}">
                  <a16:creationId xmlns:a16="http://schemas.microsoft.com/office/drawing/2014/main" id="{19263A17-9745-4A43-9FF5-A2041D3580B0}"/>
                </a:ext>
              </a:extLst>
            </p:cNvPr>
            <p:cNvSpPr/>
            <p:nvPr/>
          </p:nvSpPr>
          <p:spPr bwMode="auto">
            <a:xfrm>
              <a:off x="672344" y="2671501"/>
              <a:ext cx="1239704" cy="1164254"/>
            </a:xfrm>
            <a:prstGeom prst="rect">
              <a:avLst/>
            </a:prstGeom>
            <a:noFill/>
            <a:ln w="28575" algn="ctr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lvl="0" algn="ctr" defTabSz="914400">
                <a:defRPr/>
              </a:pPr>
              <a:r>
                <a:rPr lang="en-US" altLang="zh-CN" sz="1400" b="1" kern="0" dirty="0"/>
                <a:t>Text Here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14" name="ïṣḷîďê">
              <a:extLst>
                <a:ext uri="{FF2B5EF4-FFF2-40B4-BE49-F238E27FC236}">
                  <a16:creationId xmlns:a16="http://schemas.microsoft.com/office/drawing/2014/main" id="{5C0D4710-0056-4D5C-8EDC-D40132D80576}"/>
                </a:ext>
              </a:extLst>
            </p:cNvPr>
            <p:cNvSpPr/>
            <p:nvPr/>
          </p:nvSpPr>
          <p:spPr bwMode="auto">
            <a:xfrm>
              <a:off x="3782712" y="2824928"/>
              <a:ext cx="3966216" cy="383299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 w="28575" algn="ctr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lvl="0" algn="ctr" defTabSz="914400">
                <a:defRPr/>
              </a:pPr>
              <a:r>
                <a:rPr lang="en-US" altLang="zh-CN" sz="1100" kern="0" dirty="0"/>
                <a:t>Supporting text here</a:t>
              </a:r>
            </a:p>
          </p:txBody>
        </p:sp>
        <p:sp>
          <p:nvSpPr>
            <p:cNvPr id="15" name="íš1ïdé">
              <a:extLst>
                <a:ext uri="{FF2B5EF4-FFF2-40B4-BE49-F238E27FC236}">
                  <a16:creationId xmlns:a16="http://schemas.microsoft.com/office/drawing/2014/main" id="{3DE335C6-0EED-470F-A925-1684326B867A}"/>
                </a:ext>
              </a:extLst>
            </p:cNvPr>
            <p:cNvSpPr/>
            <p:nvPr/>
          </p:nvSpPr>
          <p:spPr bwMode="auto">
            <a:xfrm>
              <a:off x="6445860" y="3299027"/>
              <a:ext cx="3966216" cy="383299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 w="28575" algn="ctr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lvl="0" algn="ctr" defTabSz="914400">
                <a:defRPr/>
              </a:pPr>
              <a:r>
                <a:rPr lang="en-US" altLang="zh-CN" sz="1100" kern="0" dirty="0"/>
                <a:t>Supporting text here</a:t>
              </a: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2259C25E-7E98-4C8E-B13F-1E48954E3287}"/>
                </a:ext>
              </a:extLst>
            </p:cNvPr>
            <p:cNvCxnSpPr/>
            <p:nvPr/>
          </p:nvCxnSpPr>
          <p:spPr>
            <a:xfrm>
              <a:off x="669925" y="5000009"/>
              <a:ext cx="1085056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îš1îďe">
              <a:extLst>
                <a:ext uri="{FF2B5EF4-FFF2-40B4-BE49-F238E27FC236}">
                  <a16:creationId xmlns:a16="http://schemas.microsoft.com/office/drawing/2014/main" id="{050301B6-C6E9-41E7-B898-C320B22FE35B}"/>
                </a:ext>
              </a:extLst>
            </p:cNvPr>
            <p:cNvSpPr/>
            <p:nvPr/>
          </p:nvSpPr>
          <p:spPr bwMode="auto">
            <a:xfrm>
              <a:off x="672344" y="3835754"/>
              <a:ext cx="1239704" cy="1164254"/>
            </a:xfrm>
            <a:prstGeom prst="rect">
              <a:avLst/>
            </a:prstGeom>
            <a:noFill/>
            <a:ln w="28575" algn="ctr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lvl="0" algn="ctr" defTabSz="914400">
                <a:defRPr/>
              </a:pPr>
              <a:r>
                <a:rPr lang="en-US" altLang="zh-CN" sz="1400" b="1" kern="0" dirty="0"/>
                <a:t>Text Here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18" name="íşļîḍê">
              <a:extLst>
                <a:ext uri="{FF2B5EF4-FFF2-40B4-BE49-F238E27FC236}">
                  <a16:creationId xmlns:a16="http://schemas.microsoft.com/office/drawing/2014/main" id="{A1CAA90D-22E7-49E5-85CA-581E0647E2C6}"/>
                </a:ext>
              </a:extLst>
            </p:cNvPr>
            <p:cNvSpPr/>
            <p:nvPr/>
          </p:nvSpPr>
          <p:spPr bwMode="auto">
            <a:xfrm>
              <a:off x="3099669" y="3989181"/>
              <a:ext cx="3133889" cy="383299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 w="28575" algn="ctr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lvl="0" algn="ctr" defTabSz="914400">
                <a:defRPr/>
              </a:pPr>
              <a:r>
                <a:rPr lang="en-US" altLang="zh-CN" sz="1100" kern="0" dirty="0"/>
                <a:t>Supporting text here</a:t>
              </a:r>
            </a:p>
          </p:txBody>
        </p:sp>
        <p:sp>
          <p:nvSpPr>
            <p:cNvPr id="19" name="íSḷïḓê">
              <a:extLst>
                <a:ext uri="{FF2B5EF4-FFF2-40B4-BE49-F238E27FC236}">
                  <a16:creationId xmlns:a16="http://schemas.microsoft.com/office/drawing/2014/main" id="{A21AE262-CF02-4CD6-B749-4D0F0E239E50}"/>
                </a:ext>
              </a:extLst>
            </p:cNvPr>
            <p:cNvSpPr/>
            <p:nvPr/>
          </p:nvSpPr>
          <p:spPr bwMode="auto">
            <a:xfrm>
              <a:off x="4621162" y="4463280"/>
              <a:ext cx="6475463" cy="383299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 w="28575" algn="ctr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lvl="0" algn="ctr" defTabSz="914400">
                <a:defRPr/>
              </a:pPr>
              <a:r>
                <a:rPr lang="en-US" altLang="zh-CN" sz="1100" kern="0" dirty="0"/>
                <a:t>Supporting text here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230F7504-46B5-4DAE-8D22-1BA41481DCD5}"/>
                </a:ext>
              </a:extLst>
            </p:cNvPr>
            <p:cNvCxnSpPr/>
            <p:nvPr/>
          </p:nvCxnSpPr>
          <p:spPr>
            <a:xfrm>
              <a:off x="669925" y="6164262"/>
              <a:ext cx="1085056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îsľîḋe">
              <a:extLst>
                <a:ext uri="{FF2B5EF4-FFF2-40B4-BE49-F238E27FC236}">
                  <a16:creationId xmlns:a16="http://schemas.microsoft.com/office/drawing/2014/main" id="{11012B08-C859-4ED7-B3ED-9AD890001814}"/>
                </a:ext>
              </a:extLst>
            </p:cNvPr>
            <p:cNvSpPr/>
            <p:nvPr/>
          </p:nvSpPr>
          <p:spPr bwMode="auto">
            <a:xfrm>
              <a:off x="672344" y="5000007"/>
              <a:ext cx="1239704" cy="1164254"/>
            </a:xfrm>
            <a:prstGeom prst="rect">
              <a:avLst/>
            </a:prstGeom>
            <a:noFill/>
            <a:ln w="28575" algn="ctr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lvl="0" algn="ctr" defTabSz="914400">
                <a:defRPr/>
              </a:pPr>
              <a:r>
                <a:rPr lang="en-US" altLang="zh-CN" sz="1400" b="1" kern="0" dirty="0"/>
                <a:t>Text Here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22" name="iṥḻiḋé">
              <a:extLst>
                <a:ext uri="{FF2B5EF4-FFF2-40B4-BE49-F238E27FC236}">
                  <a16:creationId xmlns:a16="http://schemas.microsoft.com/office/drawing/2014/main" id="{43946F4C-7E0F-4813-A142-1370F526F8EE}"/>
                </a:ext>
              </a:extLst>
            </p:cNvPr>
            <p:cNvSpPr/>
            <p:nvPr/>
          </p:nvSpPr>
          <p:spPr bwMode="auto">
            <a:xfrm>
              <a:off x="4840719" y="5153434"/>
              <a:ext cx="3482099" cy="383299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 w="28575" algn="ctr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lvl="0" algn="ctr" defTabSz="914400">
                <a:defRPr/>
              </a:pPr>
              <a:r>
                <a:rPr lang="en-US" altLang="zh-CN" sz="1100" kern="0" dirty="0"/>
                <a:t>Supporting text here</a:t>
              </a:r>
            </a:p>
          </p:txBody>
        </p:sp>
        <p:sp>
          <p:nvSpPr>
            <p:cNvPr id="23" name="iSḷîḍe">
              <a:extLst>
                <a:ext uri="{FF2B5EF4-FFF2-40B4-BE49-F238E27FC236}">
                  <a16:creationId xmlns:a16="http://schemas.microsoft.com/office/drawing/2014/main" id="{3EBA45B0-3BEF-4BB4-931F-59E2AAEF0108}"/>
                </a:ext>
              </a:extLst>
            </p:cNvPr>
            <p:cNvSpPr/>
            <p:nvPr/>
          </p:nvSpPr>
          <p:spPr bwMode="auto">
            <a:xfrm>
              <a:off x="6094272" y="5627533"/>
              <a:ext cx="5425384" cy="383299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 w="28575" algn="ctr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lvl="0" algn="ctr" defTabSz="914400">
                <a:defRPr/>
              </a:pPr>
              <a:r>
                <a:rPr lang="en-US" altLang="zh-CN" sz="1100" kern="0" dirty="0"/>
                <a:t>Supporting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8779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1980824" y="2242886"/>
            <a:ext cx="2728383" cy="2372227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572FE0-8D4D-4CF4-8E44-1CCCB7B8D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80B3854-DD41-481F-B418-283C9ACC1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D312C88-F8C8-4A6D-A1AB-19AA0A723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30</a:t>
            </a:fld>
            <a:endParaRPr lang="zh-CN" altLang="en-US"/>
          </a:p>
        </p:txBody>
      </p:sp>
      <p:grpSp>
        <p:nvGrpSpPr>
          <p:cNvPr id="5" name="f6270384-a4c4-45f3-b7bf-47123a114cb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5FDBBD8-A737-4D93-A657-E6DED057737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028701"/>
            <a:ext cx="10858677" cy="5057911"/>
            <a:chOff x="669925" y="1028701"/>
            <a:chExt cx="10858677" cy="5057911"/>
          </a:xfrm>
        </p:grpSpPr>
        <p:grpSp>
          <p:nvGrpSpPr>
            <p:cNvPr id="6" name="išľiḍ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454A8E6D-72DA-47C6-A378-ACE81BC62AD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912974" y="1028701"/>
              <a:ext cx="4366056" cy="2640320"/>
              <a:chOff x="2821852" y="1449000"/>
              <a:chExt cx="6548296" cy="3960001"/>
            </a:xfrm>
          </p:grpSpPr>
          <p:sp>
            <p:nvSpPr>
              <p:cNvPr id="22" name="îṧľiḋê">
                <a:extLst>
                  <a:ext uri="{FF2B5EF4-FFF2-40B4-BE49-F238E27FC236}">
                    <a16:creationId xmlns:a16="http://schemas.microsoft.com/office/drawing/2014/main" id="{5784283B-5626-42C6-A03E-62382B67BB44}"/>
                  </a:ext>
                </a:extLst>
              </p:cNvPr>
              <p:cNvSpPr/>
              <p:nvPr/>
            </p:nvSpPr>
            <p:spPr bwMode="auto">
              <a:xfrm>
                <a:off x="2904154" y="2366986"/>
                <a:ext cx="6403740" cy="1746283"/>
              </a:xfrm>
              <a:custGeom>
                <a:avLst/>
                <a:gdLst>
                  <a:gd name="T0" fmla="*/ 750 w 2566"/>
                  <a:gd name="T1" fmla="*/ 699 h 699"/>
                  <a:gd name="T2" fmla="*/ 296 w 2566"/>
                  <a:gd name="T3" fmla="*/ 302 h 699"/>
                  <a:gd name="T4" fmla="*/ 12 w 2566"/>
                  <a:gd name="T5" fmla="*/ 626 h 699"/>
                  <a:gd name="T6" fmla="*/ 0 w 2566"/>
                  <a:gd name="T7" fmla="*/ 610 h 699"/>
                  <a:gd name="T8" fmla="*/ 287 w 2566"/>
                  <a:gd name="T9" fmla="*/ 282 h 699"/>
                  <a:gd name="T10" fmla="*/ 294 w 2566"/>
                  <a:gd name="T11" fmla="*/ 274 h 699"/>
                  <a:gd name="T12" fmla="*/ 748 w 2566"/>
                  <a:gd name="T13" fmla="*/ 671 h 699"/>
                  <a:gd name="T14" fmla="*/ 1005 w 2566"/>
                  <a:gd name="T15" fmla="*/ 377 h 699"/>
                  <a:gd name="T16" fmla="*/ 1157 w 2566"/>
                  <a:gd name="T17" fmla="*/ 510 h 699"/>
                  <a:gd name="T18" fmla="*/ 1519 w 2566"/>
                  <a:gd name="T19" fmla="*/ 153 h 699"/>
                  <a:gd name="T20" fmla="*/ 1610 w 2566"/>
                  <a:gd name="T21" fmla="*/ 147 h 699"/>
                  <a:gd name="T22" fmla="*/ 2099 w 2566"/>
                  <a:gd name="T23" fmla="*/ 517 h 699"/>
                  <a:gd name="T24" fmla="*/ 2551 w 2566"/>
                  <a:gd name="T25" fmla="*/ 0 h 699"/>
                  <a:gd name="T26" fmla="*/ 2566 w 2566"/>
                  <a:gd name="T27" fmla="*/ 13 h 699"/>
                  <a:gd name="T28" fmla="*/ 2101 w 2566"/>
                  <a:gd name="T29" fmla="*/ 545 h 699"/>
                  <a:gd name="T30" fmla="*/ 1564 w 2566"/>
                  <a:gd name="T31" fmla="*/ 162 h 699"/>
                  <a:gd name="T32" fmla="*/ 1159 w 2566"/>
                  <a:gd name="T33" fmla="*/ 538 h 699"/>
                  <a:gd name="T34" fmla="*/ 1007 w 2566"/>
                  <a:gd name="T35" fmla="*/ 405 h 699"/>
                  <a:gd name="T36" fmla="*/ 750 w 2566"/>
                  <a:gd name="T37" fmla="*/ 699 h 6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66" h="699">
                    <a:moveTo>
                      <a:pt x="750" y="699"/>
                    </a:moveTo>
                    <a:cubicBezTo>
                      <a:pt x="296" y="302"/>
                      <a:pt x="296" y="302"/>
                      <a:pt x="296" y="302"/>
                    </a:cubicBezTo>
                    <a:cubicBezTo>
                      <a:pt x="248" y="357"/>
                      <a:pt x="28" y="613"/>
                      <a:pt x="12" y="626"/>
                    </a:cubicBezTo>
                    <a:cubicBezTo>
                      <a:pt x="0" y="610"/>
                      <a:pt x="0" y="610"/>
                      <a:pt x="0" y="610"/>
                    </a:cubicBezTo>
                    <a:cubicBezTo>
                      <a:pt x="13" y="600"/>
                      <a:pt x="179" y="408"/>
                      <a:pt x="287" y="282"/>
                    </a:cubicBezTo>
                    <a:cubicBezTo>
                      <a:pt x="294" y="274"/>
                      <a:pt x="294" y="274"/>
                      <a:pt x="294" y="274"/>
                    </a:cubicBezTo>
                    <a:cubicBezTo>
                      <a:pt x="748" y="671"/>
                      <a:pt x="748" y="671"/>
                      <a:pt x="748" y="671"/>
                    </a:cubicBezTo>
                    <a:cubicBezTo>
                      <a:pt x="1005" y="377"/>
                      <a:pt x="1005" y="377"/>
                      <a:pt x="1005" y="377"/>
                    </a:cubicBezTo>
                    <a:cubicBezTo>
                      <a:pt x="1157" y="510"/>
                      <a:pt x="1157" y="510"/>
                      <a:pt x="1157" y="510"/>
                    </a:cubicBezTo>
                    <a:cubicBezTo>
                      <a:pt x="1519" y="153"/>
                      <a:pt x="1519" y="153"/>
                      <a:pt x="1519" y="153"/>
                    </a:cubicBezTo>
                    <a:cubicBezTo>
                      <a:pt x="1543" y="128"/>
                      <a:pt x="1583" y="126"/>
                      <a:pt x="1610" y="147"/>
                    </a:cubicBezTo>
                    <a:cubicBezTo>
                      <a:pt x="2099" y="517"/>
                      <a:pt x="2099" y="517"/>
                      <a:pt x="2099" y="517"/>
                    </a:cubicBezTo>
                    <a:cubicBezTo>
                      <a:pt x="2551" y="0"/>
                      <a:pt x="2551" y="0"/>
                      <a:pt x="2551" y="0"/>
                    </a:cubicBezTo>
                    <a:cubicBezTo>
                      <a:pt x="2566" y="13"/>
                      <a:pt x="2566" y="13"/>
                      <a:pt x="2566" y="13"/>
                    </a:cubicBezTo>
                    <a:cubicBezTo>
                      <a:pt x="2101" y="545"/>
                      <a:pt x="2101" y="545"/>
                      <a:pt x="2101" y="545"/>
                    </a:cubicBezTo>
                    <a:cubicBezTo>
                      <a:pt x="1564" y="162"/>
                      <a:pt x="1564" y="162"/>
                      <a:pt x="1564" y="162"/>
                    </a:cubicBezTo>
                    <a:cubicBezTo>
                      <a:pt x="1159" y="538"/>
                      <a:pt x="1159" y="538"/>
                      <a:pt x="1159" y="538"/>
                    </a:cubicBezTo>
                    <a:cubicBezTo>
                      <a:pt x="1007" y="405"/>
                      <a:pt x="1007" y="405"/>
                      <a:pt x="1007" y="405"/>
                    </a:cubicBezTo>
                    <a:lnTo>
                      <a:pt x="750" y="699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išļîďe">
                <a:extLst>
                  <a:ext uri="{FF2B5EF4-FFF2-40B4-BE49-F238E27FC236}">
                    <a16:creationId xmlns:a16="http://schemas.microsoft.com/office/drawing/2014/main" id="{D9989E64-A8C9-415D-B6C4-3FA3E0289485}"/>
                  </a:ext>
                </a:extLst>
              </p:cNvPr>
              <p:cNvSpPr/>
              <p:nvPr/>
            </p:nvSpPr>
            <p:spPr bwMode="auto">
              <a:xfrm>
                <a:off x="2821852" y="3806219"/>
                <a:ext cx="202590" cy="201535"/>
              </a:xfrm>
              <a:custGeom>
                <a:avLst/>
                <a:gdLst>
                  <a:gd name="T0" fmla="*/ 80 w 81"/>
                  <a:gd name="T1" fmla="*/ 38 h 81"/>
                  <a:gd name="T2" fmla="*/ 43 w 81"/>
                  <a:gd name="T3" fmla="*/ 80 h 81"/>
                  <a:gd name="T4" fmla="*/ 1 w 81"/>
                  <a:gd name="T5" fmla="*/ 43 h 81"/>
                  <a:gd name="T6" fmla="*/ 38 w 81"/>
                  <a:gd name="T7" fmla="*/ 2 h 81"/>
                  <a:gd name="T8" fmla="*/ 80 w 81"/>
                  <a:gd name="T9" fmla="*/ 38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81">
                    <a:moveTo>
                      <a:pt x="80" y="38"/>
                    </a:moveTo>
                    <a:cubicBezTo>
                      <a:pt x="81" y="60"/>
                      <a:pt x="65" y="79"/>
                      <a:pt x="43" y="80"/>
                    </a:cubicBezTo>
                    <a:cubicBezTo>
                      <a:pt x="21" y="81"/>
                      <a:pt x="3" y="65"/>
                      <a:pt x="1" y="43"/>
                    </a:cubicBezTo>
                    <a:cubicBezTo>
                      <a:pt x="0" y="22"/>
                      <a:pt x="16" y="3"/>
                      <a:pt x="38" y="2"/>
                    </a:cubicBezTo>
                    <a:cubicBezTo>
                      <a:pt x="59" y="0"/>
                      <a:pt x="78" y="16"/>
                      <a:pt x="80" y="3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ïS1íḑé">
                <a:extLst>
                  <a:ext uri="{FF2B5EF4-FFF2-40B4-BE49-F238E27FC236}">
                    <a16:creationId xmlns:a16="http://schemas.microsoft.com/office/drawing/2014/main" id="{0ED7BEEB-7F29-44AF-8C54-3F88A3727B7F}"/>
                  </a:ext>
                </a:extLst>
              </p:cNvPr>
              <p:cNvSpPr/>
              <p:nvPr/>
            </p:nvSpPr>
            <p:spPr bwMode="auto">
              <a:xfrm>
                <a:off x="3528806" y="2996914"/>
                <a:ext cx="204700" cy="204700"/>
              </a:xfrm>
              <a:custGeom>
                <a:avLst/>
                <a:gdLst>
                  <a:gd name="T0" fmla="*/ 80 w 82"/>
                  <a:gd name="T1" fmla="*/ 38 h 82"/>
                  <a:gd name="T2" fmla="*/ 43 w 82"/>
                  <a:gd name="T3" fmla="*/ 80 h 82"/>
                  <a:gd name="T4" fmla="*/ 2 w 82"/>
                  <a:gd name="T5" fmla="*/ 44 h 82"/>
                  <a:gd name="T6" fmla="*/ 38 w 82"/>
                  <a:gd name="T7" fmla="*/ 2 h 82"/>
                  <a:gd name="T8" fmla="*/ 80 w 82"/>
                  <a:gd name="T9" fmla="*/ 3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82">
                    <a:moveTo>
                      <a:pt x="80" y="38"/>
                    </a:moveTo>
                    <a:cubicBezTo>
                      <a:pt x="82" y="60"/>
                      <a:pt x="65" y="79"/>
                      <a:pt x="43" y="80"/>
                    </a:cubicBezTo>
                    <a:cubicBezTo>
                      <a:pt x="22" y="82"/>
                      <a:pt x="3" y="65"/>
                      <a:pt x="2" y="44"/>
                    </a:cubicBezTo>
                    <a:cubicBezTo>
                      <a:pt x="0" y="22"/>
                      <a:pt x="17" y="3"/>
                      <a:pt x="38" y="2"/>
                    </a:cubicBezTo>
                    <a:cubicBezTo>
                      <a:pt x="60" y="0"/>
                      <a:pt x="79" y="17"/>
                      <a:pt x="80" y="3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îṧḻîḑé">
                <a:extLst>
                  <a:ext uri="{FF2B5EF4-FFF2-40B4-BE49-F238E27FC236}">
                    <a16:creationId xmlns:a16="http://schemas.microsoft.com/office/drawing/2014/main" id="{AD77BDF4-2297-4AD9-A4A0-51C85758BAB1}"/>
                  </a:ext>
                </a:extLst>
              </p:cNvPr>
              <p:cNvSpPr/>
              <p:nvPr/>
            </p:nvSpPr>
            <p:spPr bwMode="auto">
              <a:xfrm>
                <a:off x="4644106" y="3956051"/>
                <a:ext cx="201535" cy="204700"/>
              </a:xfrm>
              <a:custGeom>
                <a:avLst/>
                <a:gdLst>
                  <a:gd name="T0" fmla="*/ 80 w 81"/>
                  <a:gd name="T1" fmla="*/ 39 h 82"/>
                  <a:gd name="T2" fmla="*/ 43 w 81"/>
                  <a:gd name="T3" fmla="*/ 80 h 82"/>
                  <a:gd name="T4" fmla="*/ 1 w 81"/>
                  <a:gd name="T5" fmla="*/ 44 h 82"/>
                  <a:gd name="T6" fmla="*/ 38 w 81"/>
                  <a:gd name="T7" fmla="*/ 2 h 82"/>
                  <a:gd name="T8" fmla="*/ 80 w 81"/>
                  <a:gd name="T9" fmla="*/ 39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82">
                    <a:moveTo>
                      <a:pt x="80" y="39"/>
                    </a:moveTo>
                    <a:cubicBezTo>
                      <a:pt x="81" y="60"/>
                      <a:pt x="65" y="79"/>
                      <a:pt x="43" y="80"/>
                    </a:cubicBezTo>
                    <a:cubicBezTo>
                      <a:pt x="21" y="82"/>
                      <a:pt x="2" y="65"/>
                      <a:pt x="1" y="44"/>
                    </a:cubicBezTo>
                    <a:cubicBezTo>
                      <a:pt x="0" y="22"/>
                      <a:pt x="16" y="3"/>
                      <a:pt x="38" y="2"/>
                    </a:cubicBezTo>
                    <a:cubicBezTo>
                      <a:pt x="59" y="0"/>
                      <a:pt x="78" y="17"/>
                      <a:pt x="80" y="39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isḻíḓé">
                <a:extLst>
                  <a:ext uri="{FF2B5EF4-FFF2-40B4-BE49-F238E27FC236}">
                    <a16:creationId xmlns:a16="http://schemas.microsoft.com/office/drawing/2014/main" id="{D6D13872-A01C-4B37-AF5A-309F85C4F097}"/>
                  </a:ext>
                </a:extLst>
              </p:cNvPr>
              <p:cNvSpPr/>
              <p:nvPr/>
            </p:nvSpPr>
            <p:spPr bwMode="auto">
              <a:xfrm>
                <a:off x="5285640" y="3221662"/>
                <a:ext cx="201535" cy="204700"/>
              </a:xfrm>
              <a:custGeom>
                <a:avLst/>
                <a:gdLst>
                  <a:gd name="T0" fmla="*/ 80 w 81"/>
                  <a:gd name="T1" fmla="*/ 38 h 82"/>
                  <a:gd name="T2" fmla="*/ 43 w 81"/>
                  <a:gd name="T3" fmla="*/ 80 h 82"/>
                  <a:gd name="T4" fmla="*/ 1 w 81"/>
                  <a:gd name="T5" fmla="*/ 44 h 82"/>
                  <a:gd name="T6" fmla="*/ 38 w 81"/>
                  <a:gd name="T7" fmla="*/ 2 h 82"/>
                  <a:gd name="T8" fmla="*/ 80 w 81"/>
                  <a:gd name="T9" fmla="*/ 3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82">
                    <a:moveTo>
                      <a:pt x="80" y="38"/>
                    </a:moveTo>
                    <a:cubicBezTo>
                      <a:pt x="81" y="60"/>
                      <a:pt x="65" y="79"/>
                      <a:pt x="43" y="80"/>
                    </a:cubicBezTo>
                    <a:cubicBezTo>
                      <a:pt x="21" y="82"/>
                      <a:pt x="3" y="65"/>
                      <a:pt x="1" y="44"/>
                    </a:cubicBezTo>
                    <a:cubicBezTo>
                      <a:pt x="0" y="22"/>
                      <a:pt x="16" y="3"/>
                      <a:pt x="38" y="2"/>
                    </a:cubicBezTo>
                    <a:cubicBezTo>
                      <a:pt x="59" y="0"/>
                      <a:pt x="78" y="17"/>
                      <a:pt x="80" y="3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íş1ïdè">
                <a:extLst>
                  <a:ext uri="{FF2B5EF4-FFF2-40B4-BE49-F238E27FC236}">
                    <a16:creationId xmlns:a16="http://schemas.microsoft.com/office/drawing/2014/main" id="{5AA3C75E-A619-49B0-B74C-5B6839BCFFBC}"/>
                  </a:ext>
                </a:extLst>
              </p:cNvPr>
              <p:cNvSpPr/>
              <p:nvPr/>
            </p:nvSpPr>
            <p:spPr bwMode="auto">
              <a:xfrm>
                <a:off x="5689765" y="3516051"/>
                <a:ext cx="201535" cy="202590"/>
              </a:xfrm>
              <a:custGeom>
                <a:avLst/>
                <a:gdLst>
                  <a:gd name="T0" fmla="*/ 80 w 81"/>
                  <a:gd name="T1" fmla="*/ 38 h 81"/>
                  <a:gd name="T2" fmla="*/ 43 w 81"/>
                  <a:gd name="T3" fmla="*/ 80 h 81"/>
                  <a:gd name="T4" fmla="*/ 1 w 81"/>
                  <a:gd name="T5" fmla="*/ 43 h 81"/>
                  <a:gd name="T6" fmla="*/ 38 w 81"/>
                  <a:gd name="T7" fmla="*/ 1 h 81"/>
                  <a:gd name="T8" fmla="*/ 80 w 81"/>
                  <a:gd name="T9" fmla="*/ 38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81">
                    <a:moveTo>
                      <a:pt x="80" y="38"/>
                    </a:moveTo>
                    <a:cubicBezTo>
                      <a:pt x="81" y="59"/>
                      <a:pt x="65" y="78"/>
                      <a:pt x="43" y="80"/>
                    </a:cubicBezTo>
                    <a:cubicBezTo>
                      <a:pt x="21" y="81"/>
                      <a:pt x="3" y="65"/>
                      <a:pt x="1" y="43"/>
                    </a:cubicBezTo>
                    <a:cubicBezTo>
                      <a:pt x="0" y="21"/>
                      <a:pt x="16" y="3"/>
                      <a:pt x="38" y="1"/>
                    </a:cubicBezTo>
                    <a:cubicBezTo>
                      <a:pt x="59" y="0"/>
                      <a:pt x="78" y="16"/>
                      <a:pt x="80" y="38"/>
                    </a:cubicBezTo>
                    <a:close/>
                  </a:path>
                </a:pathLst>
              </a:custGeom>
              <a:solidFill>
                <a:srgbClr val="C7C8CA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îṣlíďê">
                <a:extLst>
                  <a:ext uri="{FF2B5EF4-FFF2-40B4-BE49-F238E27FC236}">
                    <a16:creationId xmlns:a16="http://schemas.microsoft.com/office/drawing/2014/main" id="{5A155A67-0CC1-496F-A7F6-C49EB260F1D8}"/>
                  </a:ext>
                </a:extLst>
              </p:cNvPr>
              <p:cNvSpPr/>
              <p:nvPr/>
            </p:nvSpPr>
            <p:spPr bwMode="auto">
              <a:xfrm>
                <a:off x="6692163" y="2384923"/>
                <a:ext cx="204700" cy="202590"/>
              </a:xfrm>
              <a:custGeom>
                <a:avLst/>
                <a:gdLst>
                  <a:gd name="T0" fmla="*/ 80 w 82"/>
                  <a:gd name="T1" fmla="*/ 38 h 81"/>
                  <a:gd name="T2" fmla="*/ 44 w 82"/>
                  <a:gd name="T3" fmla="*/ 80 h 81"/>
                  <a:gd name="T4" fmla="*/ 2 w 82"/>
                  <a:gd name="T5" fmla="*/ 43 h 81"/>
                  <a:gd name="T6" fmla="*/ 38 w 82"/>
                  <a:gd name="T7" fmla="*/ 1 h 81"/>
                  <a:gd name="T8" fmla="*/ 80 w 82"/>
                  <a:gd name="T9" fmla="*/ 38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81">
                    <a:moveTo>
                      <a:pt x="80" y="38"/>
                    </a:moveTo>
                    <a:cubicBezTo>
                      <a:pt x="82" y="60"/>
                      <a:pt x="65" y="78"/>
                      <a:pt x="44" y="80"/>
                    </a:cubicBezTo>
                    <a:cubicBezTo>
                      <a:pt x="22" y="81"/>
                      <a:pt x="3" y="65"/>
                      <a:pt x="2" y="43"/>
                    </a:cubicBezTo>
                    <a:cubicBezTo>
                      <a:pt x="0" y="21"/>
                      <a:pt x="17" y="3"/>
                      <a:pt x="38" y="1"/>
                    </a:cubicBezTo>
                    <a:cubicBezTo>
                      <a:pt x="60" y="0"/>
                      <a:pt x="79" y="16"/>
                      <a:pt x="80" y="38"/>
                    </a:cubicBezTo>
                    <a:close/>
                  </a:path>
                </a:pathLst>
              </a:custGeom>
              <a:solidFill>
                <a:srgbClr val="C7C8CA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íślíḍé">
                <a:extLst>
                  <a:ext uri="{FF2B5EF4-FFF2-40B4-BE49-F238E27FC236}">
                    <a16:creationId xmlns:a16="http://schemas.microsoft.com/office/drawing/2014/main" id="{CCBF2DF5-17A8-442A-A4B5-3159D407CE99}"/>
                  </a:ext>
                </a:extLst>
              </p:cNvPr>
              <p:cNvSpPr/>
              <p:nvPr/>
            </p:nvSpPr>
            <p:spPr bwMode="auto">
              <a:xfrm>
                <a:off x="9165448" y="2273077"/>
                <a:ext cx="204700" cy="204700"/>
              </a:xfrm>
              <a:custGeom>
                <a:avLst/>
                <a:gdLst>
                  <a:gd name="T0" fmla="*/ 80 w 82"/>
                  <a:gd name="T1" fmla="*/ 38 h 82"/>
                  <a:gd name="T2" fmla="*/ 43 w 82"/>
                  <a:gd name="T3" fmla="*/ 80 h 82"/>
                  <a:gd name="T4" fmla="*/ 2 w 82"/>
                  <a:gd name="T5" fmla="*/ 44 h 82"/>
                  <a:gd name="T6" fmla="*/ 38 w 82"/>
                  <a:gd name="T7" fmla="*/ 2 h 82"/>
                  <a:gd name="T8" fmla="*/ 80 w 82"/>
                  <a:gd name="T9" fmla="*/ 3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82">
                    <a:moveTo>
                      <a:pt x="80" y="38"/>
                    </a:moveTo>
                    <a:cubicBezTo>
                      <a:pt x="82" y="60"/>
                      <a:pt x="65" y="79"/>
                      <a:pt x="43" y="80"/>
                    </a:cubicBezTo>
                    <a:cubicBezTo>
                      <a:pt x="22" y="82"/>
                      <a:pt x="3" y="65"/>
                      <a:pt x="2" y="44"/>
                    </a:cubicBezTo>
                    <a:cubicBezTo>
                      <a:pt x="0" y="22"/>
                      <a:pt x="16" y="3"/>
                      <a:pt x="38" y="2"/>
                    </a:cubicBezTo>
                    <a:cubicBezTo>
                      <a:pt x="60" y="0"/>
                      <a:pt x="79" y="17"/>
                      <a:pt x="80" y="38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iṡľïdê">
                <a:extLst>
                  <a:ext uri="{FF2B5EF4-FFF2-40B4-BE49-F238E27FC236}">
                    <a16:creationId xmlns:a16="http://schemas.microsoft.com/office/drawing/2014/main" id="{FA1368C9-304F-4FD4-9132-6BE09DFA8913}"/>
                  </a:ext>
                </a:extLst>
              </p:cNvPr>
              <p:cNvSpPr/>
              <p:nvPr/>
            </p:nvSpPr>
            <p:spPr bwMode="auto">
              <a:xfrm>
                <a:off x="8024825" y="3556147"/>
                <a:ext cx="204700" cy="202590"/>
              </a:xfrm>
              <a:custGeom>
                <a:avLst/>
                <a:gdLst>
                  <a:gd name="T0" fmla="*/ 80 w 82"/>
                  <a:gd name="T1" fmla="*/ 38 h 81"/>
                  <a:gd name="T2" fmla="*/ 44 w 82"/>
                  <a:gd name="T3" fmla="*/ 80 h 81"/>
                  <a:gd name="T4" fmla="*/ 2 w 82"/>
                  <a:gd name="T5" fmla="*/ 43 h 81"/>
                  <a:gd name="T6" fmla="*/ 38 w 82"/>
                  <a:gd name="T7" fmla="*/ 1 h 81"/>
                  <a:gd name="T8" fmla="*/ 80 w 82"/>
                  <a:gd name="T9" fmla="*/ 38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81">
                    <a:moveTo>
                      <a:pt x="80" y="38"/>
                    </a:moveTo>
                    <a:cubicBezTo>
                      <a:pt x="82" y="59"/>
                      <a:pt x="65" y="78"/>
                      <a:pt x="44" y="80"/>
                    </a:cubicBezTo>
                    <a:cubicBezTo>
                      <a:pt x="22" y="81"/>
                      <a:pt x="3" y="65"/>
                      <a:pt x="2" y="43"/>
                    </a:cubicBezTo>
                    <a:cubicBezTo>
                      <a:pt x="0" y="21"/>
                      <a:pt x="17" y="3"/>
                      <a:pt x="38" y="1"/>
                    </a:cubicBezTo>
                    <a:cubicBezTo>
                      <a:pt x="60" y="0"/>
                      <a:pt x="79" y="16"/>
                      <a:pt x="80" y="38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ïş1ïďe">
                <a:extLst>
                  <a:ext uri="{FF2B5EF4-FFF2-40B4-BE49-F238E27FC236}">
                    <a16:creationId xmlns:a16="http://schemas.microsoft.com/office/drawing/2014/main" id="{55AAB807-5597-4877-AFE7-FABE02B290A1}"/>
                  </a:ext>
                </a:extLst>
              </p:cNvPr>
              <p:cNvSpPr/>
              <p:nvPr/>
            </p:nvSpPr>
            <p:spPr bwMode="auto">
              <a:xfrm>
                <a:off x="6059070" y="2647657"/>
                <a:ext cx="1801151" cy="1016115"/>
              </a:xfrm>
              <a:custGeom>
                <a:avLst/>
                <a:gdLst>
                  <a:gd name="T0" fmla="*/ 0 w 1707"/>
                  <a:gd name="T1" fmla="*/ 721 h 963"/>
                  <a:gd name="T2" fmla="*/ 721 w 1707"/>
                  <a:gd name="T3" fmla="*/ 0 h 963"/>
                  <a:gd name="T4" fmla="*/ 1707 w 1707"/>
                  <a:gd name="T5" fmla="*/ 757 h 963"/>
                  <a:gd name="T6" fmla="*/ 1594 w 1707"/>
                  <a:gd name="T7" fmla="*/ 892 h 963"/>
                  <a:gd name="T8" fmla="*/ 738 w 1707"/>
                  <a:gd name="T9" fmla="*/ 227 h 963"/>
                  <a:gd name="T10" fmla="*/ 11 w 1707"/>
                  <a:gd name="T11" fmla="*/ 963 h 963"/>
                  <a:gd name="T12" fmla="*/ 0 w 1707"/>
                  <a:gd name="T13" fmla="*/ 721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7" h="963">
                    <a:moveTo>
                      <a:pt x="0" y="721"/>
                    </a:moveTo>
                    <a:lnTo>
                      <a:pt x="721" y="0"/>
                    </a:lnTo>
                    <a:lnTo>
                      <a:pt x="1707" y="757"/>
                    </a:lnTo>
                    <a:lnTo>
                      <a:pt x="1594" y="892"/>
                    </a:lnTo>
                    <a:lnTo>
                      <a:pt x="738" y="227"/>
                    </a:lnTo>
                    <a:lnTo>
                      <a:pt x="11" y="963"/>
                    </a:lnTo>
                    <a:lnTo>
                      <a:pt x="0" y="7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ïṧlïḍê">
                <a:extLst>
                  <a:ext uri="{FF2B5EF4-FFF2-40B4-BE49-F238E27FC236}">
                    <a16:creationId xmlns:a16="http://schemas.microsoft.com/office/drawing/2014/main" id="{151DB071-9A8F-4FC6-8EBD-AD7CDDA76EAC}"/>
                  </a:ext>
                </a:extLst>
              </p:cNvPr>
              <p:cNvSpPr/>
              <p:nvPr/>
            </p:nvSpPr>
            <p:spPr bwMode="auto">
              <a:xfrm>
                <a:off x="5183290" y="3378881"/>
                <a:ext cx="1032997" cy="999233"/>
              </a:xfrm>
              <a:custGeom>
                <a:avLst/>
                <a:gdLst>
                  <a:gd name="T0" fmla="*/ 99 w 414"/>
                  <a:gd name="T1" fmla="*/ 388 h 400"/>
                  <a:gd name="T2" fmla="*/ 11 w 414"/>
                  <a:gd name="T3" fmla="*/ 298 h 400"/>
                  <a:gd name="T4" fmla="*/ 12 w 414"/>
                  <a:gd name="T5" fmla="*/ 257 h 400"/>
                  <a:gd name="T6" fmla="*/ 274 w 414"/>
                  <a:gd name="T7" fmla="*/ 10 h 400"/>
                  <a:gd name="T8" fmla="*/ 314 w 414"/>
                  <a:gd name="T9" fmla="*/ 11 h 400"/>
                  <a:gd name="T10" fmla="*/ 403 w 414"/>
                  <a:gd name="T11" fmla="*/ 102 h 400"/>
                  <a:gd name="T12" fmla="*/ 402 w 414"/>
                  <a:gd name="T13" fmla="*/ 143 h 400"/>
                  <a:gd name="T14" fmla="*/ 139 w 414"/>
                  <a:gd name="T15" fmla="*/ 389 h 400"/>
                  <a:gd name="T16" fmla="*/ 99 w 414"/>
                  <a:gd name="T17" fmla="*/ 388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4" h="400">
                    <a:moveTo>
                      <a:pt x="99" y="388"/>
                    </a:moveTo>
                    <a:cubicBezTo>
                      <a:pt x="11" y="298"/>
                      <a:pt x="11" y="298"/>
                      <a:pt x="11" y="298"/>
                    </a:cubicBezTo>
                    <a:cubicBezTo>
                      <a:pt x="0" y="286"/>
                      <a:pt x="0" y="268"/>
                      <a:pt x="12" y="257"/>
                    </a:cubicBezTo>
                    <a:cubicBezTo>
                      <a:pt x="274" y="10"/>
                      <a:pt x="274" y="10"/>
                      <a:pt x="274" y="10"/>
                    </a:cubicBezTo>
                    <a:cubicBezTo>
                      <a:pt x="285" y="0"/>
                      <a:pt x="304" y="0"/>
                      <a:pt x="314" y="11"/>
                    </a:cubicBezTo>
                    <a:cubicBezTo>
                      <a:pt x="403" y="102"/>
                      <a:pt x="403" y="102"/>
                      <a:pt x="403" y="102"/>
                    </a:cubicBezTo>
                    <a:cubicBezTo>
                      <a:pt x="414" y="114"/>
                      <a:pt x="413" y="132"/>
                      <a:pt x="402" y="143"/>
                    </a:cubicBezTo>
                    <a:cubicBezTo>
                      <a:pt x="139" y="389"/>
                      <a:pt x="139" y="389"/>
                      <a:pt x="139" y="389"/>
                    </a:cubicBezTo>
                    <a:cubicBezTo>
                      <a:pt x="128" y="400"/>
                      <a:pt x="110" y="400"/>
                      <a:pt x="99" y="38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ïš1îḓê">
                <a:extLst>
                  <a:ext uri="{FF2B5EF4-FFF2-40B4-BE49-F238E27FC236}">
                    <a16:creationId xmlns:a16="http://schemas.microsoft.com/office/drawing/2014/main" id="{1EEF0185-A8DC-4EB6-89CD-47ECABE6FD64}"/>
                  </a:ext>
                </a:extLst>
              </p:cNvPr>
              <p:cNvSpPr/>
              <p:nvPr/>
            </p:nvSpPr>
            <p:spPr bwMode="auto">
              <a:xfrm>
                <a:off x="5135808" y="3421087"/>
                <a:ext cx="1032997" cy="1001343"/>
              </a:xfrm>
              <a:custGeom>
                <a:avLst/>
                <a:gdLst>
                  <a:gd name="T0" fmla="*/ 99 w 414"/>
                  <a:gd name="T1" fmla="*/ 389 h 401"/>
                  <a:gd name="T2" fmla="*/ 11 w 414"/>
                  <a:gd name="T3" fmla="*/ 298 h 401"/>
                  <a:gd name="T4" fmla="*/ 12 w 414"/>
                  <a:gd name="T5" fmla="*/ 257 h 401"/>
                  <a:gd name="T6" fmla="*/ 274 w 414"/>
                  <a:gd name="T7" fmla="*/ 11 h 401"/>
                  <a:gd name="T8" fmla="*/ 314 w 414"/>
                  <a:gd name="T9" fmla="*/ 12 h 401"/>
                  <a:gd name="T10" fmla="*/ 403 w 414"/>
                  <a:gd name="T11" fmla="*/ 103 h 401"/>
                  <a:gd name="T12" fmla="*/ 402 w 414"/>
                  <a:gd name="T13" fmla="*/ 144 h 401"/>
                  <a:gd name="T14" fmla="*/ 139 w 414"/>
                  <a:gd name="T15" fmla="*/ 390 h 401"/>
                  <a:gd name="T16" fmla="*/ 99 w 414"/>
                  <a:gd name="T17" fmla="*/ 389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4" h="401">
                    <a:moveTo>
                      <a:pt x="99" y="389"/>
                    </a:moveTo>
                    <a:cubicBezTo>
                      <a:pt x="11" y="298"/>
                      <a:pt x="11" y="298"/>
                      <a:pt x="11" y="298"/>
                    </a:cubicBezTo>
                    <a:cubicBezTo>
                      <a:pt x="0" y="287"/>
                      <a:pt x="0" y="268"/>
                      <a:pt x="12" y="257"/>
                    </a:cubicBezTo>
                    <a:cubicBezTo>
                      <a:pt x="274" y="11"/>
                      <a:pt x="274" y="11"/>
                      <a:pt x="274" y="11"/>
                    </a:cubicBezTo>
                    <a:cubicBezTo>
                      <a:pt x="286" y="0"/>
                      <a:pt x="304" y="1"/>
                      <a:pt x="314" y="12"/>
                    </a:cubicBezTo>
                    <a:cubicBezTo>
                      <a:pt x="403" y="103"/>
                      <a:pt x="403" y="103"/>
                      <a:pt x="403" y="103"/>
                    </a:cubicBezTo>
                    <a:cubicBezTo>
                      <a:pt x="414" y="114"/>
                      <a:pt x="413" y="133"/>
                      <a:pt x="402" y="144"/>
                    </a:cubicBezTo>
                    <a:cubicBezTo>
                      <a:pt x="139" y="390"/>
                      <a:pt x="139" y="390"/>
                      <a:pt x="139" y="390"/>
                    </a:cubicBezTo>
                    <a:cubicBezTo>
                      <a:pt x="128" y="401"/>
                      <a:pt x="110" y="400"/>
                      <a:pt x="99" y="389"/>
                    </a:cubicBezTo>
                    <a:close/>
                  </a:path>
                </a:pathLst>
              </a:custGeom>
              <a:solidFill>
                <a:srgbClr val="C7C8CA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í$ḻïḋè">
                <a:extLst>
                  <a:ext uri="{FF2B5EF4-FFF2-40B4-BE49-F238E27FC236}">
                    <a16:creationId xmlns:a16="http://schemas.microsoft.com/office/drawing/2014/main" id="{53C6E745-D0E4-46D7-ADC4-598694CA9E69}"/>
                  </a:ext>
                </a:extLst>
              </p:cNvPr>
              <p:cNvSpPr/>
              <p:nvPr/>
            </p:nvSpPr>
            <p:spPr bwMode="auto">
              <a:xfrm>
                <a:off x="5406983" y="1493317"/>
                <a:ext cx="2767673" cy="2722303"/>
              </a:xfrm>
              <a:custGeom>
                <a:avLst/>
                <a:gdLst>
                  <a:gd name="T0" fmla="*/ 917 w 1109"/>
                  <a:gd name="T1" fmla="*/ 204 h 1090"/>
                  <a:gd name="T2" fmla="*/ 208 w 1109"/>
                  <a:gd name="T3" fmla="*/ 188 h 1090"/>
                  <a:gd name="T4" fmla="*/ 192 w 1109"/>
                  <a:gd name="T5" fmla="*/ 886 h 1090"/>
                  <a:gd name="T6" fmla="*/ 901 w 1109"/>
                  <a:gd name="T7" fmla="*/ 902 h 1090"/>
                  <a:gd name="T8" fmla="*/ 917 w 1109"/>
                  <a:gd name="T9" fmla="*/ 204 h 1090"/>
                  <a:gd name="T10" fmla="*/ 295 w 1109"/>
                  <a:gd name="T11" fmla="*/ 789 h 1090"/>
                  <a:gd name="T12" fmla="*/ 307 w 1109"/>
                  <a:gd name="T13" fmla="*/ 290 h 1090"/>
                  <a:gd name="T14" fmla="*/ 814 w 1109"/>
                  <a:gd name="T15" fmla="*/ 302 h 1090"/>
                  <a:gd name="T16" fmla="*/ 802 w 1109"/>
                  <a:gd name="T17" fmla="*/ 800 h 1090"/>
                  <a:gd name="T18" fmla="*/ 295 w 1109"/>
                  <a:gd name="T19" fmla="*/ 789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09" h="1090">
                    <a:moveTo>
                      <a:pt x="917" y="204"/>
                    </a:moveTo>
                    <a:cubicBezTo>
                      <a:pt x="726" y="7"/>
                      <a:pt x="409" y="0"/>
                      <a:pt x="208" y="188"/>
                    </a:cubicBezTo>
                    <a:cubicBezTo>
                      <a:pt x="8" y="377"/>
                      <a:pt x="0" y="689"/>
                      <a:pt x="192" y="886"/>
                    </a:cubicBezTo>
                    <a:cubicBezTo>
                      <a:pt x="383" y="1083"/>
                      <a:pt x="700" y="1090"/>
                      <a:pt x="901" y="902"/>
                    </a:cubicBezTo>
                    <a:cubicBezTo>
                      <a:pt x="1101" y="714"/>
                      <a:pt x="1109" y="401"/>
                      <a:pt x="917" y="204"/>
                    </a:cubicBezTo>
                    <a:close/>
                    <a:moveTo>
                      <a:pt x="295" y="789"/>
                    </a:moveTo>
                    <a:cubicBezTo>
                      <a:pt x="159" y="648"/>
                      <a:pt x="164" y="425"/>
                      <a:pt x="307" y="290"/>
                    </a:cubicBezTo>
                    <a:cubicBezTo>
                      <a:pt x="450" y="156"/>
                      <a:pt x="677" y="161"/>
                      <a:pt x="814" y="302"/>
                    </a:cubicBezTo>
                    <a:cubicBezTo>
                      <a:pt x="950" y="443"/>
                      <a:pt x="945" y="666"/>
                      <a:pt x="802" y="800"/>
                    </a:cubicBezTo>
                    <a:cubicBezTo>
                      <a:pt x="659" y="935"/>
                      <a:pt x="432" y="929"/>
                      <a:pt x="295" y="789"/>
                    </a:cubicBezTo>
                    <a:close/>
                  </a:path>
                </a:pathLst>
              </a:custGeom>
              <a:solidFill>
                <a:srgbClr val="C7C8CA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íṧļídè">
                <a:extLst>
                  <a:ext uri="{FF2B5EF4-FFF2-40B4-BE49-F238E27FC236}">
                    <a16:creationId xmlns:a16="http://schemas.microsoft.com/office/drawing/2014/main" id="{F5D692C0-04DB-4C4B-88A5-3DC3DA320C1C}"/>
                  </a:ext>
                </a:extLst>
              </p:cNvPr>
              <p:cNvSpPr/>
              <p:nvPr/>
            </p:nvSpPr>
            <p:spPr bwMode="auto">
              <a:xfrm>
                <a:off x="4408806" y="4085835"/>
                <a:ext cx="1045659" cy="1023501"/>
              </a:xfrm>
              <a:custGeom>
                <a:avLst/>
                <a:gdLst>
                  <a:gd name="T0" fmla="*/ 452 w 991"/>
                  <a:gd name="T1" fmla="*/ 970 h 970"/>
                  <a:gd name="T2" fmla="*/ 0 w 991"/>
                  <a:gd name="T3" fmla="*/ 506 h 970"/>
                  <a:gd name="T4" fmla="*/ 542 w 991"/>
                  <a:gd name="T5" fmla="*/ 0 h 970"/>
                  <a:gd name="T6" fmla="*/ 991 w 991"/>
                  <a:gd name="T7" fmla="*/ 464 h 970"/>
                  <a:gd name="T8" fmla="*/ 452 w 991"/>
                  <a:gd name="T9" fmla="*/ 970 h 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1" h="970">
                    <a:moveTo>
                      <a:pt x="452" y="970"/>
                    </a:moveTo>
                    <a:lnTo>
                      <a:pt x="0" y="506"/>
                    </a:lnTo>
                    <a:lnTo>
                      <a:pt x="542" y="0"/>
                    </a:lnTo>
                    <a:lnTo>
                      <a:pt x="991" y="464"/>
                    </a:lnTo>
                    <a:lnTo>
                      <a:pt x="452" y="97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iṥḻide">
                <a:extLst>
                  <a:ext uri="{FF2B5EF4-FFF2-40B4-BE49-F238E27FC236}">
                    <a16:creationId xmlns:a16="http://schemas.microsoft.com/office/drawing/2014/main" id="{E1551B15-0D43-493C-B310-C77C86FFC3F1}"/>
                  </a:ext>
                </a:extLst>
              </p:cNvPr>
              <p:cNvSpPr/>
              <p:nvPr/>
            </p:nvSpPr>
            <p:spPr bwMode="auto">
              <a:xfrm>
                <a:off x="4090149" y="4619744"/>
                <a:ext cx="795587" cy="789257"/>
              </a:xfrm>
              <a:custGeom>
                <a:avLst/>
                <a:gdLst>
                  <a:gd name="T0" fmla="*/ 14 w 319"/>
                  <a:gd name="T1" fmla="*/ 108 h 316"/>
                  <a:gd name="T2" fmla="*/ 13 w 319"/>
                  <a:gd name="T3" fmla="*/ 154 h 316"/>
                  <a:gd name="T4" fmla="*/ 158 w 319"/>
                  <a:gd name="T5" fmla="*/ 303 h 316"/>
                  <a:gd name="T6" fmla="*/ 204 w 319"/>
                  <a:gd name="T7" fmla="*/ 304 h 316"/>
                  <a:gd name="T8" fmla="*/ 319 w 319"/>
                  <a:gd name="T9" fmla="*/ 196 h 316"/>
                  <a:gd name="T10" fmla="*/ 128 w 319"/>
                  <a:gd name="T11" fmla="*/ 0 h 316"/>
                  <a:gd name="T12" fmla="*/ 14 w 319"/>
                  <a:gd name="T13" fmla="*/ 108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9" h="316">
                    <a:moveTo>
                      <a:pt x="14" y="108"/>
                    </a:moveTo>
                    <a:cubicBezTo>
                      <a:pt x="1" y="120"/>
                      <a:pt x="0" y="141"/>
                      <a:pt x="13" y="154"/>
                    </a:cubicBezTo>
                    <a:cubicBezTo>
                      <a:pt x="158" y="303"/>
                      <a:pt x="158" y="303"/>
                      <a:pt x="158" y="303"/>
                    </a:cubicBezTo>
                    <a:cubicBezTo>
                      <a:pt x="170" y="316"/>
                      <a:pt x="191" y="316"/>
                      <a:pt x="204" y="304"/>
                    </a:cubicBezTo>
                    <a:cubicBezTo>
                      <a:pt x="319" y="196"/>
                      <a:pt x="319" y="196"/>
                      <a:pt x="319" y="196"/>
                    </a:cubicBezTo>
                    <a:cubicBezTo>
                      <a:pt x="128" y="0"/>
                      <a:pt x="128" y="0"/>
                      <a:pt x="128" y="0"/>
                    </a:cubicBezTo>
                    <a:lnTo>
                      <a:pt x="14" y="108"/>
                    </a:ln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íṣļiḍe">
                <a:extLst>
                  <a:ext uri="{FF2B5EF4-FFF2-40B4-BE49-F238E27FC236}">
                    <a16:creationId xmlns:a16="http://schemas.microsoft.com/office/drawing/2014/main" id="{3DF1C8A6-E855-4707-B999-3284530C635F}"/>
                  </a:ext>
                </a:extLst>
              </p:cNvPr>
              <p:cNvSpPr/>
              <p:nvPr/>
            </p:nvSpPr>
            <p:spPr bwMode="auto">
              <a:xfrm>
                <a:off x="4980700" y="3790391"/>
                <a:ext cx="788201" cy="785036"/>
              </a:xfrm>
              <a:custGeom>
                <a:avLst/>
                <a:gdLst>
                  <a:gd name="T0" fmla="*/ 303 w 316"/>
                  <a:gd name="T1" fmla="*/ 163 h 314"/>
                  <a:gd name="T2" fmla="*/ 158 w 316"/>
                  <a:gd name="T3" fmla="*/ 13 h 314"/>
                  <a:gd name="T4" fmla="*/ 112 w 316"/>
                  <a:gd name="T5" fmla="*/ 12 h 314"/>
                  <a:gd name="T6" fmla="*/ 0 w 316"/>
                  <a:gd name="T7" fmla="*/ 118 h 314"/>
                  <a:gd name="T8" fmla="*/ 190 w 316"/>
                  <a:gd name="T9" fmla="*/ 314 h 314"/>
                  <a:gd name="T10" fmla="*/ 302 w 316"/>
                  <a:gd name="T11" fmla="*/ 208 h 314"/>
                  <a:gd name="T12" fmla="*/ 303 w 316"/>
                  <a:gd name="T13" fmla="*/ 163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6" h="314">
                    <a:moveTo>
                      <a:pt x="303" y="163"/>
                    </a:moveTo>
                    <a:cubicBezTo>
                      <a:pt x="158" y="13"/>
                      <a:pt x="158" y="13"/>
                      <a:pt x="158" y="13"/>
                    </a:cubicBezTo>
                    <a:cubicBezTo>
                      <a:pt x="146" y="1"/>
                      <a:pt x="125" y="0"/>
                      <a:pt x="112" y="12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190" y="314"/>
                      <a:pt x="190" y="314"/>
                      <a:pt x="190" y="314"/>
                    </a:cubicBezTo>
                    <a:cubicBezTo>
                      <a:pt x="302" y="208"/>
                      <a:pt x="302" y="208"/>
                      <a:pt x="302" y="208"/>
                    </a:cubicBezTo>
                    <a:cubicBezTo>
                      <a:pt x="315" y="196"/>
                      <a:pt x="316" y="176"/>
                      <a:pt x="303" y="163"/>
                    </a:cubicBez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ïṥḻíḑé">
                <a:extLst>
                  <a:ext uri="{FF2B5EF4-FFF2-40B4-BE49-F238E27FC236}">
                    <a16:creationId xmlns:a16="http://schemas.microsoft.com/office/drawing/2014/main" id="{F64D1347-AB54-415D-A15A-7E74EE089D59}"/>
                  </a:ext>
                </a:extLst>
              </p:cNvPr>
              <p:cNvSpPr/>
              <p:nvPr/>
            </p:nvSpPr>
            <p:spPr bwMode="auto">
              <a:xfrm>
                <a:off x="4968039" y="4085835"/>
                <a:ext cx="486427" cy="499089"/>
              </a:xfrm>
              <a:custGeom>
                <a:avLst/>
                <a:gdLst>
                  <a:gd name="T0" fmla="*/ 452 w 461"/>
                  <a:gd name="T1" fmla="*/ 473 h 473"/>
                  <a:gd name="T2" fmla="*/ 0 w 461"/>
                  <a:gd name="T3" fmla="*/ 9 h 473"/>
                  <a:gd name="T4" fmla="*/ 12 w 461"/>
                  <a:gd name="T5" fmla="*/ 0 h 473"/>
                  <a:gd name="T6" fmla="*/ 461 w 461"/>
                  <a:gd name="T7" fmla="*/ 464 h 473"/>
                  <a:gd name="T8" fmla="*/ 452 w 461"/>
                  <a:gd name="T9" fmla="*/ 473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473">
                    <a:moveTo>
                      <a:pt x="452" y="473"/>
                    </a:moveTo>
                    <a:lnTo>
                      <a:pt x="0" y="9"/>
                    </a:lnTo>
                    <a:lnTo>
                      <a:pt x="12" y="0"/>
                    </a:lnTo>
                    <a:lnTo>
                      <a:pt x="461" y="464"/>
                    </a:lnTo>
                    <a:lnTo>
                      <a:pt x="452" y="473"/>
                    </a:lnTo>
                    <a:close/>
                  </a:path>
                </a:pathLst>
              </a:custGeom>
              <a:solidFill>
                <a:srgbClr val="848484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îṥļíḍê">
                <a:extLst>
                  <a:ext uri="{FF2B5EF4-FFF2-40B4-BE49-F238E27FC236}">
                    <a16:creationId xmlns:a16="http://schemas.microsoft.com/office/drawing/2014/main" id="{C2D74210-544D-4151-9148-FB78ED7E4EC8}"/>
                  </a:ext>
                </a:extLst>
              </p:cNvPr>
              <p:cNvSpPr/>
              <p:nvPr/>
            </p:nvSpPr>
            <p:spPr bwMode="auto">
              <a:xfrm>
                <a:off x="4406696" y="4614468"/>
                <a:ext cx="486427" cy="496979"/>
              </a:xfrm>
              <a:custGeom>
                <a:avLst/>
                <a:gdLst>
                  <a:gd name="T0" fmla="*/ 449 w 461"/>
                  <a:gd name="T1" fmla="*/ 471 h 471"/>
                  <a:gd name="T2" fmla="*/ 0 w 461"/>
                  <a:gd name="T3" fmla="*/ 8 h 471"/>
                  <a:gd name="T4" fmla="*/ 10 w 461"/>
                  <a:gd name="T5" fmla="*/ 0 h 471"/>
                  <a:gd name="T6" fmla="*/ 461 w 461"/>
                  <a:gd name="T7" fmla="*/ 462 h 471"/>
                  <a:gd name="T8" fmla="*/ 449 w 461"/>
                  <a:gd name="T9" fmla="*/ 471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471">
                    <a:moveTo>
                      <a:pt x="449" y="471"/>
                    </a:moveTo>
                    <a:lnTo>
                      <a:pt x="0" y="8"/>
                    </a:lnTo>
                    <a:lnTo>
                      <a:pt x="10" y="0"/>
                    </a:lnTo>
                    <a:lnTo>
                      <a:pt x="461" y="462"/>
                    </a:lnTo>
                    <a:lnTo>
                      <a:pt x="449" y="471"/>
                    </a:lnTo>
                    <a:close/>
                  </a:path>
                </a:pathLst>
              </a:custGeom>
              <a:solidFill>
                <a:srgbClr val="848484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işḷïḑe">
                <a:extLst>
                  <a:ext uri="{FF2B5EF4-FFF2-40B4-BE49-F238E27FC236}">
                    <a16:creationId xmlns:a16="http://schemas.microsoft.com/office/drawing/2014/main" id="{780A5E77-5A75-47B5-8FE5-B1387DE63AC3}"/>
                  </a:ext>
                </a:extLst>
              </p:cNvPr>
              <p:cNvSpPr/>
              <p:nvPr/>
            </p:nvSpPr>
            <p:spPr bwMode="auto">
              <a:xfrm>
                <a:off x="5452355" y="1449000"/>
                <a:ext cx="2767673" cy="2721248"/>
              </a:xfrm>
              <a:custGeom>
                <a:avLst/>
                <a:gdLst>
                  <a:gd name="T0" fmla="*/ 918 w 1109"/>
                  <a:gd name="T1" fmla="*/ 204 h 1090"/>
                  <a:gd name="T2" fmla="*/ 208 w 1109"/>
                  <a:gd name="T3" fmla="*/ 188 h 1090"/>
                  <a:gd name="T4" fmla="*/ 192 w 1109"/>
                  <a:gd name="T5" fmla="*/ 886 h 1090"/>
                  <a:gd name="T6" fmla="*/ 901 w 1109"/>
                  <a:gd name="T7" fmla="*/ 902 h 1090"/>
                  <a:gd name="T8" fmla="*/ 918 w 1109"/>
                  <a:gd name="T9" fmla="*/ 204 h 1090"/>
                  <a:gd name="T10" fmla="*/ 450 w 1109"/>
                  <a:gd name="T11" fmla="*/ 938 h 1090"/>
                  <a:gd name="T12" fmla="*/ 162 w 1109"/>
                  <a:gd name="T13" fmla="*/ 440 h 1090"/>
                  <a:gd name="T14" fmla="*/ 660 w 1109"/>
                  <a:gd name="T15" fmla="*/ 152 h 1090"/>
                  <a:gd name="T16" fmla="*/ 948 w 1109"/>
                  <a:gd name="T17" fmla="*/ 650 h 1090"/>
                  <a:gd name="T18" fmla="*/ 450 w 1109"/>
                  <a:gd name="T19" fmla="*/ 938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09" h="1090">
                    <a:moveTo>
                      <a:pt x="918" y="204"/>
                    </a:moveTo>
                    <a:cubicBezTo>
                      <a:pt x="726" y="7"/>
                      <a:pt x="409" y="0"/>
                      <a:pt x="208" y="188"/>
                    </a:cubicBezTo>
                    <a:cubicBezTo>
                      <a:pt x="8" y="376"/>
                      <a:pt x="0" y="688"/>
                      <a:pt x="192" y="886"/>
                    </a:cubicBezTo>
                    <a:cubicBezTo>
                      <a:pt x="383" y="1083"/>
                      <a:pt x="701" y="1090"/>
                      <a:pt x="901" y="902"/>
                    </a:cubicBezTo>
                    <a:cubicBezTo>
                      <a:pt x="1101" y="713"/>
                      <a:pt x="1109" y="401"/>
                      <a:pt x="918" y="204"/>
                    </a:cubicBezTo>
                    <a:close/>
                    <a:moveTo>
                      <a:pt x="450" y="938"/>
                    </a:moveTo>
                    <a:cubicBezTo>
                      <a:pt x="233" y="880"/>
                      <a:pt x="104" y="657"/>
                      <a:pt x="162" y="440"/>
                    </a:cubicBezTo>
                    <a:cubicBezTo>
                      <a:pt x="220" y="223"/>
                      <a:pt x="443" y="94"/>
                      <a:pt x="660" y="152"/>
                    </a:cubicBezTo>
                    <a:cubicBezTo>
                      <a:pt x="877" y="210"/>
                      <a:pt x="1006" y="433"/>
                      <a:pt x="948" y="650"/>
                    </a:cubicBezTo>
                    <a:cubicBezTo>
                      <a:pt x="890" y="867"/>
                      <a:pt x="667" y="996"/>
                      <a:pt x="450" y="938"/>
                    </a:cubicBez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íṥḷïḓê">
                <a:extLst>
                  <a:ext uri="{FF2B5EF4-FFF2-40B4-BE49-F238E27FC236}">
                    <a16:creationId xmlns:a16="http://schemas.microsoft.com/office/drawing/2014/main" id="{E5F978B8-F424-47D5-9DA9-AB8F27B3A5DE}"/>
                  </a:ext>
                </a:extLst>
              </p:cNvPr>
              <p:cNvSpPr/>
              <p:nvPr/>
            </p:nvSpPr>
            <p:spPr bwMode="auto">
              <a:xfrm>
                <a:off x="5689765" y="1681134"/>
                <a:ext cx="2292853" cy="2256979"/>
              </a:xfrm>
              <a:custGeom>
                <a:avLst/>
                <a:gdLst>
                  <a:gd name="T0" fmla="*/ 159 w 919"/>
                  <a:gd name="T1" fmla="*/ 734 h 904"/>
                  <a:gd name="T2" fmla="*/ 172 w 919"/>
                  <a:gd name="T3" fmla="*/ 156 h 904"/>
                  <a:gd name="T4" fmla="*/ 761 w 919"/>
                  <a:gd name="T5" fmla="*/ 169 h 904"/>
                  <a:gd name="T6" fmla="*/ 747 w 919"/>
                  <a:gd name="T7" fmla="*/ 748 h 904"/>
                  <a:gd name="T8" fmla="*/ 159 w 919"/>
                  <a:gd name="T9" fmla="*/ 734 h 904"/>
                  <a:gd name="T10" fmla="*/ 746 w 919"/>
                  <a:gd name="T11" fmla="*/ 182 h 904"/>
                  <a:gd name="T12" fmla="*/ 186 w 919"/>
                  <a:gd name="T13" fmla="*/ 170 h 904"/>
                  <a:gd name="T14" fmla="*/ 173 w 919"/>
                  <a:gd name="T15" fmla="*/ 721 h 904"/>
                  <a:gd name="T16" fmla="*/ 733 w 919"/>
                  <a:gd name="T17" fmla="*/ 734 h 904"/>
                  <a:gd name="T18" fmla="*/ 746 w 919"/>
                  <a:gd name="T19" fmla="*/ 182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19" h="904">
                    <a:moveTo>
                      <a:pt x="159" y="734"/>
                    </a:moveTo>
                    <a:cubicBezTo>
                      <a:pt x="0" y="571"/>
                      <a:pt x="6" y="312"/>
                      <a:pt x="172" y="156"/>
                    </a:cubicBezTo>
                    <a:cubicBezTo>
                      <a:pt x="338" y="0"/>
                      <a:pt x="602" y="6"/>
                      <a:pt x="761" y="169"/>
                    </a:cubicBezTo>
                    <a:cubicBezTo>
                      <a:pt x="919" y="332"/>
                      <a:pt x="913" y="592"/>
                      <a:pt x="747" y="748"/>
                    </a:cubicBezTo>
                    <a:cubicBezTo>
                      <a:pt x="581" y="904"/>
                      <a:pt x="317" y="898"/>
                      <a:pt x="159" y="734"/>
                    </a:cubicBezTo>
                    <a:close/>
                    <a:moveTo>
                      <a:pt x="746" y="182"/>
                    </a:moveTo>
                    <a:cubicBezTo>
                      <a:pt x="595" y="27"/>
                      <a:pt x="344" y="21"/>
                      <a:pt x="186" y="170"/>
                    </a:cubicBezTo>
                    <a:cubicBezTo>
                      <a:pt x="28" y="318"/>
                      <a:pt x="22" y="566"/>
                      <a:pt x="173" y="721"/>
                    </a:cubicBezTo>
                    <a:cubicBezTo>
                      <a:pt x="324" y="877"/>
                      <a:pt x="575" y="882"/>
                      <a:pt x="733" y="734"/>
                    </a:cubicBezTo>
                    <a:cubicBezTo>
                      <a:pt x="892" y="585"/>
                      <a:pt x="897" y="338"/>
                      <a:pt x="746" y="182"/>
                    </a:cubicBezTo>
                    <a:close/>
                  </a:path>
                </a:pathLst>
              </a:custGeom>
              <a:solidFill>
                <a:srgbClr val="41414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iŝḻïḋe">
                <a:extLst>
                  <a:ext uri="{FF2B5EF4-FFF2-40B4-BE49-F238E27FC236}">
                    <a16:creationId xmlns:a16="http://schemas.microsoft.com/office/drawing/2014/main" id="{CD7EF298-F410-4E67-880E-80B37A9BDF82}"/>
                  </a:ext>
                </a:extLst>
              </p:cNvPr>
              <p:cNvSpPr/>
              <p:nvPr/>
            </p:nvSpPr>
            <p:spPr bwMode="auto">
              <a:xfrm>
                <a:off x="6247942" y="2220319"/>
                <a:ext cx="1178609" cy="1178609"/>
              </a:xfrm>
              <a:custGeom>
                <a:avLst/>
                <a:gdLst>
                  <a:gd name="T0" fmla="*/ 181 w 472"/>
                  <a:gd name="T1" fmla="*/ 441 h 472"/>
                  <a:gd name="T2" fmla="*/ 30 w 472"/>
                  <a:gd name="T3" fmla="*/ 181 h 472"/>
                  <a:gd name="T4" fmla="*/ 291 w 472"/>
                  <a:gd name="T5" fmla="*/ 30 h 472"/>
                  <a:gd name="T6" fmla="*/ 441 w 472"/>
                  <a:gd name="T7" fmla="*/ 291 h 472"/>
                  <a:gd name="T8" fmla="*/ 181 w 472"/>
                  <a:gd name="T9" fmla="*/ 441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2" h="472">
                    <a:moveTo>
                      <a:pt x="181" y="441"/>
                    </a:moveTo>
                    <a:cubicBezTo>
                      <a:pt x="67" y="411"/>
                      <a:pt x="0" y="294"/>
                      <a:pt x="30" y="181"/>
                    </a:cubicBezTo>
                    <a:cubicBezTo>
                      <a:pt x="60" y="67"/>
                      <a:pt x="177" y="0"/>
                      <a:pt x="291" y="30"/>
                    </a:cubicBezTo>
                    <a:cubicBezTo>
                      <a:pt x="404" y="60"/>
                      <a:pt x="472" y="177"/>
                      <a:pt x="441" y="291"/>
                    </a:cubicBezTo>
                    <a:cubicBezTo>
                      <a:pt x="411" y="404"/>
                      <a:pt x="294" y="472"/>
                      <a:pt x="181" y="441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3B81BCD2-EA91-441C-A674-0044434AFF01}"/>
                </a:ext>
              </a:extLst>
            </p:cNvPr>
            <p:cNvCxnSpPr>
              <a:cxnSpLocks/>
            </p:cNvCxnSpPr>
            <p:nvPr/>
          </p:nvCxnSpPr>
          <p:spPr>
            <a:xfrm>
              <a:off x="669925" y="4014000"/>
              <a:ext cx="1085056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ïṥľíḍè">
              <a:extLst>
                <a:ext uri="{FF2B5EF4-FFF2-40B4-BE49-F238E27FC236}">
                  <a16:creationId xmlns:a16="http://schemas.microsoft.com/office/drawing/2014/main" id="{D2419482-E3E2-4EAB-80C3-44122BACE84C}"/>
                </a:ext>
              </a:extLst>
            </p:cNvPr>
            <p:cNvGrpSpPr/>
            <p:nvPr/>
          </p:nvGrpSpPr>
          <p:grpSpPr>
            <a:xfrm>
              <a:off x="669925" y="3822444"/>
              <a:ext cx="3176074" cy="2264168"/>
              <a:chOff x="669925" y="3822444"/>
              <a:chExt cx="3176074" cy="2264168"/>
            </a:xfrm>
          </p:grpSpPr>
          <p:sp>
            <p:nvSpPr>
              <p:cNvPr id="19" name="ísḻïḋê">
                <a:extLst>
                  <a:ext uri="{FF2B5EF4-FFF2-40B4-BE49-F238E27FC236}">
                    <a16:creationId xmlns:a16="http://schemas.microsoft.com/office/drawing/2014/main" id="{59C08D25-5945-4274-B8D4-7F40ACD672D5}"/>
                  </a:ext>
                </a:extLst>
              </p:cNvPr>
              <p:cNvSpPr/>
              <p:nvPr/>
            </p:nvSpPr>
            <p:spPr>
              <a:xfrm>
                <a:off x="2066409" y="3822444"/>
                <a:ext cx="383106" cy="383112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altLang="zh-CN" sz="1600" b="1" dirty="0">
                    <a:solidFill>
                      <a:schemeClr val="bg1"/>
                    </a:solidFill>
                  </a:rPr>
                  <a:t>1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îšliďé">
                <a:extLst>
                  <a:ext uri="{FF2B5EF4-FFF2-40B4-BE49-F238E27FC236}">
                    <a16:creationId xmlns:a16="http://schemas.microsoft.com/office/drawing/2014/main" id="{94D80AFF-6D0D-4FB3-98C3-A124E484A49B}"/>
                  </a:ext>
                </a:extLst>
              </p:cNvPr>
              <p:cNvSpPr txBox="1"/>
              <p:nvPr/>
            </p:nvSpPr>
            <p:spPr>
              <a:xfrm>
                <a:off x="669925" y="4781657"/>
                <a:ext cx="3176074" cy="1304955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 marL="171450" indent="-171450">
                  <a:lnSpc>
                    <a:spcPct val="13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en-US" altLang="zh-CN" sz="900" dirty="0"/>
                  <a:t>Supporting text here.</a:t>
                </a:r>
              </a:p>
              <a:p>
                <a:pPr marL="171450" indent="-171450">
                  <a:lnSpc>
                    <a:spcPct val="13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en-US" altLang="zh-CN" sz="9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3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endParaRPr lang="en-US" altLang="zh-CN" sz="900" dirty="0"/>
              </a:p>
              <a:p>
                <a:pPr marL="171450" indent="-171450">
                  <a:lnSpc>
                    <a:spcPct val="13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en-US" altLang="zh-CN" sz="900" dirty="0"/>
                  <a:t>Supporting text here.</a:t>
                </a:r>
              </a:p>
              <a:p>
                <a:pPr marL="171450" indent="-171450">
                  <a:lnSpc>
                    <a:spcPct val="13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en-US" altLang="zh-CN" sz="900" dirty="0"/>
                  <a:t>You can use the icon library in </a:t>
                </a:r>
                <a:r>
                  <a:rPr lang="en-US" altLang="zh-CN" sz="900" dirty="0" err="1"/>
                  <a:t>iSlide</a:t>
                </a:r>
                <a:r>
                  <a:rPr lang="en-US" altLang="zh-CN" sz="900" dirty="0"/>
                  <a:t>  (www.islide.cc) to filter and replace existing icon elements with one click.</a:t>
                </a:r>
              </a:p>
            </p:txBody>
          </p:sp>
          <p:sp>
            <p:nvSpPr>
              <p:cNvPr id="21" name="îš1ide">
                <a:extLst>
                  <a:ext uri="{FF2B5EF4-FFF2-40B4-BE49-F238E27FC236}">
                    <a16:creationId xmlns:a16="http://schemas.microsoft.com/office/drawing/2014/main" id="{73FC86B1-F385-4942-B525-0CB3F4C07BCB}"/>
                  </a:ext>
                </a:extLst>
              </p:cNvPr>
              <p:cNvSpPr txBox="1"/>
              <p:nvPr/>
            </p:nvSpPr>
            <p:spPr>
              <a:xfrm>
                <a:off x="669925" y="4386050"/>
                <a:ext cx="3176074" cy="395607"/>
              </a:xfrm>
              <a:prstGeom prst="rect">
                <a:avLst/>
              </a:prstGeom>
              <a:noFill/>
            </p:spPr>
            <p:txBody>
              <a:bodyPr wrap="none" rtlCol="0" anchor="ctr">
                <a:normAutofit/>
              </a:bodyPr>
              <a:lstStyle/>
              <a:p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</p:grpSp>
        <p:grpSp>
          <p:nvGrpSpPr>
            <p:cNvPr id="9" name="iśḷïdê">
              <a:extLst>
                <a:ext uri="{FF2B5EF4-FFF2-40B4-BE49-F238E27FC236}">
                  <a16:creationId xmlns:a16="http://schemas.microsoft.com/office/drawing/2014/main" id="{909959C2-1438-4042-BA5A-57D49225F1BC}"/>
                </a:ext>
              </a:extLst>
            </p:cNvPr>
            <p:cNvGrpSpPr/>
            <p:nvPr/>
          </p:nvGrpSpPr>
          <p:grpSpPr>
            <a:xfrm>
              <a:off x="4511226" y="3822444"/>
              <a:ext cx="3176074" cy="2264168"/>
              <a:chOff x="669925" y="3822444"/>
              <a:chExt cx="3176074" cy="2264168"/>
            </a:xfrm>
          </p:grpSpPr>
          <p:sp>
            <p:nvSpPr>
              <p:cNvPr id="16" name="íṥ1íḓê">
                <a:extLst>
                  <a:ext uri="{FF2B5EF4-FFF2-40B4-BE49-F238E27FC236}">
                    <a16:creationId xmlns:a16="http://schemas.microsoft.com/office/drawing/2014/main" id="{F5A72F13-82DA-4471-9716-E42A7813F277}"/>
                  </a:ext>
                </a:extLst>
              </p:cNvPr>
              <p:cNvSpPr/>
              <p:nvPr/>
            </p:nvSpPr>
            <p:spPr>
              <a:xfrm>
                <a:off x="2066409" y="3822444"/>
                <a:ext cx="383106" cy="383112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altLang="zh-CN" sz="1600" b="1" dirty="0">
                    <a:solidFill>
                      <a:schemeClr val="bg1"/>
                    </a:solidFill>
                  </a:rPr>
                  <a:t>2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íşḷiḍê">
                <a:extLst>
                  <a:ext uri="{FF2B5EF4-FFF2-40B4-BE49-F238E27FC236}">
                    <a16:creationId xmlns:a16="http://schemas.microsoft.com/office/drawing/2014/main" id="{381C405A-FAE5-41F9-8491-007B1F3D65C9}"/>
                  </a:ext>
                </a:extLst>
              </p:cNvPr>
              <p:cNvSpPr txBox="1"/>
              <p:nvPr/>
            </p:nvSpPr>
            <p:spPr>
              <a:xfrm>
                <a:off x="669925" y="4781657"/>
                <a:ext cx="3176074" cy="1304955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 marL="171450" indent="-171450">
                  <a:lnSpc>
                    <a:spcPct val="13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en-US" altLang="zh-CN" sz="900" dirty="0"/>
                  <a:t>Supporting text here.</a:t>
                </a:r>
              </a:p>
              <a:p>
                <a:pPr marL="171450" indent="-171450">
                  <a:lnSpc>
                    <a:spcPct val="13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en-US" altLang="zh-CN" sz="9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3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endParaRPr lang="en-US" altLang="zh-CN" sz="900" dirty="0"/>
              </a:p>
              <a:p>
                <a:pPr marL="171450" indent="-171450">
                  <a:lnSpc>
                    <a:spcPct val="13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en-US" altLang="zh-CN" sz="900" dirty="0"/>
                  <a:t>Supporting text here.</a:t>
                </a:r>
              </a:p>
              <a:p>
                <a:pPr marL="171450" indent="-171450">
                  <a:lnSpc>
                    <a:spcPct val="13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en-US" altLang="zh-CN" sz="900" dirty="0"/>
                  <a:t>You can use the icon library in </a:t>
                </a:r>
                <a:r>
                  <a:rPr lang="en-US" altLang="zh-CN" sz="900" dirty="0" err="1"/>
                  <a:t>iSlide</a:t>
                </a:r>
                <a:r>
                  <a:rPr lang="en-US" altLang="zh-CN" sz="900" dirty="0"/>
                  <a:t>  (www.islide.cc) to filter and replace existing icon elements with one click.</a:t>
                </a:r>
              </a:p>
            </p:txBody>
          </p:sp>
          <p:sp>
            <p:nvSpPr>
              <p:cNvPr id="18" name="îṥlídè">
                <a:extLst>
                  <a:ext uri="{FF2B5EF4-FFF2-40B4-BE49-F238E27FC236}">
                    <a16:creationId xmlns:a16="http://schemas.microsoft.com/office/drawing/2014/main" id="{6E6503F6-7EED-482D-9BA0-A8E54E56EDAE}"/>
                  </a:ext>
                </a:extLst>
              </p:cNvPr>
              <p:cNvSpPr txBox="1"/>
              <p:nvPr/>
            </p:nvSpPr>
            <p:spPr>
              <a:xfrm>
                <a:off x="669925" y="4386050"/>
                <a:ext cx="3176074" cy="395607"/>
              </a:xfrm>
              <a:prstGeom prst="rect">
                <a:avLst/>
              </a:prstGeom>
              <a:noFill/>
            </p:spPr>
            <p:txBody>
              <a:bodyPr wrap="none" rtlCol="0" anchor="ctr">
                <a:normAutofit/>
              </a:bodyPr>
              <a:lstStyle/>
              <a:p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</p:grpSp>
        <p:grpSp>
          <p:nvGrpSpPr>
            <p:cNvPr id="10" name="íṩlíḍè">
              <a:extLst>
                <a:ext uri="{FF2B5EF4-FFF2-40B4-BE49-F238E27FC236}">
                  <a16:creationId xmlns:a16="http://schemas.microsoft.com/office/drawing/2014/main" id="{0B1AFD91-08D7-45D6-9561-8D77B2A9C898}"/>
                </a:ext>
              </a:extLst>
            </p:cNvPr>
            <p:cNvGrpSpPr/>
            <p:nvPr/>
          </p:nvGrpSpPr>
          <p:grpSpPr>
            <a:xfrm>
              <a:off x="8352528" y="3822444"/>
              <a:ext cx="3176074" cy="2264168"/>
              <a:chOff x="669925" y="3822444"/>
              <a:chExt cx="3176074" cy="2264168"/>
            </a:xfrm>
          </p:grpSpPr>
          <p:sp>
            <p:nvSpPr>
              <p:cNvPr id="13" name="ïśḷïḋé">
                <a:extLst>
                  <a:ext uri="{FF2B5EF4-FFF2-40B4-BE49-F238E27FC236}">
                    <a16:creationId xmlns:a16="http://schemas.microsoft.com/office/drawing/2014/main" id="{5E900F36-4374-40F3-97BF-7010732D7C20}"/>
                  </a:ext>
                </a:extLst>
              </p:cNvPr>
              <p:cNvSpPr/>
              <p:nvPr/>
            </p:nvSpPr>
            <p:spPr>
              <a:xfrm>
                <a:off x="2066409" y="3822444"/>
                <a:ext cx="383106" cy="383112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altLang="zh-CN" sz="1600" b="1" dirty="0">
                    <a:solidFill>
                      <a:schemeClr val="bg1"/>
                    </a:solidFill>
                  </a:rPr>
                  <a:t>3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ïṡļidê">
                <a:extLst>
                  <a:ext uri="{FF2B5EF4-FFF2-40B4-BE49-F238E27FC236}">
                    <a16:creationId xmlns:a16="http://schemas.microsoft.com/office/drawing/2014/main" id="{3B27C881-1BB7-4152-A255-79978E0EAB8D}"/>
                  </a:ext>
                </a:extLst>
              </p:cNvPr>
              <p:cNvSpPr txBox="1"/>
              <p:nvPr/>
            </p:nvSpPr>
            <p:spPr>
              <a:xfrm>
                <a:off x="669925" y="4781657"/>
                <a:ext cx="3176074" cy="1304955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 marL="171450" indent="-171450">
                  <a:lnSpc>
                    <a:spcPct val="13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en-US" altLang="zh-CN" sz="900" dirty="0"/>
                  <a:t>Supporting text here.</a:t>
                </a:r>
              </a:p>
              <a:p>
                <a:pPr marL="171450" indent="-171450">
                  <a:lnSpc>
                    <a:spcPct val="13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en-US" altLang="zh-CN" sz="9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3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endParaRPr lang="en-US" altLang="zh-CN" sz="900" dirty="0"/>
              </a:p>
              <a:p>
                <a:pPr marL="171450" indent="-171450">
                  <a:lnSpc>
                    <a:spcPct val="13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en-US" altLang="zh-CN" sz="900" dirty="0"/>
                  <a:t>Supporting text here.</a:t>
                </a:r>
              </a:p>
              <a:p>
                <a:pPr marL="171450" indent="-171450">
                  <a:lnSpc>
                    <a:spcPct val="130000"/>
                  </a:lnSpc>
                  <a:buFont typeface="Arial" panose="020B0604020202020204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en-US" altLang="zh-CN" sz="900" dirty="0"/>
                  <a:t>You can use the icon library in </a:t>
                </a:r>
                <a:r>
                  <a:rPr lang="en-US" altLang="zh-CN" sz="900" dirty="0" err="1"/>
                  <a:t>iSlide</a:t>
                </a:r>
                <a:r>
                  <a:rPr lang="en-US" altLang="zh-CN" sz="900" dirty="0"/>
                  <a:t>  (www.islide.cc) to filter and replace existing icon elements with one click.</a:t>
                </a:r>
              </a:p>
            </p:txBody>
          </p:sp>
          <p:sp>
            <p:nvSpPr>
              <p:cNvPr id="15" name="îSļïḑé">
                <a:extLst>
                  <a:ext uri="{FF2B5EF4-FFF2-40B4-BE49-F238E27FC236}">
                    <a16:creationId xmlns:a16="http://schemas.microsoft.com/office/drawing/2014/main" id="{426E913D-1700-4D7A-B9C7-370A1AF9FEEA}"/>
                  </a:ext>
                </a:extLst>
              </p:cNvPr>
              <p:cNvSpPr txBox="1"/>
              <p:nvPr/>
            </p:nvSpPr>
            <p:spPr>
              <a:xfrm>
                <a:off x="669925" y="4386050"/>
                <a:ext cx="3176074" cy="395607"/>
              </a:xfrm>
              <a:prstGeom prst="rect">
                <a:avLst/>
              </a:prstGeom>
              <a:noFill/>
            </p:spPr>
            <p:txBody>
              <a:bodyPr wrap="none" rtlCol="0" anchor="ctr">
                <a:normAutofit/>
              </a:bodyPr>
              <a:lstStyle/>
              <a:p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</p:grp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EDDF32B8-5C9E-4334-B714-89CC9716E0BD}"/>
                </a:ext>
              </a:extLst>
            </p:cNvPr>
            <p:cNvCxnSpPr/>
            <p:nvPr/>
          </p:nvCxnSpPr>
          <p:spPr>
            <a:xfrm>
              <a:off x="4161000" y="4386050"/>
              <a:ext cx="0" cy="1700562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F59CD9D4-66DD-49B3-8A91-2178738BE699}"/>
                </a:ext>
              </a:extLst>
            </p:cNvPr>
            <p:cNvCxnSpPr/>
            <p:nvPr/>
          </p:nvCxnSpPr>
          <p:spPr>
            <a:xfrm>
              <a:off x="8028150" y="4386050"/>
              <a:ext cx="0" cy="1700562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094806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ED68F7-B781-48F4-81BA-78B5D3F27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BBA0EF1-4841-4835-9F11-D0AF2DC6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F1EAC61-8884-4037-AFD7-8DCBAEE4A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31</a:t>
            </a:fld>
            <a:endParaRPr lang="zh-CN" altLang="en-US"/>
          </a:p>
        </p:txBody>
      </p:sp>
      <p:grpSp>
        <p:nvGrpSpPr>
          <p:cNvPr id="5" name="3e908547-8c33-4f16-af9f-761563c29e2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9632252-90AB-495A-94D1-3BC80E4713C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53557" y="1674000"/>
            <a:ext cx="10484887" cy="3876110"/>
            <a:chOff x="853557" y="1674000"/>
            <a:chExt cx="10484887" cy="3876110"/>
          </a:xfrm>
        </p:grpSpPr>
        <p:sp>
          <p:nvSpPr>
            <p:cNvPr id="6" name="îş1ïďe">
              <a:extLst>
                <a:ext uri="{FF2B5EF4-FFF2-40B4-BE49-F238E27FC236}">
                  <a16:creationId xmlns:a16="http://schemas.microsoft.com/office/drawing/2014/main" id="{28C78FAC-BC36-43B2-B627-5779E0CAE744}"/>
                </a:ext>
              </a:extLst>
            </p:cNvPr>
            <p:cNvSpPr/>
            <p:nvPr/>
          </p:nvSpPr>
          <p:spPr bwMode="auto">
            <a:xfrm>
              <a:off x="1271556" y="1674000"/>
              <a:ext cx="9648889" cy="2683201"/>
            </a:xfrm>
            <a:custGeom>
              <a:avLst/>
              <a:gdLst>
                <a:gd name="T0" fmla="+- 0 10799 137"/>
                <a:gd name="T1" fmla="*/ T0 w 21325"/>
                <a:gd name="T2" fmla="*/ 10297 h 20595"/>
                <a:gd name="T3" fmla="+- 0 10799 137"/>
                <a:gd name="T4" fmla="*/ T3 w 21325"/>
                <a:gd name="T5" fmla="*/ 10297 h 20595"/>
                <a:gd name="T6" fmla="+- 0 10799 137"/>
                <a:gd name="T7" fmla="*/ T6 w 21325"/>
                <a:gd name="T8" fmla="*/ 10297 h 20595"/>
                <a:gd name="T9" fmla="+- 0 10799 137"/>
                <a:gd name="T10" fmla="*/ T9 w 21325"/>
                <a:gd name="T11" fmla="*/ 10297 h 20595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25" h="20595">
                  <a:moveTo>
                    <a:pt x="7460" y="0"/>
                  </a:moveTo>
                  <a:cubicBezTo>
                    <a:pt x="6701" y="0"/>
                    <a:pt x="5943" y="1004"/>
                    <a:pt x="5364" y="3015"/>
                  </a:cubicBezTo>
                  <a:cubicBezTo>
                    <a:pt x="5216" y="3528"/>
                    <a:pt x="5088" y="4082"/>
                    <a:pt x="4978" y="4666"/>
                  </a:cubicBezTo>
                  <a:cubicBezTo>
                    <a:pt x="4802" y="5522"/>
                    <a:pt x="4623" y="6511"/>
                    <a:pt x="4433" y="7355"/>
                  </a:cubicBezTo>
                  <a:cubicBezTo>
                    <a:pt x="4291" y="7986"/>
                    <a:pt x="4091" y="8422"/>
                    <a:pt x="3868" y="8636"/>
                  </a:cubicBezTo>
                  <a:cubicBezTo>
                    <a:pt x="3543" y="8949"/>
                    <a:pt x="3237" y="8788"/>
                    <a:pt x="2957" y="8196"/>
                  </a:cubicBezTo>
                  <a:cubicBezTo>
                    <a:pt x="2717" y="7690"/>
                    <a:pt x="2519" y="6882"/>
                    <a:pt x="2273" y="6452"/>
                  </a:cubicBezTo>
                  <a:cubicBezTo>
                    <a:pt x="1721" y="4949"/>
                    <a:pt x="920" y="5076"/>
                    <a:pt x="412" y="6842"/>
                  </a:cubicBezTo>
                  <a:cubicBezTo>
                    <a:pt x="-137" y="8749"/>
                    <a:pt x="-137" y="11844"/>
                    <a:pt x="412" y="13751"/>
                  </a:cubicBezTo>
                  <a:cubicBezTo>
                    <a:pt x="961" y="15659"/>
                    <a:pt x="1852" y="15659"/>
                    <a:pt x="2401" y="13751"/>
                  </a:cubicBezTo>
                  <a:cubicBezTo>
                    <a:pt x="2424" y="13672"/>
                    <a:pt x="2444" y="13587"/>
                    <a:pt x="2465" y="13503"/>
                  </a:cubicBezTo>
                  <a:cubicBezTo>
                    <a:pt x="2512" y="13392"/>
                    <a:pt x="2559" y="13278"/>
                    <a:pt x="2605" y="13164"/>
                  </a:cubicBezTo>
                  <a:cubicBezTo>
                    <a:pt x="2877" y="12500"/>
                    <a:pt x="3169" y="11842"/>
                    <a:pt x="3508" y="11816"/>
                  </a:cubicBezTo>
                  <a:cubicBezTo>
                    <a:pt x="4045" y="11775"/>
                    <a:pt x="4450" y="13254"/>
                    <a:pt x="4790" y="14750"/>
                  </a:cubicBezTo>
                  <a:cubicBezTo>
                    <a:pt x="4931" y="15771"/>
                    <a:pt x="5120" y="16732"/>
                    <a:pt x="5364" y="17578"/>
                  </a:cubicBezTo>
                  <a:cubicBezTo>
                    <a:pt x="6521" y="21599"/>
                    <a:pt x="8399" y="21599"/>
                    <a:pt x="9557" y="17578"/>
                  </a:cubicBezTo>
                  <a:cubicBezTo>
                    <a:pt x="9601" y="17424"/>
                    <a:pt x="9643" y="17265"/>
                    <a:pt x="9684" y="17104"/>
                  </a:cubicBezTo>
                  <a:cubicBezTo>
                    <a:pt x="10226" y="15788"/>
                    <a:pt x="10609" y="13433"/>
                    <a:pt x="11267" y="12762"/>
                  </a:cubicBezTo>
                  <a:cubicBezTo>
                    <a:pt x="11933" y="12084"/>
                    <a:pt x="12577" y="13243"/>
                    <a:pt x="13119" y="14575"/>
                  </a:cubicBezTo>
                  <a:cubicBezTo>
                    <a:pt x="13319" y="15068"/>
                    <a:pt x="13514" y="15594"/>
                    <a:pt x="13724" y="16048"/>
                  </a:cubicBezTo>
                  <a:cubicBezTo>
                    <a:pt x="14395" y="17738"/>
                    <a:pt x="15294" y="17839"/>
                    <a:pt x="15993" y="16344"/>
                  </a:cubicBezTo>
                  <a:lnTo>
                    <a:pt x="15993" y="16388"/>
                  </a:lnTo>
                  <a:cubicBezTo>
                    <a:pt x="16008" y="16345"/>
                    <a:pt x="16022" y="16299"/>
                    <a:pt x="16036" y="16255"/>
                  </a:cubicBezTo>
                  <a:cubicBezTo>
                    <a:pt x="16154" y="15989"/>
                    <a:pt x="16265" y="15679"/>
                    <a:pt x="16368" y="15321"/>
                  </a:cubicBezTo>
                  <a:cubicBezTo>
                    <a:pt x="16431" y="15103"/>
                    <a:pt x="16487" y="14870"/>
                    <a:pt x="16540" y="14632"/>
                  </a:cubicBezTo>
                  <a:cubicBezTo>
                    <a:pt x="16575" y="14515"/>
                    <a:pt x="16611" y="14401"/>
                    <a:pt x="16645" y="14282"/>
                  </a:cubicBezTo>
                  <a:cubicBezTo>
                    <a:pt x="16984" y="13107"/>
                    <a:pt x="17343" y="11817"/>
                    <a:pt x="17817" y="11816"/>
                  </a:cubicBezTo>
                  <a:cubicBezTo>
                    <a:pt x="18157" y="11815"/>
                    <a:pt x="18449" y="12494"/>
                    <a:pt x="18720" y="13164"/>
                  </a:cubicBezTo>
                  <a:cubicBezTo>
                    <a:pt x="18767" y="13280"/>
                    <a:pt x="18813" y="13395"/>
                    <a:pt x="18861" y="13508"/>
                  </a:cubicBezTo>
                  <a:cubicBezTo>
                    <a:pt x="18881" y="13590"/>
                    <a:pt x="18902" y="13673"/>
                    <a:pt x="18924" y="13751"/>
                  </a:cubicBezTo>
                  <a:cubicBezTo>
                    <a:pt x="19473" y="15659"/>
                    <a:pt x="20364" y="15659"/>
                    <a:pt x="20913" y="13751"/>
                  </a:cubicBezTo>
                  <a:cubicBezTo>
                    <a:pt x="21463" y="11844"/>
                    <a:pt x="21463" y="8749"/>
                    <a:pt x="20913" y="6842"/>
                  </a:cubicBezTo>
                  <a:cubicBezTo>
                    <a:pt x="20405" y="5076"/>
                    <a:pt x="19604" y="4949"/>
                    <a:pt x="19052" y="6452"/>
                  </a:cubicBezTo>
                  <a:cubicBezTo>
                    <a:pt x="18805" y="6879"/>
                    <a:pt x="18606" y="7682"/>
                    <a:pt x="18368" y="8196"/>
                  </a:cubicBezTo>
                  <a:cubicBezTo>
                    <a:pt x="18088" y="8801"/>
                    <a:pt x="17781" y="8993"/>
                    <a:pt x="17457" y="8636"/>
                  </a:cubicBezTo>
                  <a:cubicBezTo>
                    <a:pt x="17243" y="8400"/>
                    <a:pt x="17054" y="7922"/>
                    <a:pt x="16892" y="7355"/>
                  </a:cubicBezTo>
                  <a:cubicBezTo>
                    <a:pt x="16806" y="7055"/>
                    <a:pt x="16727" y="6740"/>
                    <a:pt x="16642" y="6456"/>
                  </a:cubicBezTo>
                  <a:cubicBezTo>
                    <a:pt x="16564" y="6037"/>
                    <a:pt x="16474" y="5639"/>
                    <a:pt x="16368" y="5272"/>
                  </a:cubicBezTo>
                  <a:cubicBezTo>
                    <a:pt x="15619" y="2669"/>
                    <a:pt x="14432" y="2508"/>
                    <a:pt x="13628" y="4789"/>
                  </a:cubicBezTo>
                  <a:cubicBezTo>
                    <a:pt x="13546" y="4942"/>
                    <a:pt x="13465" y="5101"/>
                    <a:pt x="13386" y="5272"/>
                  </a:cubicBezTo>
                  <a:cubicBezTo>
                    <a:pt x="12852" y="6421"/>
                    <a:pt x="12348" y="8048"/>
                    <a:pt x="11685" y="8121"/>
                  </a:cubicBezTo>
                  <a:cubicBezTo>
                    <a:pt x="11111" y="8184"/>
                    <a:pt x="10652" y="7089"/>
                    <a:pt x="10263" y="5658"/>
                  </a:cubicBezTo>
                  <a:cubicBezTo>
                    <a:pt x="10080" y="4985"/>
                    <a:pt x="9913" y="4244"/>
                    <a:pt x="9722" y="3643"/>
                  </a:cubicBezTo>
                  <a:cubicBezTo>
                    <a:pt x="9670" y="3428"/>
                    <a:pt x="9615" y="3217"/>
                    <a:pt x="9557" y="3015"/>
                  </a:cubicBezTo>
                  <a:cubicBezTo>
                    <a:pt x="8978" y="1004"/>
                    <a:pt x="8219" y="0"/>
                    <a:pt x="7460" y="0"/>
                  </a:cubicBezTo>
                  <a:close/>
                  <a:moveTo>
                    <a:pt x="7460" y="2478"/>
                  </a:moveTo>
                  <a:cubicBezTo>
                    <a:pt x="8043" y="2478"/>
                    <a:pt x="8625" y="3248"/>
                    <a:pt x="9070" y="4792"/>
                  </a:cubicBezTo>
                  <a:cubicBezTo>
                    <a:pt x="9959" y="7878"/>
                    <a:pt x="9959" y="12884"/>
                    <a:pt x="9070" y="15971"/>
                  </a:cubicBezTo>
                  <a:cubicBezTo>
                    <a:pt x="8181" y="19058"/>
                    <a:pt x="6740" y="19058"/>
                    <a:pt x="5851" y="15971"/>
                  </a:cubicBezTo>
                  <a:cubicBezTo>
                    <a:pt x="4962" y="12884"/>
                    <a:pt x="4962" y="7878"/>
                    <a:pt x="5851" y="4792"/>
                  </a:cubicBezTo>
                  <a:cubicBezTo>
                    <a:pt x="6295" y="3248"/>
                    <a:pt x="6878" y="2478"/>
                    <a:pt x="7460" y="2478"/>
                  </a:cubicBezTo>
                  <a:close/>
                  <a:moveTo>
                    <a:pt x="14921" y="5071"/>
                  </a:moveTo>
                  <a:cubicBezTo>
                    <a:pt x="15307" y="5071"/>
                    <a:pt x="15692" y="5581"/>
                    <a:pt x="15985" y="6602"/>
                  </a:cubicBezTo>
                  <a:cubicBezTo>
                    <a:pt x="16573" y="8642"/>
                    <a:pt x="16573" y="11951"/>
                    <a:pt x="15985" y="13992"/>
                  </a:cubicBezTo>
                  <a:cubicBezTo>
                    <a:pt x="15398" y="16032"/>
                    <a:pt x="14445" y="16032"/>
                    <a:pt x="13857" y="13992"/>
                  </a:cubicBezTo>
                  <a:cubicBezTo>
                    <a:pt x="13270" y="11951"/>
                    <a:pt x="13270" y="8642"/>
                    <a:pt x="13857" y="6602"/>
                  </a:cubicBezTo>
                  <a:cubicBezTo>
                    <a:pt x="14151" y="5581"/>
                    <a:pt x="14536" y="5071"/>
                    <a:pt x="14921" y="5071"/>
                  </a:cubicBezTo>
                  <a:close/>
                  <a:moveTo>
                    <a:pt x="1407" y="6850"/>
                  </a:moveTo>
                  <a:cubicBezTo>
                    <a:pt x="1667" y="6850"/>
                    <a:pt x="1927" y="7194"/>
                    <a:pt x="2126" y="7884"/>
                  </a:cubicBezTo>
                  <a:cubicBezTo>
                    <a:pt x="2523" y="9264"/>
                    <a:pt x="2523" y="11502"/>
                    <a:pt x="2126" y="12882"/>
                  </a:cubicBezTo>
                  <a:cubicBezTo>
                    <a:pt x="1729" y="14262"/>
                    <a:pt x="1084" y="14262"/>
                    <a:pt x="687" y="12882"/>
                  </a:cubicBezTo>
                  <a:cubicBezTo>
                    <a:pt x="290" y="11502"/>
                    <a:pt x="290" y="9264"/>
                    <a:pt x="687" y="7884"/>
                  </a:cubicBezTo>
                  <a:cubicBezTo>
                    <a:pt x="886" y="7194"/>
                    <a:pt x="1146" y="6850"/>
                    <a:pt x="1407" y="6850"/>
                  </a:cubicBezTo>
                  <a:close/>
                  <a:moveTo>
                    <a:pt x="19918" y="6850"/>
                  </a:moveTo>
                  <a:cubicBezTo>
                    <a:pt x="20179" y="6850"/>
                    <a:pt x="20439" y="7194"/>
                    <a:pt x="20638" y="7884"/>
                  </a:cubicBezTo>
                  <a:cubicBezTo>
                    <a:pt x="21035" y="9264"/>
                    <a:pt x="21035" y="11502"/>
                    <a:pt x="20638" y="12882"/>
                  </a:cubicBezTo>
                  <a:cubicBezTo>
                    <a:pt x="20241" y="14262"/>
                    <a:pt x="19596" y="14262"/>
                    <a:pt x="19199" y="12882"/>
                  </a:cubicBezTo>
                  <a:cubicBezTo>
                    <a:pt x="18802" y="11502"/>
                    <a:pt x="18802" y="9264"/>
                    <a:pt x="19199" y="7884"/>
                  </a:cubicBezTo>
                  <a:cubicBezTo>
                    <a:pt x="19398" y="7194"/>
                    <a:pt x="19658" y="6850"/>
                    <a:pt x="19918" y="6850"/>
                  </a:cubicBezTo>
                  <a:close/>
                </a:path>
              </a:pathLst>
            </a:custGeom>
            <a:solidFill>
              <a:srgbClr val="D7D5D6">
                <a:alpha val="616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ṥļïḑé">
              <a:extLst>
                <a:ext uri="{FF2B5EF4-FFF2-40B4-BE49-F238E27FC236}">
                  <a16:creationId xmlns:a16="http://schemas.microsoft.com/office/drawing/2014/main" id="{48915A66-697E-470C-A939-8CEF511361E4}"/>
                </a:ext>
              </a:extLst>
            </p:cNvPr>
            <p:cNvSpPr/>
            <p:nvPr/>
          </p:nvSpPr>
          <p:spPr bwMode="auto">
            <a:xfrm flipH="1">
              <a:off x="1573416" y="2692471"/>
              <a:ext cx="668346" cy="668346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ṥľiḋè">
              <a:extLst>
                <a:ext uri="{FF2B5EF4-FFF2-40B4-BE49-F238E27FC236}">
                  <a16:creationId xmlns:a16="http://schemas.microsoft.com/office/drawing/2014/main" id="{DFCBBC93-5204-470E-BDBD-8AABE405ABF1}"/>
                </a:ext>
              </a:extLst>
            </p:cNvPr>
            <p:cNvSpPr/>
            <p:nvPr/>
          </p:nvSpPr>
          <p:spPr bwMode="auto">
            <a:xfrm>
              <a:off x="3842684" y="2222093"/>
              <a:ext cx="1608284" cy="1608284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śļíḑè">
              <a:extLst>
                <a:ext uri="{FF2B5EF4-FFF2-40B4-BE49-F238E27FC236}">
                  <a16:creationId xmlns:a16="http://schemas.microsoft.com/office/drawing/2014/main" id="{4CD67778-8972-4B02-9F03-CD7232F5DB99}"/>
                </a:ext>
              </a:extLst>
            </p:cNvPr>
            <p:cNvSpPr/>
            <p:nvPr/>
          </p:nvSpPr>
          <p:spPr bwMode="auto">
            <a:xfrm>
              <a:off x="7511634" y="2504320"/>
              <a:ext cx="1022561" cy="1021743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şḷïḑé">
              <a:extLst>
                <a:ext uri="{FF2B5EF4-FFF2-40B4-BE49-F238E27FC236}">
                  <a16:creationId xmlns:a16="http://schemas.microsoft.com/office/drawing/2014/main" id="{31E6330F-5078-4D7F-8204-7BDD4598FAF6}"/>
                </a:ext>
              </a:extLst>
            </p:cNvPr>
            <p:cNvSpPr/>
            <p:nvPr/>
          </p:nvSpPr>
          <p:spPr bwMode="auto">
            <a:xfrm>
              <a:off x="9950239" y="2692471"/>
              <a:ext cx="668346" cy="668346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ísļïďe">
              <a:extLst>
                <a:ext uri="{FF2B5EF4-FFF2-40B4-BE49-F238E27FC236}">
                  <a16:creationId xmlns:a16="http://schemas.microsoft.com/office/drawing/2014/main" id="{3913F16D-F509-45F6-BAA8-9EE01114A1F8}"/>
                </a:ext>
              </a:extLst>
            </p:cNvPr>
            <p:cNvSpPr/>
            <p:nvPr/>
          </p:nvSpPr>
          <p:spPr bwMode="auto">
            <a:xfrm>
              <a:off x="1794290" y="2890439"/>
              <a:ext cx="227418" cy="24950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15882" y="21600"/>
                  </a:lnTo>
                  <a:lnTo>
                    <a:pt x="15882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  <a:moveTo>
                    <a:pt x="13658" y="21600"/>
                  </a:moveTo>
                  <a:lnTo>
                    <a:pt x="7941" y="21600"/>
                  </a:lnTo>
                  <a:lnTo>
                    <a:pt x="7941" y="9983"/>
                  </a:lnTo>
                  <a:lnTo>
                    <a:pt x="13658" y="9983"/>
                  </a:lnTo>
                  <a:cubicBezTo>
                    <a:pt x="13658" y="9983"/>
                    <a:pt x="13658" y="21600"/>
                    <a:pt x="13658" y="21600"/>
                  </a:cubicBezTo>
                  <a:close/>
                  <a:moveTo>
                    <a:pt x="5717" y="21600"/>
                  </a:moveTo>
                  <a:lnTo>
                    <a:pt x="0" y="21600"/>
                  </a:lnTo>
                  <a:lnTo>
                    <a:pt x="0" y="5989"/>
                  </a:lnTo>
                  <a:lnTo>
                    <a:pt x="5717" y="5989"/>
                  </a:lnTo>
                  <a:cubicBezTo>
                    <a:pt x="5717" y="5989"/>
                    <a:pt x="5717" y="21600"/>
                    <a:pt x="5717" y="216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ŝḷîḑe">
              <a:extLst>
                <a:ext uri="{FF2B5EF4-FFF2-40B4-BE49-F238E27FC236}">
                  <a16:creationId xmlns:a16="http://schemas.microsoft.com/office/drawing/2014/main" id="{F0D7A256-A648-4545-A89A-7B1392D2488B}"/>
                </a:ext>
              </a:extLst>
            </p:cNvPr>
            <p:cNvSpPr/>
            <p:nvPr/>
          </p:nvSpPr>
          <p:spPr bwMode="auto">
            <a:xfrm>
              <a:off x="7855215" y="2847901"/>
              <a:ext cx="335400" cy="335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277" y="9428"/>
                  </a:moveTo>
                  <a:lnTo>
                    <a:pt x="12277" y="0"/>
                  </a:lnTo>
                  <a:cubicBezTo>
                    <a:pt x="17448" y="0"/>
                    <a:pt x="21599" y="4151"/>
                    <a:pt x="21599" y="9322"/>
                  </a:cubicBezTo>
                  <a:cubicBezTo>
                    <a:pt x="21599" y="9357"/>
                    <a:pt x="21599" y="9392"/>
                    <a:pt x="21599" y="9428"/>
                  </a:cubicBezTo>
                  <a:cubicBezTo>
                    <a:pt x="21599" y="9428"/>
                    <a:pt x="12277" y="9428"/>
                    <a:pt x="12277" y="9428"/>
                  </a:cubicBezTo>
                  <a:close/>
                  <a:moveTo>
                    <a:pt x="18680" y="12383"/>
                  </a:moveTo>
                  <a:cubicBezTo>
                    <a:pt x="18680" y="12312"/>
                    <a:pt x="18680" y="12277"/>
                    <a:pt x="18680" y="12277"/>
                  </a:cubicBezTo>
                  <a:cubicBezTo>
                    <a:pt x="18680" y="17448"/>
                    <a:pt x="14493" y="21599"/>
                    <a:pt x="9322" y="21599"/>
                  </a:cubicBezTo>
                  <a:cubicBezTo>
                    <a:pt x="4151" y="21599"/>
                    <a:pt x="0" y="17448"/>
                    <a:pt x="0" y="12277"/>
                  </a:cubicBezTo>
                  <a:cubicBezTo>
                    <a:pt x="0" y="7106"/>
                    <a:pt x="4151" y="2919"/>
                    <a:pt x="9322" y="2919"/>
                  </a:cubicBezTo>
                  <a:lnTo>
                    <a:pt x="9322" y="12383"/>
                  </a:lnTo>
                  <a:cubicBezTo>
                    <a:pt x="9322" y="12383"/>
                    <a:pt x="18680" y="12383"/>
                    <a:pt x="18680" y="123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îśļidè">
              <a:extLst>
                <a:ext uri="{FF2B5EF4-FFF2-40B4-BE49-F238E27FC236}">
                  <a16:creationId xmlns:a16="http://schemas.microsoft.com/office/drawing/2014/main" id="{ADFCE756-934F-4505-8AB8-B36C36C2BDDE}"/>
                </a:ext>
              </a:extLst>
            </p:cNvPr>
            <p:cNvSpPr/>
            <p:nvPr/>
          </p:nvSpPr>
          <p:spPr bwMode="auto">
            <a:xfrm>
              <a:off x="4388323" y="2785729"/>
              <a:ext cx="517007" cy="4810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188" y="12491"/>
                  </a:moveTo>
                  <a:lnTo>
                    <a:pt x="19188" y="9719"/>
                  </a:lnTo>
                  <a:lnTo>
                    <a:pt x="16141" y="9719"/>
                  </a:lnTo>
                  <a:lnTo>
                    <a:pt x="16141" y="12491"/>
                  </a:lnTo>
                  <a:cubicBezTo>
                    <a:pt x="16141" y="12491"/>
                    <a:pt x="19188" y="12491"/>
                    <a:pt x="19188" y="12491"/>
                  </a:cubicBezTo>
                  <a:close/>
                  <a:moveTo>
                    <a:pt x="19188" y="6551"/>
                  </a:moveTo>
                  <a:lnTo>
                    <a:pt x="16141" y="6299"/>
                  </a:lnTo>
                  <a:lnTo>
                    <a:pt x="16141" y="8891"/>
                  </a:lnTo>
                  <a:lnTo>
                    <a:pt x="19188" y="8891"/>
                  </a:lnTo>
                  <a:cubicBezTo>
                    <a:pt x="19188" y="8891"/>
                    <a:pt x="19188" y="6551"/>
                    <a:pt x="19188" y="6551"/>
                  </a:cubicBezTo>
                  <a:close/>
                  <a:moveTo>
                    <a:pt x="18217" y="16775"/>
                  </a:moveTo>
                  <a:cubicBezTo>
                    <a:pt x="17011" y="16775"/>
                    <a:pt x="16007" y="17855"/>
                    <a:pt x="16007" y="19188"/>
                  </a:cubicBezTo>
                  <a:cubicBezTo>
                    <a:pt x="16007" y="20519"/>
                    <a:pt x="17011" y="21599"/>
                    <a:pt x="18217" y="21599"/>
                  </a:cubicBezTo>
                  <a:cubicBezTo>
                    <a:pt x="19456" y="21599"/>
                    <a:pt x="20460" y="20519"/>
                    <a:pt x="20460" y="19188"/>
                  </a:cubicBezTo>
                  <a:cubicBezTo>
                    <a:pt x="20427" y="17855"/>
                    <a:pt x="19456" y="16775"/>
                    <a:pt x="18217" y="16775"/>
                  </a:cubicBezTo>
                  <a:close/>
                  <a:moveTo>
                    <a:pt x="11720" y="9719"/>
                  </a:moveTo>
                  <a:lnTo>
                    <a:pt x="11720" y="12491"/>
                  </a:lnTo>
                  <a:lnTo>
                    <a:pt x="15069" y="12491"/>
                  </a:lnTo>
                  <a:lnTo>
                    <a:pt x="15069" y="9719"/>
                  </a:lnTo>
                  <a:cubicBezTo>
                    <a:pt x="15069" y="9719"/>
                    <a:pt x="11720" y="9719"/>
                    <a:pt x="11720" y="9719"/>
                  </a:cubicBezTo>
                  <a:close/>
                  <a:moveTo>
                    <a:pt x="15069" y="8891"/>
                  </a:moveTo>
                  <a:lnTo>
                    <a:pt x="15069" y="6228"/>
                  </a:lnTo>
                  <a:lnTo>
                    <a:pt x="11720" y="5975"/>
                  </a:lnTo>
                  <a:lnTo>
                    <a:pt x="11720" y="8891"/>
                  </a:lnTo>
                  <a:cubicBezTo>
                    <a:pt x="11720" y="8891"/>
                    <a:pt x="15069" y="8891"/>
                    <a:pt x="15069" y="8891"/>
                  </a:cubicBezTo>
                  <a:close/>
                  <a:moveTo>
                    <a:pt x="8438" y="12491"/>
                  </a:moveTo>
                  <a:lnTo>
                    <a:pt x="10649" y="12491"/>
                  </a:lnTo>
                  <a:lnTo>
                    <a:pt x="10649" y="9719"/>
                  </a:lnTo>
                  <a:lnTo>
                    <a:pt x="7635" y="9719"/>
                  </a:lnTo>
                  <a:cubicBezTo>
                    <a:pt x="7635" y="9719"/>
                    <a:pt x="8438" y="12491"/>
                    <a:pt x="8438" y="12491"/>
                  </a:cubicBezTo>
                  <a:close/>
                  <a:moveTo>
                    <a:pt x="6362" y="5616"/>
                  </a:moveTo>
                  <a:lnTo>
                    <a:pt x="7367" y="8891"/>
                  </a:lnTo>
                  <a:lnTo>
                    <a:pt x="10649" y="8891"/>
                  </a:lnTo>
                  <a:lnTo>
                    <a:pt x="10649" y="5904"/>
                  </a:lnTo>
                  <a:cubicBezTo>
                    <a:pt x="10649" y="5904"/>
                    <a:pt x="6362" y="5616"/>
                    <a:pt x="6362" y="5616"/>
                  </a:cubicBezTo>
                  <a:close/>
                  <a:moveTo>
                    <a:pt x="7367" y="16775"/>
                  </a:moveTo>
                  <a:cubicBezTo>
                    <a:pt x="6127" y="16775"/>
                    <a:pt x="5124" y="17855"/>
                    <a:pt x="5124" y="19188"/>
                  </a:cubicBezTo>
                  <a:cubicBezTo>
                    <a:pt x="5124" y="20519"/>
                    <a:pt x="6127" y="21599"/>
                    <a:pt x="7367" y="21599"/>
                  </a:cubicBezTo>
                  <a:cubicBezTo>
                    <a:pt x="8606" y="21599"/>
                    <a:pt x="9610" y="20519"/>
                    <a:pt x="9610" y="19188"/>
                  </a:cubicBezTo>
                  <a:cubicBezTo>
                    <a:pt x="9610" y="17855"/>
                    <a:pt x="8606" y="16775"/>
                    <a:pt x="7367" y="16775"/>
                  </a:cubicBezTo>
                  <a:close/>
                  <a:moveTo>
                    <a:pt x="21599" y="5508"/>
                  </a:moveTo>
                  <a:lnTo>
                    <a:pt x="21599" y="13607"/>
                  </a:lnTo>
                  <a:cubicBezTo>
                    <a:pt x="21599" y="14436"/>
                    <a:pt x="20996" y="15083"/>
                    <a:pt x="20226" y="15083"/>
                  </a:cubicBezTo>
                  <a:lnTo>
                    <a:pt x="7434" y="15083"/>
                  </a:lnTo>
                  <a:cubicBezTo>
                    <a:pt x="6797" y="15083"/>
                    <a:pt x="6228" y="14543"/>
                    <a:pt x="6127" y="13860"/>
                  </a:cubicBezTo>
                  <a:lnTo>
                    <a:pt x="3750" y="4715"/>
                  </a:lnTo>
                  <a:cubicBezTo>
                    <a:pt x="3750" y="4715"/>
                    <a:pt x="3348" y="3060"/>
                    <a:pt x="2645" y="2843"/>
                  </a:cubicBezTo>
                  <a:cubicBezTo>
                    <a:pt x="1540" y="2519"/>
                    <a:pt x="0" y="3168"/>
                    <a:pt x="0" y="1259"/>
                  </a:cubicBezTo>
                  <a:cubicBezTo>
                    <a:pt x="0" y="36"/>
                    <a:pt x="1037" y="36"/>
                    <a:pt x="1037" y="36"/>
                  </a:cubicBezTo>
                  <a:cubicBezTo>
                    <a:pt x="1071" y="36"/>
                    <a:pt x="1272" y="0"/>
                    <a:pt x="1540" y="0"/>
                  </a:cubicBezTo>
                  <a:cubicBezTo>
                    <a:pt x="3147" y="0"/>
                    <a:pt x="5056" y="647"/>
                    <a:pt x="5793" y="2951"/>
                  </a:cubicBezTo>
                  <a:lnTo>
                    <a:pt x="20293" y="4068"/>
                  </a:lnTo>
                  <a:cubicBezTo>
                    <a:pt x="21030" y="4103"/>
                    <a:pt x="21599" y="4715"/>
                    <a:pt x="21599" y="55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ṧľíḍé">
              <a:extLst>
                <a:ext uri="{FF2B5EF4-FFF2-40B4-BE49-F238E27FC236}">
                  <a16:creationId xmlns:a16="http://schemas.microsoft.com/office/drawing/2014/main" id="{1825EC98-AC65-4EB3-84CF-C35AD782F24B}"/>
                </a:ext>
              </a:extLst>
            </p:cNvPr>
            <p:cNvSpPr/>
            <p:nvPr/>
          </p:nvSpPr>
          <p:spPr bwMode="auto">
            <a:xfrm>
              <a:off x="10157205" y="2937068"/>
              <a:ext cx="254414" cy="17833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303"/>
                  </a:moveTo>
                  <a:lnTo>
                    <a:pt x="21599" y="19991"/>
                  </a:lnTo>
                  <a:lnTo>
                    <a:pt x="15324" y="10736"/>
                  </a:lnTo>
                  <a:cubicBezTo>
                    <a:pt x="15324" y="10736"/>
                    <a:pt x="21599" y="2303"/>
                    <a:pt x="21599" y="2303"/>
                  </a:cubicBezTo>
                  <a:close/>
                  <a:moveTo>
                    <a:pt x="20046" y="0"/>
                  </a:moveTo>
                  <a:lnTo>
                    <a:pt x="10784" y="12560"/>
                  </a:lnTo>
                  <a:lnTo>
                    <a:pt x="1523" y="0"/>
                  </a:lnTo>
                  <a:cubicBezTo>
                    <a:pt x="1523" y="0"/>
                    <a:pt x="20046" y="0"/>
                    <a:pt x="20046" y="0"/>
                  </a:cubicBezTo>
                  <a:close/>
                  <a:moveTo>
                    <a:pt x="20412" y="21600"/>
                  </a:moveTo>
                  <a:lnTo>
                    <a:pt x="1188" y="21600"/>
                  </a:lnTo>
                  <a:lnTo>
                    <a:pt x="7494" y="12430"/>
                  </a:lnTo>
                  <a:lnTo>
                    <a:pt x="10784" y="16862"/>
                  </a:lnTo>
                  <a:lnTo>
                    <a:pt x="14136" y="12342"/>
                  </a:lnTo>
                  <a:cubicBezTo>
                    <a:pt x="14136" y="12342"/>
                    <a:pt x="20412" y="21600"/>
                    <a:pt x="20412" y="21600"/>
                  </a:cubicBezTo>
                  <a:close/>
                  <a:moveTo>
                    <a:pt x="0" y="2303"/>
                  </a:moveTo>
                  <a:lnTo>
                    <a:pt x="6306" y="10778"/>
                  </a:lnTo>
                  <a:lnTo>
                    <a:pt x="0" y="19991"/>
                  </a:lnTo>
                  <a:cubicBezTo>
                    <a:pt x="0" y="19991"/>
                    <a:pt x="0" y="2303"/>
                    <a:pt x="0" y="23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íślîḓê">
              <a:extLst>
                <a:ext uri="{FF2B5EF4-FFF2-40B4-BE49-F238E27FC236}">
                  <a16:creationId xmlns:a16="http://schemas.microsoft.com/office/drawing/2014/main" id="{39340196-E1AA-4B49-976A-BF366BB2B662}"/>
                </a:ext>
              </a:extLst>
            </p:cNvPr>
            <p:cNvSpPr/>
            <p:nvPr/>
          </p:nvSpPr>
          <p:spPr bwMode="auto">
            <a:xfrm>
              <a:off x="853557" y="4166951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6" name="íşḻïḑé">
              <a:extLst>
                <a:ext uri="{FF2B5EF4-FFF2-40B4-BE49-F238E27FC236}">
                  <a16:creationId xmlns:a16="http://schemas.microsoft.com/office/drawing/2014/main" id="{4D5C24C6-4DD0-4193-AD42-019C1134797B}"/>
                </a:ext>
              </a:extLst>
            </p:cNvPr>
            <p:cNvSpPr txBox="1"/>
            <p:nvPr/>
          </p:nvSpPr>
          <p:spPr bwMode="auto">
            <a:xfrm>
              <a:off x="853557" y="3754071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17" name="iṧḷiďé">
              <a:extLst>
                <a:ext uri="{FF2B5EF4-FFF2-40B4-BE49-F238E27FC236}">
                  <a16:creationId xmlns:a16="http://schemas.microsoft.com/office/drawing/2014/main" id="{39340196-E1AA-4B49-976A-BF366BB2B662}"/>
                </a:ext>
              </a:extLst>
            </p:cNvPr>
            <p:cNvSpPr/>
            <p:nvPr/>
          </p:nvSpPr>
          <p:spPr bwMode="auto">
            <a:xfrm>
              <a:off x="3592794" y="4992711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8" name="îṡḷíḓè">
              <a:extLst>
                <a:ext uri="{FF2B5EF4-FFF2-40B4-BE49-F238E27FC236}">
                  <a16:creationId xmlns:a16="http://schemas.microsoft.com/office/drawing/2014/main" id="{4D5C24C6-4DD0-4193-AD42-019C1134797B}"/>
                </a:ext>
              </a:extLst>
            </p:cNvPr>
            <p:cNvSpPr txBox="1"/>
            <p:nvPr/>
          </p:nvSpPr>
          <p:spPr bwMode="auto">
            <a:xfrm>
              <a:off x="3592794" y="4579831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19" name="ï$ḻíḋê">
              <a:extLst>
                <a:ext uri="{FF2B5EF4-FFF2-40B4-BE49-F238E27FC236}">
                  <a16:creationId xmlns:a16="http://schemas.microsoft.com/office/drawing/2014/main" id="{39340196-E1AA-4B49-976A-BF366BB2B662}"/>
                </a:ext>
              </a:extLst>
            </p:cNvPr>
            <p:cNvSpPr/>
            <p:nvPr/>
          </p:nvSpPr>
          <p:spPr bwMode="auto">
            <a:xfrm>
              <a:off x="6968882" y="4579831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0" name="íSḷiḑé">
              <a:extLst>
                <a:ext uri="{FF2B5EF4-FFF2-40B4-BE49-F238E27FC236}">
                  <a16:creationId xmlns:a16="http://schemas.microsoft.com/office/drawing/2014/main" id="{4D5C24C6-4DD0-4193-AD42-019C1134797B}"/>
                </a:ext>
              </a:extLst>
            </p:cNvPr>
            <p:cNvSpPr txBox="1"/>
            <p:nvPr/>
          </p:nvSpPr>
          <p:spPr bwMode="auto">
            <a:xfrm>
              <a:off x="6968882" y="4166951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21" name="ïṩḻïḋé">
              <a:extLst>
                <a:ext uri="{FF2B5EF4-FFF2-40B4-BE49-F238E27FC236}">
                  <a16:creationId xmlns:a16="http://schemas.microsoft.com/office/drawing/2014/main" id="{39340196-E1AA-4B49-976A-BF366BB2B662}"/>
                </a:ext>
              </a:extLst>
            </p:cNvPr>
            <p:cNvSpPr/>
            <p:nvPr/>
          </p:nvSpPr>
          <p:spPr bwMode="auto">
            <a:xfrm>
              <a:off x="9230381" y="4166951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2" name="iŝļiďe">
              <a:extLst>
                <a:ext uri="{FF2B5EF4-FFF2-40B4-BE49-F238E27FC236}">
                  <a16:creationId xmlns:a16="http://schemas.microsoft.com/office/drawing/2014/main" id="{4D5C24C6-4DD0-4193-AD42-019C1134797B}"/>
                </a:ext>
              </a:extLst>
            </p:cNvPr>
            <p:cNvSpPr txBox="1"/>
            <p:nvPr/>
          </p:nvSpPr>
          <p:spPr bwMode="auto">
            <a:xfrm>
              <a:off x="9230381" y="3754071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48021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>
            <a:extLst>
              <a:ext uri="{FF2B5EF4-FFF2-40B4-BE49-F238E27FC236}">
                <a16:creationId xmlns:a16="http://schemas.microsoft.com/office/drawing/2014/main" id="{A6A819F1-33AF-45D7-8BF6-2B0A9769CAD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969869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3" name="对象 2" hidden="1">
                        <a:extLst>
                          <a:ext uri="{FF2B5EF4-FFF2-40B4-BE49-F238E27FC236}">
                            <a16:creationId xmlns:a16="http://schemas.microsoft.com/office/drawing/2014/main" id="{A6A819F1-33AF-45D7-8BF6-2B0A9769CA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>
            <a:extLst>
              <a:ext uri="{FF2B5EF4-FFF2-40B4-BE49-F238E27FC236}">
                <a16:creationId xmlns:a16="http://schemas.microsoft.com/office/drawing/2014/main" id="{FF51F16D-1BAD-46EE-A6F4-B8B94C9DF62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673100" y="2356363"/>
            <a:ext cx="5426075" cy="2145273"/>
          </a:xfrm>
        </p:spPr>
        <p:txBody>
          <a:bodyPr>
            <a:noAutofit/>
          </a:bodyPr>
          <a:lstStyle/>
          <a:p>
            <a:r>
              <a:rPr lang="en-US" altLang="zh-CN" sz="4800" dirty="0"/>
              <a:t>Thanks</a:t>
            </a:r>
            <a:br>
              <a:rPr lang="en-US" altLang="zh-CN" sz="4800" dirty="0"/>
            </a:br>
            <a:r>
              <a:rPr lang="en-US" altLang="zh-CN" sz="4800" dirty="0"/>
              <a:t>And Your Slogan Here</a:t>
            </a:r>
            <a:endParaRPr lang="zh-CN" altLang="en-US" sz="4800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>
          <a:xfrm>
            <a:off x="673100" y="5823229"/>
            <a:ext cx="10845798" cy="310871"/>
          </a:xfrm>
        </p:spPr>
        <p:txBody>
          <a:bodyPr>
            <a:normAutofit lnSpcReduction="10000"/>
          </a:bodyPr>
          <a:lstStyle/>
          <a:p>
            <a:r>
              <a:rPr lang="en-US" altLang="en-US" sz="1600" dirty="0"/>
              <a:t>Designed by iSlide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673102" y="5837829"/>
            <a:ext cx="10845798" cy="296271"/>
          </a:xfrm>
        </p:spPr>
        <p:txBody>
          <a:bodyPr/>
          <a:lstStyle/>
          <a:p>
            <a:r>
              <a:rPr lang="en-US" altLang="zh-CN" dirty="0"/>
              <a:t>Speaker name and title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E5C443FF-EFBC-4318-9EDB-3F07D70B5BA9}"/>
              </a:ext>
            </a:extLst>
          </p:cNvPr>
          <p:cNvGrpSpPr/>
          <p:nvPr/>
        </p:nvGrpSpPr>
        <p:grpSpPr>
          <a:xfrm>
            <a:off x="673100" y="640864"/>
            <a:ext cx="1538695" cy="913600"/>
            <a:chOff x="880821" y="1531872"/>
            <a:chExt cx="2509480" cy="1490004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09D04A3D-731A-4083-987B-23F7D783EAFF}"/>
                </a:ext>
              </a:extLst>
            </p:cNvPr>
            <p:cNvSpPr/>
            <p:nvPr/>
          </p:nvSpPr>
          <p:spPr bwMode="auto">
            <a:xfrm>
              <a:off x="880821" y="1531872"/>
              <a:ext cx="2509480" cy="149000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200" b="1" dirty="0">
                <a:cs typeface="+mn-ea"/>
                <a:sym typeface="+mn-lt"/>
              </a:endParaRP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9B8F9A5C-DDF7-411C-A906-BF16594419C3}"/>
                </a:ext>
              </a:extLst>
            </p:cNvPr>
            <p:cNvGrpSpPr/>
            <p:nvPr/>
          </p:nvGrpSpPr>
          <p:grpSpPr>
            <a:xfrm>
              <a:off x="1054756" y="1671250"/>
              <a:ext cx="2161608" cy="1211245"/>
              <a:chOff x="922942" y="1427516"/>
              <a:chExt cx="2161608" cy="1211245"/>
            </a:xfrm>
          </p:grpSpPr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C671820A-695D-43C9-A1B8-6585C92AFE17}"/>
                  </a:ext>
                </a:extLst>
              </p:cNvPr>
              <p:cNvSpPr txBox="1"/>
              <p:nvPr/>
            </p:nvSpPr>
            <p:spPr>
              <a:xfrm>
                <a:off x="922942" y="2168860"/>
                <a:ext cx="2161608" cy="4699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16600" dirty="0">
                    <a:latin typeface="+mn-lt"/>
                  </a:rPr>
                  <a:t>REPORT</a:t>
                </a:r>
                <a:endParaRPr lang="zh-CN" altLang="en-US" sz="16600" dirty="0">
                  <a:latin typeface="+mn-lt"/>
                </a:endParaRP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520C6F85-4444-4CB1-9E54-4DC313CB3F7D}"/>
                  </a:ext>
                </a:extLst>
              </p:cNvPr>
              <p:cNvSpPr txBox="1"/>
              <p:nvPr/>
            </p:nvSpPr>
            <p:spPr>
              <a:xfrm>
                <a:off x="926965" y="1427516"/>
                <a:ext cx="2157585" cy="6711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9600" dirty="0">
                    <a:latin typeface="Impact" panose="020B0806030902050204" pitchFamily="34" charset="0"/>
                  </a:rPr>
                  <a:t>2019</a:t>
                </a:r>
                <a:endParaRPr lang="zh-CN" altLang="en-US" sz="9600" dirty="0">
                  <a:latin typeface="Impact" panose="020B080603090205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02C7BDCF-6A42-4EE9-912B-C8B925F44750}"/>
              </a:ext>
            </a:extLst>
          </p:cNvPr>
          <p:cNvGrpSpPr/>
          <p:nvPr/>
        </p:nvGrpSpPr>
        <p:grpSpPr>
          <a:xfrm>
            <a:off x="669925" y="2934841"/>
            <a:ext cx="10850563" cy="2495553"/>
            <a:chOff x="3012141" y="1290918"/>
            <a:chExt cx="6122894" cy="3440782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75486114-FC9B-40A3-9061-F98147F95CBC}"/>
                </a:ext>
              </a:extLst>
            </p:cNvPr>
            <p:cNvSpPr/>
            <p:nvPr/>
          </p:nvSpPr>
          <p:spPr>
            <a:xfrm>
              <a:off x="3012141" y="1748117"/>
              <a:ext cx="6122894" cy="298358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  <p:txBody>
            <a:bodyPr wrap="square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本素材由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提供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尊重知识产权并注重保护用户享有的各项权利。郑重提醒您：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插件中提供的任何信息内容的所有权、知识产权归其原始权利人或权利受让人所有，您免费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购买获得的是信息内容的使用权，并受下述条款的约束；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您仅可以个人非商业用途使用该等信息内容，不可将信息内容的全部或部分用于出售，或以出租、出借、转让、分销、发布等其他任何方式供他人使用；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禁止在接入互联网或移动互联网的任何网站、平台、应用或程序上以任何方式为他人提供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插件资源内容的下载。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resource is supplied by </a:t>
              </a:r>
              <a:r>
                <a:rPr lang="en-US" altLang="zh-CN" sz="700" dirty="0"/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respects all intellectual property rights and protects all the rights its users acquired. Solemnly remind you: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1.You are only allowed to use such resource for personal and non-commercial aim, not allowed to use such resource or part of it for the sale; or rent, lend, transfer to others; or distribute or release it in any way.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2.You are not permitted to provide the resource of iSlide Add-in to any website, platform, application in the Internet or mobile Internet.</a:t>
              </a:r>
              <a:endParaRPr lang="zh-CN" altLang="en-US" sz="7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05F3D130-F90D-4A87-9E3D-AC01D526B87B}"/>
                </a:ext>
              </a:extLst>
            </p:cNvPr>
            <p:cNvSpPr/>
            <p:nvPr/>
          </p:nvSpPr>
          <p:spPr>
            <a:xfrm>
              <a:off x="3012141" y="1290918"/>
              <a:ext cx="6122894" cy="4572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050" dirty="0"/>
                <a:t>iSlide</a:t>
              </a:r>
              <a:r>
                <a:rPr lang="en-US" altLang="zh-CN" sz="1050" baseline="30000" dirty="0"/>
                <a:t>  </a:t>
              </a:r>
              <a:r>
                <a:rPr lang="zh-CN" altLang="en-US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版权声明  </a:t>
              </a:r>
              <a:r>
                <a:rPr lang="en-US" altLang="zh-CN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COPYRIGHT NOTICE</a:t>
              </a:r>
              <a:endParaRPr lang="zh-CN" altLang="en-US" sz="105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矩形 189">
            <a:extLst>
              <a:ext uri="{FF2B5EF4-FFF2-40B4-BE49-F238E27FC236}">
                <a16:creationId xmlns:a16="http://schemas.microsoft.com/office/drawing/2014/main" id="{FEBC6BBC-BB54-4927-B452-5451B28DDDA5}"/>
              </a:ext>
            </a:extLst>
          </p:cNvPr>
          <p:cNvSpPr/>
          <p:nvPr/>
        </p:nvSpPr>
        <p:spPr>
          <a:xfrm>
            <a:off x="669925" y="5810935"/>
            <a:ext cx="3336479" cy="323165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defTabSz="914354">
              <a:lnSpc>
                <a:spcPct val="150000"/>
              </a:lnSpc>
              <a:defRPr/>
            </a:pPr>
            <a: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  <a:hlinkClick r:id="rId4"/>
              </a:rPr>
              <a:t>www.islide.cc</a:t>
            </a:r>
            <a:endParaRPr lang="zh-CN" alt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6E55B609-DF7B-4808-8F5D-EA3B33D46549}"/>
              </a:ext>
            </a:extLst>
          </p:cNvPr>
          <p:cNvGrpSpPr/>
          <p:nvPr/>
        </p:nvGrpSpPr>
        <p:grpSpPr>
          <a:xfrm>
            <a:off x="669926" y="1204895"/>
            <a:ext cx="1263649" cy="331470"/>
            <a:chOff x="669926" y="1204895"/>
            <a:chExt cx="1699443" cy="445784"/>
          </a:xfrm>
        </p:grpSpPr>
        <p:sp>
          <p:nvSpPr>
            <p:cNvPr id="40" name="AutoShape 15">
              <a:extLst>
                <a:ext uri="{FF2B5EF4-FFF2-40B4-BE49-F238E27FC236}">
                  <a16:creationId xmlns:a16="http://schemas.microsoft.com/office/drawing/2014/main" id="{F7A235F1-D186-4F8C-9E3D-0DB3AD5C3DA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69926" y="1204895"/>
              <a:ext cx="1699443" cy="445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941C3095-FFD0-4B57-883A-2C237609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473" y="1204895"/>
              <a:ext cx="444415" cy="445784"/>
            </a:xfrm>
            <a:custGeom>
              <a:avLst/>
              <a:gdLst>
                <a:gd name="T0" fmla="*/ 344 w 687"/>
                <a:gd name="T1" fmla="*/ 687 h 687"/>
                <a:gd name="T2" fmla="*/ 344 w 687"/>
                <a:gd name="T3" fmla="*/ 687 h 687"/>
                <a:gd name="T4" fmla="*/ 0 w 687"/>
                <a:gd name="T5" fmla="*/ 344 h 687"/>
                <a:gd name="T6" fmla="*/ 0 w 687"/>
                <a:gd name="T7" fmla="*/ 344 h 687"/>
                <a:gd name="T8" fmla="*/ 344 w 687"/>
                <a:gd name="T9" fmla="*/ 0 h 687"/>
                <a:gd name="T10" fmla="*/ 344 w 687"/>
                <a:gd name="T11" fmla="*/ 0 h 687"/>
                <a:gd name="T12" fmla="*/ 687 w 687"/>
                <a:gd name="T13" fmla="*/ 344 h 687"/>
                <a:gd name="T14" fmla="*/ 687 w 687"/>
                <a:gd name="T15" fmla="*/ 344 h 687"/>
                <a:gd name="T16" fmla="*/ 344 w 687"/>
                <a:gd name="T17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687">
                  <a:moveTo>
                    <a:pt x="344" y="687"/>
                  </a:moveTo>
                  <a:cubicBezTo>
                    <a:pt x="344" y="687"/>
                    <a:pt x="344" y="687"/>
                    <a:pt x="344" y="687"/>
                  </a:cubicBezTo>
                  <a:cubicBezTo>
                    <a:pt x="155" y="687"/>
                    <a:pt x="0" y="533"/>
                    <a:pt x="0" y="344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155"/>
                    <a:pt x="155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533" y="0"/>
                    <a:pt x="687" y="155"/>
                    <a:pt x="687" y="344"/>
                  </a:cubicBezTo>
                  <a:cubicBezTo>
                    <a:pt x="687" y="344"/>
                    <a:pt x="687" y="344"/>
                    <a:pt x="687" y="344"/>
                  </a:cubicBezTo>
                  <a:cubicBezTo>
                    <a:pt x="687" y="533"/>
                    <a:pt x="533" y="687"/>
                    <a:pt x="344" y="6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C5E806E-76B1-4ABF-BEE7-23A937B981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473" y="1204895"/>
              <a:ext cx="444415" cy="444417"/>
            </a:xfrm>
            <a:custGeom>
              <a:avLst/>
              <a:gdLst>
                <a:gd name="T0" fmla="*/ 344 w 687"/>
                <a:gd name="T1" fmla="*/ 0 h 685"/>
                <a:gd name="T2" fmla="*/ 344 w 687"/>
                <a:gd name="T3" fmla="*/ 0 h 685"/>
                <a:gd name="T4" fmla="*/ 0 w 687"/>
                <a:gd name="T5" fmla="*/ 344 h 685"/>
                <a:gd name="T6" fmla="*/ 209 w 687"/>
                <a:gd name="T7" fmla="*/ 659 h 685"/>
                <a:gd name="T8" fmla="*/ 210 w 687"/>
                <a:gd name="T9" fmla="*/ 648 h 685"/>
                <a:gd name="T10" fmla="*/ 260 w 687"/>
                <a:gd name="T11" fmla="*/ 402 h 685"/>
                <a:gd name="T12" fmla="*/ 362 w 687"/>
                <a:gd name="T13" fmla="*/ 334 h 685"/>
                <a:gd name="T14" fmla="*/ 430 w 687"/>
                <a:gd name="T15" fmla="*/ 436 h 685"/>
                <a:gd name="T16" fmla="*/ 380 w 687"/>
                <a:gd name="T17" fmla="*/ 682 h 685"/>
                <a:gd name="T18" fmla="*/ 379 w 687"/>
                <a:gd name="T19" fmla="*/ 685 h 685"/>
                <a:gd name="T20" fmla="*/ 687 w 687"/>
                <a:gd name="T21" fmla="*/ 344 h 685"/>
                <a:gd name="T22" fmla="*/ 344 w 687"/>
                <a:gd name="T23" fmla="*/ 0 h 685"/>
                <a:gd name="T24" fmla="*/ 388 w 687"/>
                <a:gd name="T25" fmla="*/ 293 h 685"/>
                <a:gd name="T26" fmla="*/ 299 w 687"/>
                <a:gd name="T27" fmla="*/ 204 h 685"/>
                <a:gd name="T28" fmla="*/ 388 w 687"/>
                <a:gd name="T29" fmla="*/ 115 h 685"/>
                <a:gd name="T30" fmla="*/ 477 w 687"/>
                <a:gd name="T31" fmla="*/ 204 h 685"/>
                <a:gd name="T32" fmla="*/ 388 w 687"/>
                <a:gd name="T33" fmla="*/ 29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7" h="685">
                  <a:moveTo>
                    <a:pt x="344" y="0"/>
                  </a:moveTo>
                  <a:cubicBezTo>
                    <a:pt x="344" y="0"/>
                    <a:pt x="344" y="0"/>
                    <a:pt x="344" y="0"/>
                  </a:cubicBezTo>
                  <a:cubicBezTo>
                    <a:pt x="155" y="0"/>
                    <a:pt x="0" y="155"/>
                    <a:pt x="0" y="344"/>
                  </a:cubicBezTo>
                  <a:cubicBezTo>
                    <a:pt x="0" y="485"/>
                    <a:pt x="86" y="607"/>
                    <a:pt x="209" y="659"/>
                  </a:cubicBezTo>
                  <a:cubicBezTo>
                    <a:pt x="209" y="656"/>
                    <a:pt x="209" y="652"/>
                    <a:pt x="210" y="648"/>
                  </a:cubicBezTo>
                  <a:cubicBezTo>
                    <a:pt x="260" y="402"/>
                    <a:pt x="260" y="402"/>
                    <a:pt x="260" y="402"/>
                  </a:cubicBezTo>
                  <a:cubicBezTo>
                    <a:pt x="269" y="355"/>
                    <a:pt x="315" y="325"/>
                    <a:pt x="362" y="334"/>
                  </a:cubicBezTo>
                  <a:cubicBezTo>
                    <a:pt x="409" y="344"/>
                    <a:pt x="439" y="390"/>
                    <a:pt x="430" y="436"/>
                  </a:cubicBezTo>
                  <a:cubicBezTo>
                    <a:pt x="380" y="682"/>
                    <a:pt x="380" y="682"/>
                    <a:pt x="380" y="682"/>
                  </a:cubicBezTo>
                  <a:cubicBezTo>
                    <a:pt x="379" y="684"/>
                    <a:pt x="379" y="684"/>
                    <a:pt x="379" y="685"/>
                  </a:cubicBezTo>
                  <a:cubicBezTo>
                    <a:pt x="551" y="668"/>
                    <a:pt x="687" y="521"/>
                    <a:pt x="687" y="344"/>
                  </a:cubicBezTo>
                  <a:cubicBezTo>
                    <a:pt x="687" y="155"/>
                    <a:pt x="533" y="0"/>
                    <a:pt x="344" y="0"/>
                  </a:cubicBezTo>
                  <a:close/>
                  <a:moveTo>
                    <a:pt x="388" y="293"/>
                  </a:moveTo>
                  <a:cubicBezTo>
                    <a:pt x="339" y="293"/>
                    <a:pt x="299" y="253"/>
                    <a:pt x="299" y="204"/>
                  </a:cubicBezTo>
                  <a:cubicBezTo>
                    <a:pt x="299" y="155"/>
                    <a:pt x="339" y="115"/>
                    <a:pt x="388" y="115"/>
                  </a:cubicBezTo>
                  <a:cubicBezTo>
                    <a:pt x="437" y="115"/>
                    <a:pt x="477" y="155"/>
                    <a:pt x="477" y="204"/>
                  </a:cubicBezTo>
                  <a:cubicBezTo>
                    <a:pt x="477" y="253"/>
                    <a:pt x="437" y="293"/>
                    <a:pt x="388" y="293"/>
                  </a:cubicBezTo>
                  <a:close/>
                </a:path>
              </a:pathLst>
            </a:custGeom>
            <a:solidFill>
              <a:srgbClr val="CC4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FBA0A1B2-675D-40DD-9B20-019CEA484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6721" y="1281471"/>
              <a:ext cx="237933" cy="309587"/>
            </a:xfrm>
            <a:custGeom>
              <a:avLst/>
              <a:gdLst>
                <a:gd name="T0" fmla="*/ 320 w 368"/>
                <a:gd name="T1" fmla="*/ 141 h 477"/>
                <a:gd name="T2" fmla="*/ 291 w 368"/>
                <a:gd name="T3" fmla="*/ 119 h 477"/>
                <a:gd name="T4" fmla="*/ 263 w 368"/>
                <a:gd name="T5" fmla="*/ 77 h 477"/>
                <a:gd name="T6" fmla="*/ 183 w 368"/>
                <a:gd name="T7" fmla="*/ 54 h 477"/>
                <a:gd name="T8" fmla="*/ 106 w 368"/>
                <a:gd name="T9" fmla="*/ 72 h 477"/>
                <a:gd name="T10" fmla="*/ 76 w 368"/>
                <a:gd name="T11" fmla="*/ 123 h 477"/>
                <a:gd name="T12" fmla="*/ 99 w 368"/>
                <a:gd name="T13" fmla="*/ 168 h 477"/>
                <a:gd name="T14" fmla="*/ 187 w 368"/>
                <a:gd name="T15" fmla="*/ 197 h 477"/>
                <a:gd name="T16" fmla="*/ 280 w 368"/>
                <a:gd name="T17" fmla="*/ 223 h 477"/>
                <a:gd name="T18" fmla="*/ 342 w 368"/>
                <a:gd name="T19" fmla="*/ 264 h 477"/>
                <a:gd name="T20" fmla="*/ 368 w 368"/>
                <a:gd name="T21" fmla="*/ 339 h 477"/>
                <a:gd name="T22" fmla="*/ 321 w 368"/>
                <a:gd name="T23" fmla="*/ 438 h 477"/>
                <a:gd name="T24" fmla="*/ 197 w 368"/>
                <a:gd name="T25" fmla="*/ 477 h 477"/>
                <a:gd name="T26" fmla="*/ 51 w 368"/>
                <a:gd name="T27" fmla="*/ 434 h 477"/>
                <a:gd name="T28" fmla="*/ 4 w 368"/>
                <a:gd name="T29" fmla="*/ 351 h 477"/>
                <a:gd name="T30" fmla="*/ 29 w 368"/>
                <a:gd name="T31" fmla="*/ 318 h 477"/>
                <a:gd name="T32" fmla="*/ 32 w 368"/>
                <a:gd name="T33" fmla="*/ 318 h 477"/>
                <a:gd name="T34" fmla="*/ 62 w 368"/>
                <a:gd name="T35" fmla="*/ 340 h 477"/>
                <a:gd name="T36" fmla="*/ 101 w 368"/>
                <a:gd name="T37" fmla="*/ 397 h 477"/>
                <a:gd name="T38" fmla="*/ 194 w 368"/>
                <a:gd name="T39" fmla="*/ 422 h 477"/>
                <a:gd name="T40" fmla="*/ 277 w 368"/>
                <a:gd name="T41" fmla="*/ 401 h 477"/>
                <a:gd name="T42" fmla="*/ 309 w 368"/>
                <a:gd name="T43" fmla="*/ 343 h 477"/>
                <a:gd name="T44" fmla="*/ 276 w 368"/>
                <a:gd name="T45" fmla="*/ 288 h 477"/>
                <a:gd name="T46" fmla="*/ 165 w 368"/>
                <a:gd name="T47" fmla="*/ 254 h 477"/>
                <a:gd name="T48" fmla="*/ 53 w 368"/>
                <a:gd name="T49" fmla="*/ 207 h 477"/>
                <a:gd name="T50" fmla="*/ 18 w 368"/>
                <a:gd name="T51" fmla="*/ 127 h 477"/>
                <a:gd name="T52" fmla="*/ 62 w 368"/>
                <a:gd name="T53" fmla="*/ 36 h 477"/>
                <a:gd name="T54" fmla="*/ 180 w 368"/>
                <a:gd name="T55" fmla="*/ 0 h 477"/>
                <a:gd name="T56" fmla="*/ 304 w 368"/>
                <a:gd name="T57" fmla="*/ 36 h 477"/>
                <a:gd name="T58" fmla="*/ 349 w 368"/>
                <a:gd name="T59" fmla="*/ 108 h 477"/>
                <a:gd name="T60" fmla="*/ 324 w 368"/>
                <a:gd name="T61" fmla="*/ 140 h 477"/>
                <a:gd name="T62" fmla="*/ 320 w 368"/>
                <a:gd name="T63" fmla="*/ 14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8" h="477">
                  <a:moveTo>
                    <a:pt x="320" y="141"/>
                  </a:moveTo>
                  <a:cubicBezTo>
                    <a:pt x="306" y="142"/>
                    <a:pt x="294" y="133"/>
                    <a:pt x="291" y="119"/>
                  </a:cubicBezTo>
                  <a:cubicBezTo>
                    <a:pt x="286" y="101"/>
                    <a:pt x="276" y="87"/>
                    <a:pt x="263" y="77"/>
                  </a:cubicBezTo>
                  <a:cubicBezTo>
                    <a:pt x="244" y="62"/>
                    <a:pt x="218" y="54"/>
                    <a:pt x="183" y="54"/>
                  </a:cubicBezTo>
                  <a:cubicBezTo>
                    <a:pt x="151" y="54"/>
                    <a:pt x="126" y="60"/>
                    <a:pt x="106" y="72"/>
                  </a:cubicBezTo>
                  <a:cubicBezTo>
                    <a:pt x="86" y="84"/>
                    <a:pt x="76" y="101"/>
                    <a:pt x="76" y="123"/>
                  </a:cubicBezTo>
                  <a:cubicBezTo>
                    <a:pt x="76" y="143"/>
                    <a:pt x="84" y="158"/>
                    <a:pt x="99" y="168"/>
                  </a:cubicBezTo>
                  <a:cubicBezTo>
                    <a:pt x="114" y="178"/>
                    <a:pt x="144" y="187"/>
                    <a:pt x="187" y="197"/>
                  </a:cubicBezTo>
                  <a:cubicBezTo>
                    <a:pt x="225" y="205"/>
                    <a:pt x="256" y="214"/>
                    <a:pt x="280" y="223"/>
                  </a:cubicBezTo>
                  <a:cubicBezTo>
                    <a:pt x="304" y="232"/>
                    <a:pt x="325" y="245"/>
                    <a:pt x="342" y="264"/>
                  </a:cubicBezTo>
                  <a:cubicBezTo>
                    <a:pt x="359" y="283"/>
                    <a:pt x="368" y="307"/>
                    <a:pt x="368" y="339"/>
                  </a:cubicBezTo>
                  <a:cubicBezTo>
                    <a:pt x="368" y="378"/>
                    <a:pt x="352" y="411"/>
                    <a:pt x="321" y="438"/>
                  </a:cubicBezTo>
                  <a:cubicBezTo>
                    <a:pt x="289" y="464"/>
                    <a:pt x="248" y="477"/>
                    <a:pt x="197" y="477"/>
                  </a:cubicBezTo>
                  <a:cubicBezTo>
                    <a:pt x="132" y="477"/>
                    <a:pt x="84" y="462"/>
                    <a:pt x="51" y="434"/>
                  </a:cubicBezTo>
                  <a:cubicBezTo>
                    <a:pt x="26" y="411"/>
                    <a:pt x="11" y="384"/>
                    <a:pt x="4" y="351"/>
                  </a:cubicBezTo>
                  <a:cubicBezTo>
                    <a:pt x="0" y="335"/>
                    <a:pt x="13" y="320"/>
                    <a:pt x="29" y="318"/>
                  </a:cubicBezTo>
                  <a:cubicBezTo>
                    <a:pt x="32" y="318"/>
                    <a:pt x="32" y="318"/>
                    <a:pt x="32" y="318"/>
                  </a:cubicBezTo>
                  <a:cubicBezTo>
                    <a:pt x="46" y="317"/>
                    <a:pt x="58" y="326"/>
                    <a:pt x="62" y="340"/>
                  </a:cubicBezTo>
                  <a:cubicBezTo>
                    <a:pt x="68" y="365"/>
                    <a:pt x="81" y="384"/>
                    <a:pt x="101" y="397"/>
                  </a:cubicBezTo>
                  <a:cubicBezTo>
                    <a:pt x="127" y="413"/>
                    <a:pt x="158" y="422"/>
                    <a:pt x="194" y="422"/>
                  </a:cubicBezTo>
                  <a:cubicBezTo>
                    <a:pt x="229" y="422"/>
                    <a:pt x="256" y="415"/>
                    <a:pt x="277" y="401"/>
                  </a:cubicBezTo>
                  <a:cubicBezTo>
                    <a:pt x="298" y="387"/>
                    <a:pt x="309" y="368"/>
                    <a:pt x="309" y="343"/>
                  </a:cubicBezTo>
                  <a:cubicBezTo>
                    <a:pt x="309" y="318"/>
                    <a:pt x="298" y="300"/>
                    <a:pt x="276" y="288"/>
                  </a:cubicBezTo>
                  <a:cubicBezTo>
                    <a:pt x="254" y="277"/>
                    <a:pt x="217" y="265"/>
                    <a:pt x="165" y="254"/>
                  </a:cubicBezTo>
                  <a:cubicBezTo>
                    <a:pt x="113" y="243"/>
                    <a:pt x="76" y="227"/>
                    <a:pt x="53" y="207"/>
                  </a:cubicBezTo>
                  <a:cubicBezTo>
                    <a:pt x="30" y="186"/>
                    <a:pt x="18" y="160"/>
                    <a:pt x="18" y="127"/>
                  </a:cubicBezTo>
                  <a:cubicBezTo>
                    <a:pt x="18" y="90"/>
                    <a:pt x="33" y="60"/>
                    <a:pt x="62" y="36"/>
                  </a:cubicBezTo>
                  <a:cubicBezTo>
                    <a:pt x="91" y="12"/>
                    <a:pt x="130" y="0"/>
                    <a:pt x="180" y="0"/>
                  </a:cubicBezTo>
                  <a:cubicBezTo>
                    <a:pt x="231" y="0"/>
                    <a:pt x="273" y="12"/>
                    <a:pt x="304" y="36"/>
                  </a:cubicBezTo>
                  <a:cubicBezTo>
                    <a:pt x="327" y="54"/>
                    <a:pt x="343" y="78"/>
                    <a:pt x="349" y="108"/>
                  </a:cubicBezTo>
                  <a:cubicBezTo>
                    <a:pt x="353" y="124"/>
                    <a:pt x="341" y="139"/>
                    <a:pt x="324" y="140"/>
                  </a:cubicBezTo>
                  <a:lnTo>
                    <a:pt x="320" y="141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895173D-9045-411E-B47E-7FD23A132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608" y="1286121"/>
              <a:ext cx="36921" cy="299742"/>
            </a:xfrm>
            <a:custGeom>
              <a:avLst/>
              <a:gdLst>
                <a:gd name="T0" fmla="*/ 29 w 57"/>
                <a:gd name="T1" fmla="*/ 462 h 462"/>
                <a:gd name="T2" fmla="*/ 29 w 57"/>
                <a:gd name="T3" fmla="*/ 462 h 462"/>
                <a:gd name="T4" fmla="*/ 0 w 57"/>
                <a:gd name="T5" fmla="*/ 434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434 h 462"/>
                <a:gd name="T16" fmla="*/ 29 w 5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62"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0A1E4CE6-4E33-4BA6-9D4F-22B8D5940A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6867" y="1286121"/>
              <a:ext cx="36100" cy="299742"/>
            </a:xfrm>
            <a:custGeom>
              <a:avLst/>
              <a:gdLst>
                <a:gd name="T0" fmla="*/ 28 w 56"/>
                <a:gd name="T1" fmla="*/ 65 h 462"/>
                <a:gd name="T2" fmla="*/ 28 w 56"/>
                <a:gd name="T3" fmla="*/ 65 h 462"/>
                <a:gd name="T4" fmla="*/ 0 w 56"/>
                <a:gd name="T5" fmla="*/ 36 h 462"/>
                <a:gd name="T6" fmla="*/ 0 w 56"/>
                <a:gd name="T7" fmla="*/ 29 h 462"/>
                <a:gd name="T8" fmla="*/ 28 w 56"/>
                <a:gd name="T9" fmla="*/ 0 h 462"/>
                <a:gd name="T10" fmla="*/ 28 w 56"/>
                <a:gd name="T11" fmla="*/ 0 h 462"/>
                <a:gd name="T12" fmla="*/ 56 w 56"/>
                <a:gd name="T13" fmla="*/ 29 h 462"/>
                <a:gd name="T14" fmla="*/ 56 w 56"/>
                <a:gd name="T15" fmla="*/ 36 h 462"/>
                <a:gd name="T16" fmla="*/ 28 w 56"/>
                <a:gd name="T17" fmla="*/ 65 h 462"/>
                <a:gd name="T18" fmla="*/ 28 w 56"/>
                <a:gd name="T19" fmla="*/ 462 h 462"/>
                <a:gd name="T20" fmla="*/ 28 w 56"/>
                <a:gd name="T21" fmla="*/ 462 h 462"/>
                <a:gd name="T22" fmla="*/ 0 w 56"/>
                <a:gd name="T23" fmla="*/ 434 h 462"/>
                <a:gd name="T24" fmla="*/ 0 w 56"/>
                <a:gd name="T25" fmla="*/ 156 h 462"/>
                <a:gd name="T26" fmla="*/ 28 w 56"/>
                <a:gd name="T27" fmla="*/ 128 h 462"/>
                <a:gd name="T28" fmla="*/ 28 w 56"/>
                <a:gd name="T29" fmla="*/ 128 h 462"/>
                <a:gd name="T30" fmla="*/ 56 w 56"/>
                <a:gd name="T31" fmla="*/ 156 h 462"/>
                <a:gd name="T32" fmla="*/ 56 w 56"/>
                <a:gd name="T33" fmla="*/ 434 h 462"/>
                <a:gd name="T34" fmla="*/ 28 w 56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462">
                  <a:moveTo>
                    <a:pt x="28" y="65"/>
                  </a:moveTo>
                  <a:cubicBezTo>
                    <a:pt x="28" y="65"/>
                    <a:pt x="28" y="65"/>
                    <a:pt x="28" y="65"/>
                  </a:cubicBezTo>
                  <a:cubicBezTo>
                    <a:pt x="12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4" y="0"/>
                    <a:pt x="56" y="13"/>
                    <a:pt x="56" y="29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52"/>
                    <a:pt x="44" y="65"/>
                    <a:pt x="28" y="65"/>
                  </a:cubicBezTo>
                  <a:close/>
                  <a:moveTo>
                    <a:pt x="28" y="462"/>
                  </a:moveTo>
                  <a:cubicBezTo>
                    <a:pt x="28" y="462"/>
                    <a:pt x="28" y="462"/>
                    <a:pt x="28" y="462"/>
                  </a:cubicBezTo>
                  <a:cubicBezTo>
                    <a:pt x="12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2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44" y="128"/>
                    <a:pt x="56" y="141"/>
                    <a:pt x="56" y="156"/>
                  </a:cubicBezTo>
                  <a:cubicBezTo>
                    <a:pt x="56" y="434"/>
                    <a:pt x="56" y="434"/>
                    <a:pt x="56" y="434"/>
                  </a:cubicBezTo>
                  <a:cubicBezTo>
                    <a:pt x="56" y="449"/>
                    <a:pt x="44" y="462"/>
                    <a:pt x="28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3805563-2D7C-487B-AB41-2ABCDF5A2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222" y="1286121"/>
              <a:ext cx="36647" cy="299742"/>
            </a:xfrm>
            <a:custGeom>
              <a:avLst/>
              <a:gdLst>
                <a:gd name="T0" fmla="*/ 29 w 57"/>
                <a:gd name="T1" fmla="*/ 65 h 462"/>
                <a:gd name="T2" fmla="*/ 29 w 57"/>
                <a:gd name="T3" fmla="*/ 65 h 462"/>
                <a:gd name="T4" fmla="*/ 0 w 57"/>
                <a:gd name="T5" fmla="*/ 36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36 h 462"/>
                <a:gd name="T16" fmla="*/ 29 w 57"/>
                <a:gd name="T17" fmla="*/ 65 h 462"/>
                <a:gd name="T18" fmla="*/ 29 w 57"/>
                <a:gd name="T19" fmla="*/ 462 h 462"/>
                <a:gd name="T20" fmla="*/ 29 w 57"/>
                <a:gd name="T21" fmla="*/ 462 h 462"/>
                <a:gd name="T22" fmla="*/ 0 w 57"/>
                <a:gd name="T23" fmla="*/ 434 h 462"/>
                <a:gd name="T24" fmla="*/ 0 w 57"/>
                <a:gd name="T25" fmla="*/ 156 h 462"/>
                <a:gd name="T26" fmla="*/ 29 w 57"/>
                <a:gd name="T27" fmla="*/ 128 h 462"/>
                <a:gd name="T28" fmla="*/ 29 w 57"/>
                <a:gd name="T29" fmla="*/ 128 h 462"/>
                <a:gd name="T30" fmla="*/ 57 w 57"/>
                <a:gd name="T31" fmla="*/ 156 h 462"/>
                <a:gd name="T32" fmla="*/ 57 w 57"/>
                <a:gd name="T33" fmla="*/ 434 h 462"/>
                <a:gd name="T34" fmla="*/ 29 w 57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462"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13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7" y="52"/>
                    <a:pt x="44" y="65"/>
                    <a:pt x="29" y="65"/>
                  </a:cubicBezTo>
                  <a:close/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3" y="128"/>
                    <a:pt x="29" y="128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4" y="128"/>
                    <a:pt x="57" y="141"/>
                    <a:pt x="57" y="156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F5B09A70-BD5C-4AEC-8E34-1AB2A86C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6451" y="1286121"/>
              <a:ext cx="187338" cy="304938"/>
            </a:xfrm>
            <a:custGeom>
              <a:avLst/>
              <a:gdLst>
                <a:gd name="T0" fmla="*/ 264 w 290"/>
                <a:gd name="T1" fmla="*/ 462 h 470"/>
                <a:gd name="T2" fmla="*/ 264 w 290"/>
                <a:gd name="T3" fmla="*/ 462 h 470"/>
                <a:gd name="T4" fmla="*/ 237 w 290"/>
                <a:gd name="T5" fmla="*/ 436 h 470"/>
                <a:gd name="T6" fmla="*/ 237 w 290"/>
                <a:gd name="T7" fmla="*/ 420 h 470"/>
                <a:gd name="T8" fmla="*/ 236 w 290"/>
                <a:gd name="T9" fmla="*/ 420 h 470"/>
                <a:gd name="T10" fmla="*/ 144 w 290"/>
                <a:gd name="T11" fmla="*/ 470 h 470"/>
                <a:gd name="T12" fmla="*/ 41 w 290"/>
                <a:gd name="T13" fmla="*/ 421 h 470"/>
                <a:gd name="T14" fmla="*/ 0 w 290"/>
                <a:gd name="T15" fmla="*/ 295 h 470"/>
                <a:gd name="T16" fmla="*/ 39 w 290"/>
                <a:gd name="T17" fmla="*/ 167 h 470"/>
                <a:gd name="T18" fmla="*/ 141 w 290"/>
                <a:gd name="T19" fmla="*/ 120 h 470"/>
                <a:gd name="T20" fmla="*/ 232 w 290"/>
                <a:gd name="T21" fmla="*/ 166 h 470"/>
                <a:gd name="T22" fmla="*/ 234 w 290"/>
                <a:gd name="T23" fmla="*/ 166 h 470"/>
                <a:gd name="T24" fmla="*/ 234 w 290"/>
                <a:gd name="T25" fmla="*/ 27 h 470"/>
                <a:gd name="T26" fmla="*/ 260 w 290"/>
                <a:gd name="T27" fmla="*/ 0 h 470"/>
                <a:gd name="T28" fmla="*/ 264 w 290"/>
                <a:gd name="T29" fmla="*/ 0 h 470"/>
                <a:gd name="T30" fmla="*/ 290 w 290"/>
                <a:gd name="T31" fmla="*/ 27 h 470"/>
                <a:gd name="T32" fmla="*/ 290 w 290"/>
                <a:gd name="T33" fmla="*/ 436 h 470"/>
                <a:gd name="T34" fmla="*/ 264 w 290"/>
                <a:gd name="T35" fmla="*/ 462 h 470"/>
                <a:gd name="T36" fmla="*/ 150 w 290"/>
                <a:gd name="T37" fmla="*/ 423 h 470"/>
                <a:gd name="T38" fmla="*/ 213 w 290"/>
                <a:gd name="T39" fmla="*/ 393 h 470"/>
                <a:gd name="T40" fmla="*/ 239 w 290"/>
                <a:gd name="T41" fmla="*/ 300 h 470"/>
                <a:gd name="T42" fmla="*/ 215 w 290"/>
                <a:gd name="T43" fmla="*/ 203 h 470"/>
                <a:gd name="T44" fmla="*/ 147 w 290"/>
                <a:gd name="T45" fmla="*/ 167 h 470"/>
                <a:gd name="T46" fmla="*/ 81 w 290"/>
                <a:gd name="T47" fmla="*/ 202 h 470"/>
                <a:gd name="T48" fmla="*/ 58 w 290"/>
                <a:gd name="T49" fmla="*/ 295 h 470"/>
                <a:gd name="T50" fmla="*/ 70 w 290"/>
                <a:gd name="T51" fmla="*/ 366 h 470"/>
                <a:gd name="T52" fmla="*/ 104 w 290"/>
                <a:gd name="T53" fmla="*/ 409 h 470"/>
                <a:gd name="T54" fmla="*/ 150 w 290"/>
                <a:gd name="T55" fmla="*/ 42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470">
                  <a:moveTo>
                    <a:pt x="264" y="462"/>
                  </a:moveTo>
                  <a:cubicBezTo>
                    <a:pt x="264" y="462"/>
                    <a:pt x="264" y="462"/>
                    <a:pt x="264" y="462"/>
                  </a:cubicBezTo>
                  <a:cubicBezTo>
                    <a:pt x="249" y="462"/>
                    <a:pt x="237" y="450"/>
                    <a:pt x="237" y="436"/>
                  </a:cubicBezTo>
                  <a:cubicBezTo>
                    <a:pt x="237" y="420"/>
                    <a:pt x="237" y="420"/>
                    <a:pt x="237" y="420"/>
                  </a:cubicBezTo>
                  <a:cubicBezTo>
                    <a:pt x="236" y="420"/>
                    <a:pt x="236" y="420"/>
                    <a:pt x="236" y="420"/>
                  </a:cubicBezTo>
                  <a:cubicBezTo>
                    <a:pt x="216" y="453"/>
                    <a:pt x="185" y="470"/>
                    <a:pt x="144" y="470"/>
                  </a:cubicBezTo>
                  <a:cubicBezTo>
                    <a:pt x="103" y="470"/>
                    <a:pt x="69" y="454"/>
                    <a:pt x="41" y="421"/>
                  </a:cubicBezTo>
                  <a:cubicBezTo>
                    <a:pt x="14" y="389"/>
                    <a:pt x="0" y="347"/>
                    <a:pt x="0" y="295"/>
                  </a:cubicBezTo>
                  <a:cubicBezTo>
                    <a:pt x="0" y="241"/>
                    <a:pt x="13" y="199"/>
                    <a:pt x="39" y="167"/>
                  </a:cubicBezTo>
                  <a:cubicBezTo>
                    <a:pt x="65" y="136"/>
                    <a:pt x="99" y="120"/>
                    <a:pt x="141" y="120"/>
                  </a:cubicBezTo>
                  <a:cubicBezTo>
                    <a:pt x="181" y="120"/>
                    <a:pt x="212" y="136"/>
                    <a:pt x="232" y="166"/>
                  </a:cubicBezTo>
                  <a:cubicBezTo>
                    <a:pt x="234" y="166"/>
                    <a:pt x="234" y="166"/>
                    <a:pt x="234" y="166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4" y="12"/>
                    <a:pt x="245" y="0"/>
                    <a:pt x="260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8" y="0"/>
                    <a:pt x="290" y="12"/>
                    <a:pt x="290" y="27"/>
                  </a:cubicBezTo>
                  <a:cubicBezTo>
                    <a:pt x="290" y="436"/>
                    <a:pt x="290" y="436"/>
                    <a:pt x="290" y="436"/>
                  </a:cubicBezTo>
                  <a:cubicBezTo>
                    <a:pt x="290" y="450"/>
                    <a:pt x="278" y="462"/>
                    <a:pt x="264" y="462"/>
                  </a:cubicBezTo>
                  <a:close/>
                  <a:moveTo>
                    <a:pt x="150" y="423"/>
                  </a:moveTo>
                  <a:cubicBezTo>
                    <a:pt x="175" y="423"/>
                    <a:pt x="196" y="413"/>
                    <a:pt x="213" y="393"/>
                  </a:cubicBezTo>
                  <a:cubicBezTo>
                    <a:pt x="230" y="372"/>
                    <a:pt x="239" y="342"/>
                    <a:pt x="239" y="300"/>
                  </a:cubicBezTo>
                  <a:cubicBezTo>
                    <a:pt x="239" y="260"/>
                    <a:pt x="231" y="227"/>
                    <a:pt x="215" y="203"/>
                  </a:cubicBezTo>
                  <a:cubicBezTo>
                    <a:pt x="199" y="179"/>
                    <a:pt x="177" y="167"/>
                    <a:pt x="147" y="167"/>
                  </a:cubicBezTo>
                  <a:cubicBezTo>
                    <a:pt x="118" y="167"/>
                    <a:pt x="96" y="178"/>
                    <a:pt x="81" y="202"/>
                  </a:cubicBezTo>
                  <a:cubicBezTo>
                    <a:pt x="66" y="226"/>
                    <a:pt x="58" y="257"/>
                    <a:pt x="58" y="295"/>
                  </a:cubicBezTo>
                  <a:cubicBezTo>
                    <a:pt x="58" y="323"/>
                    <a:pt x="62" y="346"/>
                    <a:pt x="70" y="366"/>
                  </a:cubicBezTo>
                  <a:cubicBezTo>
                    <a:pt x="78" y="385"/>
                    <a:pt x="90" y="399"/>
                    <a:pt x="104" y="409"/>
                  </a:cubicBezTo>
                  <a:cubicBezTo>
                    <a:pt x="119" y="419"/>
                    <a:pt x="134" y="423"/>
                    <a:pt x="150" y="423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3776C0FC-51B4-43E9-A802-9FD933C30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9735" y="1363791"/>
              <a:ext cx="199371" cy="227268"/>
            </a:xfrm>
            <a:custGeom>
              <a:avLst/>
              <a:gdLst>
                <a:gd name="T0" fmla="*/ 280 w 308"/>
                <a:gd name="T1" fmla="*/ 189 h 350"/>
                <a:gd name="T2" fmla="*/ 68 w 308"/>
                <a:gd name="T3" fmla="*/ 189 h 350"/>
                <a:gd name="T4" fmla="*/ 59 w 308"/>
                <a:gd name="T5" fmla="*/ 200 h 350"/>
                <a:gd name="T6" fmla="*/ 89 w 308"/>
                <a:gd name="T7" fmla="*/ 274 h 350"/>
                <a:gd name="T8" fmla="*/ 160 w 308"/>
                <a:gd name="T9" fmla="*/ 303 h 350"/>
                <a:gd name="T10" fmla="*/ 214 w 308"/>
                <a:gd name="T11" fmla="*/ 286 h 350"/>
                <a:gd name="T12" fmla="*/ 239 w 308"/>
                <a:gd name="T13" fmla="*/ 255 h 350"/>
                <a:gd name="T14" fmla="*/ 272 w 308"/>
                <a:gd name="T15" fmla="*/ 237 h 350"/>
                <a:gd name="T16" fmla="*/ 272 w 308"/>
                <a:gd name="T17" fmla="*/ 237 h 350"/>
                <a:gd name="T18" fmla="*/ 293 w 308"/>
                <a:gd name="T19" fmla="*/ 277 h 350"/>
                <a:gd name="T20" fmla="*/ 254 w 308"/>
                <a:gd name="T21" fmla="*/ 322 h 350"/>
                <a:gd name="T22" fmla="*/ 160 w 308"/>
                <a:gd name="T23" fmla="*/ 350 h 350"/>
                <a:gd name="T24" fmla="*/ 42 w 308"/>
                <a:gd name="T25" fmla="*/ 304 h 350"/>
                <a:gd name="T26" fmla="*/ 0 w 308"/>
                <a:gd name="T27" fmla="*/ 178 h 350"/>
                <a:gd name="T28" fmla="*/ 41 w 308"/>
                <a:gd name="T29" fmla="*/ 50 h 350"/>
                <a:gd name="T30" fmla="*/ 157 w 308"/>
                <a:gd name="T31" fmla="*/ 0 h 350"/>
                <a:gd name="T32" fmla="*/ 227 w 308"/>
                <a:gd name="T33" fmla="*/ 16 h 350"/>
                <a:gd name="T34" fmla="*/ 284 w 308"/>
                <a:gd name="T35" fmla="*/ 71 h 350"/>
                <a:gd name="T36" fmla="*/ 307 w 308"/>
                <a:gd name="T37" fmla="*/ 161 h 350"/>
                <a:gd name="T38" fmla="*/ 280 w 308"/>
                <a:gd name="T39" fmla="*/ 189 h 350"/>
                <a:gd name="T40" fmla="*/ 245 w 308"/>
                <a:gd name="T41" fmla="*/ 143 h 350"/>
                <a:gd name="T42" fmla="*/ 249 w 308"/>
                <a:gd name="T43" fmla="*/ 137 h 350"/>
                <a:gd name="T44" fmla="*/ 218 w 308"/>
                <a:gd name="T45" fmla="*/ 69 h 350"/>
                <a:gd name="T46" fmla="*/ 157 w 308"/>
                <a:gd name="T47" fmla="*/ 47 h 350"/>
                <a:gd name="T48" fmla="*/ 91 w 308"/>
                <a:gd name="T49" fmla="*/ 73 h 350"/>
                <a:gd name="T50" fmla="*/ 63 w 308"/>
                <a:gd name="T51" fmla="*/ 127 h 350"/>
                <a:gd name="T52" fmla="*/ 75 w 308"/>
                <a:gd name="T53" fmla="*/ 143 h 350"/>
                <a:gd name="T54" fmla="*/ 245 w 308"/>
                <a:gd name="T55" fmla="*/ 14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350">
                  <a:moveTo>
                    <a:pt x="280" y="189"/>
                  </a:moveTo>
                  <a:cubicBezTo>
                    <a:pt x="68" y="189"/>
                    <a:pt x="68" y="189"/>
                    <a:pt x="68" y="189"/>
                  </a:cubicBezTo>
                  <a:cubicBezTo>
                    <a:pt x="63" y="189"/>
                    <a:pt x="58" y="194"/>
                    <a:pt x="59" y="200"/>
                  </a:cubicBezTo>
                  <a:cubicBezTo>
                    <a:pt x="62" y="232"/>
                    <a:pt x="72" y="256"/>
                    <a:pt x="89" y="274"/>
                  </a:cubicBezTo>
                  <a:cubicBezTo>
                    <a:pt x="108" y="294"/>
                    <a:pt x="132" y="303"/>
                    <a:pt x="160" y="303"/>
                  </a:cubicBezTo>
                  <a:cubicBezTo>
                    <a:pt x="181" y="303"/>
                    <a:pt x="200" y="298"/>
                    <a:pt x="214" y="286"/>
                  </a:cubicBezTo>
                  <a:cubicBezTo>
                    <a:pt x="224" y="278"/>
                    <a:pt x="232" y="268"/>
                    <a:pt x="239" y="255"/>
                  </a:cubicBezTo>
                  <a:cubicBezTo>
                    <a:pt x="246" y="243"/>
                    <a:pt x="258" y="236"/>
                    <a:pt x="272" y="237"/>
                  </a:cubicBezTo>
                  <a:cubicBezTo>
                    <a:pt x="272" y="237"/>
                    <a:pt x="272" y="237"/>
                    <a:pt x="272" y="237"/>
                  </a:cubicBezTo>
                  <a:cubicBezTo>
                    <a:pt x="291" y="240"/>
                    <a:pt x="301" y="260"/>
                    <a:pt x="293" y="277"/>
                  </a:cubicBezTo>
                  <a:cubicBezTo>
                    <a:pt x="283" y="295"/>
                    <a:pt x="270" y="310"/>
                    <a:pt x="254" y="322"/>
                  </a:cubicBezTo>
                  <a:cubicBezTo>
                    <a:pt x="229" y="341"/>
                    <a:pt x="198" y="350"/>
                    <a:pt x="160" y="350"/>
                  </a:cubicBezTo>
                  <a:cubicBezTo>
                    <a:pt x="110" y="350"/>
                    <a:pt x="70" y="335"/>
                    <a:pt x="42" y="304"/>
                  </a:cubicBezTo>
                  <a:cubicBezTo>
                    <a:pt x="14" y="273"/>
                    <a:pt x="0" y="231"/>
                    <a:pt x="0" y="178"/>
                  </a:cubicBezTo>
                  <a:cubicBezTo>
                    <a:pt x="0" y="125"/>
                    <a:pt x="13" y="82"/>
                    <a:pt x="41" y="50"/>
                  </a:cubicBezTo>
                  <a:cubicBezTo>
                    <a:pt x="68" y="17"/>
                    <a:pt x="107" y="0"/>
                    <a:pt x="157" y="0"/>
                  </a:cubicBezTo>
                  <a:cubicBezTo>
                    <a:pt x="181" y="0"/>
                    <a:pt x="204" y="6"/>
                    <a:pt x="227" y="16"/>
                  </a:cubicBezTo>
                  <a:cubicBezTo>
                    <a:pt x="250" y="27"/>
                    <a:pt x="269" y="45"/>
                    <a:pt x="284" y="71"/>
                  </a:cubicBezTo>
                  <a:cubicBezTo>
                    <a:pt x="297" y="92"/>
                    <a:pt x="305" y="122"/>
                    <a:pt x="307" y="161"/>
                  </a:cubicBezTo>
                  <a:cubicBezTo>
                    <a:pt x="308" y="176"/>
                    <a:pt x="296" y="189"/>
                    <a:pt x="280" y="189"/>
                  </a:cubicBezTo>
                  <a:close/>
                  <a:moveTo>
                    <a:pt x="245" y="143"/>
                  </a:moveTo>
                  <a:cubicBezTo>
                    <a:pt x="247" y="143"/>
                    <a:pt x="250" y="140"/>
                    <a:pt x="249" y="137"/>
                  </a:cubicBezTo>
                  <a:cubicBezTo>
                    <a:pt x="246" y="106"/>
                    <a:pt x="236" y="83"/>
                    <a:pt x="218" y="69"/>
                  </a:cubicBezTo>
                  <a:cubicBezTo>
                    <a:pt x="199" y="54"/>
                    <a:pt x="179" y="47"/>
                    <a:pt x="157" y="47"/>
                  </a:cubicBezTo>
                  <a:cubicBezTo>
                    <a:pt x="130" y="47"/>
                    <a:pt x="108" y="56"/>
                    <a:pt x="91" y="73"/>
                  </a:cubicBezTo>
                  <a:cubicBezTo>
                    <a:pt x="77" y="88"/>
                    <a:pt x="68" y="106"/>
                    <a:pt x="63" y="127"/>
                  </a:cubicBezTo>
                  <a:cubicBezTo>
                    <a:pt x="62" y="135"/>
                    <a:pt x="67" y="143"/>
                    <a:pt x="75" y="143"/>
                  </a:cubicBezTo>
                  <a:lnTo>
                    <a:pt x="245" y="143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06588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34E596C-94D4-4BDD-AA32-E85EC6089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BD56AC2-2F3B-4980-91EB-5A8D47FC6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B799840-9449-444F-9A99-31F171BE2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grpSp>
        <p:nvGrpSpPr>
          <p:cNvPr id="5" name="24125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54C9A9F-5345-4E77-9CCA-CB92683AADE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099" y="1130300"/>
            <a:ext cx="10845801" cy="5016500"/>
            <a:chOff x="673099" y="1130300"/>
            <a:chExt cx="10845801" cy="5016500"/>
          </a:xfrm>
        </p:grpSpPr>
        <p:sp>
          <p:nvSpPr>
            <p:cNvPr id="6" name="iśliḍè">
              <a:extLst>
                <a:ext uri="{FF2B5EF4-FFF2-40B4-BE49-F238E27FC236}">
                  <a16:creationId xmlns:a16="http://schemas.microsoft.com/office/drawing/2014/main" id="{767E01BA-F39B-43EF-9AC9-554E896313FB}"/>
                </a:ext>
              </a:extLst>
            </p:cNvPr>
            <p:cNvSpPr/>
            <p:nvPr/>
          </p:nvSpPr>
          <p:spPr>
            <a:xfrm>
              <a:off x="673099" y="1943101"/>
              <a:ext cx="10845800" cy="194808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7" name="iṡľïḑe">
              <a:extLst>
                <a:ext uri="{FF2B5EF4-FFF2-40B4-BE49-F238E27FC236}">
                  <a16:creationId xmlns:a16="http://schemas.microsoft.com/office/drawing/2014/main" id="{2654B2B3-7756-42A1-9792-6261B4E67641}"/>
                </a:ext>
              </a:extLst>
            </p:cNvPr>
            <p:cNvGrpSpPr/>
            <p:nvPr/>
          </p:nvGrpSpPr>
          <p:grpSpPr>
            <a:xfrm>
              <a:off x="4686300" y="1130300"/>
              <a:ext cx="2819400" cy="1219200"/>
              <a:chOff x="1136650" y="609600"/>
              <a:chExt cx="2819400" cy="1219200"/>
            </a:xfrm>
          </p:grpSpPr>
          <p:sp>
            <p:nvSpPr>
              <p:cNvPr id="28" name="ïṣľiḍê">
                <a:extLst>
                  <a:ext uri="{FF2B5EF4-FFF2-40B4-BE49-F238E27FC236}">
                    <a16:creationId xmlns:a16="http://schemas.microsoft.com/office/drawing/2014/main" id="{D2FB9F6B-F2DB-4EA3-A39C-384A169C909F}"/>
                  </a:ext>
                </a:extLst>
              </p:cNvPr>
              <p:cNvSpPr/>
              <p:nvPr/>
            </p:nvSpPr>
            <p:spPr bwMode="auto">
              <a:xfrm>
                <a:off x="1136650" y="1051405"/>
                <a:ext cx="2819400" cy="7773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800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  <p:sp>
            <p:nvSpPr>
              <p:cNvPr id="29" name="ïṥḻíḋe">
                <a:extLst>
                  <a:ext uri="{FF2B5EF4-FFF2-40B4-BE49-F238E27FC236}">
                    <a16:creationId xmlns:a16="http://schemas.microsoft.com/office/drawing/2014/main" id="{5F3E844D-E70E-418D-BA14-8B455CF607D4}"/>
                  </a:ext>
                </a:extLst>
              </p:cNvPr>
              <p:cNvSpPr txBox="1"/>
              <p:nvPr/>
            </p:nvSpPr>
            <p:spPr bwMode="auto">
              <a:xfrm>
                <a:off x="1204218" y="609600"/>
                <a:ext cx="268426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400" u="sng" dirty="0"/>
                  <a:t>Supporting text here</a:t>
                </a:r>
              </a:p>
            </p:txBody>
          </p:sp>
        </p:grpSp>
        <p:sp>
          <p:nvSpPr>
            <p:cNvPr id="8" name="ïṡḷïḓé">
              <a:extLst>
                <a:ext uri="{FF2B5EF4-FFF2-40B4-BE49-F238E27FC236}">
                  <a16:creationId xmlns:a16="http://schemas.microsoft.com/office/drawing/2014/main" id="{478C8AFE-EEEA-406B-BFBF-A1971315E8E2}"/>
                </a:ext>
              </a:extLst>
            </p:cNvPr>
            <p:cNvSpPr/>
            <p:nvPr/>
          </p:nvSpPr>
          <p:spPr bwMode="auto">
            <a:xfrm>
              <a:off x="673099" y="2413001"/>
              <a:ext cx="10845800" cy="10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D374A"/>
                </a:buClr>
                <a:buSzPct val="150000"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Unified fonts make reading more fluent. Theme color makes PPT more convenient to change.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D374A"/>
                </a:buClr>
                <a:buSzPct val="150000"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Adjust the spacing to adapt to Chinese typesetting, use the reference line in PPT……</a:t>
              </a:r>
            </a:p>
          </p:txBody>
        </p:sp>
        <p:sp>
          <p:nvSpPr>
            <p:cNvPr id="9" name="íS1îďé">
              <a:extLst>
                <a:ext uri="{FF2B5EF4-FFF2-40B4-BE49-F238E27FC236}">
                  <a16:creationId xmlns:a16="http://schemas.microsoft.com/office/drawing/2014/main" id="{765A957D-67A0-4BD6-9298-C603C83FF893}"/>
                </a:ext>
              </a:extLst>
            </p:cNvPr>
            <p:cNvSpPr txBox="1"/>
            <p:nvPr/>
          </p:nvSpPr>
          <p:spPr bwMode="auto">
            <a:xfrm>
              <a:off x="741363" y="3263900"/>
              <a:ext cx="10709275" cy="977900"/>
            </a:xfrm>
            <a:prstGeom prst="rect">
              <a:avLst/>
            </a:prstGeom>
            <a:pattFill prst="dkUpDiag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>
              <a:noFill/>
            </a:ln>
            <a:extLst/>
          </p:spPr>
          <p:txBody>
            <a:bodyPr wrap="square" lIns="91440" tIns="45720" rIns="91440" bIns="45720" anchor="t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b="1" i="1" dirty="0"/>
                <a:t>Supporting text here</a:t>
              </a:r>
            </a:p>
          </p:txBody>
        </p:sp>
        <p:grpSp>
          <p:nvGrpSpPr>
            <p:cNvPr id="10" name="îSlïḓê">
              <a:extLst>
                <a:ext uri="{FF2B5EF4-FFF2-40B4-BE49-F238E27FC236}">
                  <a16:creationId xmlns:a16="http://schemas.microsoft.com/office/drawing/2014/main" id="{6E48D3A6-748D-4300-A589-212092165125}"/>
                </a:ext>
              </a:extLst>
            </p:cNvPr>
            <p:cNvGrpSpPr/>
            <p:nvPr/>
          </p:nvGrpSpPr>
          <p:grpSpPr>
            <a:xfrm>
              <a:off x="673100" y="3739896"/>
              <a:ext cx="2628392" cy="2406904"/>
              <a:chOff x="673100" y="3739896"/>
              <a:chExt cx="2628392" cy="2406904"/>
            </a:xfrm>
          </p:grpSpPr>
          <p:grpSp>
            <p:nvGrpSpPr>
              <p:cNvPr id="23" name="îŝḷiḓè">
                <a:extLst>
                  <a:ext uri="{FF2B5EF4-FFF2-40B4-BE49-F238E27FC236}">
                    <a16:creationId xmlns:a16="http://schemas.microsoft.com/office/drawing/2014/main" id="{8DC823B0-3E83-463D-87A9-4B1E1AC360D9}"/>
                  </a:ext>
                </a:extLst>
              </p:cNvPr>
              <p:cNvGrpSpPr/>
              <p:nvPr/>
            </p:nvGrpSpPr>
            <p:grpSpPr>
              <a:xfrm>
                <a:off x="1485392" y="3739896"/>
                <a:ext cx="1003808" cy="1003808"/>
                <a:chOff x="5602514" y="2929776"/>
                <a:chExt cx="986972" cy="986972"/>
              </a:xfrm>
            </p:grpSpPr>
            <p:sp>
              <p:nvSpPr>
                <p:cNvPr id="26" name="išľîdè">
                  <a:extLst>
                    <a:ext uri="{FF2B5EF4-FFF2-40B4-BE49-F238E27FC236}">
                      <a16:creationId xmlns:a16="http://schemas.microsoft.com/office/drawing/2014/main" id="{06759F68-B591-4E18-B98B-26A31B7E3E31}"/>
                    </a:ext>
                  </a:extLst>
                </p:cNvPr>
                <p:cNvSpPr/>
                <p:nvPr/>
              </p:nvSpPr>
              <p:spPr bwMode="auto">
                <a:xfrm>
                  <a:off x="5602514" y="2929776"/>
                  <a:ext cx="986972" cy="98697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571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 sz="1200" b="1" i="1" dirty="0"/>
                </a:p>
              </p:txBody>
            </p:sp>
            <p:sp>
              <p:nvSpPr>
                <p:cNvPr id="27" name="íṩlïde">
                  <a:extLst>
                    <a:ext uri="{FF2B5EF4-FFF2-40B4-BE49-F238E27FC236}">
                      <a16:creationId xmlns:a16="http://schemas.microsoft.com/office/drawing/2014/main" id="{BC9B7017-44FE-4003-BA9C-38D90F078874}"/>
                    </a:ext>
                  </a:extLst>
                </p:cNvPr>
                <p:cNvSpPr/>
                <p:nvPr/>
              </p:nvSpPr>
              <p:spPr>
                <a:xfrm>
                  <a:off x="5871849" y="3199553"/>
                  <a:ext cx="448302" cy="447419"/>
                </a:xfrm>
                <a:custGeom>
                  <a:avLst/>
                  <a:gdLst>
                    <a:gd name="connsiteX0" fmla="*/ 373364 w 608838"/>
                    <a:gd name="connsiteY0" fmla="*/ 414474 h 607639"/>
                    <a:gd name="connsiteX1" fmla="*/ 373364 w 608838"/>
                    <a:gd name="connsiteY1" fmla="*/ 461833 h 607639"/>
                    <a:gd name="connsiteX2" fmla="*/ 399854 w 608838"/>
                    <a:gd name="connsiteY2" fmla="*/ 447365 h 607639"/>
                    <a:gd name="connsiteX3" fmla="*/ 235475 w 608838"/>
                    <a:gd name="connsiteY3" fmla="*/ 414474 h 607639"/>
                    <a:gd name="connsiteX4" fmla="*/ 208984 w 608838"/>
                    <a:gd name="connsiteY4" fmla="*/ 447365 h 607639"/>
                    <a:gd name="connsiteX5" fmla="*/ 235475 w 608838"/>
                    <a:gd name="connsiteY5" fmla="*/ 461833 h 607639"/>
                    <a:gd name="connsiteX6" fmla="*/ 304419 w 608838"/>
                    <a:gd name="connsiteY6" fmla="*/ 174508 h 607639"/>
                    <a:gd name="connsiteX7" fmla="*/ 371668 w 608838"/>
                    <a:gd name="connsiteY7" fmla="*/ 241687 h 607639"/>
                    <a:gd name="connsiteX8" fmla="*/ 304419 w 608838"/>
                    <a:gd name="connsiteY8" fmla="*/ 308866 h 607639"/>
                    <a:gd name="connsiteX9" fmla="*/ 237170 w 608838"/>
                    <a:gd name="connsiteY9" fmla="*/ 241687 h 607639"/>
                    <a:gd name="connsiteX10" fmla="*/ 304419 w 608838"/>
                    <a:gd name="connsiteY10" fmla="*/ 174508 h 607639"/>
                    <a:gd name="connsiteX11" fmla="*/ 304419 w 608838"/>
                    <a:gd name="connsiteY11" fmla="*/ 131452 h 607639"/>
                    <a:gd name="connsiteX12" fmla="*/ 131776 w 608838"/>
                    <a:gd name="connsiteY12" fmla="*/ 303820 h 607639"/>
                    <a:gd name="connsiteX13" fmla="*/ 168568 w 608838"/>
                    <a:gd name="connsiteY13" fmla="*/ 410179 h 607639"/>
                    <a:gd name="connsiteX14" fmla="*/ 231626 w 608838"/>
                    <a:gd name="connsiteY14" fmla="*/ 329251 h 607639"/>
                    <a:gd name="connsiteX15" fmla="*/ 254720 w 608838"/>
                    <a:gd name="connsiteY15" fmla="*/ 317157 h 607639"/>
                    <a:gd name="connsiteX16" fmla="*/ 354005 w 608838"/>
                    <a:gd name="connsiteY16" fmla="*/ 317157 h 607639"/>
                    <a:gd name="connsiteX17" fmla="*/ 377326 w 608838"/>
                    <a:gd name="connsiteY17" fmla="*/ 329364 h 607639"/>
                    <a:gd name="connsiteX18" fmla="*/ 440157 w 608838"/>
                    <a:gd name="connsiteY18" fmla="*/ 410179 h 607639"/>
                    <a:gd name="connsiteX19" fmla="*/ 477063 w 608838"/>
                    <a:gd name="connsiteY19" fmla="*/ 303820 h 607639"/>
                    <a:gd name="connsiteX20" fmla="*/ 304419 w 608838"/>
                    <a:gd name="connsiteY20" fmla="*/ 131452 h 607639"/>
                    <a:gd name="connsiteX21" fmla="*/ 273400 w 608838"/>
                    <a:gd name="connsiteY21" fmla="*/ 0 h 607639"/>
                    <a:gd name="connsiteX22" fmla="*/ 338042 w 608838"/>
                    <a:gd name="connsiteY22" fmla="*/ 0 h 607639"/>
                    <a:gd name="connsiteX23" fmla="*/ 370420 w 608838"/>
                    <a:gd name="connsiteY23" fmla="*/ 28709 h 607639"/>
                    <a:gd name="connsiteX24" fmla="*/ 374269 w 608838"/>
                    <a:gd name="connsiteY24" fmla="*/ 62392 h 607639"/>
                    <a:gd name="connsiteX25" fmla="*/ 428610 w 608838"/>
                    <a:gd name="connsiteY25" fmla="*/ 85110 h 607639"/>
                    <a:gd name="connsiteX26" fmla="*/ 454534 w 608838"/>
                    <a:gd name="connsiteY26" fmla="*/ 64539 h 607639"/>
                    <a:gd name="connsiteX27" fmla="*/ 474799 w 608838"/>
                    <a:gd name="connsiteY27" fmla="*/ 57531 h 607639"/>
                    <a:gd name="connsiteX28" fmla="*/ 497780 w 608838"/>
                    <a:gd name="connsiteY28" fmla="*/ 67026 h 607639"/>
                    <a:gd name="connsiteX29" fmla="*/ 543403 w 608838"/>
                    <a:gd name="connsiteY29" fmla="*/ 112576 h 607639"/>
                    <a:gd name="connsiteX30" fmla="*/ 545894 w 608838"/>
                    <a:gd name="connsiteY30" fmla="*/ 155753 h 607639"/>
                    <a:gd name="connsiteX31" fmla="*/ 524611 w 608838"/>
                    <a:gd name="connsiteY31" fmla="*/ 182540 h 607639"/>
                    <a:gd name="connsiteX32" fmla="*/ 545441 w 608838"/>
                    <a:gd name="connsiteY32" fmla="*/ 233742 h 607639"/>
                    <a:gd name="connsiteX33" fmla="*/ 579970 w 608838"/>
                    <a:gd name="connsiteY33" fmla="*/ 237811 h 607639"/>
                    <a:gd name="connsiteX34" fmla="*/ 608838 w 608838"/>
                    <a:gd name="connsiteY34" fmla="*/ 270024 h 607639"/>
                    <a:gd name="connsiteX35" fmla="*/ 608838 w 608838"/>
                    <a:gd name="connsiteY35" fmla="*/ 334676 h 607639"/>
                    <a:gd name="connsiteX36" fmla="*/ 579970 w 608838"/>
                    <a:gd name="connsiteY36" fmla="*/ 366889 h 607639"/>
                    <a:gd name="connsiteX37" fmla="*/ 544875 w 608838"/>
                    <a:gd name="connsiteY37" fmla="*/ 370958 h 607639"/>
                    <a:gd name="connsiteX38" fmla="*/ 523139 w 608838"/>
                    <a:gd name="connsiteY38" fmla="*/ 422838 h 607639"/>
                    <a:gd name="connsiteX39" fmla="*/ 546007 w 608838"/>
                    <a:gd name="connsiteY39" fmla="*/ 451773 h 607639"/>
                    <a:gd name="connsiteX40" fmla="*/ 543517 w 608838"/>
                    <a:gd name="connsiteY40" fmla="*/ 494950 h 607639"/>
                    <a:gd name="connsiteX41" fmla="*/ 497780 w 608838"/>
                    <a:gd name="connsiteY41" fmla="*/ 540613 h 607639"/>
                    <a:gd name="connsiteX42" fmla="*/ 474799 w 608838"/>
                    <a:gd name="connsiteY42" fmla="*/ 550108 h 607639"/>
                    <a:gd name="connsiteX43" fmla="*/ 454534 w 608838"/>
                    <a:gd name="connsiteY43" fmla="*/ 543100 h 607639"/>
                    <a:gd name="connsiteX44" fmla="*/ 425100 w 608838"/>
                    <a:gd name="connsiteY44" fmla="*/ 519816 h 607639"/>
                    <a:gd name="connsiteX45" fmla="*/ 372118 w 608838"/>
                    <a:gd name="connsiteY45" fmla="*/ 541178 h 607639"/>
                    <a:gd name="connsiteX46" fmla="*/ 367816 w 608838"/>
                    <a:gd name="connsiteY46" fmla="*/ 578930 h 607639"/>
                    <a:gd name="connsiteX47" fmla="*/ 335439 w 608838"/>
                    <a:gd name="connsiteY47" fmla="*/ 607639 h 607639"/>
                    <a:gd name="connsiteX48" fmla="*/ 270796 w 608838"/>
                    <a:gd name="connsiteY48" fmla="*/ 607639 h 607639"/>
                    <a:gd name="connsiteX49" fmla="*/ 238418 w 608838"/>
                    <a:gd name="connsiteY49" fmla="*/ 578930 h 607639"/>
                    <a:gd name="connsiteX50" fmla="*/ 233890 w 608838"/>
                    <a:gd name="connsiteY50" fmla="*/ 539596 h 607639"/>
                    <a:gd name="connsiteX51" fmla="*/ 184871 w 608838"/>
                    <a:gd name="connsiteY51" fmla="*/ 518799 h 607639"/>
                    <a:gd name="connsiteX52" fmla="*/ 154304 w 608838"/>
                    <a:gd name="connsiteY52" fmla="*/ 542987 h 607639"/>
                    <a:gd name="connsiteX53" fmla="*/ 134040 w 608838"/>
                    <a:gd name="connsiteY53" fmla="*/ 549995 h 607639"/>
                    <a:gd name="connsiteX54" fmla="*/ 111058 w 608838"/>
                    <a:gd name="connsiteY54" fmla="*/ 540500 h 607639"/>
                    <a:gd name="connsiteX55" fmla="*/ 65322 w 608838"/>
                    <a:gd name="connsiteY55" fmla="*/ 494837 h 607639"/>
                    <a:gd name="connsiteX56" fmla="*/ 62831 w 608838"/>
                    <a:gd name="connsiteY56" fmla="*/ 451660 h 607639"/>
                    <a:gd name="connsiteX57" fmla="*/ 87284 w 608838"/>
                    <a:gd name="connsiteY57" fmla="*/ 420917 h 607639"/>
                    <a:gd name="connsiteX58" fmla="*/ 67473 w 608838"/>
                    <a:gd name="connsiteY58" fmla="*/ 374123 h 607639"/>
                    <a:gd name="connsiteX59" fmla="*/ 28869 w 608838"/>
                    <a:gd name="connsiteY59" fmla="*/ 369602 h 607639"/>
                    <a:gd name="connsiteX60" fmla="*/ 0 w 608838"/>
                    <a:gd name="connsiteY60" fmla="*/ 337389 h 607639"/>
                    <a:gd name="connsiteX61" fmla="*/ 0 w 608838"/>
                    <a:gd name="connsiteY61" fmla="*/ 272737 h 607639"/>
                    <a:gd name="connsiteX62" fmla="*/ 28869 w 608838"/>
                    <a:gd name="connsiteY62" fmla="*/ 240524 h 607639"/>
                    <a:gd name="connsiteX63" fmla="*/ 65209 w 608838"/>
                    <a:gd name="connsiteY63" fmla="*/ 236342 h 607639"/>
                    <a:gd name="connsiteX64" fmla="*/ 85699 w 608838"/>
                    <a:gd name="connsiteY64" fmla="*/ 184575 h 607639"/>
                    <a:gd name="connsiteX65" fmla="*/ 62831 w 608838"/>
                    <a:gd name="connsiteY65" fmla="*/ 155866 h 607639"/>
                    <a:gd name="connsiteX66" fmla="*/ 65322 w 608838"/>
                    <a:gd name="connsiteY66" fmla="*/ 112576 h 607639"/>
                    <a:gd name="connsiteX67" fmla="*/ 111058 w 608838"/>
                    <a:gd name="connsiteY67" fmla="*/ 67026 h 607639"/>
                    <a:gd name="connsiteX68" fmla="*/ 134040 w 608838"/>
                    <a:gd name="connsiteY68" fmla="*/ 57531 h 607639"/>
                    <a:gd name="connsiteX69" fmla="*/ 154304 w 608838"/>
                    <a:gd name="connsiteY69" fmla="*/ 64539 h 607639"/>
                    <a:gd name="connsiteX70" fmla="*/ 181361 w 608838"/>
                    <a:gd name="connsiteY70" fmla="*/ 85901 h 607639"/>
                    <a:gd name="connsiteX71" fmla="*/ 237173 w 608838"/>
                    <a:gd name="connsiteY71" fmla="*/ 62392 h 607639"/>
                    <a:gd name="connsiteX72" fmla="*/ 241022 w 608838"/>
                    <a:gd name="connsiteY72" fmla="*/ 28709 h 607639"/>
                    <a:gd name="connsiteX73" fmla="*/ 273400 w 608838"/>
                    <a:gd name="connsiteY73" fmla="*/ 0 h 607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608838" h="607639">
                      <a:moveTo>
                        <a:pt x="373364" y="414474"/>
                      </a:moveTo>
                      <a:lnTo>
                        <a:pt x="373364" y="461833"/>
                      </a:lnTo>
                      <a:cubicBezTo>
                        <a:pt x="382647" y="457764"/>
                        <a:pt x="391477" y="452904"/>
                        <a:pt x="399854" y="447365"/>
                      </a:cubicBezTo>
                      <a:close/>
                      <a:moveTo>
                        <a:pt x="235475" y="414474"/>
                      </a:moveTo>
                      <a:lnTo>
                        <a:pt x="208984" y="447365"/>
                      </a:lnTo>
                      <a:cubicBezTo>
                        <a:pt x="217362" y="452904"/>
                        <a:pt x="226192" y="457764"/>
                        <a:pt x="235475" y="461833"/>
                      </a:cubicBezTo>
                      <a:close/>
                      <a:moveTo>
                        <a:pt x="304419" y="174508"/>
                      </a:moveTo>
                      <a:cubicBezTo>
                        <a:pt x="341560" y="174508"/>
                        <a:pt x="371668" y="204585"/>
                        <a:pt x="371668" y="241687"/>
                      </a:cubicBezTo>
                      <a:cubicBezTo>
                        <a:pt x="371668" y="278789"/>
                        <a:pt x="341560" y="308866"/>
                        <a:pt x="304419" y="308866"/>
                      </a:cubicBezTo>
                      <a:cubicBezTo>
                        <a:pt x="267278" y="308866"/>
                        <a:pt x="237170" y="278789"/>
                        <a:pt x="237170" y="241687"/>
                      </a:cubicBezTo>
                      <a:cubicBezTo>
                        <a:pt x="237170" y="204585"/>
                        <a:pt x="267278" y="174508"/>
                        <a:pt x="304419" y="174508"/>
                      </a:cubicBezTo>
                      <a:close/>
                      <a:moveTo>
                        <a:pt x="304419" y="131452"/>
                      </a:moveTo>
                      <a:cubicBezTo>
                        <a:pt x="209210" y="131452"/>
                        <a:pt x="131776" y="208763"/>
                        <a:pt x="131776" y="303820"/>
                      </a:cubicBezTo>
                      <a:cubicBezTo>
                        <a:pt x="131776" y="343944"/>
                        <a:pt x="145587" y="380792"/>
                        <a:pt x="168568" y="410179"/>
                      </a:cubicBezTo>
                      <a:lnTo>
                        <a:pt x="231626" y="329251"/>
                      </a:lnTo>
                      <a:cubicBezTo>
                        <a:pt x="236720" y="321678"/>
                        <a:pt x="245437" y="317157"/>
                        <a:pt x="254720" y="317157"/>
                      </a:cubicBezTo>
                      <a:lnTo>
                        <a:pt x="354005" y="317157"/>
                      </a:lnTo>
                      <a:cubicBezTo>
                        <a:pt x="363288" y="317157"/>
                        <a:pt x="372005" y="321678"/>
                        <a:pt x="377326" y="329364"/>
                      </a:cubicBezTo>
                      <a:lnTo>
                        <a:pt x="440157" y="410179"/>
                      </a:lnTo>
                      <a:cubicBezTo>
                        <a:pt x="463251" y="380792"/>
                        <a:pt x="477063" y="343944"/>
                        <a:pt x="477063" y="303820"/>
                      </a:cubicBezTo>
                      <a:cubicBezTo>
                        <a:pt x="477063" y="208763"/>
                        <a:pt x="399628" y="131452"/>
                        <a:pt x="304419" y="131452"/>
                      </a:cubicBezTo>
                      <a:close/>
                      <a:moveTo>
                        <a:pt x="273400" y="0"/>
                      </a:moveTo>
                      <a:lnTo>
                        <a:pt x="338042" y="0"/>
                      </a:lnTo>
                      <a:cubicBezTo>
                        <a:pt x="354571" y="0"/>
                        <a:pt x="368382" y="12320"/>
                        <a:pt x="370420" y="28709"/>
                      </a:cubicBezTo>
                      <a:lnTo>
                        <a:pt x="374269" y="62392"/>
                      </a:lnTo>
                      <a:cubicBezTo>
                        <a:pt x="393288" y="67817"/>
                        <a:pt x="411515" y="75390"/>
                        <a:pt x="428610" y="85110"/>
                      </a:cubicBezTo>
                      <a:lnTo>
                        <a:pt x="454534" y="64539"/>
                      </a:lnTo>
                      <a:cubicBezTo>
                        <a:pt x="460308" y="60018"/>
                        <a:pt x="467553" y="57531"/>
                        <a:pt x="474799" y="57531"/>
                      </a:cubicBezTo>
                      <a:cubicBezTo>
                        <a:pt x="483516" y="57531"/>
                        <a:pt x="491667" y="60809"/>
                        <a:pt x="497780" y="67026"/>
                      </a:cubicBezTo>
                      <a:lnTo>
                        <a:pt x="543403" y="112576"/>
                      </a:lnTo>
                      <a:cubicBezTo>
                        <a:pt x="555064" y="124218"/>
                        <a:pt x="556083" y="142868"/>
                        <a:pt x="545894" y="155753"/>
                      </a:cubicBezTo>
                      <a:lnTo>
                        <a:pt x="524611" y="182540"/>
                      </a:lnTo>
                      <a:cubicBezTo>
                        <a:pt x="533554" y="198929"/>
                        <a:pt x="540573" y="216223"/>
                        <a:pt x="545441" y="233742"/>
                      </a:cubicBezTo>
                      <a:lnTo>
                        <a:pt x="579970" y="237811"/>
                      </a:lnTo>
                      <a:cubicBezTo>
                        <a:pt x="596385" y="239733"/>
                        <a:pt x="608838" y="253635"/>
                        <a:pt x="608838" y="270024"/>
                      </a:cubicBezTo>
                      <a:lnTo>
                        <a:pt x="608838" y="334676"/>
                      </a:lnTo>
                      <a:cubicBezTo>
                        <a:pt x="608838" y="351065"/>
                        <a:pt x="596385" y="364968"/>
                        <a:pt x="579970" y="366889"/>
                      </a:cubicBezTo>
                      <a:lnTo>
                        <a:pt x="544875" y="370958"/>
                      </a:lnTo>
                      <a:cubicBezTo>
                        <a:pt x="539781" y="388817"/>
                        <a:pt x="532422" y="406223"/>
                        <a:pt x="523139" y="422838"/>
                      </a:cubicBezTo>
                      <a:lnTo>
                        <a:pt x="546007" y="451773"/>
                      </a:lnTo>
                      <a:cubicBezTo>
                        <a:pt x="556196" y="464772"/>
                        <a:pt x="555177" y="483308"/>
                        <a:pt x="543517" y="494950"/>
                      </a:cubicBezTo>
                      <a:lnTo>
                        <a:pt x="497780" y="540613"/>
                      </a:lnTo>
                      <a:cubicBezTo>
                        <a:pt x="491554" y="546717"/>
                        <a:pt x="483403" y="550108"/>
                        <a:pt x="474799" y="550108"/>
                      </a:cubicBezTo>
                      <a:cubicBezTo>
                        <a:pt x="467440" y="550108"/>
                        <a:pt x="460308" y="547621"/>
                        <a:pt x="454534" y="543100"/>
                      </a:cubicBezTo>
                      <a:lnTo>
                        <a:pt x="425100" y="519816"/>
                      </a:lnTo>
                      <a:cubicBezTo>
                        <a:pt x="408232" y="528971"/>
                        <a:pt x="390458" y="536092"/>
                        <a:pt x="372118" y="541178"/>
                      </a:cubicBezTo>
                      <a:lnTo>
                        <a:pt x="367816" y="578930"/>
                      </a:lnTo>
                      <a:cubicBezTo>
                        <a:pt x="365892" y="595319"/>
                        <a:pt x="351967" y="607639"/>
                        <a:pt x="335439" y="607639"/>
                      </a:cubicBezTo>
                      <a:lnTo>
                        <a:pt x="270796" y="607639"/>
                      </a:lnTo>
                      <a:cubicBezTo>
                        <a:pt x="254268" y="607639"/>
                        <a:pt x="240343" y="595319"/>
                        <a:pt x="238418" y="578930"/>
                      </a:cubicBezTo>
                      <a:lnTo>
                        <a:pt x="233890" y="539596"/>
                      </a:lnTo>
                      <a:cubicBezTo>
                        <a:pt x="216795" y="534397"/>
                        <a:pt x="200380" y="527502"/>
                        <a:pt x="184871" y="518799"/>
                      </a:cubicBezTo>
                      <a:lnTo>
                        <a:pt x="154304" y="542987"/>
                      </a:lnTo>
                      <a:cubicBezTo>
                        <a:pt x="148530" y="547508"/>
                        <a:pt x="141285" y="549995"/>
                        <a:pt x="134040" y="549995"/>
                      </a:cubicBezTo>
                      <a:cubicBezTo>
                        <a:pt x="125323" y="549995"/>
                        <a:pt x="117172" y="546604"/>
                        <a:pt x="111058" y="540500"/>
                      </a:cubicBezTo>
                      <a:lnTo>
                        <a:pt x="65322" y="494837"/>
                      </a:lnTo>
                      <a:cubicBezTo>
                        <a:pt x="53661" y="483082"/>
                        <a:pt x="52642" y="464545"/>
                        <a:pt x="62831" y="451660"/>
                      </a:cubicBezTo>
                      <a:lnTo>
                        <a:pt x="87284" y="420917"/>
                      </a:lnTo>
                      <a:cubicBezTo>
                        <a:pt x="79133" y="406110"/>
                        <a:pt x="72454" y="390399"/>
                        <a:pt x="67473" y="374123"/>
                      </a:cubicBezTo>
                      <a:lnTo>
                        <a:pt x="28869" y="369602"/>
                      </a:lnTo>
                      <a:cubicBezTo>
                        <a:pt x="12453" y="367680"/>
                        <a:pt x="0" y="353778"/>
                        <a:pt x="0" y="337389"/>
                      </a:cubicBezTo>
                      <a:lnTo>
                        <a:pt x="0" y="272737"/>
                      </a:lnTo>
                      <a:cubicBezTo>
                        <a:pt x="0" y="256348"/>
                        <a:pt x="12453" y="242445"/>
                        <a:pt x="28869" y="240524"/>
                      </a:cubicBezTo>
                      <a:lnTo>
                        <a:pt x="65209" y="236342"/>
                      </a:lnTo>
                      <a:cubicBezTo>
                        <a:pt x="69963" y="218483"/>
                        <a:pt x="76869" y="201077"/>
                        <a:pt x="85699" y="184575"/>
                      </a:cubicBezTo>
                      <a:lnTo>
                        <a:pt x="62831" y="155866"/>
                      </a:lnTo>
                      <a:cubicBezTo>
                        <a:pt x="52642" y="142868"/>
                        <a:pt x="53661" y="124331"/>
                        <a:pt x="65322" y="112576"/>
                      </a:cubicBezTo>
                      <a:lnTo>
                        <a:pt x="111058" y="67026"/>
                      </a:lnTo>
                      <a:cubicBezTo>
                        <a:pt x="117285" y="60922"/>
                        <a:pt x="125436" y="57531"/>
                        <a:pt x="134040" y="57531"/>
                      </a:cubicBezTo>
                      <a:cubicBezTo>
                        <a:pt x="141398" y="57531"/>
                        <a:pt x="148530" y="60018"/>
                        <a:pt x="154304" y="64539"/>
                      </a:cubicBezTo>
                      <a:lnTo>
                        <a:pt x="181361" y="85901"/>
                      </a:lnTo>
                      <a:cubicBezTo>
                        <a:pt x="198908" y="75842"/>
                        <a:pt x="217588" y="67930"/>
                        <a:pt x="237173" y="62392"/>
                      </a:cubicBezTo>
                      <a:lnTo>
                        <a:pt x="241022" y="28709"/>
                      </a:lnTo>
                      <a:cubicBezTo>
                        <a:pt x="242947" y="12320"/>
                        <a:pt x="256871" y="0"/>
                        <a:pt x="2734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91440" tIns="45720" rIns="91440" bIns="45720" numCol="1" spcCol="127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lvl="0" algn="ctr" defTabSz="9779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en-US" sz="2200" kern="1200"/>
                </a:p>
              </p:txBody>
            </p:sp>
          </p:grpSp>
          <p:sp>
            <p:nvSpPr>
              <p:cNvPr id="24" name="ï$ḻiḋé">
                <a:extLst>
                  <a:ext uri="{FF2B5EF4-FFF2-40B4-BE49-F238E27FC236}">
                    <a16:creationId xmlns:a16="http://schemas.microsoft.com/office/drawing/2014/main" id="{D413B9A5-7A24-435D-B312-AFA9C2DDC1C3}"/>
                  </a:ext>
                </a:extLst>
              </p:cNvPr>
              <p:cNvSpPr/>
              <p:nvPr/>
            </p:nvSpPr>
            <p:spPr bwMode="auto">
              <a:xfrm>
                <a:off x="673100" y="5370704"/>
                <a:ext cx="2628392" cy="7760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5" name="iśļíḋê">
                <a:extLst>
                  <a:ext uri="{FF2B5EF4-FFF2-40B4-BE49-F238E27FC236}">
                    <a16:creationId xmlns:a16="http://schemas.microsoft.com/office/drawing/2014/main" id="{9559BEFA-6D05-4F6C-8826-36ADB6DCB31C}"/>
                  </a:ext>
                </a:extLst>
              </p:cNvPr>
              <p:cNvSpPr txBox="1"/>
              <p:nvPr/>
            </p:nvSpPr>
            <p:spPr bwMode="auto">
              <a:xfrm>
                <a:off x="673100" y="4867956"/>
                <a:ext cx="2628392" cy="50274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1" name="ïŝļïďê">
              <a:extLst>
                <a:ext uri="{FF2B5EF4-FFF2-40B4-BE49-F238E27FC236}">
                  <a16:creationId xmlns:a16="http://schemas.microsoft.com/office/drawing/2014/main" id="{86E0004B-26AA-4ADE-80B3-7A2D6831AB0F}"/>
                </a:ext>
              </a:extLst>
            </p:cNvPr>
            <p:cNvGrpSpPr/>
            <p:nvPr/>
          </p:nvGrpSpPr>
          <p:grpSpPr>
            <a:xfrm>
              <a:off x="4781804" y="3739896"/>
              <a:ext cx="2628392" cy="2406904"/>
              <a:chOff x="673100" y="3739896"/>
              <a:chExt cx="2628392" cy="2406904"/>
            </a:xfrm>
          </p:grpSpPr>
          <p:grpSp>
            <p:nvGrpSpPr>
              <p:cNvPr id="18" name="íşľíḍê">
                <a:extLst>
                  <a:ext uri="{FF2B5EF4-FFF2-40B4-BE49-F238E27FC236}">
                    <a16:creationId xmlns:a16="http://schemas.microsoft.com/office/drawing/2014/main" id="{2FDEAC77-23EA-4648-ABE1-50419745306A}"/>
                  </a:ext>
                </a:extLst>
              </p:cNvPr>
              <p:cNvGrpSpPr/>
              <p:nvPr/>
            </p:nvGrpSpPr>
            <p:grpSpPr>
              <a:xfrm>
                <a:off x="1485392" y="3739896"/>
                <a:ext cx="1003808" cy="1003808"/>
                <a:chOff x="5602514" y="2929776"/>
                <a:chExt cx="986972" cy="986972"/>
              </a:xfrm>
            </p:grpSpPr>
            <p:sp>
              <p:nvSpPr>
                <p:cNvPr id="21" name="îśļîďè">
                  <a:extLst>
                    <a:ext uri="{FF2B5EF4-FFF2-40B4-BE49-F238E27FC236}">
                      <a16:creationId xmlns:a16="http://schemas.microsoft.com/office/drawing/2014/main" id="{AE4B3A57-C7CE-449D-89C8-B66E8CC91C6B}"/>
                    </a:ext>
                  </a:extLst>
                </p:cNvPr>
                <p:cNvSpPr/>
                <p:nvPr/>
              </p:nvSpPr>
              <p:spPr bwMode="auto">
                <a:xfrm>
                  <a:off x="5602514" y="2929776"/>
                  <a:ext cx="986972" cy="98697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571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 sz="1200" b="1" i="1" dirty="0"/>
                </a:p>
              </p:txBody>
            </p:sp>
            <p:sp>
              <p:nvSpPr>
                <p:cNvPr id="22" name="i$ḷïdé">
                  <a:extLst>
                    <a:ext uri="{FF2B5EF4-FFF2-40B4-BE49-F238E27FC236}">
                      <a16:creationId xmlns:a16="http://schemas.microsoft.com/office/drawing/2014/main" id="{CB2580ED-9308-4685-8038-05AE82A50ACF}"/>
                    </a:ext>
                  </a:extLst>
                </p:cNvPr>
                <p:cNvSpPr/>
                <p:nvPr/>
              </p:nvSpPr>
              <p:spPr>
                <a:xfrm>
                  <a:off x="5871849" y="3199553"/>
                  <a:ext cx="448302" cy="447419"/>
                </a:xfrm>
                <a:custGeom>
                  <a:avLst/>
                  <a:gdLst>
                    <a:gd name="connsiteX0" fmla="*/ 373364 w 608838"/>
                    <a:gd name="connsiteY0" fmla="*/ 414474 h 607639"/>
                    <a:gd name="connsiteX1" fmla="*/ 373364 w 608838"/>
                    <a:gd name="connsiteY1" fmla="*/ 461833 h 607639"/>
                    <a:gd name="connsiteX2" fmla="*/ 399854 w 608838"/>
                    <a:gd name="connsiteY2" fmla="*/ 447365 h 607639"/>
                    <a:gd name="connsiteX3" fmla="*/ 235475 w 608838"/>
                    <a:gd name="connsiteY3" fmla="*/ 414474 h 607639"/>
                    <a:gd name="connsiteX4" fmla="*/ 208984 w 608838"/>
                    <a:gd name="connsiteY4" fmla="*/ 447365 h 607639"/>
                    <a:gd name="connsiteX5" fmla="*/ 235475 w 608838"/>
                    <a:gd name="connsiteY5" fmla="*/ 461833 h 607639"/>
                    <a:gd name="connsiteX6" fmla="*/ 304419 w 608838"/>
                    <a:gd name="connsiteY6" fmla="*/ 174508 h 607639"/>
                    <a:gd name="connsiteX7" fmla="*/ 371668 w 608838"/>
                    <a:gd name="connsiteY7" fmla="*/ 241687 h 607639"/>
                    <a:gd name="connsiteX8" fmla="*/ 304419 w 608838"/>
                    <a:gd name="connsiteY8" fmla="*/ 308866 h 607639"/>
                    <a:gd name="connsiteX9" fmla="*/ 237170 w 608838"/>
                    <a:gd name="connsiteY9" fmla="*/ 241687 h 607639"/>
                    <a:gd name="connsiteX10" fmla="*/ 304419 w 608838"/>
                    <a:gd name="connsiteY10" fmla="*/ 174508 h 607639"/>
                    <a:gd name="connsiteX11" fmla="*/ 304419 w 608838"/>
                    <a:gd name="connsiteY11" fmla="*/ 131452 h 607639"/>
                    <a:gd name="connsiteX12" fmla="*/ 131776 w 608838"/>
                    <a:gd name="connsiteY12" fmla="*/ 303820 h 607639"/>
                    <a:gd name="connsiteX13" fmla="*/ 168568 w 608838"/>
                    <a:gd name="connsiteY13" fmla="*/ 410179 h 607639"/>
                    <a:gd name="connsiteX14" fmla="*/ 231626 w 608838"/>
                    <a:gd name="connsiteY14" fmla="*/ 329251 h 607639"/>
                    <a:gd name="connsiteX15" fmla="*/ 254720 w 608838"/>
                    <a:gd name="connsiteY15" fmla="*/ 317157 h 607639"/>
                    <a:gd name="connsiteX16" fmla="*/ 354005 w 608838"/>
                    <a:gd name="connsiteY16" fmla="*/ 317157 h 607639"/>
                    <a:gd name="connsiteX17" fmla="*/ 377326 w 608838"/>
                    <a:gd name="connsiteY17" fmla="*/ 329364 h 607639"/>
                    <a:gd name="connsiteX18" fmla="*/ 440157 w 608838"/>
                    <a:gd name="connsiteY18" fmla="*/ 410179 h 607639"/>
                    <a:gd name="connsiteX19" fmla="*/ 477063 w 608838"/>
                    <a:gd name="connsiteY19" fmla="*/ 303820 h 607639"/>
                    <a:gd name="connsiteX20" fmla="*/ 304419 w 608838"/>
                    <a:gd name="connsiteY20" fmla="*/ 131452 h 607639"/>
                    <a:gd name="connsiteX21" fmla="*/ 273400 w 608838"/>
                    <a:gd name="connsiteY21" fmla="*/ 0 h 607639"/>
                    <a:gd name="connsiteX22" fmla="*/ 338042 w 608838"/>
                    <a:gd name="connsiteY22" fmla="*/ 0 h 607639"/>
                    <a:gd name="connsiteX23" fmla="*/ 370420 w 608838"/>
                    <a:gd name="connsiteY23" fmla="*/ 28709 h 607639"/>
                    <a:gd name="connsiteX24" fmla="*/ 374269 w 608838"/>
                    <a:gd name="connsiteY24" fmla="*/ 62392 h 607639"/>
                    <a:gd name="connsiteX25" fmla="*/ 428610 w 608838"/>
                    <a:gd name="connsiteY25" fmla="*/ 85110 h 607639"/>
                    <a:gd name="connsiteX26" fmla="*/ 454534 w 608838"/>
                    <a:gd name="connsiteY26" fmla="*/ 64539 h 607639"/>
                    <a:gd name="connsiteX27" fmla="*/ 474799 w 608838"/>
                    <a:gd name="connsiteY27" fmla="*/ 57531 h 607639"/>
                    <a:gd name="connsiteX28" fmla="*/ 497780 w 608838"/>
                    <a:gd name="connsiteY28" fmla="*/ 67026 h 607639"/>
                    <a:gd name="connsiteX29" fmla="*/ 543403 w 608838"/>
                    <a:gd name="connsiteY29" fmla="*/ 112576 h 607639"/>
                    <a:gd name="connsiteX30" fmla="*/ 545894 w 608838"/>
                    <a:gd name="connsiteY30" fmla="*/ 155753 h 607639"/>
                    <a:gd name="connsiteX31" fmla="*/ 524611 w 608838"/>
                    <a:gd name="connsiteY31" fmla="*/ 182540 h 607639"/>
                    <a:gd name="connsiteX32" fmla="*/ 545441 w 608838"/>
                    <a:gd name="connsiteY32" fmla="*/ 233742 h 607639"/>
                    <a:gd name="connsiteX33" fmla="*/ 579970 w 608838"/>
                    <a:gd name="connsiteY33" fmla="*/ 237811 h 607639"/>
                    <a:gd name="connsiteX34" fmla="*/ 608838 w 608838"/>
                    <a:gd name="connsiteY34" fmla="*/ 270024 h 607639"/>
                    <a:gd name="connsiteX35" fmla="*/ 608838 w 608838"/>
                    <a:gd name="connsiteY35" fmla="*/ 334676 h 607639"/>
                    <a:gd name="connsiteX36" fmla="*/ 579970 w 608838"/>
                    <a:gd name="connsiteY36" fmla="*/ 366889 h 607639"/>
                    <a:gd name="connsiteX37" fmla="*/ 544875 w 608838"/>
                    <a:gd name="connsiteY37" fmla="*/ 370958 h 607639"/>
                    <a:gd name="connsiteX38" fmla="*/ 523139 w 608838"/>
                    <a:gd name="connsiteY38" fmla="*/ 422838 h 607639"/>
                    <a:gd name="connsiteX39" fmla="*/ 546007 w 608838"/>
                    <a:gd name="connsiteY39" fmla="*/ 451773 h 607639"/>
                    <a:gd name="connsiteX40" fmla="*/ 543517 w 608838"/>
                    <a:gd name="connsiteY40" fmla="*/ 494950 h 607639"/>
                    <a:gd name="connsiteX41" fmla="*/ 497780 w 608838"/>
                    <a:gd name="connsiteY41" fmla="*/ 540613 h 607639"/>
                    <a:gd name="connsiteX42" fmla="*/ 474799 w 608838"/>
                    <a:gd name="connsiteY42" fmla="*/ 550108 h 607639"/>
                    <a:gd name="connsiteX43" fmla="*/ 454534 w 608838"/>
                    <a:gd name="connsiteY43" fmla="*/ 543100 h 607639"/>
                    <a:gd name="connsiteX44" fmla="*/ 425100 w 608838"/>
                    <a:gd name="connsiteY44" fmla="*/ 519816 h 607639"/>
                    <a:gd name="connsiteX45" fmla="*/ 372118 w 608838"/>
                    <a:gd name="connsiteY45" fmla="*/ 541178 h 607639"/>
                    <a:gd name="connsiteX46" fmla="*/ 367816 w 608838"/>
                    <a:gd name="connsiteY46" fmla="*/ 578930 h 607639"/>
                    <a:gd name="connsiteX47" fmla="*/ 335439 w 608838"/>
                    <a:gd name="connsiteY47" fmla="*/ 607639 h 607639"/>
                    <a:gd name="connsiteX48" fmla="*/ 270796 w 608838"/>
                    <a:gd name="connsiteY48" fmla="*/ 607639 h 607639"/>
                    <a:gd name="connsiteX49" fmla="*/ 238418 w 608838"/>
                    <a:gd name="connsiteY49" fmla="*/ 578930 h 607639"/>
                    <a:gd name="connsiteX50" fmla="*/ 233890 w 608838"/>
                    <a:gd name="connsiteY50" fmla="*/ 539596 h 607639"/>
                    <a:gd name="connsiteX51" fmla="*/ 184871 w 608838"/>
                    <a:gd name="connsiteY51" fmla="*/ 518799 h 607639"/>
                    <a:gd name="connsiteX52" fmla="*/ 154304 w 608838"/>
                    <a:gd name="connsiteY52" fmla="*/ 542987 h 607639"/>
                    <a:gd name="connsiteX53" fmla="*/ 134040 w 608838"/>
                    <a:gd name="connsiteY53" fmla="*/ 549995 h 607639"/>
                    <a:gd name="connsiteX54" fmla="*/ 111058 w 608838"/>
                    <a:gd name="connsiteY54" fmla="*/ 540500 h 607639"/>
                    <a:gd name="connsiteX55" fmla="*/ 65322 w 608838"/>
                    <a:gd name="connsiteY55" fmla="*/ 494837 h 607639"/>
                    <a:gd name="connsiteX56" fmla="*/ 62831 w 608838"/>
                    <a:gd name="connsiteY56" fmla="*/ 451660 h 607639"/>
                    <a:gd name="connsiteX57" fmla="*/ 87284 w 608838"/>
                    <a:gd name="connsiteY57" fmla="*/ 420917 h 607639"/>
                    <a:gd name="connsiteX58" fmla="*/ 67473 w 608838"/>
                    <a:gd name="connsiteY58" fmla="*/ 374123 h 607639"/>
                    <a:gd name="connsiteX59" fmla="*/ 28869 w 608838"/>
                    <a:gd name="connsiteY59" fmla="*/ 369602 h 607639"/>
                    <a:gd name="connsiteX60" fmla="*/ 0 w 608838"/>
                    <a:gd name="connsiteY60" fmla="*/ 337389 h 607639"/>
                    <a:gd name="connsiteX61" fmla="*/ 0 w 608838"/>
                    <a:gd name="connsiteY61" fmla="*/ 272737 h 607639"/>
                    <a:gd name="connsiteX62" fmla="*/ 28869 w 608838"/>
                    <a:gd name="connsiteY62" fmla="*/ 240524 h 607639"/>
                    <a:gd name="connsiteX63" fmla="*/ 65209 w 608838"/>
                    <a:gd name="connsiteY63" fmla="*/ 236342 h 607639"/>
                    <a:gd name="connsiteX64" fmla="*/ 85699 w 608838"/>
                    <a:gd name="connsiteY64" fmla="*/ 184575 h 607639"/>
                    <a:gd name="connsiteX65" fmla="*/ 62831 w 608838"/>
                    <a:gd name="connsiteY65" fmla="*/ 155866 h 607639"/>
                    <a:gd name="connsiteX66" fmla="*/ 65322 w 608838"/>
                    <a:gd name="connsiteY66" fmla="*/ 112576 h 607639"/>
                    <a:gd name="connsiteX67" fmla="*/ 111058 w 608838"/>
                    <a:gd name="connsiteY67" fmla="*/ 67026 h 607639"/>
                    <a:gd name="connsiteX68" fmla="*/ 134040 w 608838"/>
                    <a:gd name="connsiteY68" fmla="*/ 57531 h 607639"/>
                    <a:gd name="connsiteX69" fmla="*/ 154304 w 608838"/>
                    <a:gd name="connsiteY69" fmla="*/ 64539 h 607639"/>
                    <a:gd name="connsiteX70" fmla="*/ 181361 w 608838"/>
                    <a:gd name="connsiteY70" fmla="*/ 85901 h 607639"/>
                    <a:gd name="connsiteX71" fmla="*/ 237173 w 608838"/>
                    <a:gd name="connsiteY71" fmla="*/ 62392 h 607639"/>
                    <a:gd name="connsiteX72" fmla="*/ 241022 w 608838"/>
                    <a:gd name="connsiteY72" fmla="*/ 28709 h 607639"/>
                    <a:gd name="connsiteX73" fmla="*/ 273400 w 608838"/>
                    <a:gd name="connsiteY73" fmla="*/ 0 h 607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608838" h="607639">
                      <a:moveTo>
                        <a:pt x="373364" y="414474"/>
                      </a:moveTo>
                      <a:lnTo>
                        <a:pt x="373364" y="461833"/>
                      </a:lnTo>
                      <a:cubicBezTo>
                        <a:pt x="382647" y="457764"/>
                        <a:pt x="391477" y="452904"/>
                        <a:pt x="399854" y="447365"/>
                      </a:cubicBezTo>
                      <a:close/>
                      <a:moveTo>
                        <a:pt x="235475" y="414474"/>
                      </a:moveTo>
                      <a:lnTo>
                        <a:pt x="208984" y="447365"/>
                      </a:lnTo>
                      <a:cubicBezTo>
                        <a:pt x="217362" y="452904"/>
                        <a:pt x="226192" y="457764"/>
                        <a:pt x="235475" y="461833"/>
                      </a:cubicBezTo>
                      <a:close/>
                      <a:moveTo>
                        <a:pt x="304419" y="174508"/>
                      </a:moveTo>
                      <a:cubicBezTo>
                        <a:pt x="341560" y="174508"/>
                        <a:pt x="371668" y="204585"/>
                        <a:pt x="371668" y="241687"/>
                      </a:cubicBezTo>
                      <a:cubicBezTo>
                        <a:pt x="371668" y="278789"/>
                        <a:pt x="341560" y="308866"/>
                        <a:pt x="304419" y="308866"/>
                      </a:cubicBezTo>
                      <a:cubicBezTo>
                        <a:pt x="267278" y="308866"/>
                        <a:pt x="237170" y="278789"/>
                        <a:pt x="237170" y="241687"/>
                      </a:cubicBezTo>
                      <a:cubicBezTo>
                        <a:pt x="237170" y="204585"/>
                        <a:pt x="267278" y="174508"/>
                        <a:pt x="304419" y="174508"/>
                      </a:cubicBezTo>
                      <a:close/>
                      <a:moveTo>
                        <a:pt x="304419" y="131452"/>
                      </a:moveTo>
                      <a:cubicBezTo>
                        <a:pt x="209210" y="131452"/>
                        <a:pt x="131776" y="208763"/>
                        <a:pt x="131776" y="303820"/>
                      </a:cubicBezTo>
                      <a:cubicBezTo>
                        <a:pt x="131776" y="343944"/>
                        <a:pt x="145587" y="380792"/>
                        <a:pt x="168568" y="410179"/>
                      </a:cubicBezTo>
                      <a:lnTo>
                        <a:pt x="231626" y="329251"/>
                      </a:lnTo>
                      <a:cubicBezTo>
                        <a:pt x="236720" y="321678"/>
                        <a:pt x="245437" y="317157"/>
                        <a:pt x="254720" y="317157"/>
                      </a:cubicBezTo>
                      <a:lnTo>
                        <a:pt x="354005" y="317157"/>
                      </a:lnTo>
                      <a:cubicBezTo>
                        <a:pt x="363288" y="317157"/>
                        <a:pt x="372005" y="321678"/>
                        <a:pt x="377326" y="329364"/>
                      </a:cubicBezTo>
                      <a:lnTo>
                        <a:pt x="440157" y="410179"/>
                      </a:lnTo>
                      <a:cubicBezTo>
                        <a:pt x="463251" y="380792"/>
                        <a:pt x="477063" y="343944"/>
                        <a:pt x="477063" y="303820"/>
                      </a:cubicBezTo>
                      <a:cubicBezTo>
                        <a:pt x="477063" y="208763"/>
                        <a:pt x="399628" y="131452"/>
                        <a:pt x="304419" y="131452"/>
                      </a:cubicBezTo>
                      <a:close/>
                      <a:moveTo>
                        <a:pt x="273400" y="0"/>
                      </a:moveTo>
                      <a:lnTo>
                        <a:pt x="338042" y="0"/>
                      </a:lnTo>
                      <a:cubicBezTo>
                        <a:pt x="354571" y="0"/>
                        <a:pt x="368382" y="12320"/>
                        <a:pt x="370420" y="28709"/>
                      </a:cubicBezTo>
                      <a:lnTo>
                        <a:pt x="374269" y="62392"/>
                      </a:lnTo>
                      <a:cubicBezTo>
                        <a:pt x="393288" y="67817"/>
                        <a:pt x="411515" y="75390"/>
                        <a:pt x="428610" y="85110"/>
                      </a:cubicBezTo>
                      <a:lnTo>
                        <a:pt x="454534" y="64539"/>
                      </a:lnTo>
                      <a:cubicBezTo>
                        <a:pt x="460308" y="60018"/>
                        <a:pt x="467553" y="57531"/>
                        <a:pt x="474799" y="57531"/>
                      </a:cubicBezTo>
                      <a:cubicBezTo>
                        <a:pt x="483516" y="57531"/>
                        <a:pt x="491667" y="60809"/>
                        <a:pt x="497780" y="67026"/>
                      </a:cubicBezTo>
                      <a:lnTo>
                        <a:pt x="543403" y="112576"/>
                      </a:lnTo>
                      <a:cubicBezTo>
                        <a:pt x="555064" y="124218"/>
                        <a:pt x="556083" y="142868"/>
                        <a:pt x="545894" y="155753"/>
                      </a:cubicBezTo>
                      <a:lnTo>
                        <a:pt x="524611" y="182540"/>
                      </a:lnTo>
                      <a:cubicBezTo>
                        <a:pt x="533554" y="198929"/>
                        <a:pt x="540573" y="216223"/>
                        <a:pt x="545441" y="233742"/>
                      </a:cubicBezTo>
                      <a:lnTo>
                        <a:pt x="579970" y="237811"/>
                      </a:lnTo>
                      <a:cubicBezTo>
                        <a:pt x="596385" y="239733"/>
                        <a:pt x="608838" y="253635"/>
                        <a:pt x="608838" y="270024"/>
                      </a:cubicBezTo>
                      <a:lnTo>
                        <a:pt x="608838" y="334676"/>
                      </a:lnTo>
                      <a:cubicBezTo>
                        <a:pt x="608838" y="351065"/>
                        <a:pt x="596385" y="364968"/>
                        <a:pt x="579970" y="366889"/>
                      </a:cubicBezTo>
                      <a:lnTo>
                        <a:pt x="544875" y="370958"/>
                      </a:lnTo>
                      <a:cubicBezTo>
                        <a:pt x="539781" y="388817"/>
                        <a:pt x="532422" y="406223"/>
                        <a:pt x="523139" y="422838"/>
                      </a:cubicBezTo>
                      <a:lnTo>
                        <a:pt x="546007" y="451773"/>
                      </a:lnTo>
                      <a:cubicBezTo>
                        <a:pt x="556196" y="464772"/>
                        <a:pt x="555177" y="483308"/>
                        <a:pt x="543517" y="494950"/>
                      </a:cubicBezTo>
                      <a:lnTo>
                        <a:pt x="497780" y="540613"/>
                      </a:lnTo>
                      <a:cubicBezTo>
                        <a:pt x="491554" y="546717"/>
                        <a:pt x="483403" y="550108"/>
                        <a:pt x="474799" y="550108"/>
                      </a:cubicBezTo>
                      <a:cubicBezTo>
                        <a:pt x="467440" y="550108"/>
                        <a:pt x="460308" y="547621"/>
                        <a:pt x="454534" y="543100"/>
                      </a:cubicBezTo>
                      <a:lnTo>
                        <a:pt x="425100" y="519816"/>
                      </a:lnTo>
                      <a:cubicBezTo>
                        <a:pt x="408232" y="528971"/>
                        <a:pt x="390458" y="536092"/>
                        <a:pt x="372118" y="541178"/>
                      </a:cubicBezTo>
                      <a:lnTo>
                        <a:pt x="367816" y="578930"/>
                      </a:lnTo>
                      <a:cubicBezTo>
                        <a:pt x="365892" y="595319"/>
                        <a:pt x="351967" y="607639"/>
                        <a:pt x="335439" y="607639"/>
                      </a:cubicBezTo>
                      <a:lnTo>
                        <a:pt x="270796" y="607639"/>
                      </a:lnTo>
                      <a:cubicBezTo>
                        <a:pt x="254268" y="607639"/>
                        <a:pt x="240343" y="595319"/>
                        <a:pt x="238418" y="578930"/>
                      </a:cubicBezTo>
                      <a:lnTo>
                        <a:pt x="233890" y="539596"/>
                      </a:lnTo>
                      <a:cubicBezTo>
                        <a:pt x="216795" y="534397"/>
                        <a:pt x="200380" y="527502"/>
                        <a:pt x="184871" y="518799"/>
                      </a:cubicBezTo>
                      <a:lnTo>
                        <a:pt x="154304" y="542987"/>
                      </a:lnTo>
                      <a:cubicBezTo>
                        <a:pt x="148530" y="547508"/>
                        <a:pt x="141285" y="549995"/>
                        <a:pt x="134040" y="549995"/>
                      </a:cubicBezTo>
                      <a:cubicBezTo>
                        <a:pt x="125323" y="549995"/>
                        <a:pt x="117172" y="546604"/>
                        <a:pt x="111058" y="540500"/>
                      </a:cubicBezTo>
                      <a:lnTo>
                        <a:pt x="65322" y="494837"/>
                      </a:lnTo>
                      <a:cubicBezTo>
                        <a:pt x="53661" y="483082"/>
                        <a:pt x="52642" y="464545"/>
                        <a:pt x="62831" y="451660"/>
                      </a:cubicBezTo>
                      <a:lnTo>
                        <a:pt x="87284" y="420917"/>
                      </a:lnTo>
                      <a:cubicBezTo>
                        <a:pt x="79133" y="406110"/>
                        <a:pt x="72454" y="390399"/>
                        <a:pt x="67473" y="374123"/>
                      </a:cubicBezTo>
                      <a:lnTo>
                        <a:pt x="28869" y="369602"/>
                      </a:lnTo>
                      <a:cubicBezTo>
                        <a:pt x="12453" y="367680"/>
                        <a:pt x="0" y="353778"/>
                        <a:pt x="0" y="337389"/>
                      </a:cubicBezTo>
                      <a:lnTo>
                        <a:pt x="0" y="272737"/>
                      </a:lnTo>
                      <a:cubicBezTo>
                        <a:pt x="0" y="256348"/>
                        <a:pt x="12453" y="242445"/>
                        <a:pt x="28869" y="240524"/>
                      </a:cubicBezTo>
                      <a:lnTo>
                        <a:pt x="65209" y="236342"/>
                      </a:lnTo>
                      <a:cubicBezTo>
                        <a:pt x="69963" y="218483"/>
                        <a:pt x="76869" y="201077"/>
                        <a:pt x="85699" y="184575"/>
                      </a:cubicBezTo>
                      <a:lnTo>
                        <a:pt x="62831" y="155866"/>
                      </a:lnTo>
                      <a:cubicBezTo>
                        <a:pt x="52642" y="142868"/>
                        <a:pt x="53661" y="124331"/>
                        <a:pt x="65322" y="112576"/>
                      </a:cubicBezTo>
                      <a:lnTo>
                        <a:pt x="111058" y="67026"/>
                      </a:lnTo>
                      <a:cubicBezTo>
                        <a:pt x="117285" y="60922"/>
                        <a:pt x="125436" y="57531"/>
                        <a:pt x="134040" y="57531"/>
                      </a:cubicBezTo>
                      <a:cubicBezTo>
                        <a:pt x="141398" y="57531"/>
                        <a:pt x="148530" y="60018"/>
                        <a:pt x="154304" y="64539"/>
                      </a:cubicBezTo>
                      <a:lnTo>
                        <a:pt x="181361" y="85901"/>
                      </a:lnTo>
                      <a:cubicBezTo>
                        <a:pt x="198908" y="75842"/>
                        <a:pt x="217588" y="67930"/>
                        <a:pt x="237173" y="62392"/>
                      </a:cubicBezTo>
                      <a:lnTo>
                        <a:pt x="241022" y="28709"/>
                      </a:lnTo>
                      <a:cubicBezTo>
                        <a:pt x="242947" y="12320"/>
                        <a:pt x="256871" y="0"/>
                        <a:pt x="2734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91440" tIns="45720" rIns="91440" bIns="45720" numCol="1" spcCol="127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lvl="0" algn="ctr" defTabSz="9779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en-US" sz="2200" kern="1200"/>
                </a:p>
              </p:txBody>
            </p:sp>
          </p:grpSp>
          <p:sp>
            <p:nvSpPr>
              <p:cNvPr id="19" name="íṡľîďê">
                <a:extLst>
                  <a:ext uri="{FF2B5EF4-FFF2-40B4-BE49-F238E27FC236}">
                    <a16:creationId xmlns:a16="http://schemas.microsoft.com/office/drawing/2014/main" id="{17235119-7A0C-40FC-ABA8-DD1FA20B42B1}"/>
                  </a:ext>
                </a:extLst>
              </p:cNvPr>
              <p:cNvSpPr/>
              <p:nvPr/>
            </p:nvSpPr>
            <p:spPr bwMode="auto">
              <a:xfrm>
                <a:off x="673100" y="5370704"/>
                <a:ext cx="2628392" cy="7760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0" name="ïslîďé">
                <a:extLst>
                  <a:ext uri="{FF2B5EF4-FFF2-40B4-BE49-F238E27FC236}">
                    <a16:creationId xmlns:a16="http://schemas.microsoft.com/office/drawing/2014/main" id="{F54CBDAF-EF43-407B-BD65-610E2B39384F}"/>
                  </a:ext>
                </a:extLst>
              </p:cNvPr>
              <p:cNvSpPr txBox="1"/>
              <p:nvPr/>
            </p:nvSpPr>
            <p:spPr bwMode="auto">
              <a:xfrm>
                <a:off x="673100" y="4867956"/>
                <a:ext cx="2628392" cy="50274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2" name="íṡľïḍe">
              <a:extLst>
                <a:ext uri="{FF2B5EF4-FFF2-40B4-BE49-F238E27FC236}">
                  <a16:creationId xmlns:a16="http://schemas.microsoft.com/office/drawing/2014/main" id="{479C06A1-C6AE-4422-92CF-64C6C8869996}"/>
                </a:ext>
              </a:extLst>
            </p:cNvPr>
            <p:cNvGrpSpPr/>
            <p:nvPr/>
          </p:nvGrpSpPr>
          <p:grpSpPr>
            <a:xfrm>
              <a:off x="8890508" y="3739896"/>
              <a:ext cx="2628392" cy="2406904"/>
              <a:chOff x="673100" y="3739896"/>
              <a:chExt cx="2628392" cy="2406904"/>
            </a:xfrm>
          </p:grpSpPr>
          <p:grpSp>
            <p:nvGrpSpPr>
              <p:cNvPr id="13" name="iślîdê">
                <a:extLst>
                  <a:ext uri="{FF2B5EF4-FFF2-40B4-BE49-F238E27FC236}">
                    <a16:creationId xmlns:a16="http://schemas.microsoft.com/office/drawing/2014/main" id="{95FC7233-1B9E-4803-B7A1-DC359E9AED6C}"/>
                  </a:ext>
                </a:extLst>
              </p:cNvPr>
              <p:cNvGrpSpPr/>
              <p:nvPr/>
            </p:nvGrpSpPr>
            <p:grpSpPr>
              <a:xfrm>
                <a:off x="1485392" y="3739896"/>
                <a:ext cx="1003808" cy="1003808"/>
                <a:chOff x="5602514" y="2929776"/>
                <a:chExt cx="986972" cy="986972"/>
              </a:xfrm>
            </p:grpSpPr>
            <p:sp>
              <p:nvSpPr>
                <p:cNvPr id="16" name="îsḷíḑé">
                  <a:extLst>
                    <a:ext uri="{FF2B5EF4-FFF2-40B4-BE49-F238E27FC236}">
                      <a16:creationId xmlns:a16="http://schemas.microsoft.com/office/drawing/2014/main" id="{FCCE6A6A-6D3F-4E00-9B25-AB5CE9F4CBF9}"/>
                    </a:ext>
                  </a:extLst>
                </p:cNvPr>
                <p:cNvSpPr/>
                <p:nvPr/>
              </p:nvSpPr>
              <p:spPr bwMode="auto">
                <a:xfrm>
                  <a:off x="5602514" y="2929776"/>
                  <a:ext cx="986972" cy="98697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571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 sz="1200" b="1" i="1" dirty="0"/>
                </a:p>
              </p:txBody>
            </p:sp>
            <p:sp>
              <p:nvSpPr>
                <p:cNvPr id="17" name="iŝļîďé">
                  <a:extLst>
                    <a:ext uri="{FF2B5EF4-FFF2-40B4-BE49-F238E27FC236}">
                      <a16:creationId xmlns:a16="http://schemas.microsoft.com/office/drawing/2014/main" id="{744AF2E6-C027-44CE-A5D5-4614C4D90C42}"/>
                    </a:ext>
                  </a:extLst>
                </p:cNvPr>
                <p:cNvSpPr/>
                <p:nvPr/>
              </p:nvSpPr>
              <p:spPr>
                <a:xfrm>
                  <a:off x="5871849" y="3199553"/>
                  <a:ext cx="448302" cy="447419"/>
                </a:xfrm>
                <a:custGeom>
                  <a:avLst/>
                  <a:gdLst>
                    <a:gd name="connsiteX0" fmla="*/ 373364 w 608838"/>
                    <a:gd name="connsiteY0" fmla="*/ 414474 h 607639"/>
                    <a:gd name="connsiteX1" fmla="*/ 373364 w 608838"/>
                    <a:gd name="connsiteY1" fmla="*/ 461833 h 607639"/>
                    <a:gd name="connsiteX2" fmla="*/ 399854 w 608838"/>
                    <a:gd name="connsiteY2" fmla="*/ 447365 h 607639"/>
                    <a:gd name="connsiteX3" fmla="*/ 235475 w 608838"/>
                    <a:gd name="connsiteY3" fmla="*/ 414474 h 607639"/>
                    <a:gd name="connsiteX4" fmla="*/ 208984 w 608838"/>
                    <a:gd name="connsiteY4" fmla="*/ 447365 h 607639"/>
                    <a:gd name="connsiteX5" fmla="*/ 235475 w 608838"/>
                    <a:gd name="connsiteY5" fmla="*/ 461833 h 607639"/>
                    <a:gd name="connsiteX6" fmla="*/ 304419 w 608838"/>
                    <a:gd name="connsiteY6" fmla="*/ 174508 h 607639"/>
                    <a:gd name="connsiteX7" fmla="*/ 371668 w 608838"/>
                    <a:gd name="connsiteY7" fmla="*/ 241687 h 607639"/>
                    <a:gd name="connsiteX8" fmla="*/ 304419 w 608838"/>
                    <a:gd name="connsiteY8" fmla="*/ 308866 h 607639"/>
                    <a:gd name="connsiteX9" fmla="*/ 237170 w 608838"/>
                    <a:gd name="connsiteY9" fmla="*/ 241687 h 607639"/>
                    <a:gd name="connsiteX10" fmla="*/ 304419 w 608838"/>
                    <a:gd name="connsiteY10" fmla="*/ 174508 h 607639"/>
                    <a:gd name="connsiteX11" fmla="*/ 304419 w 608838"/>
                    <a:gd name="connsiteY11" fmla="*/ 131452 h 607639"/>
                    <a:gd name="connsiteX12" fmla="*/ 131776 w 608838"/>
                    <a:gd name="connsiteY12" fmla="*/ 303820 h 607639"/>
                    <a:gd name="connsiteX13" fmla="*/ 168568 w 608838"/>
                    <a:gd name="connsiteY13" fmla="*/ 410179 h 607639"/>
                    <a:gd name="connsiteX14" fmla="*/ 231626 w 608838"/>
                    <a:gd name="connsiteY14" fmla="*/ 329251 h 607639"/>
                    <a:gd name="connsiteX15" fmla="*/ 254720 w 608838"/>
                    <a:gd name="connsiteY15" fmla="*/ 317157 h 607639"/>
                    <a:gd name="connsiteX16" fmla="*/ 354005 w 608838"/>
                    <a:gd name="connsiteY16" fmla="*/ 317157 h 607639"/>
                    <a:gd name="connsiteX17" fmla="*/ 377326 w 608838"/>
                    <a:gd name="connsiteY17" fmla="*/ 329364 h 607639"/>
                    <a:gd name="connsiteX18" fmla="*/ 440157 w 608838"/>
                    <a:gd name="connsiteY18" fmla="*/ 410179 h 607639"/>
                    <a:gd name="connsiteX19" fmla="*/ 477063 w 608838"/>
                    <a:gd name="connsiteY19" fmla="*/ 303820 h 607639"/>
                    <a:gd name="connsiteX20" fmla="*/ 304419 w 608838"/>
                    <a:gd name="connsiteY20" fmla="*/ 131452 h 607639"/>
                    <a:gd name="connsiteX21" fmla="*/ 273400 w 608838"/>
                    <a:gd name="connsiteY21" fmla="*/ 0 h 607639"/>
                    <a:gd name="connsiteX22" fmla="*/ 338042 w 608838"/>
                    <a:gd name="connsiteY22" fmla="*/ 0 h 607639"/>
                    <a:gd name="connsiteX23" fmla="*/ 370420 w 608838"/>
                    <a:gd name="connsiteY23" fmla="*/ 28709 h 607639"/>
                    <a:gd name="connsiteX24" fmla="*/ 374269 w 608838"/>
                    <a:gd name="connsiteY24" fmla="*/ 62392 h 607639"/>
                    <a:gd name="connsiteX25" fmla="*/ 428610 w 608838"/>
                    <a:gd name="connsiteY25" fmla="*/ 85110 h 607639"/>
                    <a:gd name="connsiteX26" fmla="*/ 454534 w 608838"/>
                    <a:gd name="connsiteY26" fmla="*/ 64539 h 607639"/>
                    <a:gd name="connsiteX27" fmla="*/ 474799 w 608838"/>
                    <a:gd name="connsiteY27" fmla="*/ 57531 h 607639"/>
                    <a:gd name="connsiteX28" fmla="*/ 497780 w 608838"/>
                    <a:gd name="connsiteY28" fmla="*/ 67026 h 607639"/>
                    <a:gd name="connsiteX29" fmla="*/ 543403 w 608838"/>
                    <a:gd name="connsiteY29" fmla="*/ 112576 h 607639"/>
                    <a:gd name="connsiteX30" fmla="*/ 545894 w 608838"/>
                    <a:gd name="connsiteY30" fmla="*/ 155753 h 607639"/>
                    <a:gd name="connsiteX31" fmla="*/ 524611 w 608838"/>
                    <a:gd name="connsiteY31" fmla="*/ 182540 h 607639"/>
                    <a:gd name="connsiteX32" fmla="*/ 545441 w 608838"/>
                    <a:gd name="connsiteY32" fmla="*/ 233742 h 607639"/>
                    <a:gd name="connsiteX33" fmla="*/ 579970 w 608838"/>
                    <a:gd name="connsiteY33" fmla="*/ 237811 h 607639"/>
                    <a:gd name="connsiteX34" fmla="*/ 608838 w 608838"/>
                    <a:gd name="connsiteY34" fmla="*/ 270024 h 607639"/>
                    <a:gd name="connsiteX35" fmla="*/ 608838 w 608838"/>
                    <a:gd name="connsiteY35" fmla="*/ 334676 h 607639"/>
                    <a:gd name="connsiteX36" fmla="*/ 579970 w 608838"/>
                    <a:gd name="connsiteY36" fmla="*/ 366889 h 607639"/>
                    <a:gd name="connsiteX37" fmla="*/ 544875 w 608838"/>
                    <a:gd name="connsiteY37" fmla="*/ 370958 h 607639"/>
                    <a:gd name="connsiteX38" fmla="*/ 523139 w 608838"/>
                    <a:gd name="connsiteY38" fmla="*/ 422838 h 607639"/>
                    <a:gd name="connsiteX39" fmla="*/ 546007 w 608838"/>
                    <a:gd name="connsiteY39" fmla="*/ 451773 h 607639"/>
                    <a:gd name="connsiteX40" fmla="*/ 543517 w 608838"/>
                    <a:gd name="connsiteY40" fmla="*/ 494950 h 607639"/>
                    <a:gd name="connsiteX41" fmla="*/ 497780 w 608838"/>
                    <a:gd name="connsiteY41" fmla="*/ 540613 h 607639"/>
                    <a:gd name="connsiteX42" fmla="*/ 474799 w 608838"/>
                    <a:gd name="connsiteY42" fmla="*/ 550108 h 607639"/>
                    <a:gd name="connsiteX43" fmla="*/ 454534 w 608838"/>
                    <a:gd name="connsiteY43" fmla="*/ 543100 h 607639"/>
                    <a:gd name="connsiteX44" fmla="*/ 425100 w 608838"/>
                    <a:gd name="connsiteY44" fmla="*/ 519816 h 607639"/>
                    <a:gd name="connsiteX45" fmla="*/ 372118 w 608838"/>
                    <a:gd name="connsiteY45" fmla="*/ 541178 h 607639"/>
                    <a:gd name="connsiteX46" fmla="*/ 367816 w 608838"/>
                    <a:gd name="connsiteY46" fmla="*/ 578930 h 607639"/>
                    <a:gd name="connsiteX47" fmla="*/ 335439 w 608838"/>
                    <a:gd name="connsiteY47" fmla="*/ 607639 h 607639"/>
                    <a:gd name="connsiteX48" fmla="*/ 270796 w 608838"/>
                    <a:gd name="connsiteY48" fmla="*/ 607639 h 607639"/>
                    <a:gd name="connsiteX49" fmla="*/ 238418 w 608838"/>
                    <a:gd name="connsiteY49" fmla="*/ 578930 h 607639"/>
                    <a:gd name="connsiteX50" fmla="*/ 233890 w 608838"/>
                    <a:gd name="connsiteY50" fmla="*/ 539596 h 607639"/>
                    <a:gd name="connsiteX51" fmla="*/ 184871 w 608838"/>
                    <a:gd name="connsiteY51" fmla="*/ 518799 h 607639"/>
                    <a:gd name="connsiteX52" fmla="*/ 154304 w 608838"/>
                    <a:gd name="connsiteY52" fmla="*/ 542987 h 607639"/>
                    <a:gd name="connsiteX53" fmla="*/ 134040 w 608838"/>
                    <a:gd name="connsiteY53" fmla="*/ 549995 h 607639"/>
                    <a:gd name="connsiteX54" fmla="*/ 111058 w 608838"/>
                    <a:gd name="connsiteY54" fmla="*/ 540500 h 607639"/>
                    <a:gd name="connsiteX55" fmla="*/ 65322 w 608838"/>
                    <a:gd name="connsiteY55" fmla="*/ 494837 h 607639"/>
                    <a:gd name="connsiteX56" fmla="*/ 62831 w 608838"/>
                    <a:gd name="connsiteY56" fmla="*/ 451660 h 607639"/>
                    <a:gd name="connsiteX57" fmla="*/ 87284 w 608838"/>
                    <a:gd name="connsiteY57" fmla="*/ 420917 h 607639"/>
                    <a:gd name="connsiteX58" fmla="*/ 67473 w 608838"/>
                    <a:gd name="connsiteY58" fmla="*/ 374123 h 607639"/>
                    <a:gd name="connsiteX59" fmla="*/ 28869 w 608838"/>
                    <a:gd name="connsiteY59" fmla="*/ 369602 h 607639"/>
                    <a:gd name="connsiteX60" fmla="*/ 0 w 608838"/>
                    <a:gd name="connsiteY60" fmla="*/ 337389 h 607639"/>
                    <a:gd name="connsiteX61" fmla="*/ 0 w 608838"/>
                    <a:gd name="connsiteY61" fmla="*/ 272737 h 607639"/>
                    <a:gd name="connsiteX62" fmla="*/ 28869 w 608838"/>
                    <a:gd name="connsiteY62" fmla="*/ 240524 h 607639"/>
                    <a:gd name="connsiteX63" fmla="*/ 65209 w 608838"/>
                    <a:gd name="connsiteY63" fmla="*/ 236342 h 607639"/>
                    <a:gd name="connsiteX64" fmla="*/ 85699 w 608838"/>
                    <a:gd name="connsiteY64" fmla="*/ 184575 h 607639"/>
                    <a:gd name="connsiteX65" fmla="*/ 62831 w 608838"/>
                    <a:gd name="connsiteY65" fmla="*/ 155866 h 607639"/>
                    <a:gd name="connsiteX66" fmla="*/ 65322 w 608838"/>
                    <a:gd name="connsiteY66" fmla="*/ 112576 h 607639"/>
                    <a:gd name="connsiteX67" fmla="*/ 111058 w 608838"/>
                    <a:gd name="connsiteY67" fmla="*/ 67026 h 607639"/>
                    <a:gd name="connsiteX68" fmla="*/ 134040 w 608838"/>
                    <a:gd name="connsiteY68" fmla="*/ 57531 h 607639"/>
                    <a:gd name="connsiteX69" fmla="*/ 154304 w 608838"/>
                    <a:gd name="connsiteY69" fmla="*/ 64539 h 607639"/>
                    <a:gd name="connsiteX70" fmla="*/ 181361 w 608838"/>
                    <a:gd name="connsiteY70" fmla="*/ 85901 h 607639"/>
                    <a:gd name="connsiteX71" fmla="*/ 237173 w 608838"/>
                    <a:gd name="connsiteY71" fmla="*/ 62392 h 607639"/>
                    <a:gd name="connsiteX72" fmla="*/ 241022 w 608838"/>
                    <a:gd name="connsiteY72" fmla="*/ 28709 h 607639"/>
                    <a:gd name="connsiteX73" fmla="*/ 273400 w 608838"/>
                    <a:gd name="connsiteY73" fmla="*/ 0 h 607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608838" h="607639">
                      <a:moveTo>
                        <a:pt x="373364" y="414474"/>
                      </a:moveTo>
                      <a:lnTo>
                        <a:pt x="373364" y="461833"/>
                      </a:lnTo>
                      <a:cubicBezTo>
                        <a:pt x="382647" y="457764"/>
                        <a:pt x="391477" y="452904"/>
                        <a:pt x="399854" y="447365"/>
                      </a:cubicBezTo>
                      <a:close/>
                      <a:moveTo>
                        <a:pt x="235475" y="414474"/>
                      </a:moveTo>
                      <a:lnTo>
                        <a:pt x="208984" y="447365"/>
                      </a:lnTo>
                      <a:cubicBezTo>
                        <a:pt x="217362" y="452904"/>
                        <a:pt x="226192" y="457764"/>
                        <a:pt x="235475" y="461833"/>
                      </a:cubicBezTo>
                      <a:close/>
                      <a:moveTo>
                        <a:pt x="304419" y="174508"/>
                      </a:moveTo>
                      <a:cubicBezTo>
                        <a:pt x="341560" y="174508"/>
                        <a:pt x="371668" y="204585"/>
                        <a:pt x="371668" y="241687"/>
                      </a:cubicBezTo>
                      <a:cubicBezTo>
                        <a:pt x="371668" y="278789"/>
                        <a:pt x="341560" y="308866"/>
                        <a:pt x="304419" y="308866"/>
                      </a:cubicBezTo>
                      <a:cubicBezTo>
                        <a:pt x="267278" y="308866"/>
                        <a:pt x="237170" y="278789"/>
                        <a:pt x="237170" y="241687"/>
                      </a:cubicBezTo>
                      <a:cubicBezTo>
                        <a:pt x="237170" y="204585"/>
                        <a:pt x="267278" y="174508"/>
                        <a:pt x="304419" y="174508"/>
                      </a:cubicBezTo>
                      <a:close/>
                      <a:moveTo>
                        <a:pt x="304419" y="131452"/>
                      </a:moveTo>
                      <a:cubicBezTo>
                        <a:pt x="209210" y="131452"/>
                        <a:pt x="131776" y="208763"/>
                        <a:pt x="131776" y="303820"/>
                      </a:cubicBezTo>
                      <a:cubicBezTo>
                        <a:pt x="131776" y="343944"/>
                        <a:pt x="145587" y="380792"/>
                        <a:pt x="168568" y="410179"/>
                      </a:cubicBezTo>
                      <a:lnTo>
                        <a:pt x="231626" y="329251"/>
                      </a:lnTo>
                      <a:cubicBezTo>
                        <a:pt x="236720" y="321678"/>
                        <a:pt x="245437" y="317157"/>
                        <a:pt x="254720" y="317157"/>
                      </a:cubicBezTo>
                      <a:lnTo>
                        <a:pt x="354005" y="317157"/>
                      </a:lnTo>
                      <a:cubicBezTo>
                        <a:pt x="363288" y="317157"/>
                        <a:pt x="372005" y="321678"/>
                        <a:pt x="377326" y="329364"/>
                      </a:cubicBezTo>
                      <a:lnTo>
                        <a:pt x="440157" y="410179"/>
                      </a:lnTo>
                      <a:cubicBezTo>
                        <a:pt x="463251" y="380792"/>
                        <a:pt x="477063" y="343944"/>
                        <a:pt x="477063" y="303820"/>
                      </a:cubicBezTo>
                      <a:cubicBezTo>
                        <a:pt x="477063" y="208763"/>
                        <a:pt x="399628" y="131452"/>
                        <a:pt x="304419" y="131452"/>
                      </a:cubicBezTo>
                      <a:close/>
                      <a:moveTo>
                        <a:pt x="273400" y="0"/>
                      </a:moveTo>
                      <a:lnTo>
                        <a:pt x="338042" y="0"/>
                      </a:lnTo>
                      <a:cubicBezTo>
                        <a:pt x="354571" y="0"/>
                        <a:pt x="368382" y="12320"/>
                        <a:pt x="370420" y="28709"/>
                      </a:cubicBezTo>
                      <a:lnTo>
                        <a:pt x="374269" y="62392"/>
                      </a:lnTo>
                      <a:cubicBezTo>
                        <a:pt x="393288" y="67817"/>
                        <a:pt x="411515" y="75390"/>
                        <a:pt x="428610" y="85110"/>
                      </a:cubicBezTo>
                      <a:lnTo>
                        <a:pt x="454534" y="64539"/>
                      </a:lnTo>
                      <a:cubicBezTo>
                        <a:pt x="460308" y="60018"/>
                        <a:pt x="467553" y="57531"/>
                        <a:pt x="474799" y="57531"/>
                      </a:cubicBezTo>
                      <a:cubicBezTo>
                        <a:pt x="483516" y="57531"/>
                        <a:pt x="491667" y="60809"/>
                        <a:pt x="497780" y="67026"/>
                      </a:cubicBezTo>
                      <a:lnTo>
                        <a:pt x="543403" y="112576"/>
                      </a:lnTo>
                      <a:cubicBezTo>
                        <a:pt x="555064" y="124218"/>
                        <a:pt x="556083" y="142868"/>
                        <a:pt x="545894" y="155753"/>
                      </a:cubicBezTo>
                      <a:lnTo>
                        <a:pt x="524611" y="182540"/>
                      </a:lnTo>
                      <a:cubicBezTo>
                        <a:pt x="533554" y="198929"/>
                        <a:pt x="540573" y="216223"/>
                        <a:pt x="545441" y="233742"/>
                      </a:cubicBezTo>
                      <a:lnTo>
                        <a:pt x="579970" y="237811"/>
                      </a:lnTo>
                      <a:cubicBezTo>
                        <a:pt x="596385" y="239733"/>
                        <a:pt x="608838" y="253635"/>
                        <a:pt x="608838" y="270024"/>
                      </a:cubicBezTo>
                      <a:lnTo>
                        <a:pt x="608838" y="334676"/>
                      </a:lnTo>
                      <a:cubicBezTo>
                        <a:pt x="608838" y="351065"/>
                        <a:pt x="596385" y="364968"/>
                        <a:pt x="579970" y="366889"/>
                      </a:cubicBezTo>
                      <a:lnTo>
                        <a:pt x="544875" y="370958"/>
                      </a:lnTo>
                      <a:cubicBezTo>
                        <a:pt x="539781" y="388817"/>
                        <a:pt x="532422" y="406223"/>
                        <a:pt x="523139" y="422838"/>
                      </a:cubicBezTo>
                      <a:lnTo>
                        <a:pt x="546007" y="451773"/>
                      </a:lnTo>
                      <a:cubicBezTo>
                        <a:pt x="556196" y="464772"/>
                        <a:pt x="555177" y="483308"/>
                        <a:pt x="543517" y="494950"/>
                      </a:cubicBezTo>
                      <a:lnTo>
                        <a:pt x="497780" y="540613"/>
                      </a:lnTo>
                      <a:cubicBezTo>
                        <a:pt x="491554" y="546717"/>
                        <a:pt x="483403" y="550108"/>
                        <a:pt x="474799" y="550108"/>
                      </a:cubicBezTo>
                      <a:cubicBezTo>
                        <a:pt x="467440" y="550108"/>
                        <a:pt x="460308" y="547621"/>
                        <a:pt x="454534" y="543100"/>
                      </a:cubicBezTo>
                      <a:lnTo>
                        <a:pt x="425100" y="519816"/>
                      </a:lnTo>
                      <a:cubicBezTo>
                        <a:pt x="408232" y="528971"/>
                        <a:pt x="390458" y="536092"/>
                        <a:pt x="372118" y="541178"/>
                      </a:cubicBezTo>
                      <a:lnTo>
                        <a:pt x="367816" y="578930"/>
                      </a:lnTo>
                      <a:cubicBezTo>
                        <a:pt x="365892" y="595319"/>
                        <a:pt x="351967" y="607639"/>
                        <a:pt x="335439" y="607639"/>
                      </a:cubicBezTo>
                      <a:lnTo>
                        <a:pt x="270796" y="607639"/>
                      </a:lnTo>
                      <a:cubicBezTo>
                        <a:pt x="254268" y="607639"/>
                        <a:pt x="240343" y="595319"/>
                        <a:pt x="238418" y="578930"/>
                      </a:cubicBezTo>
                      <a:lnTo>
                        <a:pt x="233890" y="539596"/>
                      </a:lnTo>
                      <a:cubicBezTo>
                        <a:pt x="216795" y="534397"/>
                        <a:pt x="200380" y="527502"/>
                        <a:pt x="184871" y="518799"/>
                      </a:cubicBezTo>
                      <a:lnTo>
                        <a:pt x="154304" y="542987"/>
                      </a:lnTo>
                      <a:cubicBezTo>
                        <a:pt x="148530" y="547508"/>
                        <a:pt x="141285" y="549995"/>
                        <a:pt x="134040" y="549995"/>
                      </a:cubicBezTo>
                      <a:cubicBezTo>
                        <a:pt x="125323" y="549995"/>
                        <a:pt x="117172" y="546604"/>
                        <a:pt x="111058" y="540500"/>
                      </a:cubicBezTo>
                      <a:lnTo>
                        <a:pt x="65322" y="494837"/>
                      </a:lnTo>
                      <a:cubicBezTo>
                        <a:pt x="53661" y="483082"/>
                        <a:pt x="52642" y="464545"/>
                        <a:pt x="62831" y="451660"/>
                      </a:cubicBezTo>
                      <a:lnTo>
                        <a:pt x="87284" y="420917"/>
                      </a:lnTo>
                      <a:cubicBezTo>
                        <a:pt x="79133" y="406110"/>
                        <a:pt x="72454" y="390399"/>
                        <a:pt x="67473" y="374123"/>
                      </a:cubicBezTo>
                      <a:lnTo>
                        <a:pt x="28869" y="369602"/>
                      </a:lnTo>
                      <a:cubicBezTo>
                        <a:pt x="12453" y="367680"/>
                        <a:pt x="0" y="353778"/>
                        <a:pt x="0" y="337389"/>
                      </a:cubicBezTo>
                      <a:lnTo>
                        <a:pt x="0" y="272737"/>
                      </a:lnTo>
                      <a:cubicBezTo>
                        <a:pt x="0" y="256348"/>
                        <a:pt x="12453" y="242445"/>
                        <a:pt x="28869" y="240524"/>
                      </a:cubicBezTo>
                      <a:lnTo>
                        <a:pt x="65209" y="236342"/>
                      </a:lnTo>
                      <a:cubicBezTo>
                        <a:pt x="69963" y="218483"/>
                        <a:pt x="76869" y="201077"/>
                        <a:pt x="85699" y="184575"/>
                      </a:cubicBezTo>
                      <a:lnTo>
                        <a:pt x="62831" y="155866"/>
                      </a:lnTo>
                      <a:cubicBezTo>
                        <a:pt x="52642" y="142868"/>
                        <a:pt x="53661" y="124331"/>
                        <a:pt x="65322" y="112576"/>
                      </a:cubicBezTo>
                      <a:lnTo>
                        <a:pt x="111058" y="67026"/>
                      </a:lnTo>
                      <a:cubicBezTo>
                        <a:pt x="117285" y="60922"/>
                        <a:pt x="125436" y="57531"/>
                        <a:pt x="134040" y="57531"/>
                      </a:cubicBezTo>
                      <a:cubicBezTo>
                        <a:pt x="141398" y="57531"/>
                        <a:pt x="148530" y="60018"/>
                        <a:pt x="154304" y="64539"/>
                      </a:cubicBezTo>
                      <a:lnTo>
                        <a:pt x="181361" y="85901"/>
                      </a:lnTo>
                      <a:cubicBezTo>
                        <a:pt x="198908" y="75842"/>
                        <a:pt x="217588" y="67930"/>
                        <a:pt x="237173" y="62392"/>
                      </a:cubicBezTo>
                      <a:lnTo>
                        <a:pt x="241022" y="28709"/>
                      </a:lnTo>
                      <a:cubicBezTo>
                        <a:pt x="242947" y="12320"/>
                        <a:pt x="256871" y="0"/>
                        <a:pt x="2734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91440" tIns="45720" rIns="91440" bIns="45720" numCol="1" spcCol="127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lvl="0" algn="ctr" defTabSz="9779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en-US" sz="2200" kern="1200"/>
                </a:p>
              </p:txBody>
            </p:sp>
          </p:grpSp>
          <p:sp>
            <p:nvSpPr>
              <p:cNvPr id="14" name="ïşļïḓê">
                <a:extLst>
                  <a:ext uri="{FF2B5EF4-FFF2-40B4-BE49-F238E27FC236}">
                    <a16:creationId xmlns:a16="http://schemas.microsoft.com/office/drawing/2014/main" id="{638CA2DD-E1EE-4DAA-96CA-AB604D09904E}"/>
                  </a:ext>
                </a:extLst>
              </p:cNvPr>
              <p:cNvSpPr/>
              <p:nvPr/>
            </p:nvSpPr>
            <p:spPr bwMode="auto">
              <a:xfrm>
                <a:off x="673100" y="5370704"/>
                <a:ext cx="2628392" cy="7760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5" name="íSlíḓê">
                <a:extLst>
                  <a:ext uri="{FF2B5EF4-FFF2-40B4-BE49-F238E27FC236}">
                    <a16:creationId xmlns:a16="http://schemas.microsoft.com/office/drawing/2014/main" id="{A8C5A512-8058-48A8-ADD0-6E7D05A2864A}"/>
                  </a:ext>
                </a:extLst>
              </p:cNvPr>
              <p:cNvSpPr txBox="1"/>
              <p:nvPr/>
            </p:nvSpPr>
            <p:spPr bwMode="auto">
              <a:xfrm>
                <a:off x="673100" y="4867956"/>
                <a:ext cx="2628392" cy="50274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892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02FE6AA-7BA4-4CF1-8222-F67CEBAA3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C687906-19A3-4074-91F4-A87DEE858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C14382A-E101-4150-A99A-0AEFC745F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grpSp>
        <p:nvGrpSpPr>
          <p:cNvPr id="5" name="21763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097D665-AE33-42AF-B580-1E8FBAD9C5B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2" y="1648070"/>
            <a:ext cx="10845798" cy="3866736"/>
            <a:chOff x="673102" y="1648070"/>
            <a:chExt cx="10845798" cy="3866736"/>
          </a:xfrm>
        </p:grpSpPr>
        <p:grpSp>
          <p:nvGrpSpPr>
            <p:cNvPr id="6" name="îṧľidè">
              <a:extLst>
                <a:ext uri="{FF2B5EF4-FFF2-40B4-BE49-F238E27FC236}">
                  <a16:creationId xmlns:a16="http://schemas.microsoft.com/office/drawing/2014/main" id="{7B0A76C7-2860-4350-B21B-8172D539EFEA}"/>
                </a:ext>
              </a:extLst>
            </p:cNvPr>
            <p:cNvGrpSpPr/>
            <p:nvPr/>
          </p:nvGrpSpPr>
          <p:grpSpPr>
            <a:xfrm>
              <a:off x="4093612" y="1648070"/>
              <a:ext cx="4004773" cy="3790951"/>
              <a:chOff x="6973704" y="1828800"/>
              <a:chExt cx="4594519" cy="4349208"/>
            </a:xfrm>
          </p:grpSpPr>
          <p:sp>
            <p:nvSpPr>
              <p:cNvPr id="21" name="ïślíḋé">
                <a:extLst>
                  <a:ext uri="{FF2B5EF4-FFF2-40B4-BE49-F238E27FC236}">
                    <a16:creationId xmlns:a16="http://schemas.microsoft.com/office/drawing/2014/main" id="{F676657B-01D2-4E5F-B17F-1376DBC3D221}"/>
                  </a:ext>
                </a:extLst>
              </p:cNvPr>
              <p:cNvSpPr/>
              <p:nvPr/>
            </p:nvSpPr>
            <p:spPr>
              <a:xfrm>
                <a:off x="8093886" y="1828800"/>
                <a:ext cx="1488868" cy="17527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3" h="21600" extrusionOk="0">
                    <a:moveTo>
                      <a:pt x="18505" y="14572"/>
                    </a:moveTo>
                    <a:cubicBezTo>
                      <a:pt x="18974" y="14572"/>
                      <a:pt x="19549" y="14855"/>
                      <a:pt x="19783" y="15202"/>
                    </a:cubicBezTo>
                    <a:lnTo>
                      <a:pt x="21307" y="17456"/>
                    </a:lnTo>
                    <a:cubicBezTo>
                      <a:pt x="21541" y="17802"/>
                      <a:pt x="21541" y="18369"/>
                      <a:pt x="21307" y="18716"/>
                    </a:cubicBezTo>
                    <a:lnTo>
                      <a:pt x="19783" y="20970"/>
                    </a:lnTo>
                    <a:cubicBezTo>
                      <a:pt x="19549" y="21317"/>
                      <a:pt x="18974" y="21600"/>
                      <a:pt x="18505" y="21600"/>
                    </a:cubicBezTo>
                    <a:lnTo>
                      <a:pt x="15458" y="21600"/>
                    </a:lnTo>
                    <a:cubicBezTo>
                      <a:pt x="14989" y="21600"/>
                      <a:pt x="14414" y="21317"/>
                      <a:pt x="14180" y="20970"/>
                    </a:cubicBezTo>
                    <a:lnTo>
                      <a:pt x="12656" y="18716"/>
                    </a:lnTo>
                    <a:cubicBezTo>
                      <a:pt x="12422" y="18369"/>
                      <a:pt x="12422" y="17802"/>
                      <a:pt x="12656" y="17456"/>
                    </a:cubicBezTo>
                    <a:lnTo>
                      <a:pt x="13507" y="16198"/>
                    </a:lnTo>
                    <a:cubicBezTo>
                      <a:pt x="13741" y="15852"/>
                      <a:pt x="13741" y="15285"/>
                      <a:pt x="13506" y="14939"/>
                    </a:cubicBezTo>
                    <a:lnTo>
                      <a:pt x="13336" y="14686"/>
                    </a:lnTo>
                    <a:cubicBezTo>
                      <a:pt x="13102" y="14340"/>
                      <a:pt x="12527" y="14056"/>
                      <a:pt x="12059" y="14056"/>
                    </a:cubicBezTo>
                    <a:lnTo>
                      <a:pt x="5352" y="14056"/>
                    </a:lnTo>
                    <a:cubicBezTo>
                      <a:pt x="4884" y="14056"/>
                      <a:pt x="4309" y="13773"/>
                      <a:pt x="4075" y="13426"/>
                    </a:cubicBezTo>
                    <a:lnTo>
                      <a:pt x="175" y="7658"/>
                    </a:lnTo>
                    <a:cubicBezTo>
                      <a:pt x="-59" y="7312"/>
                      <a:pt x="-59" y="6745"/>
                      <a:pt x="175" y="6398"/>
                    </a:cubicBezTo>
                    <a:lnTo>
                      <a:pt x="4075" y="630"/>
                    </a:lnTo>
                    <a:cubicBezTo>
                      <a:pt x="4309" y="283"/>
                      <a:pt x="4884" y="0"/>
                      <a:pt x="5352" y="0"/>
                    </a:cubicBezTo>
                    <a:lnTo>
                      <a:pt x="13151" y="0"/>
                    </a:lnTo>
                    <a:cubicBezTo>
                      <a:pt x="13619" y="0"/>
                      <a:pt x="14194" y="283"/>
                      <a:pt x="14429" y="630"/>
                    </a:cubicBezTo>
                    <a:lnTo>
                      <a:pt x="18328" y="6398"/>
                    </a:lnTo>
                    <a:cubicBezTo>
                      <a:pt x="18562" y="6745"/>
                      <a:pt x="18562" y="7312"/>
                      <a:pt x="18328" y="7658"/>
                    </a:cubicBezTo>
                    <a:lnTo>
                      <a:pt x="14975" y="12618"/>
                    </a:lnTo>
                    <a:cubicBezTo>
                      <a:pt x="14741" y="12965"/>
                      <a:pt x="14741" y="13532"/>
                      <a:pt x="14975" y="13878"/>
                    </a:cubicBezTo>
                    <a:lnTo>
                      <a:pt x="15018" y="13942"/>
                    </a:lnTo>
                    <a:cubicBezTo>
                      <a:pt x="15252" y="14288"/>
                      <a:pt x="15827" y="14572"/>
                      <a:pt x="16295" y="14572"/>
                    </a:cubicBezTo>
                    <a:cubicBezTo>
                      <a:pt x="16295" y="14572"/>
                      <a:pt x="18505" y="14572"/>
                      <a:pt x="18505" y="1457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accent1"/>
                  </a:solidFill>
                </a:endParaRPr>
              </a:p>
            </p:txBody>
          </p:sp>
          <p:sp>
            <p:nvSpPr>
              <p:cNvPr id="22" name="ïṧľiďe">
                <a:extLst>
                  <a:ext uri="{FF2B5EF4-FFF2-40B4-BE49-F238E27FC236}">
                    <a16:creationId xmlns:a16="http://schemas.microsoft.com/office/drawing/2014/main" id="{5EEC7704-1775-42F7-B360-90CF94A0095A}"/>
                  </a:ext>
                </a:extLst>
              </p:cNvPr>
              <p:cNvSpPr/>
              <p:nvPr/>
            </p:nvSpPr>
            <p:spPr>
              <a:xfrm>
                <a:off x="6973704" y="3097350"/>
                <a:ext cx="1998074" cy="11406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600" extrusionOk="0">
                    <a:moveTo>
                      <a:pt x="16064" y="6078"/>
                    </a:moveTo>
                    <a:cubicBezTo>
                      <a:pt x="16238" y="5546"/>
                      <a:pt x="16667" y="5110"/>
                      <a:pt x="17017" y="5110"/>
                    </a:cubicBezTo>
                    <a:lnTo>
                      <a:pt x="19291" y="5110"/>
                    </a:lnTo>
                    <a:cubicBezTo>
                      <a:pt x="19640" y="5110"/>
                      <a:pt x="20069" y="5546"/>
                      <a:pt x="20244" y="6078"/>
                    </a:cubicBezTo>
                    <a:lnTo>
                      <a:pt x="21381" y="9542"/>
                    </a:lnTo>
                    <a:cubicBezTo>
                      <a:pt x="21556" y="10075"/>
                      <a:pt x="21556" y="10946"/>
                      <a:pt x="21381" y="11478"/>
                    </a:cubicBezTo>
                    <a:lnTo>
                      <a:pt x="20244" y="14942"/>
                    </a:lnTo>
                    <a:cubicBezTo>
                      <a:pt x="20069" y="15474"/>
                      <a:pt x="19640" y="15910"/>
                      <a:pt x="19291" y="15910"/>
                    </a:cubicBezTo>
                    <a:lnTo>
                      <a:pt x="17017" y="15910"/>
                    </a:lnTo>
                    <a:cubicBezTo>
                      <a:pt x="16667" y="15910"/>
                      <a:pt x="16238" y="15474"/>
                      <a:pt x="16064" y="14942"/>
                    </a:cubicBezTo>
                    <a:lnTo>
                      <a:pt x="15429" y="13010"/>
                    </a:lnTo>
                    <a:cubicBezTo>
                      <a:pt x="15254" y="12477"/>
                      <a:pt x="14825" y="12042"/>
                      <a:pt x="14476" y="12042"/>
                    </a:cubicBezTo>
                    <a:lnTo>
                      <a:pt x="14221" y="12042"/>
                    </a:lnTo>
                    <a:cubicBezTo>
                      <a:pt x="13872" y="12042"/>
                      <a:pt x="13443" y="12477"/>
                      <a:pt x="13268" y="13010"/>
                    </a:cubicBezTo>
                    <a:lnTo>
                      <a:pt x="10766" y="20632"/>
                    </a:lnTo>
                    <a:cubicBezTo>
                      <a:pt x="10591" y="21164"/>
                      <a:pt x="10162" y="21600"/>
                      <a:pt x="9813" y="21600"/>
                    </a:cubicBezTo>
                    <a:lnTo>
                      <a:pt x="3994" y="21600"/>
                    </a:lnTo>
                    <a:cubicBezTo>
                      <a:pt x="3644" y="21600"/>
                      <a:pt x="3215" y="21164"/>
                      <a:pt x="3040" y="20632"/>
                    </a:cubicBezTo>
                    <a:lnTo>
                      <a:pt x="131" y="11768"/>
                    </a:lnTo>
                    <a:cubicBezTo>
                      <a:pt x="-44" y="11235"/>
                      <a:pt x="-44" y="10364"/>
                      <a:pt x="131" y="9832"/>
                    </a:cubicBezTo>
                    <a:lnTo>
                      <a:pt x="3040" y="968"/>
                    </a:lnTo>
                    <a:cubicBezTo>
                      <a:pt x="3215" y="436"/>
                      <a:pt x="3644" y="0"/>
                      <a:pt x="3994" y="0"/>
                    </a:cubicBezTo>
                    <a:lnTo>
                      <a:pt x="9813" y="0"/>
                    </a:lnTo>
                    <a:cubicBezTo>
                      <a:pt x="10162" y="0"/>
                      <a:pt x="10591" y="436"/>
                      <a:pt x="10766" y="968"/>
                    </a:cubicBezTo>
                    <a:lnTo>
                      <a:pt x="13268" y="8590"/>
                    </a:lnTo>
                    <a:cubicBezTo>
                      <a:pt x="13443" y="9123"/>
                      <a:pt x="13872" y="9558"/>
                      <a:pt x="14221" y="9558"/>
                    </a:cubicBezTo>
                    <a:lnTo>
                      <a:pt x="14286" y="9558"/>
                    </a:lnTo>
                    <a:cubicBezTo>
                      <a:pt x="14635" y="9558"/>
                      <a:pt x="15064" y="9123"/>
                      <a:pt x="15239" y="8590"/>
                    </a:cubicBezTo>
                    <a:cubicBezTo>
                      <a:pt x="15239" y="8590"/>
                      <a:pt x="16064" y="6078"/>
                      <a:pt x="16064" y="607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accent1"/>
                  </a:solidFill>
                </a:endParaRPr>
              </a:p>
            </p:txBody>
          </p:sp>
          <p:sp>
            <p:nvSpPr>
              <p:cNvPr id="23" name="iṥḷidé">
                <a:extLst>
                  <a:ext uri="{FF2B5EF4-FFF2-40B4-BE49-F238E27FC236}">
                    <a16:creationId xmlns:a16="http://schemas.microsoft.com/office/drawing/2014/main" id="{AD0CFFED-30D8-4952-B1ED-0E1ECEB20772}"/>
                  </a:ext>
                </a:extLst>
              </p:cNvPr>
              <p:cNvSpPr/>
              <p:nvPr/>
            </p:nvSpPr>
            <p:spPr>
              <a:xfrm>
                <a:off x="7515249" y="4069163"/>
                <a:ext cx="1462358" cy="17680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1" h="21600" extrusionOk="0">
                    <a:moveTo>
                      <a:pt x="12495" y="4108"/>
                    </a:moveTo>
                    <a:cubicBezTo>
                      <a:pt x="12257" y="3765"/>
                      <a:pt x="12257" y="3203"/>
                      <a:pt x="12495" y="2859"/>
                    </a:cubicBezTo>
                    <a:lnTo>
                      <a:pt x="14046" y="624"/>
                    </a:lnTo>
                    <a:cubicBezTo>
                      <a:pt x="14285" y="281"/>
                      <a:pt x="14870" y="0"/>
                      <a:pt x="15347" y="0"/>
                    </a:cubicBezTo>
                    <a:lnTo>
                      <a:pt x="18450" y="0"/>
                    </a:lnTo>
                    <a:cubicBezTo>
                      <a:pt x="18927" y="0"/>
                      <a:pt x="19512" y="281"/>
                      <a:pt x="19750" y="624"/>
                    </a:cubicBezTo>
                    <a:lnTo>
                      <a:pt x="21302" y="2859"/>
                    </a:lnTo>
                    <a:cubicBezTo>
                      <a:pt x="21540" y="3203"/>
                      <a:pt x="21540" y="3765"/>
                      <a:pt x="21302" y="4108"/>
                    </a:cubicBezTo>
                    <a:lnTo>
                      <a:pt x="19750" y="6343"/>
                    </a:lnTo>
                    <a:cubicBezTo>
                      <a:pt x="19512" y="6686"/>
                      <a:pt x="18927" y="6967"/>
                      <a:pt x="18450" y="6967"/>
                    </a:cubicBezTo>
                    <a:lnTo>
                      <a:pt x="16719" y="6967"/>
                    </a:lnTo>
                    <a:cubicBezTo>
                      <a:pt x="16242" y="6967"/>
                      <a:pt x="15657" y="7248"/>
                      <a:pt x="15418" y="7592"/>
                    </a:cubicBezTo>
                    <a:lnTo>
                      <a:pt x="15245" y="7842"/>
                    </a:lnTo>
                    <a:cubicBezTo>
                      <a:pt x="15006" y="8185"/>
                      <a:pt x="15006" y="8747"/>
                      <a:pt x="15245" y="9091"/>
                    </a:cubicBezTo>
                    <a:lnTo>
                      <a:pt x="18658" y="14008"/>
                    </a:lnTo>
                    <a:cubicBezTo>
                      <a:pt x="18897" y="14352"/>
                      <a:pt x="18897" y="14914"/>
                      <a:pt x="18658" y="15257"/>
                    </a:cubicBezTo>
                    <a:lnTo>
                      <a:pt x="14689" y="20976"/>
                    </a:lnTo>
                    <a:cubicBezTo>
                      <a:pt x="14450" y="21319"/>
                      <a:pt x="13865" y="21600"/>
                      <a:pt x="13388" y="21600"/>
                    </a:cubicBezTo>
                    <a:lnTo>
                      <a:pt x="5449" y="21600"/>
                    </a:lnTo>
                    <a:cubicBezTo>
                      <a:pt x="4972" y="21600"/>
                      <a:pt x="4387" y="21319"/>
                      <a:pt x="4148" y="20975"/>
                    </a:cubicBezTo>
                    <a:lnTo>
                      <a:pt x="178" y="15257"/>
                    </a:lnTo>
                    <a:cubicBezTo>
                      <a:pt x="-60" y="14914"/>
                      <a:pt x="-60" y="14352"/>
                      <a:pt x="178" y="14008"/>
                    </a:cubicBezTo>
                    <a:lnTo>
                      <a:pt x="4148" y="8290"/>
                    </a:lnTo>
                    <a:cubicBezTo>
                      <a:pt x="4387" y="7946"/>
                      <a:pt x="4972" y="7665"/>
                      <a:pt x="5449" y="7665"/>
                    </a:cubicBezTo>
                    <a:lnTo>
                      <a:pt x="12276" y="7665"/>
                    </a:lnTo>
                    <a:cubicBezTo>
                      <a:pt x="12753" y="7665"/>
                      <a:pt x="13338" y="7384"/>
                      <a:pt x="13576" y="7041"/>
                    </a:cubicBezTo>
                    <a:lnTo>
                      <a:pt x="13620" y="6978"/>
                    </a:lnTo>
                    <a:cubicBezTo>
                      <a:pt x="13859" y="6634"/>
                      <a:pt x="13859" y="6072"/>
                      <a:pt x="13620" y="5729"/>
                    </a:cubicBezTo>
                    <a:cubicBezTo>
                      <a:pt x="13620" y="5729"/>
                      <a:pt x="12495" y="4108"/>
                      <a:pt x="12495" y="410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accent1"/>
                  </a:solidFill>
                </a:endParaRPr>
              </a:p>
            </p:txBody>
          </p:sp>
          <p:sp>
            <p:nvSpPr>
              <p:cNvPr id="24" name="îslïďe">
                <a:extLst>
                  <a:ext uri="{FF2B5EF4-FFF2-40B4-BE49-F238E27FC236}">
                    <a16:creationId xmlns:a16="http://schemas.microsoft.com/office/drawing/2014/main" id="{0CDBF7DD-407C-4032-B4AE-BDBCF1066B08}"/>
                  </a:ext>
                </a:extLst>
              </p:cNvPr>
              <p:cNvSpPr/>
              <p:nvPr/>
            </p:nvSpPr>
            <p:spPr>
              <a:xfrm>
                <a:off x="8961840" y="4425247"/>
                <a:ext cx="1488847" cy="1752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3" h="21600" extrusionOk="0">
                    <a:moveTo>
                      <a:pt x="2976" y="7028"/>
                    </a:moveTo>
                    <a:cubicBezTo>
                      <a:pt x="2508" y="7028"/>
                      <a:pt x="1933" y="6745"/>
                      <a:pt x="1699" y="6398"/>
                    </a:cubicBezTo>
                    <a:lnTo>
                      <a:pt x="175" y="4144"/>
                    </a:lnTo>
                    <a:cubicBezTo>
                      <a:pt x="-59" y="3797"/>
                      <a:pt x="-59" y="3231"/>
                      <a:pt x="175" y="2884"/>
                    </a:cubicBezTo>
                    <a:lnTo>
                      <a:pt x="1699" y="630"/>
                    </a:lnTo>
                    <a:cubicBezTo>
                      <a:pt x="1933" y="283"/>
                      <a:pt x="2508" y="0"/>
                      <a:pt x="2977" y="0"/>
                    </a:cubicBezTo>
                    <a:lnTo>
                      <a:pt x="6024" y="0"/>
                    </a:lnTo>
                    <a:cubicBezTo>
                      <a:pt x="6493" y="0"/>
                      <a:pt x="7068" y="283"/>
                      <a:pt x="7302" y="630"/>
                    </a:cubicBezTo>
                    <a:lnTo>
                      <a:pt x="8826" y="2884"/>
                    </a:lnTo>
                    <a:cubicBezTo>
                      <a:pt x="9060" y="3230"/>
                      <a:pt x="9060" y="3797"/>
                      <a:pt x="8826" y="4144"/>
                    </a:cubicBezTo>
                    <a:lnTo>
                      <a:pt x="7975" y="5402"/>
                    </a:lnTo>
                    <a:cubicBezTo>
                      <a:pt x="7741" y="5748"/>
                      <a:pt x="7741" y="6315"/>
                      <a:pt x="7976" y="6661"/>
                    </a:cubicBezTo>
                    <a:lnTo>
                      <a:pt x="8146" y="6914"/>
                    </a:lnTo>
                    <a:cubicBezTo>
                      <a:pt x="8380" y="7260"/>
                      <a:pt x="8955" y="7544"/>
                      <a:pt x="9424" y="7544"/>
                    </a:cubicBezTo>
                    <a:lnTo>
                      <a:pt x="16130" y="7544"/>
                    </a:lnTo>
                    <a:cubicBezTo>
                      <a:pt x="16598" y="7544"/>
                      <a:pt x="17173" y="7827"/>
                      <a:pt x="17407" y="8174"/>
                    </a:cubicBezTo>
                    <a:lnTo>
                      <a:pt x="21307" y="13942"/>
                    </a:lnTo>
                    <a:cubicBezTo>
                      <a:pt x="21541" y="14288"/>
                      <a:pt x="21541" y="14855"/>
                      <a:pt x="21307" y="15202"/>
                    </a:cubicBezTo>
                    <a:lnTo>
                      <a:pt x="17407" y="20970"/>
                    </a:lnTo>
                    <a:cubicBezTo>
                      <a:pt x="17173" y="21317"/>
                      <a:pt x="16598" y="21600"/>
                      <a:pt x="16130" y="21600"/>
                    </a:cubicBezTo>
                    <a:lnTo>
                      <a:pt x="8331" y="21600"/>
                    </a:lnTo>
                    <a:cubicBezTo>
                      <a:pt x="7863" y="21600"/>
                      <a:pt x="7288" y="21317"/>
                      <a:pt x="7054" y="20970"/>
                    </a:cubicBezTo>
                    <a:lnTo>
                      <a:pt x="3154" y="15202"/>
                    </a:lnTo>
                    <a:cubicBezTo>
                      <a:pt x="2920" y="14855"/>
                      <a:pt x="2920" y="14288"/>
                      <a:pt x="3154" y="13942"/>
                    </a:cubicBezTo>
                    <a:lnTo>
                      <a:pt x="6507" y="8982"/>
                    </a:lnTo>
                    <a:cubicBezTo>
                      <a:pt x="6742" y="8635"/>
                      <a:pt x="6742" y="8068"/>
                      <a:pt x="6507" y="7722"/>
                    </a:cubicBezTo>
                    <a:lnTo>
                      <a:pt x="6464" y="7658"/>
                    </a:lnTo>
                    <a:cubicBezTo>
                      <a:pt x="6230" y="7312"/>
                      <a:pt x="5655" y="7028"/>
                      <a:pt x="5187" y="7028"/>
                    </a:cubicBezTo>
                    <a:cubicBezTo>
                      <a:pt x="5187" y="7028"/>
                      <a:pt x="2976" y="7028"/>
                      <a:pt x="2976" y="702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accent1"/>
                  </a:solidFill>
                </a:endParaRPr>
              </a:p>
            </p:txBody>
          </p:sp>
          <p:sp>
            <p:nvSpPr>
              <p:cNvPr id="25" name="íṩ1ïḋè">
                <a:extLst>
                  <a:ext uri="{FF2B5EF4-FFF2-40B4-BE49-F238E27FC236}">
                    <a16:creationId xmlns:a16="http://schemas.microsoft.com/office/drawing/2014/main" id="{B216226A-95CD-4A2A-8C36-2E56F6668CCF}"/>
                  </a:ext>
                </a:extLst>
              </p:cNvPr>
              <p:cNvSpPr/>
              <p:nvPr/>
            </p:nvSpPr>
            <p:spPr>
              <a:xfrm>
                <a:off x="9570151" y="3772426"/>
                <a:ext cx="1998072" cy="11406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600" extrusionOk="0">
                    <a:moveTo>
                      <a:pt x="5448" y="15522"/>
                    </a:moveTo>
                    <a:cubicBezTo>
                      <a:pt x="5274" y="16055"/>
                      <a:pt x="4845" y="16490"/>
                      <a:pt x="4495" y="16490"/>
                    </a:cubicBezTo>
                    <a:lnTo>
                      <a:pt x="2221" y="16490"/>
                    </a:lnTo>
                    <a:cubicBezTo>
                      <a:pt x="1871" y="16490"/>
                      <a:pt x="1443" y="16054"/>
                      <a:pt x="1268" y="15522"/>
                    </a:cubicBezTo>
                    <a:lnTo>
                      <a:pt x="131" y="12058"/>
                    </a:lnTo>
                    <a:cubicBezTo>
                      <a:pt x="-44" y="11526"/>
                      <a:pt x="-44" y="10655"/>
                      <a:pt x="131" y="10122"/>
                    </a:cubicBezTo>
                    <a:lnTo>
                      <a:pt x="1268" y="6658"/>
                    </a:lnTo>
                    <a:cubicBezTo>
                      <a:pt x="1443" y="6126"/>
                      <a:pt x="1872" y="5690"/>
                      <a:pt x="2221" y="5690"/>
                    </a:cubicBezTo>
                    <a:lnTo>
                      <a:pt x="4495" y="5690"/>
                    </a:lnTo>
                    <a:cubicBezTo>
                      <a:pt x="4845" y="5690"/>
                      <a:pt x="5273" y="6126"/>
                      <a:pt x="5448" y="6658"/>
                    </a:cubicBezTo>
                    <a:lnTo>
                      <a:pt x="6083" y="8591"/>
                    </a:lnTo>
                    <a:cubicBezTo>
                      <a:pt x="6258" y="9123"/>
                      <a:pt x="6686" y="9559"/>
                      <a:pt x="7036" y="9558"/>
                    </a:cubicBezTo>
                    <a:lnTo>
                      <a:pt x="7291" y="9558"/>
                    </a:lnTo>
                    <a:cubicBezTo>
                      <a:pt x="7640" y="9558"/>
                      <a:pt x="8069" y="9123"/>
                      <a:pt x="8244" y="8590"/>
                    </a:cubicBezTo>
                    <a:lnTo>
                      <a:pt x="10746" y="968"/>
                    </a:lnTo>
                    <a:cubicBezTo>
                      <a:pt x="10921" y="436"/>
                      <a:pt x="11350" y="0"/>
                      <a:pt x="11699" y="0"/>
                    </a:cubicBezTo>
                    <a:lnTo>
                      <a:pt x="17518" y="0"/>
                    </a:lnTo>
                    <a:cubicBezTo>
                      <a:pt x="17868" y="0"/>
                      <a:pt x="18297" y="436"/>
                      <a:pt x="18472" y="968"/>
                    </a:cubicBezTo>
                    <a:lnTo>
                      <a:pt x="21381" y="9832"/>
                    </a:lnTo>
                    <a:cubicBezTo>
                      <a:pt x="21556" y="10365"/>
                      <a:pt x="21556" y="11236"/>
                      <a:pt x="21381" y="11768"/>
                    </a:cubicBezTo>
                    <a:lnTo>
                      <a:pt x="18472" y="20632"/>
                    </a:lnTo>
                    <a:cubicBezTo>
                      <a:pt x="18297" y="21164"/>
                      <a:pt x="17868" y="21600"/>
                      <a:pt x="17518" y="21600"/>
                    </a:cubicBezTo>
                    <a:lnTo>
                      <a:pt x="11699" y="21600"/>
                    </a:lnTo>
                    <a:cubicBezTo>
                      <a:pt x="11350" y="21600"/>
                      <a:pt x="10921" y="21164"/>
                      <a:pt x="10746" y="20632"/>
                    </a:cubicBezTo>
                    <a:lnTo>
                      <a:pt x="8244" y="13010"/>
                    </a:lnTo>
                    <a:cubicBezTo>
                      <a:pt x="8069" y="12477"/>
                      <a:pt x="7640" y="12042"/>
                      <a:pt x="7290" y="12042"/>
                    </a:cubicBezTo>
                    <a:lnTo>
                      <a:pt x="7226" y="12042"/>
                    </a:lnTo>
                    <a:cubicBezTo>
                      <a:pt x="6877" y="12042"/>
                      <a:pt x="6448" y="12477"/>
                      <a:pt x="6273" y="13010"/>
                    </a:cubicBezTo>
                    <a:cubicBezTo>
                      <a:pt x="6273" y="13010"/>
                      <a:pt x="5448" y="15522"/>
                      <a:pt x="5448" y="1552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accent1"/>
                  </a:solidFill>
                </a:endParaRPr>
              </a:p>
            </p:txBody>
          </p:sp>
          <p:sp>
            <p:nvSpPr>
              <p:cNvPr id="26" name="íSḷiḑé">
                <a:extLst>
                  <a:ext uri="{FF2B5EF4-FFF2-40B4-BE49-F238E27FC236}">
                    <a16:creationId xmlns:a16="http://schemas.microsoft.com/office/drawing/2014/main" id="{58CDAF61-3451-43CC-9DEE-B96FDE5C325A}"/>
                  </a:ext>
                </a:extLst>
              </p:cNvPr>
              <p:cNvSpPr/>
              <p:nvPr/>
            </p:nvSpPr>
            <p:spPr>
              <a:xfrm>
                <a:off x="9570151" y="2170047"/>
                <a:ext cx="1462345" cy="1768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1" h="21600" extrusionOk="0">
                    <a:moveTo>
                      <a:pt x="8985" y="17492"/>
                    </a:moveTo>
                    <a:cubicBezTo>
                      <a:pt x="9223" y="17835"/>
                      <a:pt x="9223" y="18397"/>
                      <a:pt x="8985" y="18741"/>
                    </a:cubicBezTo>
                    <a:lnTo>
                      <a:pt x="7433" y="20976"/>
                    </a:lnTo>
                    <a:cubicBezTo>
                      <a:pt x="7195" y="21319"/>
                      <a:pt x="6610" y="21600"/>
                      <a:pt x="6133" y="21600"/>
                    </a:cubicBezTo>
                    <a:lnTo>
                      <a:pt x="3030" y="21600"/>
                    </a:lnTo>
                    <a:cubicBezTo>
                      <a:pt x="2553" y="21600"/>
                      <a:pt x="1968" y="21319"/>
                      <a:pt x="1730" y="20976"/>
                    </a:cubicBezTo>
                    <a:lnTo>
                      <a:pt x="178" y="18741"/>
                    </a:lnTo>
                    <a:cubicBezTo>
                      <a:pt x="-60" y="18397"/>
                      <a:pt x="-60" y="17835"/>
                      <a:pt x="178" y="17492"/>
                    </a:cubicBezTo>
                    <a:lnTo>
                      <a:pt x="1730" y="15257"/>
                    </a:lnTo>
                    <a:cubicBezTo>
                      <a:pt x="1968" y="14914"/>
                      <a:pt x="2553" y="14633"/>
                      <a:pt x="3030" y="14633"/>
                    </a:cubicBezTo>
                    <a:lnTo>
                      <a:pt x="4761" y="14633"/>
                    </a:lnTo>
                    <a:cubicBezTo>
                      <a:pt x="5238" y="14633"/>
                      <a:pt x="5823" y="14352"/>
                      <a:pt x="6062" y="14008"/>
                    </a:cubicBezTo>
                    <a:lnTo>
                      <a:pt x="6235" y="13758"/>
                    </a:lnTo>
                    <a:cubicBezTo>
                      <a:pt x="6474" y="13415"/>
                      <a:pt x="6474" y="12853"/>
                      <a:pt x="6235" y="12509"/>
                    </a:cubicBezTo>
                    <a:lnTo>
                      <a:pt x="2822" y="7592"/>
                    </a:lnTo>
                    <a:cubicBezTo>
                      <a:pt x="2583" y="7248"/>
                      <a:pt x="2583" y="6686"/>
                      <a:pt x="2822" y="6343"/>
                    </a:cubicBezTo>
                    <a:lnTo>
                      <a:pt x="6791" y="624"/>
                    </a:lnTo>
                    <a:cubicBezTo>
                      <a:pt x="7030" y="281"/>
                      <a:pt x="7615" y="0"/>
                      <a:pt x="8092" y="0"/>
                    </a:cubicBezTo>
                    <a:lnTo>
                      <a:pt x="16032" y="0"/>
                    </a:lnTo>
                    <a:cubicBezTo>
                      <a:pt x="16508" y="0"/>
                      <a:pt x="17094" y="281"/>
                      <a:pt x="17332" y="625"/>
                    </a:cubicBezTo>
                    <a:lnTo>
                      <a:pt x="21302" y="6343"/>
                    </a:lnTo>
                    <a:cubicBezTo>
                      <a:pt x="21540" y="6686"/>
                      <a:pt x="21540" y="7248"/>
                      <a:pt x="21302" y="7592"/>
                    </a:cubicBezTo>
                    <a:lnTo>
                      <a:pt x="17332" y="13310"/>
                    </a:lnTo>
                    <a:cubicBezTo>
                      <a:pt x="17093" y="13654"/>
                      <a:pt x="16508" y="13935"/>
                      <a:pt x="16031" y="13935"/>
                    </a:cubicBezTo>
                    <a:lnTo>
                      <a:pt x="9204" y="13935"/>
                    </a:lnTo>
                    <a:cubicBezTo>
                      <a:pt x="8727" y="13935"/>
                      <a:pt x="8142" y="14216"/>
                      <a:pt x="7904" y="14559"/>
                    </a:cubicBezTo>
                    <a:lnTo>
                      <a:pt x="7860" y="14622"/>
                    </a:lnTo>
                    <a:cubicBezTo>
                      <a:pt x="7621" y="14966"/>
                      <a:pt x="7621" y="15528"/>
                      <a:pt x="7860" y="15871"/>
                    </a:cubicBezTo>
                    <a:cubicBezTo>
                      <a:pt x="7860" y="15871"/>
                      <a:pt x="8985" y="17492"/>
                      <a:pt x="8985" y="1749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accent1"/>
                  </a:solidFill>
                </a:endParaRPr>
              </a:p>
            </p:txBody>
          </p:sp>
          <p:sp>
            <p:nvSpPr>
              <p:cNvPr id="27" name="išļïḓé">
                <a:extLst>
                  <a:ext uri="{FF2B5EF4-FFF2-40B4-BE49-F238E27FC236}">
                    <a16:creationId xmlns:a16="http://schemas.microsoft.com/office/drawing/2014/main" id="{981E1519-EDF0-488F-B462-154A236E80CB}"/>
                  </a:ext>
                </a:extLst>
              </p:cNvPr>
              <p:cNvSpPr/>
              <p:nvPr/>
            </p:nvSpPr>
            <p:spPr>
              <a:xfrm>
                <a:off x="9807788" y="2468227"/>
                <a:ext cx="1096185" cy="488167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accent1"/>
                    </a:solidFill>
                  </a:rPr>
                  <a:t>Text</a:t>
                </a:r>
                <a:endParaRPr lang="zh-CN" altLang="en-US" b="1" i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8" name="íś1iḑê">
                <a:extLst>
                  <a:ext uri="{FF2B5EF4-FFF2-40B4-BE49-F238E27FC236}">
                    <a16:creationId xmlns:a16="http://schemas.microsoft.com/office/drawing/2014/main" id="{2FB20C57-FCB8-4E1D-A299-38D6A2908D6E}"/>
                  </a:ext>
                </a:extLst>
              </p:cNvPr>
              <p:cNvSpPr/>
              <p:nvPr/>
            </p:nvSpPr>
            <p:spPr>
              <a:xfrm>
                <a:off x="10369650" y="4053652"/>
                <a:ext cx="1096185" cy="488167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accent1"/>
                    </a:solidFill>
                  </a:rPr>
                  <a:t>Text</a:t>
                </a:r>
                <a:endParaRPr lang="zh-CN" altLang="en-US" b="1" i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9" name="ïṡḻiďé">
                <a:extLst>
                  <a:ext uri="{FF2B5EF4-FFF2-40B4-BE49-F238E27FC236}">
                    <a16:creationId xmlns:a16="http://schemas.microsoft.com/office/drawing/2014/main" id="{E15F2258-3D29-4846-9EA1-9B2C883F112D}"/>
                  </a:ext>
                </a:extLst>
              </p:cNvPr>
              <p:cNvSpPr/>
              <p:nvPr/>
            </p:nvSpPr>
            <p:spPr>
              <a:xfrm>
                <a:off x="9277387" y="5335747"/>
                <a:ext cx="1096185" cy="488167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accent1"/>
                    </a:solidFill>
                  </a:rPr>
                  <a:t>Text</a:t>
                </a:r>
                <a:endParaRPr lang="zh-CN" altLang="en-US" b="1" i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0" name="işľidé">
                <a:extLst>
                  <a:ext uri="{FF2B5EF4-FFF2-40B4-BE49-F238E27FC236}">
                    <a16:creationId xmlns:a16="http://schemas.microsoft.com/office/drawing/2014/main" id="{CD54B8CF-AD54-437B-8634-913359DAE068}"/>
                  </a:ext>
                </a:extLst>
              </p:cNvPr>
              <p:cNvSpPr/>
              <p:nvPr/>
            </p:nvSpPr>
            <p:spPr>
              <a:xfrm>
                <a:off x="7598548" y="4993640"/>
                <a:ext cx="1096185" cy="488167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accent1"/>
                    </a:solidFill>
                  </a:rPr>
                  <a:t>Text</a:t>
                </a:r>
                <a:endParaRPr lang="zh-CN" altLang="en-US" b="1" i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1" name="í$ļiďê">
                <a:extLst>
                  <a:ext uri="{FF2B5EF4-FFF2-40B4-BE49-F238E27FC236}">
                    <a16:creationId xmlns:a16="http://schemas.microsoft.com/office/drawing/2014/main" id="{692C50FD-F615-432B-ACA0-0CFD077B2CBD}"/>
                  </a:ext>
                </a:extLst>
              </p:cNvPr>
              <p:cNvSpPr/>
              <p:nvPr/>
            </p:nvSpPr>
            <p:spPr>
              <a:xfrm>
                <a:off x="7052557" y="3444503"/>
                <a:ext cx="1096185" cy="488167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accent1"/>
                    </a:solidFill>
                  </a:rPr>
                  <a:t>Text</a:t>
                </a:r>
                <a:endParaRPr lang="zh-CN" altLang="en-US" b="1" i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2" name="ísḻide">
                <a:extLst>
                  <a:ext uri="{FF2B5EF4-FFF2-40B4-BE49-F238E27FC236}">
                    <a16:creationId xmlns:a16="http://schemas.microsoft.com/office/drawing/2014/main" id="{336646DC-8A8D-4A3A-B0EF-BA2DFAF4048F}"/>
                  </a:ext>
                </a:extLst>
              </p:cNvPr>
              <p:cNvSpPr/>
              <p:nvPr/>
            </p:nvSpPr>
            <p:spPr>
              <a:xfrm>
                <a:off x="8174776" y="2137436"/>
                <a:ext cx="1096185" cy="488167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accent1"/>
                    </a:solidFill>
                  </a:rPr>
                  <a:t>Text</a:t>
                </a:r>
                <a:endParaRPr lang="zh-CN" altLang="en-US" b="1" i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3" name="iṧlîḑé">
                <a:extLst>
                  <a:ext uri="{FF2B5EF4-FFF2-40B4-BE49-F238E27FC236}">
                    <a16:creationId xmlns:a16="http://schemas.microsoft.com/office/drawing/2014/main" id="{6FB8D6F3-96F8-44F2-A549-37B7B8F114FE}"/>
                  </a:ext>
                </a:extLst>
              </p:cNvPr>
              <p:cNvSpPr txBox="1"/>
              <p:nvPr/>
            </p:nvSpPr>
            <p:spPr>
              <a:xfrm>
                <a:off x="9028116" y="3136383"/>
                <a:ext cx="490352" cy="41052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ctr"/>
                <a:r>
                  <a:rPr lang="en-US" sz="1200" dirty="0"/>
                  <a:t>01</a:t>
                </a:r>
              </a:p>
            </p:txBody>
          </p:sp>
          <p:sp>
            <p:nvSpPr>
              <p:cNvPr id="34" name="iśḻiďê">
                <a:extLst>
                  <a:ext uri="{FF2B5EF4-FFF2-40B4-BE49-F238E27FC236}">
                    <a16:creationId xmlns:a16="http://schemas.microsoft.com/office/drawing/2014/main" id="{14E6FBD3-7CC8-4A79-BC90-40CBFF6D4F9C}"/>
                  </a:ext>
                </a:extLst>
              </p:cNvPr>
              <p:cNvSpPr txBox="1"/>
              <p:nvPr/>
            </p:nvSpPr>
            <p:spPr>
              <a:xfrm>
                <a:off x="9639092" y="3476257"/>
                <a:ext cx="490352" cy="41052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ctr"/>
                <a:r>
                  <a:rPr lang="en-US" sz="1200"/>
                  <a:t>02</a:t>
                </a:r>
              </a:p>
            </p:txBody>
          </p:sp>
          <p:sp>
            <p:nvSpPr>
              <p:cNvPr id="35" name="ís1iḓé">
                <a:extLst>
                  <a:ext uri="{FF2B5EF4-FFF2-40B4-BE49-F238E27FC236}">
                    <a16:creationId xmlns:a16="http://schemas.microsoft.com/office/drawing/2014/main" id="{23F148A4-DD20-49F2-A37F-DCEA9DE713ED}"/>
                  </a:ext>
                </a:extLst>
              </p:cNvPr>
              <p:cNvSpPr txBox="1"/>
              <p:nvPr/>
            </p:nvSpPr>
            <p:spPr>
              <a:xfrm>
                <a:off x="9639092" y="4168637"/>
                <a:ext cx="490352" cy="41052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ctr"/>
                <a:r>
                  <a:rPr lang="en-US" sz="1200"/>
                  <a:t>03</a:t>
                </a:r>
              </a:p>
            </p:txBody>
          </p:sp>
          <p:sp>
            <p:nvSpPr>
              <p:cNvPr id="36" name="iSḷïḍé">
                <a:extLst>
                  <a:ext uri="{FF2B5EF4-FFF2-40B4-BE49-F238E27FC236}">
                    <a16:creationId xmlns:a16="http://schemas.microsoft.com/office/drawing/2014/main" id="{33A318B0-89A0-44F7-BD93-68F2748E98FE}"/>
                  </a:ext>
                </a:extLst>
              </p:cNvPr>
              <p:cNvSpPr txBox="1"/>
              <p:nvPr/>
            </p:nvSpPr>
            <p:spPr>
              <a:xfrm>
                <a:off x="9019592" y="4532949"/>
                <a:ext cx="490352" cy="41052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ctr"/>
                <a:r>
                  <a:rPr lang="en-US" sz="1200"/>
                  <a:t>04</a:t>
                </a:r>
              </a:p>
            </p:txBody>
          </p:sp>
          <p:sp>
            <p:nvSpPr>
              <p:cNvPr id="37" name="i$ľiḓè">
                <a:extLst>
                  <a:ext uri="{FF2B5EF4-FFF2-40B4-BE49-F238E27FC236}">
                    <a16:creationId xmlns:a16="http://schemas.microsoft.com/office/drawing/2014/main" id="{B1CB373B-EE25-40A4-8AEB-72252E3B9F3B}"/>
                  </a:ext>
                </a:extLst>
              </p:cNvPr>
              <p:cNvSpPr txBox="1"/>
              <p:nvPr/>
            </p:nvSpPr>
            <p:spPr>
              <a:xfrm>
                <a:off x="8418477" y="4168544"/>
                <a:ext cx="490352" cy="41052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ctr"/>
                <a:r>
                  <a:rPr lang="en-US" sz="1200"/>
                  <a:t>05</a:t>
                </a:r>
              </a:p>
            </p:txBody>
          </p:sp>
          <p:sp>
            <p:nvSpPr>
              <p:cNvPr id="38" name="ïšlïde">
                <a:extLst>
                  <a:ext uri="{FF2B5EF4-FFF2-40B4-BE49-F238E27FC236}">
                    <a16:creationId xmlns:a16="http://schemas.microsoft.com/office/drawing/2014/main" id="{B16BCB9F-817C-4A5F-9AE9-A5E1BC94304A}"/>
                  </a:ext>
                </a:extLst>
              </p:cNvPr>
              <p:cNvSpPr txBox="1"/>
              <p:nvPr/>
            </p:nvSpPr>
            <p:spPr>
              <a:xfrm>
                <a:off x="8409315" y="3483322"/>
                <a:ext cx="490352" cy="41052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ctr"/>
                <a:r>
                  <a:rPr lang="en-US" sz="1200" dirty="0"/>
                  <a:t>06</a:t>
                </a:r>
              </a:p>
            </p:txBody>
          </p:sp>
        </p:grpSp>
        <p:sp>
          <p:nvSpPr>
            <p:cNvPr id="7" name="íŝlïdê">
              <a:extLst>
                <a:ext uri="{FF2B5EF4-FFF2-40B4-BE49-F238E27FC236}">
                  <a16:creationId xmlns:a16="http://schemas.microsoft.com/office/drawing/2014/main" id="{1D936E55-9EDD-434B-864C-998D3094BE74}"/>
                </a:ext>
              </a:extLst>
            </p:cNvPr>
            <p:cNvSpPr txBox="1"/>
            <p:nvPr/>
          </p:nvSpPr>
          <p:spPr>
            <a:xfrm>
              <a:off x="673103" y="2691383"/>
              <a:ext cx="3489243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8" name="ï$lïḑê">
              <a:extLst>
                <a:ext uri="{FF2B5EF4-FFF2-40B4-BE49-F238E27FC236}">
                  <a16:creationId xmlns:a16="http://schemas.microsoft.com/office/drawing/2014/main" id="{C9C73923-070C-464E-B4D4-4AB4A2BC9258}"/>
                </a:ext>
              </a:extLst>
            </p:cNvPr>
            <p:cNvSpPr txBox="1"/>
            <p:nvPr/>
          </p:nvSpPr>
          <p:spPr>
            <a:xfrm>
              <a:off x="673102" y="3543545"/>
              <a:ext cx="3489244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 fontScale="92500"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  <p:sp>
          <p:nvSpPr>
            <p:cNvPr id="9" name="ï$ľíḓe">
              <a:extLst>
                <a:ext uri="{FF2B5EF4-FFF2-40B4-BE49-F238E27FC236}">
                  <a16:creationId xmlns:a16="http://schemas.microsoft.com/office/drawing/2014/main" id="{27B18061-1D78-4F65-AED7-1258AA39ACE2}"/>
                </a:ext>
              </a:extLst>
            </p:cNvPr>
            <p:cNvSpPr txBox="1"/>
            <p:nvPr/>
          </p:nvSpPr>
          <p:spPr>
            <a:xfrm>
              <a:off x="8277225" y="1762294"/>
              <a:ext cx="3241675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0" name="íśľîḑè">
              <a:extLst>
                <a:ext uri="{FF2B5EF4-FFF2-40B4-BE49-F238E27FC236}">
                  <a16:creationId xmlns:a16="http://schemas.microsoft.com/office/drawing/2014/main" id="{F11B7362-56BA-45BA-9254-CC14845AA075}"/>
                </a:ext>
              </a:extLst>
            </p:cNvPr>
            <p:cNvSpPr txBox="1"/>
            <p:nvPr/>
          </p:nvSpPr>
          <p:spPr>
            <a:xfrm>
              <a:off x="8277225" y="2154806"/>
              <a:ext cx="3241675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Copy paste fonts. Choose the only option to retain text.…</a:t>
              </a:r>
              <a:r>
                <a:rPr lang="de-DE" sz="1100" dirty="0"/>
                <a:t>.</a:t>
              </a: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A815E5B9-2265-401D-8E1C-0B1895AE6808}"/>
                </a:ext>
              </a:extLst>
            </p:cNvPr>
            <p:cNvCxnSpPr>
              <a:cxnSpLocks/>
            </p:cNvCxnSpPr>
            <p:nvPr/>
          </p:nvCxnSpPr>
          <p:spPr>
            <a:xfrm>
              <a:off x="8277225" y="2154806"/>
              <a:ext cx="324167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iṧļíḋe">
              <a:extLst>
                <a:ext uri="{FF2B5EF4-FFF2-40B4-BE49-F238E27FC236}">
                  <a16:creationId xmlns:a16="http://schemas.microsoft.com/office/drawing/2014/main" id="{9D6AFF4A-3258-4A55-8920-81167347E397}"/>
                </a:ext>
              </a:extLst>
            </p:cNvPr>
            <p:cNvSpPr/>
            <p:nvPr/>
          </p:nvSpPr>
          <p:spPr bwMode="auto">
            <a:xfrm>
              <a:off x="11218260" y="1844355"/>
              <a:ext cx="300640" cy="251885"/>
            </a:xfrm>
            <a:custGeom>
              <a:avLst/>
              <a:gdLst>
                <a:gd name="connsiteX0" fmla="*/ 552739 w 609615"/>
                <a:gd name="connsiteY0" fmla="*/ 397213 h 510753"/>
                <a:gd name="connsiteX1" fmla="*/ 609615 w 609615"/>
                <a:gd name="connsiteY1" fmla="*/ 453983 h 510753"/>
                <a:gd name="connsiteX2" fmla="*/ 552739 w 609615"/>
                <a:gd name="connsiteY2" fmla="*/ 510753 h 510753"/>
                <a:gd name="connsiteX3" fmla="*/ 495863 w 609615"/>
                <a:gd name="connsiteY3" fmla="*/ 453983 h 510753"/>
                <a:gd name="connsiteX4" fmla="*/ 552739 w 609615"/>
                <a:gd name="connsiteY4" fmla="*/ 397213 h 510753"/>
                <a:gd name="connsiteX5" fmla="*/ 547870 w 609615"/>
                <a:gd name="connsiteY5" fmla="*/ 198571 h 510753"/>
                <a:gd name="connsiteX6" fmla="*/ 604746 w 609615"/>
                <a:gd name="connsiteY6" fmla="*/ 255341 h 510753"/>
                <a:gd name="connsiteX7" fmla="*/ 547870 w 609615"/>
                <a:gd name="connsiteY7" fmla="*/ 312111 h 510753"/>
                <a:gd name="connsiteX8" fmla="*/ 490994 w 609615"/>
                <a:gd name="connsiteY8" fmla="*/ 255341 h 510753"/>
                <a:gd name="connsiteX9" fmla="*/ 547870 w 609615"/>
                <a:gd name="connsiteY9" fmla="*/ 198571 h 510753"/>
                <a:gd name="connsiteX10" fmla="*/ 119644 w 609615"/>
                <a:gd name="connsiteY10" fmla="*/ 191797 h 510753"/>
                <a:gd name="connsiteX11" fmla="*/ 127891 w 609615"/>
                <a:gd name="connsiteY11" fmla="*/ 196674 h 510753"/>
                <a:gd name="connsiteX12" fmla="*/ 121502 w 609615"/>
                <a:gd name="connsiteY12" fmla="*/ 203292 h 510753"/>
                <a:gd name="connsiteX13" fmla="*/ 129982 w 609615"/>
                <a:gd name="connsiteY13" fmla="*/ 212233 h 510753"/>
                <a:gd name="connsiteX14" fmla="*/ 122664 w 609615"/>
                <a:gd name="connsiteY14" fmla="*/ 226050 h 510753"/>
                <a:gd name="connsiteX15" fmla="*/ 115462 w 609615"/>
                <a:gd name="connsiteY15" fmla="*/ 225702 h 510753"/>
                <a:gd name="connsiteX16" fmla="*/ 109306 w 609615"/>
                <a:gd name="connsiteY16" fmla="*/ 211652 h 510753"/>
                <a:gd name="connsiteX17" fmla="*/ 117669 w 609615"/>
                <a:gd name="connsiteY17" fmla="*/ 203176 h 510753"/>
                <a:gd name="connsiteX18" fmla="*/ 111513 w 609615"/>
                <a:gd name="connsiteY18" fmla="*/ 196441 h 510753"/>
                <a:gd name="connsiteX19" fmla="*/ 88250 w 609615"/>
                <a:gd name="connsiteY19" fmla="*/ 191374 h 510753"/>
                <a:gd name="connsiteX20" fmla="*/ 111272 w 609615"/>
                <a:gd name="connsiteY20" fmla="*/ 231774 h 510753"/>
                <a:gd name="connsiteX21" fmla="*/ 119760 w 609615"/>
                <a:gd name="connsiteY21" fmla="*/ 238160 h 510753"/>
                <a:gd name="connsiteX22" fmla="*/ 128364 w 609615"/>
                <a:gd name="connsiteY22" fmla="*/ 231891 h 510753"/>
                <a:gd name="connsiteX23" fmla="*/ 152316 w 609615"/>
                <a:gd name="connsiteY23" fmla="*/ 191490 h 510753"/>
                <a:gd name="connsiteX24" fmla="*/ 195918 w 609615"/>
                <a:gd name="connsiteY24" fmla="*/ 193812 h 510753"/>
                <a:gd name="connsiteX25" fmla="*/ 228241 w 609615"/>
                <a:gd name="connsiteY25" fmla="*/ 204725 h 510753"/>
                <a:gd name="connsiteX26" fmla="*/ 239287 w 609615"/>
                <a:gd name="connsiteY26" fmla="*/ 236302 h 510753"/>
                <a:gd name="connsiteX27" fmla="*/ 239287 w 609615"/>
                <a:gd name="connsiteY27" fmla="*/ 249653 h 510753"/>
                <a:gd name="connsiteX28" fmla="*/ 183360 w 609615"/>
                <a:gd name="connsiteY28" fmla="*/ 461987 h 510753"/>
                <a:gd name="connsiteX29" fmla="*/ 132433 w 609615"/>
                <a:gd name="connsiteY29" fmla="*/ 501227 h 510753"/>
                <a:gd name="connsiteX30" fmla="*/ 122085 w 609615"/>
                <a:gd name="connsiteY30" fmla="*/ 501227 h 510753"/>
                <a:gd name="connsiteX31" fmla="*/ 68949 w 609615"/>
                <a:gd name="connsiteY31" fmla="*/ 462568 h 510753"/>
                <a:gd name="connsiteX32" fmla="*/ 0 w 609615"/>
                <a:gd name="connsiteY32" fmla="*/ 249769 h 510753"/>
                <a:gd name="connsiteX33" fmla="*/ 0 w 609615"/>
                <a:gd name="connsiteY33" fmla="*/ 236302 h 510753"/>
                <a:gd name="connsiteX34" fmla="*/ 11046 w 609615"/>
                <a:gd name="connsiteY34" fmla="*/ 204725 h 510753"/>
                <a:gd name="connsiteX35" fmla="*/ 43369 w 609615"/>
                <a:gd name="connsiteY35" fmla="*/ 193812 h 510753"/>
                <a:gd name="connsiteX36" fmla="*/ 138106 w 609615"/>
                <a:gd name="connsiteY36" fmla="*/ 151894 h 510753"/>
                <a:gd name="connsiteX37" fmla="*/ 143448 w 609615"/>
                <a:gd name="connsiteY37" fmla="*/ 154218 h 510753"/>
                <a:gd name="connsiteX38" fmla="*/ 141125 w 609615"/>
                <a:gd name="connsiteY38" fmla="*/ 159679 h 510753"/>
                <a:gd name="connsiteX39" fmla="*/ 118014 w 609615"/>
                <a:gd name="connsiteY39" fmla="*/ 164559 h 510753"/>
                <a:gd name="connsiteX40" fmla="*/ 98271 w 609615"/>
                <a:gd name="connsiteY40" fmla="*/ 158982 h 510753"/>
                <a:gd name="connsiteX41" fmla="*/ 97691 w 609615"/>
                <a:gd name="connsiteY41" fmla="*/ 153172 h 510753"/>
                <a:gd name="connsiteX42" fmla="*/ 103497 w 609615"/>
                <a:gd name="connsiteY42" fmla="*/ 152591 h 510753"/>
                <a:gd name="connsiteX43" fmla="*/ 138106 w 609615"/>
                <a:gd name="connsiteY43" fmla="*/ 151894 h 510753"/>
                <a:gd name="connsiteX44" fmla="*/ 139648 w 609615"/>
                <a:gd name="connsiteY44" fmla="*/ 119739 h 510753"/>
                <a:gd name="connsiteX45" fmla="*/ 149316 w 609615"/>
                <a:gd name="connsiteY45" fmla="*/ 134921 h 510753"/>
                <a:gd name="connsiteX46" fmla="*/ 129981 w 609615"/>
                <a:gd name="connsiteY46" fmla="*/ 134921 h 510753"/>
                <a:gd name="connsiteX47" fmla="*/ 139648 w 609615"/>
                <a:gd name="connsiteY47" fmla="*/ 119739 h 510753"/>
                <a:gd name="connsiteX48" fmla="*/ 91170 w 609615"/>
                <a:gd name="connsiteY48" fmla="*/ 119739 h 510753"/>
                <a:gd name="connsiteX49" fmla="*/ 100838 w 609615"/>
                <a:gd name="connsiteY49" fmla="*/ 134921 h 510753"/>
                <a:gd name="connsiteX50" fmla="*/ 81503 w 609615"/>
                <a:gd name="connsiteY50" fmla="*/ 134921 h 510753"/>
                <a:gd name="connsiteX51" fmla="*/ 91170 w 609615"/>
                <a:gd name="connsiteY51" fmla="*/ 119739 h 510753"/>
                <a:gd name="connsiteX52" fmla="*/ 95591 w 609615"/>
                <a:gd name="connsiteY52" fmla="*/ 95554 h 510753"/>
                <a:gd name="connsiteX53" fmla="*/ 67686 w 609615"/>
                <a:gd name="connsiteY53" fmla="*/ 130042 h 510753"/>
                <a:gd name="connsiteX54" fmla="*/ 67686 w 609615"/>
                <a:gd name="connsiteY54" fmla="*/ 157679 h 510753"/>
                <a:gd name="connsiteX55" fmla="*/ 84313 w 609615"/>
                <a:gd name="connsiteY55" fmla="*/ 174168 h 510753"/>
                <a:gd name="connsiteX56" fmla="*/ 153379 w 609615"/>
                <a:gd name="connsiteY56" fmla="*/ 174168 h 510753"/>
                <a:gd name="connsiteX57" fmla="*/ 169890 w 609615"/>
                <a:gd name="connsiteY57" fmla="*/ 157562 h 510753"/>
                <a:gd name="connsiteX58" fmla="*/ 169890 w 609615"/>
                <a:gd name="connsiteY58" fmla="*/ 112043 h 510753"/>
                <a:gd name="connsiteX59" fmla="*/ 100359 w 609615"/>
                <a:gd name="connsiteY59" fmla="*/ 95554 h 510753"/>
                <a:gd name="connsiteX60" fmla="*/ 305807 w 609615"/>
                <a:gd name="connsiteY60" fmla="*/ 35565 h 510753"/>
                <a:gd name="connsiteX61" fmla="*/ 415442 w 609615"/>
                <a:gd name="connsiteY61" fmla="*/ 35565 h 510753"/>
                <a:gd name="connsiteX62" fmla="*/ 433695 w 609615"/>
                <a:gd name="connsiteY62" fmla="*/ 53792 h 510753"/>
                <a:gd name="connsiteX63" fmla="*/ 415442 w 609615"/>
                <a:gd name="connsiteY63" fmla="*/ 72018 h 510753"/>
                <a:gd name="connsiteX64" fmla="*/ 324060 w 609615"/>
                <a:gd name="connsiteY64" fmla="*/ 72018 h 510753"/>
                <a:gd name="connsiteX65" fmla="*/ 324060 w 609615"/>
                <a:gd name="connsiteY65" fmla="*/ 237103 h 510753"/>
                <a:gd name="connsiteX66" fmla="*/ 415442 w 609615"/>
                <a:gd name="connsiteY66" fmla="*/ 237103 h 510753"/>
                <a:gd name="connsiteX67" fmla="*/ 433695 w 609615"/>
                <a:gd name="connsiteY67" fmla="*/ 255330 h 510753"/>
                <a:gd name="connsiteX68" fmla="*/ 415442 w 609615"/>
                <a:gd name="connsiteY68" fmla="*/ 273556 h 510753"/>
                <a:gd name="connsiteX69" fmla="*/ 324060 w 609615"/>
                <a:gd name="connsiteY69" fmla="*/ 273556 h 510753"/>
                <a:gd name="connsiteX70" fmla="*/ 324060 w 609615"/>
                <a:gd name="connsiteY70" fmla="*/ 469290 h 510753"/>
                <a:gd name="connsiteX71" fmla="*/ 415442 w 609615"/>
                <a:gd name="connsiteY71" fmla="*/ 469290 h 510753"/>
                <a:gd name="connsiteX72" fmla="*/ 433695 w 609615"/>
                <a:gd name="connsiteY72" fmla="*/ 487516 h 510753"/>
                <a:gd name="connsiteX73" fmla="*/ 415442 w 609615"/>
                <a:gd name="connsiteY73" fmla="*/ 505743 h 510753"/>
                <a:gd name="connsiteX74" fmla="*/ 305807 w 609615"/>
                <a:gd name="connsiteY74" fmla="*/ 505743 h 510753"/>
                <a:gd name="connsiteX75" fmla="*/ 287554 w 609615"/>
                <a:gd name="connsiteY75" fmla="*/ 487516 h 510753"/>
                <a:gd name="connsiteX76" fmla="*/ 287554 w 609615"/>
                <a:gd name="connsiteY76" fmla="*/ 53792 h 510753"/>
                <a:gd name="connsiteX77" fmla="*/ 305807 w 609615"/>
                <a:gd name="connsiteY77" fmla="*/ 35565 h 510753"/>
                <a:gd name="connsiteX78" fmla="*/ 117102 w 609615"/>
                <a:gd name="connsiteY78" fmla="*/ 32037 h 510753"/>
                <a:gd name="connsiteX79" fmla="*/ 179890 w 609615"/>
                <a:gd name="connsiteY79" fmla="*/ 108676 h 510753"/>
                <a:gd name="connsiteX80" fmla="*/ 178262 w 609615"/>
                <a:gd name="connsiteY80" fmla="*/ 109373 h 510753"/>
                <a:gd name="connsiteX81" fmla="*/ 178262 w 609615"/>
                <a:gd name="connsiteY81" fmla="*/ 157679 h 510753"/>
                <a:gd name="connsiteX82" fmla="*/ 153379 w 609615"/>
                <a:gd name="connsiteY82" fmla="*/ 182412 h 510753"/>
                <a:gd name="connsiteX83" fmla="*/ 84313 w 609615"/>
                <a:gd name="connsiteY83" fmla="*/ 182412 h 510753"/>
                <a:gd name="connsiteX84" fmla="*/ 59430 w 609615"/>
                <a:gd name="connsiteY84" fmla="*/ 157562 h 510753"/>
                <a:gd name="connsiteX85" fmla="*/ 59430 w 609615"/>
                <a:gd name="connsiteY85" fmla="*/ 133642 h 510753"/>
                <a:gd name="connsiteX86" fmla="*/ 55593 w 609615"/>
                <a:gd name="connsiteY86" fmla="*/ 134803 h 510753"/>
                <a:gd name="connsiteX87" fmla="*/ 117102 w 609615"/>
                <a:gd name="connsiteY87" fmla="*/ 32037 h 510753"/>
                <a:gd name="connsiteX88" fmla="*/ 543107 w 609615"/>
                <a:gd name="connsiteY88" fmla="*/ 0 h 510753"/>
                <a:gd name="connsiteX89" fmla="*/ 599948 w 609615"/>
                <a:gd name="connsiteY89" fmla="*/ 56770 h 510753"/>
                <a:gd name="connsiteX90" fmla="*/ 543107 w 609615"/>
                <a:gd name="connsiteY90" fmla="*/ 113540 h 510753"/>
                <a:gd name="connsiteX91" fmla="*/ 486266 w 609615"/>
                <a:gd name="connsiteY91" fmla="*/ 56770 h 510753"/>
                <a:gd name="connsiteX92" fmla="*/ 543107 w 609615"/>
                <a:gd name="connsiteY92" fmla="*/ 0 h 510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609615" h="510753">
                  <a:moveTo>
                    <a:pt x="552739" y="397213"/>
                  </a:moveTo>
                  <a:cubicBezTo>
                    <a:pt x="584151" y="397213"/>
                    <a:pt x="609615" y="422630"/>
                    <a:pt x="609615" y="453983"/>
                  </a:cubicBezTo>
                  <a:cubicBezTo>
                    <a:pt x="609615" y="485336"/>
                    <a:pt x="584151" y="510753"/>
                    <a:pt x="552739" y="510753"/>
                  </a:cubicBezTo>
                  <a:cubicBezTo>
                    <a:pt x="521327" y="510753"/>
                    <a:pt x="495863" y="485336"/>
                    <a:pt x="495863" y="453983"/>
                  </a:cubicBezTo>
                  <a:cubicBezTo>
                    <a:pt x="495863" y="422630"/>
                    <a:pt x="521327" y="397213"/>
                    <a:pt x="552739" y="397213"/>
                  </a:cubicBezTo>
                  <a:close/>
                  <a:moveTo>
                    <a:pt x="547870" y="198571"/>
                  </a:moveTo>
                  <a:cubicBezTo>
                    <a:pt x="579282" y="198571"/>
                    <a:pt x="604746" y="223988"/>
                    <a:pt x="604746" y="255341"/>
                  </a:cubicBezTo>
                  <a:cubicBezTo>
                    <a:pt x="604746" y="286694"/>
                    <a:pt x="579282" y="312111"/>
                    <a:pt x="547870" y="312111"/>
                  </a:cubicBezTo>
                  <a:cubicBezTo>
                    <a:pt x="516458" y="312111"/>
                    <a:pt x="490994" y="286694"/>
                    <a:pt x="490994" y="255341"/>
                  </a:cubicBezTo>
                  <a:cubicBezTo>
                    <a:pt x="490994" y="223988"/>
                    <a:pt x="516458" y="198571"/>
                    <a:pt x="547870" y="198571"/>
                  </a:cubicBezTo>
                  <a:close/>
                  <a:moveTo>
                    <a:pt x="119644" y="191797"/>
                  </a:moveTo>
                  <a:lnTo>
                    <a:pt x="127891" y="196674"/>
                  </a:lnTo>
                  <a:lnTo>
                    <a:pt x="121502" y="203292"/>
                  </a:lnTo>
                  <a:lnTo>
                    <a:pt x="129982" y="212233"/>
                  </a:lnTo>
                  <a:lnTo>
                    <a:pt x="122664" y="226050"/>
                  </a:lnTo>
                  <a:cubicBezTo>
                    <a:pt x="120573" y="230114"/>
                    <a:pt x="117321" y="229998"/>
                    <a:pt x="115462" y="225702"/>
                  </a:cubicBezTo>
                  <a:lnTo>
                    <a:pt x="109306" y="211652"/>
                  </a:lnTo>
                  <a:lnTo>
                    <a:pt x="117669" y="203176"/>
                  </a:lnTo>
                  <a:lnTo>
                    <a:pt x="111513" y="196441"/>
                  </a:lnTo>
                  <a:close/>
                  <a:moveTo>
                    <a:pt x="88250" y="191374"/>
                  </a:moveTo>
                  <a:lnTo>
                    <a:pt x="111272" y="231774"/>
                  </a:lnTo>
                  <a:cubicBezTo>
                    <a:pt x="113597" y="235954"/>
                    <a:pt x="116620" y="238160"/>
                    <a:pt x="119760" y="238160"/>
                  </a:cubicBezTo>
                  <a:cubicBezTo>
                    <a:pt x="123015" y="238160"/>
                    <a:pt x="126038" y="235954"/>
                    <a:pt x="128364" y="231891"/>
                  </a:cubicBezTo>
                  <a:lnTo>
                    <a:pt x="152316" y="191490"/>
                  </a:lnTo>
                  <a:lnTo>
                    <a:pt x="195918" y="193812"/>
                  </a:lnTo>
                  <a:cubicBezTo>
                    <a:pt x="207894" y="194392"/>
                    <a:pt x="222195" y="199268"/>
                    <a:pt x="228241" y="204725"/>
                  </a:cubicBezTo>
                  <a:cubicBezTo>
                    <a:pt x="234520" y="210297"/>
                    <a:pt x="239287" y="224112"/>
                    <a:pt x="239287" y="236302"/>
                  </a:cubicBezTo>
                  <a:lnTo>
                    <a:pt x="239287" y="249653"/>
                  </a:lnTo>
                  <a:lnTo>
                    <a:pt x="183360" y="461987"/>
                  </a:lnTo>
                  <a:cubicBezTo>
                    <a:pt x="177663" y="483581"/>
                    <a:pt x="154874" y="501227"/>
                    <a:pt x="132433" y="501227"/>
                  </a:cubicBezTo>
                  <a:lnTo>
                    <a:pt x="122085" y="501227"/>
                  </a:lnTo>
                  <a:cubicBezTo>
                    <a:pt x="99645" y="501227"/>
                    <a:pt x="75925" y="483929"/>
                    <a:pt x="68949" y="462568"/>
                  </a:cubicBezTo>
                  <a:lnTo>
                    <a:pt x="0" y="249769"/>
                  </a:lnTo>
                  <a:lnTo>
                    <a:pt x="0" y="236302"/>
                  </a:lnTo>
                  <a:cubicBezTo>
                    <a:pt x="0" y="224112"/>
                    <a:pt x="4883" y="210297"/>
                    <a:pt x="11046" y="204725"/>
                  </a:cubicBezTo>
                  <a:cubicBezTo>
                    <a:pt x="17208" y="199268"/>
                    <a:pt x="31393" y="194509"/>
                    <a:pt x="43369" y="193812"/>
                  </a:cubicBezTo>
                  <a:close/>
                  <a:moveTo>
                    <a:pt x="138106" y="151894"/>
                  </a:moveTo>
                  <a:cubicBezTo>
                    <a:pt x="140196" y="151081"/>
                    <a:pt x="142635" y="152127"/>
                    <a:pt x="143448" y="154218"/>
                  </a:cubicBezTo>
                  <a:cubicBezTo>
                    <a:pt x="144377" y="156426"/>
                    <a:pt x="143332" y="158866"/>
                    <a:pt x="141125" y="159679"/>
                  </a:cubicBezTo>
                  <a:cubicBezTo>
                    <a:pt x="131950" y="163281"/>
                    <a:pt x="124286" y="164559"/>
                    <a:pt x="118014" y="164559"/>
                  </a:cubicBezTo>
                  <a:cubicBezTo>
                    <a:pt x="105239" y="164559"/>
                    <a:pt x="98620" y="159330"/>
                    <a:pt x="98271" y="158982"/>
                  </a:cubicBezTo>
                  <a:cubicBezTo>
                    <a:pt x="96529" y="157588"/>
                    <a:pt x="96181" y="154915"/>
                    <a:pt x="97691" y="153172"/>
                  </a:cubicBezTo>
                  <a:cubicBezTo>
                    <a:pt x="99084" y="151430"/>
                    <a:pt x="101639" y="151081"/>
                    <a:pt x="103497" y="152591"/>
                  </a:cubicBezTo>
                  <a:cubicBezTo>
                    <a:pt x="103962" y="152940"/>
                    <a:pt x="114995" y="161073"/>
                    <a:pt x="138106" y="151894"/>
                  </a:cubicBezTo>
                  <a:close/>
                  <a:moveTo>
                    <a:pt x="139648" y="119739"/>
                  </a:moveTo>
                  <a:cubicBezTo>
                    <a:pt x="147918" y="120435"/>
                    <a:pt x="149316" y="134921"/>
                    <a:pt x="149316" y="134921"/>
                  </a:cubicBezTo>
                  <a:lnTo>
                    <a:pt x="129981" y="134921"/>
                  </a:lnTo>
                  <a:cubicBezTo>
                    <a:pt x="129981" y="134921"/>
                    <a:pt x="131379" y="119044"/>
                    <a:pt x="139648" y="119739"/>
                  </a:cubicBezTo>
                  <a:close/>
                  <a:moveTo>
                    <a:pt x="91170" y="119739"/>
                  </a:moveTo>
                  <a:cubicBezTo>
                    <a:pt x="99440" y="120435"/>
                    <a:pt x="100838" y="134921"/>
                    <a:pt x="100838" y="134921"/>
                  </a:cubicBezTo>
                  <a:lnTo>
                    <a:pt x="81503" y="134921"/>
                  </a:lnTo>
                  <a:cubicBezTo>
                    <a:pt x="81503" y="134921"/>
                    <a:pt x="82901" y="119044"/>
                    <a:pt x="91170" y="119739"/>
                  </a:cubicBezTo>
                  <a:close/>
                  <a:moveTo>
                    <a:pt x="95591" y="95554"/>
                  </a:moveTo>
                  <a:cubicBezTo>
                    <a:pt x="92685" y="103451"/>
                    <a:pt x="84429" y="120752"/>
                    <a:pt x="67686" y="130042"/>
                  </a:cubicBezTo>
                  <a:lnTo>
                    <a:pt x="67686" y="157679"/>
                  </a:lnTo>
                  <a:cubicBezTo>
                    <a:pt x="67686" y="166736"/>
                    <a:pt x="75127" y="174168"/>
                    <a:pt x="84313" y="174168"/>
                  </a:cubicBezTo>
                  <a:lnTo>
                    <a:pt x="153379" y="174168"/>
                  </a:lnTo>
                  <a:cubicBezTo>
                    <a:pt x="162449" y="174168"/>
                    <a:pt x="169890" y="166736"/>
                    <a:pt x="169890" y="157562"/>
                  </a:cubicBezTo>
                  <a:lnTo>
                    <a:pt x="169890" y="112043"/>
                  </a:lnTo>
                  <a:cubicBezTo>
                    <a:pt x="153961" y="116340"/>
                    <a:pt x="122102" y="120752"/>
                    <a:pt x="100359" y="95554"/>
                  </a:cubicBezTo>
                  <a:close/>
                  <a:moveTo>
                    <a:pt x="305807" y="35565"/>
                  </a:moveTo>
                  <a:lnTo>
                    <a:pt x="415442" y="35565"/>
                  </a:lnTo>
                  <a:cubicBezTo>
                    <a:pt x="425557" y="35565"/>
                    <a:pt x="433695" y="43692"/>
                    <a:pt x="433695" y="53792"/>
                  </a:cubicBezTo>
                  <a:cubicBezTo>
                    <a:pt x="433695" y="63892"/>
                    <a:pt x="425557" y="72018"/>
                    <a:pt x="415442" y="72018"/>
                  </a:cubicBezTo>
                  <a:lnTo>
                    <a:pt x="324060" y="72018"/>
                  </a:lnTo>
                  <a:lnTo>
                    <a:pt x="324060" y="237103"/>
                  </a:lnTo>
                  <a:lnTo>
                    <a:pt x="415442" y="237103"/>
                  </a:lnTo>
                  <a:cubicBezTo>
                    <a:pt x="425557" y="237103"/>
                    <a:pt x="433695" y="245346"/>
                    <a:pt x="433695" y="255330"/>
                  </a:cubicBezTo>
                  <a:cubicBezTo>
                    <a:pt x="433695" y="265430"/>
                    <a:pt x="425557" y="273556"/>
                    <a:pt x="415442" y="273556"/>
                  </a:cubicBezTo>
                  <a:lnTo>
                    <a:pt x="324060" y="273556"/>
                  </a:lnTo>
                  <a:lnTo>
                    <a:pt x="324060" y="469290"/>
                  </a:lnTo>
                  <a:lnTo>
                    <a:pt x="415442" y="469290"/>
                  </a:lnTo>
                  <a:cubicBezTo>
                    <a:pt x="425557" y="469290"/>
                    <a:pt x="433695" y="477416"/>
                    <a:pt x="433695" y="487516"/>
                  </a:cubicBezTo>
                  <a:cubicBezTo>
                    <a:pt x="433695" y="497617"/>
                    <a:pt x="425557" y="505743"/>
                    <a:pt x="415442" y="505743"/>
                  </a:cubicBezTo>
                  <a:lnTo>
                    <a:pt x="305807" y="505743"/>
                  </a:lnTo>
                  <a:cubicBezTo>
                    <a:pt x="295692" y="505743"/>
                    <a:pt x="287554" y="497617"/>
                    <a:pt x="287554" y="487516"/>
                  </a:cubicBezTo>
                  <a:lnTo>
                    <a:pt x="287554" y="53792"/>
                  </a:lnTo>
                  <a:cubicBezTo>
                    <a:pt x="287554" y="43692"/>
                    <a:pt x="295692" y="35565"/>
                    <a:pt x="305807" y="35565"/>
                  </a:cubicBezTo>
                  <a:close/>
                  <a:moveTo>
                    <a:pt x="117102" y="32037"/>
                  </a:moveTo>
                  <a:cubicBezTo>
                    <a:pt x="195819" y="32037"/>
                    <a:pt x="179890" y="108676"/>
                    <a:pt x="179890" y="108676"/>
                  </a:cubicBezTo>
                  <a:cubicBezTo>
                    <a:pt x="179890" y="108676"/>
                    <a:pt x="179308" y="108908"/>
                    <a:pt x="178262" y="109373"/>
                  </a:cubicBezTo>
                  <a:lnTo>
                    <a:pt x="178262" y="157679"/>
                  </a:lnTo>
                  <a:cubicBezTo>
                    <a:pt x="178262" y="171381"/>
                    <a:pt x="167099" y="182412"/>
                    <a:pt x="153379" y="182412"/>
                  </a:cubicBezTo>
                  <a:lnTo>
                    <a:pt x="84313" y="182412"/>
                  </a:lnTo>
                  <a:cubicBezTo>
                    <a:pt x="70593" y="182412"/>
                    <a:pt x="59430" y="171265"/>
                    <a:pt x="59430" y="157562"/>
                  </a:cubicBezTo>
                  <a:lnTo>
                    <a:pt x="59430" y="133642"/>
                  </a:lnTo>
                  <a:cubicBezTo>
                    <a:pt x="58151" y="134106"/>
                    <a:pt x="56872" y="134571"/>
                    <a:pt x="55593" y="134803"/>
                  </a:cubicBezTo>
                  <a:cubicBezTo>
                    <a:pt x="55593" y="134803"/>
                    <a:pt x="34083" y="32153"/>
                    <a:pt x="117102" y="32037"/>
                  </a:cubicBezTo>
                  <a:close/>
                  <a:moveTo>
                    <a:pt x="543107" y="0"/>
                  </a:moveTo>
                  <a:cubicBezTo>
                    <a:pt x="574499" y="0"/>
                    <a:pt x="599948" y="25417"/>
                    <a:pt x="599948" y="56770"/>
                  </a:cubicBezTo>
                  <a:cubicBezTo>
                    <a:pt x="599948" y="88123"/>
                    <a:pt x="574499" y="113540"/>
                    <a:pt x="543107" y="113540"/>
                  </a:cubicBezTo>
                  <a:cubicBezTo>
                    <a:pt x="511715" y="113540"/>
                    <a:pt x="486266" y="88123"/>
                    <a:pt x="486266" y="56770"/>
                  </a:cubicBezTo>
                  <a:cubicBezTo>
                    <a:pt x="486266" y="25417"/>
                    <a:pt x="511715" y="0"/>
                    <a:pt x="543107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îṥ1ïḓe">
              <a:extLst>
                <a:ext uri="{FF2B5EF4-FFF2-40B4-BE49-F238E27FC236}">
                  <a16:creationId xmlns:a16="http://schemas.microsoft.com/office/drawing/2014/main" id="{932827F6-82B7-44FF-AAD3-9AD66D97A86A}"/>
                </a:ext>
              </a:extLst>
            </p:cNvPr>
            <p:cNvSpPr txBox="1"/>
            <p:nvPr/>
          </p:nvSpPr>
          <p:spPr>
            <a:xfrm>
              <a:off x="8277225" y="3129835"/>
              <a:ext cx="3241675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4" name="íṡḻide">
              <a:extLst>
                <a:ext uri="{FF2B5EF4-FFF2-40B4-BE49-F238E27FC236}">
                  <a16:creationId xmlns:a16="http://schemas.microsoft.com/office/drawing/2014/main" id="{F3F36376-3D90-4A2D-9981-84AC16A4FF15}"/>
                </a:ext>
              </a:extLst>
            </p:cNvPr>
            <p:cNvSpPr txBox="1"/>
            <p:nvPr/>
          </p:nvSpPr>
          <p:spPr>
            <a:xfrm>
              <a:off x="8277225" y="3522347"/>
              <a:ext cx="3241675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Copy paste fonts. Choose the only option to retain text.…</a:t>
              </a:r>
              <a:r>
                <a:rPr lang="de-DE" sz="1100" dirty="0"/>
                <a:t>.</a:t>
              </a: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DA10426E-AD56-4E04-B245-B4A5B893CE66}"/>
                </a:ext>
              </a:extLst>
            </p:cNvPr>
            <p:cNvCxnSpPr>
              <a:cxnSpLocks/>
            </p:cNvCxnSpPr>
            <p:nvPr/>
          </p:nvCxnSpPr>
          <p:spPr>
            <a:xfrm>
              <a:off x="8277225" y="3522347"/>
              <a:ext cx="324167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í$ļîḍè">
              <a:extLst>
                <a:ext uri="{FF2B5EF4-FFF2-40B4-BE49-F238E27FC236}">
                  <a16:creationId xmlns:a16="http://schemas.microsoft.com/office/drawing/2014/main" id="{5A1092DD-2180-460D-AFCC-55482C419137}"/>
                </a:ext>
              </a:extLst>
            </p:cNvPr>
            <p:cNvSpPr/>
            <p:nvPr/>
          </p:nvSpPr>
          <p:spPr bwMode="auto">
            <a:xfrm>
              <a:off x="11218260" y="3211896"/>
              <a:ext cx="300640" cy="251885"/>
            </a:xfrm>
            <a:custGeom>
              <a:avLst/>
              <a:gdLst>
                <a:gd name="connsiteX0" fmla="*/ 552739 w 609615"/>
                <a:gd name="connsiteY0" fmla="*/ 397213 h 510753"/>
                <a:gd name="connsiteX1" fmla="*/ 609615 w 609615"/>
                <a:gd name="connsiteY1" fmla="*/ 453983 h 510753"/>
                <a:gd name="connsiteX2" fmla="*/ 552739 w 609615"/>
                <a:gd name="connsiteY2" fmla="*/ 510753 h 510753"/>
                <a:gd name="connsiteX3" fmla="*/ 495863 w 609615"/>
                <a:gd name="connsiteY3" fmla="*/ 453983 h 510753"/>
                <a:gd name="connsiteX4" fmla="*/ 552739 w 609615"/>
                <a:gd name="connsiteY4" fmla="*/ 397213 h 510753"/>
                <a:gd name="connsiteX5" fmla="*/ 547870 w 609615"/>
                <a:gd name="connsiteY5" fmla="*/ 198571 h 510753"/>
                <a:gd name="connsiteX6" fmla="*/ 604746 w 609615"/>
                <a:gd name="connsiteY6" fmla="*/ 255341 h 510753"/>
                <a:gd name="connsiteX7" fmla="*/ 547870 w 609615"/>
                <a:gd name="connsiteY7" fmla="*/ 312111 h 510753"/>
                <a:gd name="connsiteX8" fmla="*/ 490994 w 609615"/>
                <a:gd name="connsiteY8" fmla="*/ 255341 h 510753"/>
                <a:gd name="connsiteX9" fmla="*/ 547870 w 609615"/>
                <a:gd name="connsiteY9" fmla="*/ 198571 h 510753"/>
                <a:gd name="connsiteX10" fmla="*/ 119644 w 609615"/>
                <a:gd name="connsiteY10" fmla="*/ 191797 h 510753"/>
                <a:gd name="connsiteX11" fmla="*/ 127891 w 609615"/>
                <a:gd name="connsiteY11" fmla="*/ 196674 h 510753"/>
                <a:gd name="connsiteX12" fmla="*/ 121502 w 609615"/>
                <a:gd name="connsiteY12" fmla="*/ 203292 h 510753"/>
                <a:gd name="connsiteX13" fmla="*/ 129982 w 609615"/>
                <a:gd name="connsiteY13" fmla="*/ 212233 h 510753"/>
                <a:gd name="connsiteX14" fmla="*/ 122664 w 609615"/>
                <a:gd name="connsiteY14" fmla="*/ 226050 h 510753"/>
                <a:gd name="connsiteX15" fmla="*/ 115462 w 609615"/>
                <a:gd name="connsiteY15" fmla="*/ 225702 h 510753"/>
                <a:gd name="connsiteX16" fmla="*/ 109306 w 609615"/>
                <a:gd name="connsiteY16" fmla="*/ 211652 h 510753"/>
                <a:gd name="connsiteX17" fmla="*/ 117669 w 609615"/>
                <a:gd name="connsiteY17" fmla="*/ 203176 h 510753"/>
                <a:gd name="connsiteX18" fmla="*/ 111513 w 609615"/>
                <a:gd name="connsiteY18" fmla="*/ 196441 h 510753"/>
                <a:gd name="connsiteX19" fmla="*/ 88250 w 609615"/>
                <a:gd name="connsiteY19" fmla="*/ 191374 h 510753"/>
                <a:gd name="connsiteX20" fmla="*/ 111272 w 609615"/>
                <a:gd name="connsiteY20" fmla="*/ 231774 h 510753"/>
                <a:gd name="connsiteX21" fmla="*/ 119760 w 609615"/>
                <a:gd name="connsiteY21" fmla="*/ 238160 h 510753"/>
                <a:gd name="connsiteX22" fmla="*/ 128364 w 609615"/>
                <a:gd name="connsiteY22" fmla="*/ 231891 h 510753"/>
                <a:gd name="connsiteX23" fmla="*/ 152316 w 609615"/>
                <a:gd name="connsiteY23" fmla="*/ 191490 h 510753"/>
                <a:gd name="connsiteX24" fmla="*/ 195918 w 609615"/>
                <a:gd name="connsiteY24" fmla="*/ 193812 h 510753"/>
                <a:gd name="connsiteX25" fmla="*/ 228241 w 609615"/>
                <a:gd name="connsiteY25" fmla="*/ 204725 h 510753"/>
                <a:gd name="connsiteX26" fmla="*/ 239287 w 609615"/>
                <a:gd name="connsiteY26" fmla="*/ 236302 h 510753"/>
                <a:gd name="connsiteX27" fmla="*/ 239287 w 609615"/>
                <a:gd name="connsiteY27" fmla="*/ 249653 h 510753"/>
                <a:gd name="connsiteX28" fmla="*/ 183360 w 609615"/>
                <a:gd name="connsiteY28" fmla="*/ 461987 h 510753"/>
                <a:gd name="connsiteX29" fmla="*/ 132433 w 609615"/>
                <a:gd name="connsiteY29" fmla="*/ 501227 h 510753"/>
                <a:gd name="connsiteX30" fmla="*/ 122085 w 609615"/>
                <a:gd name="connsiteY30" fmla="*/ 501227 h 510753"/>
                <a:gd name="connsiteX31" fmla="*/ 68949 w 609615"/>
                <a:gd name="connsiteY31" fmla="*/ 462568 h 510753"/>
                <a:gd name="connsiteX32" fmla="*/ 0 w 609615"/>
                <a:gd name="connsiteY32" fmla="*/ 249769 h 510753"/>
                <a:gd name="connsiteX33" fmla="*/ 0 w 609615"/>
                <a:gd name="connsiteY33" fmla="*/ 236302 h 510753"/>
                <a:gd name="connsiteX34" fmla="*/ 11046 w 609615"/>
                <a:gd name="connsiteY34" fmla="*/ 204725 h 510753"/>
                <a:gd name="connsiteX35" fmla="*/ 43369 w 609615"/>
                <a:gd name="connsiteY35" fmla="*/ 193812 h 510753"/>
                <a:gd name="connsiteX36" fmla="*/ 138106 w 609615"/>
                <a:gd name="connsiteY36" fmla="*/ 151894 h 510753"/>
                <a:gd name="connsiteX37" fmla="*/ 143448 w 609615"/>
                <a:gd name="connsiteY37" fmla="*/ 154218 h 510753"/>
                <a:gd name="connsiteX38" fmla="*/ 141125 w 609615"/>
                <a:gd name="connsiteY38" fmla="*/ 159679 h 510753"/>
                <a:gd name="connsiteX39" fmla="*/ 118014 w 609615"/>
                <a:gd name="connsiteY39" fmla="*/ 164559 h 510753"/>
                <a:gd name="connsiteX40" fmla="*/ 98271 w 609615"/>
                <a:gd name="connsiteY40" fmla="*/ 158982 h 510753"/>
                <a:gd name="connsiteX41" fmla="*/ 97691 w 609615"/>
                <a:gd name="connsiteY41" fmla="*/ 153172 h 510753"/>
                <a:gd name="connsiteX42" fmla="*/ 103497 w 609615"/>
                <a:gd name="connsiteY42" fmla="*/ 152591 h 510753"/>
                <a:gd name="connsiteX43" fmla="*/ 138106 w 609615"/>
                <a:gd name="connsiteY43" fmla="*/ 151894 h 510753"/>
                <a:gd name="connsiteX44" fmla="*/ 139648 w 609615"/>
                <a:gd name="connsiteY44" fmla="*/ 119739 h 510753"/>
                <a:gd name="connsiteX45" fmla="*/ 149316 w 609615"/>
                <a:gd name="connsiteY45" fmla="*/ 134921 h 510753"/>
                <a:gd name="connsiteX46" fmla="*/ 129981 w 609615"/>
                <a:gd name="connsiteY46" fmla="*/ 134921 h 510753"/>
                <a:gd name="connsiteX47" fmla="*/ 139648 w 609615"/>
                <a:gd name="connsiteY47" fmla="*/ 119739 h 510753"/>
                <a:gd name="connsiteX48" fmla="*/ 91170 w 609615"/>
                <a:gd name="connsiteY48" fmla="*/ 119739 h 510753"/>
                <a:gd name="connsiteX49" fmla="*/ 100838 w 609615"/>
                <a:gd name="connsiteY49" fmla="*/ 134921 h 510753"/>
                <a:gd name="connsiteX50" fmla="*/ 81503 w 609615"/>
                <a:gd name="connsiteY50" fmla="*/ 134921 h 510753"/>
                <a:gd name="connsiteX51" fmla="*/ 91170 w 609615"/>
                <a:gd name="connsiteY51" fmla="*/ 119739 h 510753"/>
                <a:gd name="connsiteX52" fmla="*/ 95591 w 609615"/>
                <a:gd name="connsiteY52" fmla="*/ 95554 h 510753"/>
                <a:gd name="connsiteX53" fmla="*/ 67686 w 609615"/>
                <a:gd name="connsiteY53" fmla="*/ 130042 h 510753"/>
                <a:gd name="connsiteX54" fmla="*/ 67686 w 609615"/>
                <a:gd name="connsiteY54" fmla="*/ 157679 h 510753"/>
                <a:gd name="connsiteX55" fmla="*/ 84313 w 609615"/>
                <a:gd name="connsiteY55" fmla="*/ 174168 h 510753"/>
                <a:gd name="connsiteX56" fmla="*/ 153379 w 609615"/>
                <a:gd name="connsiteY56" fmla="*/ 174168 h 510753"/>
                <a:gd name="connsiteX57" fmla="*/ 169890 w 609615"/>
                <a:gd name="connsiteY57" fmla="*/ 157562 h 510753"/>
                <a:gd name="connsiteX58" fmla="*/ 169890 w 609615"/>
                <a:gd name="connsiteY58" fmla="*/ 112043 h 510753"/>
                <a:gd name="connsiteX59" fmla="*/ 100359 w 609615"/>
                <a:gd name="connsiteY59" fmla="*/ 95554 h 510753"/>
                <a:gd name="connsiteX60" fmla="*/ 305807 w 609615"/>
                <a:gd name="connsiteY60" fmla="*/ 35565 h 510753"/>
                <a:gd name="connsiteX61" fmla="*/ 415442 w 609615"/>
                <a:gd name="connsiteY61" fmla="*/ 35565 h 510753"/>
                <a:gd name="connsiteX62" fmla="*/ 433695 w 609615"/>
                <a:gd name="connsiteY62" fmla="*/ 53792 h 510753"/>
                <a:gd name="connsiteX63" fmla="*/ 415442 w 609615"/>
                <a:gd name="connsiteY63" fmla="*/ 72018 h 510753"/>
                <a:gd name="connsiteX64" fmla="*/ 324060 w 609615"/>
                <a:gd name="connsiteY64" fmla="*/ 72018 h 510753"/>
                <a:gd name="connsiteX65" fmla="*/ 324060 w 609615"/>
                <a:gd name="connsiteY65" fmla="*/ 237103 h 510753"/>
                <a:gd name="connsiteX66" fmla="*/ 415442 w 609615"/>
                <a:gd name="connsiteY66" fmla="*/ 237103 h 510753"/>
                <a:gd name="connsiteX67" fmla="*/ 433695 w 609615"/>
                <a:gd name="connsiteY67" fmla="*/ 255330 h 510753"/>
                <a:gd name="connsiteX68" fmla="*/ 415442 w 609615"/>
                <a:gd name="connsiteY68" fmla="*/ 273556 h 510753"/>
                <a:gd name="connsiteX69" fmla="*/ 324060 w 609615"/>
                <a:gd name="connsiteY69" fmla="*/ 273556 h 510753"/>
                <a:gd name="connsiteX70" fmla="*/ 324060 w 609615"/>
                <a:gd name="connsiteY70" fmla="*/ 469290 h 510753"/>
                <a:gd name="connsiteX71" fmla="*/ 415442 w 609615"/>
                <a:gd name="connsiteY71" fmla="*/ 469290 h 510753"/>
                <a:gd name="connsiteX72" fmla="*/ 433695 w 609615"/>
                <a:gd name="connsiteY72" fmla="*/ 487516 h 510753"/>
                <a:gd name="connsiteX73" fmla="*/ 415442 w 609615"/>
                <a:gd name="connsiteY73" fmla="*/ 505743 h 510753"/>
                <a:gd name="connsiteX74" fmla="*/ 305807 w 609615"/>
                <a:gd name="connsiteY74" fmla="*/ 505743 h 510753"/>
                <a:gd name="connsiteX75" fmla="*/ 287554 w 609615"/>
                <a:gd name="connsiteY75" fmla="*/ 487516 h 510753"/>
                <a:gd name="connsiteX76" fmla="*/ 287554 w 609615"/>
                <a:gd name="connsiteY76" fmla="*/ 53792 h 510753"/>
                <a:gd name="connsiteX77" fmla="*/ 305807 w 609615"/>
                <a:gd name="connsiteY77" fmla="*/ 35565 h 510753"/>
                <a:gd name="connsiteX78" fmla="*/ 117102 w 609615"/>
                <a:gd name="connsiteY78" fmla="*/ 32037 h 510753"/>
                <a:gd name="connsiteX79" fmla="*/ 179890 w 609615"/>
                <a:gd name="connsiteY79" fmla="*/ 108676 h 510753"/>
                <a:gd name="connsiteX80" fmla="*/ 178262 w 609615"/>
                <a:gd name="connsiteY80" fmla="*/ 109373 h 510753"/>
                <a:gd name="connsiteX81" fmla="*/ 178262 w 609615"/>
                <a:gd name="connsiteY81" fmla="*/ 157679 h 510753"/>
                <a:gd name="connsiteX82" fmla="*/ 153379 w 609615"/>
                <a:gd name="connsiteY82" fmla="*/ 182412 h 510753"/>
                <a:gd name="connsiteX83" fmla="*/ 84313 w 609615"/>
                <a:gd name="connsiteY83" fmla="*/ 182412 h 510753"/>
                <a:gd name="connsiteX84" fmla="*/ 59430 w 609615"/>
                <a:gd name="connsiteY84" fmla="*/ 157562 h 510753"/>
                <a:gd name="connsiteX85" fmla="*/ 59430 w 609615"/>
                <a:gd name="connsiteY85" fmla="*/ 133642 h 510753"/>
                <a:gd name="connsiteX86" fmla="*/ 55593 w 609615"/>
                <a:gd name="connsiteY86" fmla="*/ 134803 h 510753"/>
                <a:gd name="connsiteX87" fmla="*/ 117102 w 609615"/>
                <a:gd name="connsiteY87" fmla="*/ 32037 h 510753"/>
                <a:gd name="connsiteX88" fmla="*/ 543107 w 609615"/>
                <a:gd name="connsiteY88" fmla="*/ 0 h 510753"/>
                <a:gd name="connsiteX89" fmla="*/ 599948 w 609615"/>
                <a:gd name="connsiteY89" fmla="*/ 56770 h 510753"/>
                <a:gd name="connsiteX90" fmla="*/ 543107 w 609615"/>
                <a:gd name="connsiteY90" fmla="*/ 113540 h 510753"/>
                <a:gd name="connsiteX91" fmla="*/ 486266 w 609615"/>
                <a:gd name="connsiteY91" fmla="*/ 56770 h 510753"/>
                <a:gd name="connsiteX92" fmla="*/ 543107 w 609615"/>
                <a:gd name="connsiteY92" fmla="*/ 0 h 510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609615" h="510753">
                  <a:moveTo>
                    <a:pt x="552739" y="397213"/>
                  </a:moveTo>
                  <a:cubicBezTo>
                    <a:pt x="584151" y="397213"/>
                    <a:pt x="609615" y="422630"/>
                    <a:pt x="609615" y="453983"/>
                  </a:cubicBezTo>
                  <a:cubicBezTo>
                    <a:pt x="609615" y="485336"/>
                    <a:pt x="584151" y="510753"/>
                    <a:pt x="552739" y="510753"/>
                  </a:cubicBezTo>
                  <a:cubicBezTo>
                    <a:pt x="521327" y="510753"/>
                    <a:pt x="495863" y="485336"/>
                    <a:pt x="495863" y="453983"/>
                  </a:cubicBezTo>
                  <a:cubicBezTo>
                    <a:pt x="495863" y="422630"/>
                    <a:pt x="521327" y="397213"/>
                    <a:pt x="552739" y="397213"/>
                  </a:cubicBezTo>
                  <a:close/>
                  <a:moveTo>
                    <a:pt x="547870" y="198571"/>
                  </a:moveTo>
                  <a:cubicBezTo>
                    <a:pt x="579282" y="198571"/>
                    <a:pt x="604746" y="223988"/>
                    <a:pt x="604746" y="255341"/>
                  </a:cubicBezTo>
                  <a:cubicBezTo>
                    <a:pt x="604746" y="286694"/>
                    <a:pt x="579282" y="312111"/>
                    <a:pt x="547870" y="312111"/>
                  </a:cubicBezTo>
                  <a:cubicBezTo>
                    <a:pt x="516458" y="312111"/>
                    <a:pt x="490994" y="286694"/>
                    <a:pt x="490994" y="255341"/>
                  </a:cubicBezTo>
                  <a:cubicBezTo>
                    <a:pt x="490994" y="223988"/>
                    <a:pt x="516458" y="198571"/>
                    <a:pt x="547870" y="198571"/>
                  </a:cubicBezTo>
                  <a:close/>
                  <a:moveTo>
                    <a:pt x="119644" y="191797"/>
                  </a:moveTo>
                  <a:lnTo>
                    <a:pt x="127891" y="196674"/>
                  </a:lnTo>
                  <a:lnTo>
                    <a:pt x="121502" y="203292"/>
                  </a:lnTo>
                  <a:lnTo>
                    <a:pt x="129982" y="212233"/>
                  </a:lnTo>
                  <a:lnTo>
                    <a:pt x="122664" y="226050"/>
                  </a:lnTo>
                  <a:cubicBezTo>
                    <a:pt x="120573" y="230114"/>
                    <a:pt x="117321" y="229998"/>
                    <a:pt x="115462" y="225702"/>
                  </a:cubicBezTo>
                  <a:lnTo>
                    <a:pt x="109306" y="211652"/>
                  </a:lnTo>
                  <a:lnTo>
                    <a:pt x="117669" y="203176"/>
                  </a:lnTo>
                  <a:lnTo>
                    <a:pt x="111513" y="196441"/>
                  </a:lnTo>
                  <a:close/>
                  <a:moveTo>
                    <a:pt x="88250" y="191374"/>
                  </a:moveTo>
                  <a:lnTo>
                    <a:pt x="111272" y="231774"/>
                  </a:lnTo>
                  <a:cubicBezTo>
                    <a:pt x="113597" y="235954"/>
                    <a:pt x="116620" y="238160"/>
                    <a:pt x="119760" y="238160"/>
                  </a:cubicBezTo>
                  <a:cubicBezTo>
                    <a:pt x="123015" y="238160"/>
                    <a:pt x="126038" y="235954"/>
                    <a:pt x="128364" y="231891"/>
                  </a:cubicBezTo>
                  <a:lnTo>
                    <a:pt x="152316" y="191490"/>
                  </a:lnTo>
                  <a:lnTo>
                    <a:pt x="195918" y="193812"/>
                  </a:lnTo>
                  <a:cubicBezTo>
                    <a:pt x="207894" y="194392"/>
                    <a:pt x="222195" y="199268"/>
                    <a:pt x="228241" y="204725"/>
                  </a:cubicBezTo>
                  <a:cubicBezTo>
                    <a:pt x="234520" y="210297"/>
                    <a:pt x="239287" y="224112"/>
                    <a:pt x="239287" y="236302"/>
                  </a:cubicBezTo>
                  <a:lnTo>
                    <a:pt x="239287" y="249653"/>
                  </a:lnTo>
                  <a:lnTo>
                    <a:pt x="183360" y="461987"/>
                  </a:lnTo>
                  <a:cubicBezTo>
                    <a:pt x="177663" y="483581"/>
                    <a:pt x="154874" y="501227"/>
                    <a:pt x="132433" y="501227"/>
                  </a:cubicBezTo>
                  <a:lnTo>
                    <a:pt x="122085" y="501227"/>
                  </a:lnTo>
                  <a:cubicBezTo>
                    <a:pt x="99645" y="501227"/>
                    <a:pt x="75925" y="483929"/>
                    <a:pt x="68949" y="462568"/>
                  </a:cubicBezTo>
                  <a:lnTo>
                    <a:pt x="0" y="249769"/>
                  </a:lnTo>
                  <a:lnTo>
                    <a:pt x="0" y="236302"/>
                  </a:lnTo>
                  <a:cubicBezTo>
                    <a:pt x="0" y="224112"/>
                    <a:pt x="4883" y="210297"/>
                    <a:pt x="11046" y="204725"/>
                  </a:cubicBezTo>
                  <a:cubicBezTo>
                    <a:pt x="17208" y="199268"/>
                    <a:pt x="31393" y="194509"/>
                    <a:pt x="43369" y="193812"/>
                  </a:cubicBezTo>
                  <a:close/>
                  <a:moveTo>
                    <a:pt x="138106" y="151894"/>
                  </a:moveTo>
                  <a:cubicBezTo>
                    <a:pt x="140196" y="151081"/>
                    <a:pt x="142635" y="152127"/>
                    <a:pt x="143448" y="154218"/>
                  </a:cubicBezTo>
                  <a:cubicBezTo>
                    <a:pt x="144377" y="156426"/>
                    <a:pt x="143332" y="158866"/>
                    <a:pt x="141125" y="159679"/>
                  </a:cubicBezTo>
                  <a:cubicBezTo>
                    <a:pt x="131950" y="163281"/>
                    <a:pt x="124286" y="164559"/>
                    <a:pt x="118014" y="164559"/>
                  </a:cubicBezTo>
                  <a:cubicBezTo>
                    <a:pt x="105239" y="164559"/>
                    <a:pt x="98620" y="159330"/>
                    <a:pt x="98271" y="158982"/>
                  </a:cubicBezTo>
                  <a:cubicBezTo>
                    <a:pt x="96529" y="157588"/>
                    <a:pt x="96181" y="154915"/>
                    <a:pt x="97691" y="153172"/>
                  </a:cubicBezTo>
                  <a:cubicBezTo>
                    <a:pt x="99084" y="151430"/>
                    <a:pt x="101639" y="151081"/>
                    <a:pt x="103497" y="152591"/>
                  </a:cubicBezTo>
                  <a:cubicBezTo>
                    <a:pt x="103962" y="152940"/>
                    <a:pt x="114995" y="161073"/>
                    <a:pt x="138106" y="151894"/>
                  </a:cubicBezTo>
                  <a:close/>
                  <a:moveTo>
                    <a:pt x="139648" y="119739"/>
                  </a:moveTo>
                  <a:cubicBezTo>
                    <a:pt x="147918" y="120435"/>
                    <a:pt x="149316" y="134921"/>
                    <a:pt x="149316" y="134921"/>
                  </a:cubicBezTo>
                  <a:lnTo>
                    <a:pt x="129981" y="134921"/>
                  </a:lnTo>
                  <a:cubicBezTo>
                    <a:pt x="129981" y="134921"/>
                    <a:pt x="131379" y="119044"/>
                    <a:pt x="139648" y="119739"/>
                  </a:cubicBezTo>
                  <a:close/>
                  <a:moveTo>
                    <a:pt x="91170" y="119739"/>
                  </a:moveTo>
                  <a:cubicBezTo>
                    <a:pt x="99440" y="120435"/>
                    <a:pt x="100838" y="134921"/>
                    <a:pt x="100838" y="134921"/>
                  </a:cubicBezTo>
                  <a:lnTo>
                    <a:pt x="81503" y="134921"/>
                  </a:lnTo>
                  <a:cubicBezTo>
                    <a:pt x="81503" y="134921"/>
                    <a:pt x="82901" y="119044"/>
                    <a:pt x="91170" y="119739"/>
                  </a:cubicBezTo>
                  <a:close/>
                  <a:moveTo>
                    <a:pt x="95591" y="95554"/>
                  </a:moveTo>
                  <a:cubicBezTo>
                    <a:pt x="92685" y="103451"/>
                    <a:pt x="84429" y="120752"/>
                    <a:pt x="67686" y="130042"/>
                  </a:cubicBezTo>
                  <a:lnTo>
                    <a:pt x="67686" y="157679"/>
                  </a:lnTo>
                  <a:cubicBezTo>
                    <a:pt x="67686" y="166736"/>
                    <a:pt x="75127" y="174168"/>
                    <a:pt x="84313" y="174168"/>
                  </a:cubicBezTo>
                  <a:lnTo>
                    <a:pt x="153379" y="174168"/>
                  </a:lnTo>
                  <a:cubicBezTo>
                    <a:pt x="162449" y="174168"/>
                    <a:pt x="169890" y="166736"/>
                    <a:pt x="169890" y="157562"/>
                  </a:cubicBezTo>
                  <a:lnTo>
                    <a:pt x="169890" y="112043"/>
                  </a:lnTo>
                  <a:cubicBezTo>
                    <a:pt x="153961" y="116340"/>
                    <a:pt x="122102" y="120752"/>
                    <a:pt x="100359" y="95554"/>
                  </a:cubicBezTo>
                  <a:close/>
                  <a:moveTo>
                    <a:pt x="305807" y="35565"/>
                  </a:moveTo>
                  <a:lnTo>
                    <a:pt x="415442" y="35565"/>
                  </a:lnTo>
                  <a:cubicBezTo>
                    <a:pt x="425557" y="35565"/>
                    <a:pt x="433695" y="43692"/>
                    <a:pt x="433695" y="53792"/>
                  </a:cubicBezTo>
                  <a:cubicBezTo>
                    <a:pt x="433695" y="63892"/>
                    <a:pt x="425557" y="72018"/>
                    <a:pt x="415442" y="72018"/>
                  </a:cubicBezTo>
                  <a:lnTo>
                    <a:pt x="324060" y="72018"/>
                  </a:lnTo>
                  <a:lnTo>
                    <a:pt x="324060" y="237103"/>
                  </a:lnTo>
                  <a:lnTo>
                    <a:pt x="415442" y="237103"/>
                  </a:lnTo>
                  <a:cubicBezTo>
                    <a:pt x="425557" y="237103"/>
                    <a:pt x="433695" y="245346"/>
                    <a:pt x="433695" y="255330"/>
                  </a:cubicBezTo>
                  <a:cubicBezTo>
                    <a:pt x="433695" y="265430"/>
                    <a:pt x="425557" y="273556"/>
                    <a:pt x="415442" y="273556"/>
                  </a:cubicBezTo>
                  <a:lnTo>
                    <a:pt x="324060" y="273556"/>
                  </a:lnTo>
                  <a:lnTo>
                    <a:pt x="324060" y="469290"/>
                  </a:lnTo>
                  <a:lnTo>
                    <a:pt x="415442" y="469290"/>
                  </a:lnTo>
                  <a:cubicBezTo>
                    <a:pt x="425557" y="469290"/>
                    <a:pt x="433695" y="477416"/>
                    <a:pt x="433695" y="487516"/>
                  </a:cubicBezTo>
                  <a:cubicBezTo>
                    <a:pt x="433695" y="497617"/>
                    <a:pt x="425557" y="505743"/>
                    <a:pt x="415442" y="505743"/>
                  </a:cubicBezTo>
                  <a:lnTo>
                    <a:pt x="305807" y="505743"/>
                  </a:lnTo>
                  <a:cubicBezTo>
                    <a:pt x="295692" y="505743"/>
                    <a:pt x="287554" y="497617"/>
                    <a:pt x="287554" y="487516"/>
                  </a:cubicBezTo>
                  <a:lnTo>
                    <a:pt x="287554" y="53792"/>
                  </a:lnTo>
                  <a:cubicBezTo>
                    <a:pt x="287554" y="43692"/>
                    <a:pt x="295692" y="35565"/>
                    <a:pt x="305807" y="35565"/>
                  </a:cubicBezTo>
                  <a:close/>
                  <a:moveTo>
                    <a:pt x="117102" y="32037"/>
                  </a:moveTo>
                  <a:cubicBezTo>
                    <a:pt x="195819" y="32037"/>
                    <a:pt x="179890" y="108676"/>
                    <a:pt x="179890" y="108676"/>
                  </a:cubicBezTo>
                  <a:cubicBezTo>
                    <a:pt x="179890" y="108676"/>
                    <a:pt x="179308" y="108908"/>
                    <a:pt x="178262" y="109373"/>
                  </a:cubicBezTo>
                  <a:lnTo>
                    <a:pt x="178262" y="157679"/>
                  </a:lnTo>
                  <a:cubicBezTo>
                    <a:pt x="178262" y="171381"/>
                    <a:pt x="167099" y="182412"/>
                    <a:pt x="153379" y="182412"/>
                  </a:cubicBezTo>
                  <a:lnTo>
                    <a:pt x="84313" y="182412"/>
                  </a:lnTo>
                  <a:cubicBezTo>
                    <a:pt x="70593" y="182412"/>
                    <a:pt x="59430" y="171265"/>
                    <a:pt x="59430" y="157562"/>
                  </a:cubicBezTo>
                  <a:lnTo>
                    <a:pt x="59430" y="133642"/>
                  </a:lnTo>
                  <a:cubicBezTo>
                    <a:pt x="58151" y="134106"/>
                    <a:pt x="56872" y="134571"/>
                    <a:pt x="55593" y="134803"/>
                  </a:cubicBezTo>
                  <a:cubicBezTo>
                    <a:pt x="55593" y="134803"/>
                    <a:pt x="34083" y="32153"/>
                    <a:pt x="117102" y="32037"/>
                  </a:cubicBezTo>
                  <a:close/>
                  <a:moveTo>
                    <a:pt x="543107" y="0"/>
                  </a:moveTo>
                  <a:cubicBezTo>
                    <a:pt x="574499" y="0"/>
                    <a:pt x="599948" y="25417"/>
                    <a:pt x="599948" y="56770"/>
                  </a:cubicBezTo>
                  <a:cubicBezTo>
                    <a:pt x="599948" y="88123"/>
                    <a:pt x="574499" y="113540"/>
                    <a:pt x="543107" y="113540"/>
                  </a:cubicBezTo>
                  <a:cubicBezTo>
                    <a:pt x="511715" y="113540"/>
                    <a:pt x="486266" y="88123"/>
                    <a:pt x="486266" y="56770"/>
                  </a:cubicBezTo>
                  <a:cubicBezTo>
                    <a:pt x="486266" y="25417"/>
                    <a:pt x="511715" y="0"/>
                    <a:pt x="543107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iṥ1iḑé">
              <a:extLst>
                <a:ext uri="{FF2B5EF4-FFF2-40B4-BE49-F238E27FC236}">
                  <a16:creationId xmlns:a16="http://schemas.microsoft.com/office/drawing/2014/main" id="{6DA1CC58-C7E4-406A-8A37-8F3DD23BCAC8}"/>
                </a:ext>
              </a:extLst>
            </p:cNvPr>
            <p:cNvSpPr txBox="1"/>
            <p:nvPr/>
          </p:nvSpPr>
          <p:spPr>
            <a:xfrm>
              <a:off x="8277225" y="4497376"/>
              <a:ext cx="3241675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8" name="îŝ1ïḑe">
              <a:extLst>
                <a:ext uri="{FF2B5EF4-FFF2-40B4-BE49-F238E27FC236}">
                  <a16:creationId xmlns:a16="http://schemas.microsoft.com/office/drawing/2014/main" id="{99605288-C14E-44E3-98A9-DFB04277D0E8}"/>
                </a:ext>
              </a:extLst>
            </p:cNvPr>
            <p:cNvSpPr txBox="1"/>
            <p:nvPr/>
          </p:nvSpPr>
          <p:spPr>
            <a:xfrm>
              <a:off x="8277225" y="4889888"/>
              <a:ext cx="3241675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Copy paste fonts. Choose the only option to retain text.…</a:t>
              </a:r>
              <a:r>
                <a:rPr lang="de-DE" sz="1100" dirty="0"/>
                <a:t>.</a:t>
              </a: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FC5773F8-8284-471B-9E53-C86F0203FC54}"/>
                </a:ext>
              </a:extLst>
            </p:cNvPr>
            <p:cNvCxnSpPr>
              <a:cxnSpLocks/>
            </p:cNvCxnSpPr>
            <p:nvPr/>
          </p:nvCxnSpPr>
          <p:spPr>
            <a:xfrm>
              <a:off x="8277225" y="4889888"/>
              <a:ext cx="324167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íṡḻíde">
              <a:extLst>
                <a:ext uri="{FF2B5EF4-FFF2-40B4-BE49-F238E27FC236}">
                  <a16:creationId xmlns:a16="http://schemas.microsoft.com/office/drawing/2014/main" id="{0E5B5E2B-2837-40E3-9D86-4BAEC81D8549}"/>
                </a:ext>
              </a:extLst>
            </p:cNvPr>
            <p:cNvSpPr/>
            <p:nvPr/>
          </p:nvSpPr>
          <p:spPr bwMode="auto">
            <a:xfrm>
              <a:off x="11218260" y="4579437"/>
              <a:ext cx="300640" cy="251885"/>
            </a:xfrm>
            <a:custGeom>
              <a:avLst/>
              <a:gdLst>
                <a:gd name="connsiteX0" fmla="*/ 552739 w 609615"/>
                <a:gd name="connsiteY0" fmla="*/ 397213 h 510753"/>
                <a:gd name="connsiteX1" fmla="*/ 609615 w 609615"/>
                <a:gd name="connsiteY1" fmla="*/ 453983 h 510753"/>
                <a:gd name="connsiteX2" fmla="*/ 552739 w 609615"/>
                <a:gd name="connsiteY2" fmla="*/ 510753 h 510753"/>
                <a:gd name="connsiteX3" fmla="*/ 495863 w 609615"/>
                <a:gd name="connsiteY3" fmla="*/ 453983 h 510753"/>
                <a:gd name="connsiteX4" fmla="*/ 552739 w 609615"/>
                <a:gd name="connsiteY4" fmla="*/ 397213 h 510753"/>
                <a:gd name="connsiteX5" fmla="*/ 547870 w 609615"/>
                <a:gd name="connsiteY5" fmla="*/ 198571 h 510753"/>
                <a:gd name="connsiteX6" fmla="*/ 604746 w 609615"/>
                <a:gd name="connsiteY6" fmla="*/ 255341 h 510753"/>
                <a:gd name="connsiteX7" fmla="*/ 547870 w 609615"/>
                <a:gd name="connsiteY7" fmla="*/ 312111 h 510753"/>
                <a:gd name="connsiteX8" fmla="*/ 490994 w 609615"/>
                <a:gd name="connsiteY8" fmla="*/ 255341 h 510753"/>
                <a:gd name="connsiteX9" fmla="*/ 547870 w 609615"/>
                <a:gd name="connsiteY9" fmla="*/ 198571 h 510753"/>
                <a:gd name="connsiteX10" fmla="*/ 119644 w 609615"/>
                <a:gd name="connsiteY10" fmla="*/ 191797 h 510753"/>
                <a:gd name="connsiteX11" fmla="*/ 127891 w 609615"/>
                <a:gd name="connsiteY11" fmla="*/ 196674 h 510753"/>
                <a:gd name="connsiteX12" fmla="*/ 121502 w 609615"/>
                <a:gd name="connsiteY12" fmla="*/ 203292 h 510753"/>
                <a:gd name="connsiteX13" fmla="*/ 129982 w 609615"/>
                <a:gd name="connsiteY13" fmla="*/ 212233 h 510753"/>
                <a:gd name="connsiteX14" fmla="*/ 122664 w 609615"/>
                <a:gd name="connsiteY14" fmla="*/ 226050 h 510753"/>
                <a:gd name="connsiteX15" fmla="*/ 115462 w 609615"/>
                <a:gd name="connsiteY15" fmla="*/ 225702 h 510753"/>
                <a:gd name="connsiteX16" fmla="*/ 109306 w 609615"/>
                <a:gd name="connsiteY16" fmla="*/ 211652 h 510753"/>
                <a:gd name="connsiteX17" fmla="*/ 117669 w 609615"/>
                <a:gd name="connsiteY17" fmla="*/ 203176 h 510753"/>
                <a:gd name="connsiteX18" fmla="*/ 111513 w 609615"/>
                <a:gd name="connsiteY18" fmla="*/ 196441 h 510753"/>
                <a:gd name="connsiteX19" fmla="*/ 88250 w 609615"/>
                <a:gd name="connsiteY19" fmla="*/ 191374 h 510753"/>
                <a:gd name="connsiteX20" fmla="*/ 111272 w 609615"/>
                <a:gd name="connsiteY20" fmla="*/ 231774 h 510753"/>
                <a:gd name="connsiteX21" fmla="*/ 119760 w 609615"/>
                <a:gd name="connsiteY21" fmla="*/ 238160 h 510753"/>
                <a:gd name="connsiteX22" fmla="*/ 128364 w 609615"/>
                <a:gd name="connsiteY22" fmla="*/ 231891 h 510753"/>
                <a:gd name="connsiteX23" fmla="*/ 152316 w 609615"/>
                <a:gd name="connsiteY23" fmla="*/ 191490 h 510753"/>
                <a:gd name="connsiteX24" fmla="*/ 195918 w 609615"/>
                <a:gd name="connsiteY24" fmla="*/ 193812 h 510753"/>
                <a:gd name="connsiteX25" fmla="*/ 228241 w 609615"/>
                <a:gd name="connsiteY25" fmla="*/ 204725 h 510753"/>
                <a:gd name="connsiteX26" fmla="*/ 239287 w 609615"/>
                <a:gd name="connsiteY26" fmla="*/ 236302 h 510753"/>
                <a:gd name="connsiteX27" fmla="*/ 239287 w 609615"/>
                <a:gd name="connsiteY27" fmla="*/ 249653 h 510753"/>
                <a:gd name="connsiteX28" fmla="*/ 183360 w 609615"/>
                <a:gd name="connsiteY28" fmla="*/ 461987 h 510753"/>
                <a:gd name="connsiteX29" fmla="*/ 132433 w 609615"/>
                <a:gd name="connsiteY29" fmla="*/ 501227 h 510753"/>
                <a:gd name="connsiteX30" fmla="*/ 122085 w 609615"/>
                <a:gd name="connsiteY30" fmla="*/ 501227 h 510753"/>
                <a:gd name="connsiteX31" fmla="*/ 68949 w 609615"/>
                <a:gd name="connsiteY31" fmla="*/ 462568 h 510753"/>
                <a:gd name="connsiteX32" fmla="*/ 0 w 609615"/>
                <a:gd name="connsiteY32" fmla="*/ 249769 h 510753"/>
                <a:gd name="connsiteX33" fmla="*/ 0 w 609615"/>
                <a:gd name="connsiteY33" fmla="*/ 236302 h 510753"/>
                <a:gd name="connsiteX34" fmla="*/ 11046 w 609615"/>
                <a:gd name="connsiteY34" fmla="*/ 204725 h 510753"/>
                <a:gd name="connsiteX35" fmla="*/ 43369 w 609615"/>
                <a:gd name="connsiteY35" fmla="*/ 193812 h 510753"/>
                <a:gd name="connsiteX36" fmla="*/ 138106 w 609615"/>
                <a:gd name="connsiteY36" fmla="*/ 151894 h 510753"/>
                <a:gd name="connsiteX37" fmla="*/ 143448 w 609615"/>
                <a:gd name="connsiteY37" fmla="*/ 154218 h 510753"/>
                <a:gd name="connsiteX38" fmla="*/ 141125 w 609615"/>
                <a:gd name="connsiteY38" fmla="*/ 159679 h 510753"/>
                <a:gd name="connsiteX39" fmla="*/ 118014 w 609615"/>
                <a:gd name="connsiteY39" fmla="*/ 164559 h 510753"/>
                <a:gd name="connsiteX40" fmla="*/ 98271 w 609615"/>
                <a:gd name="connsiteY40" fmla="*/ 158982 h 510753"/>
                <a:gd name="connsiteX41" fmla="*/ 97691 w 609615"/>
                <a:gd name="connsiteY41" fmla="*/ 153172 h 510753"/>
                <a:gd name="connsiteX42" fmla="*/ 103497 w 609615"/>
                <a:gd name="connsiteY42" fmla="*/ 152591 h 510753"/>
                <a:gd name="connsiteX43" fmla="*/ 138106 w 609615"/>
                <a:gd name="connsiteY43" fmla="*/ 151894 h 510753"/>
                <a:gd name="connsiteX44" fmla="*/ 139648 w 609615"/>
                <a:gd name="connsiteY44" fmla="*/ 119739 h 510753"/>
                <a:gd name="connsiteX45" fmla="*/ 149316 w 609615"/>
                <a:gd name="connsiteY45" fmla="*/ 134921 h 510753"/>
                <a:gd name="connsiteX46" fmla="*/ 129981 w 609615"/>
                <a:gd name="connsiteY46" fmla="*/ 134921 h 510753"/>
                <a:gd name="connsiteX47" fmla="*/ 139648 w 609615"/>
                <a:gd name="connsiteY47" fmla="*/ 119739 h 510753"/>
                <a:gd name="connsiteX48" fmla="*/ 91170 w 609615"/>
                <a:gd name="connsiteY48" fmla="*/ 119739 h 510753"/>
                <a:gd name="connsiteX49" fmla="*/ 100838 w 609615"/>
                <a:gd name="connsiteY49" fmla="*/ 134921 h 510753"/>
                <a:gd name="connsiteX50" fmla="*/ 81503 w 609615"/>
                <a:gd name="connsiteY50" fmla="*/ 134921 h 510753"/>
                <a:gd name="connsiteX51" fmla="*/ 91170 w 609615"/>
                <a:gd name="connsiteY51" fmla="*/ 119739 h 510753"/>
                <a:gd name="connsiteX52" fmla="*/ 95591 w 609615"/>
                <a:gd name="connsiteY52" fmla="*/ 95554 h 510753"/>
                <a:gd name="connsiteX53" fmla="*/ 67686 w 609615"/>
                <a:gd name="connsiteY53" fmla="*/ 130042 h 510753"/>
                <a:gd name="connsiteX54" fmla="*/ 67686 w 609615"/>
                <a:gd name="connsiteY54" fmla="*/ 157679 h 510753"/>
                <a:gd name="connsiteX55" fmla="*/ 84313 w 609615"/>
                <a:gd name="connsiteY55" fmla="*/ 174168 h 510753"/>
                <a:gd name="connsiteX56" fmla="*/ 153379 w 609615"/>
                <a:gd name="connsiteY56" fmla="*/ 174168 h 510753"/>
                <a:gd name="connsiteX57" fmla="*/ 169890 w 609615"/>
                <a:gd name="connsiteY57" fmla="*/ 157562 h 510753"/>
                <a:gd name="connsiteX58" fmla="*/ 169890 w 609615"/>
                <a:gd name="connsiteY58" fmla="*/ 112043 h 510753"/>
                <a:gd name="connsiteX59" fmla="*/ 100359 w 609615"/>
                <a:gd name="connsiteY59" fmla="*/ 95554 h 510753"/>
                <a:gd name="connsiteX60" fmla="*/ 305807 w 609615"/>
                <a:gd name="connsiteY60" fmla="*/ 35565 h 510753"/>
                <a:gd name="connsiteX61" fmla="*/ 415442 w 609615"/>
                <a:gd name="connsiteY61" fmla="*/ 35565 h 510753"/>
                <a:gd name="connsiteX62" fmla="*/ 433695 w 609615"/>
                <a:gd name="connsiteY62" fmla="*/ 53792 h 510753"/>
                <a:gd name="connsiteX63" fmla="*/ 415442 w 609615"/>
                <a:gd name="connsiteY63" fmla="*/ 72018 h 510753"/>
                <a:gd name="connsiteX64" fmla="*/ 324060 w 609615"/>
                <a:gd name="connsiteY64" fmla="*/ 72018 h 510753"/>
                <a:gd name="connsiteX65" fmla="*/ 324060 w 609615"/>
                <a:gd name="connsiteY65" fmla="*/ 237103 h 510753"/>
                <a:gd name="connsiteX66" fmla="*/ 415442 w 609615"/>
                <a:gd name="connsiteY66" fmla="*/ 237103 h 510753"/>
                <a:gd name="connsiteX67" fmla="*/ 433695 w 609615"/>
                <a:gd name="connsiteY67" fmla="*/ 255330 h 510753"/>
                <a:gd name="connsiteX68" fmla="*/ 415442 w 609615"/>
                <a:gd name="connsiteY68" fmla="*/ 273556 h 510753"/>
                <a:gd name="connsiteX69" fmla="*/ 324060 w 609615"/>
                <a:gd name="connsiteY69" fmla="*/ 273556 h 510753"/>
                <a:gd name="connsiteX70" fmla="*/ 324060 w 609615"/>
                <a:gd name="connsiteY70" fmla="*/ 469290 h 510753"/>
                <a:gd name="connsiteX71" fmla="*/ 415442 w 609615"/>
                <a:gd name="connsiteY71" fmla="*/ 469290 h 510753"/>
                <a:gd name="connsiteX72" fmla="*/ 433695 w 609615"/>
                <a:gd name="connsiteY72" fmla="*/ 487516 h 510753"/>
                <a:gd name="connsiteX73" fmla="*/ 415442 w 609615"/>
                <a:gd name="connsiteY73" fmla="*/ 505743 h 510753"/>
                <a:gd name="connsiteX74" fmla="*/ 305807 w 609615"/>
                <a:gd name="connsiteY74" fmla="*/ 505743 h 510753"/>
                <a:gd name="connsiteX75" fmla="*/ 287554 w 609615"/>
                <a:gd name="connsiteY75" fmla="*/ 487516 h 510753"/>
                <a:gd name="connsiteX76" fmla="*/ 287554 w 609615"/>
                <a:gd name="connsiteY76" fmla="*/ 53792 h 510753"/>
                <a:gd name="connsiteX77" fmla="*/ 305807 w 609615"/>
                <a:gd name="connsiteY77" fmla="*/ 35565 h 510753"/>
                <a:gd name="connsiteX78" fmla="*/ 117102 w 609615"/>
                <a:gd name="connsiteY78" fmla="*/ 32037 h 510753"/>
                <a:gd name="connsiteX79" fmla="*/ 179890 w 609615"/>
                <a:gd name="connsiteY79" fmla="*/ 108676 h 510753"/>
                <a:gd name="connsiteX80" fmla="*/ 178262 w 609615"/>
                <a:gd name="connsiteY80" fmla="*/ 109373 h 510753"/>
                <a:gd name="connsiteX81" fmla="*/ 178262 w 609615"/>
                <a:gd name="connsiteY81" fmla="*/ 157679 h 510753"/>
                <a:gd name="connsiteX82" fmla="*/ 153379 w 609615"/>
                <a:gd name="connsiteY82" fmla="*/ 182412 h 510753"/>
                <a:gd name="connsiteX83" fmla="*/ 84313 w 609615"/>
                <a:gd name="connsiteY83" fmla="*/ 182412 h 510753"/>
                <a:gd name="connsiteX84" fmla="*/ 59430 w 609615"/>
                <a:gd name="connsiteY84" fmla="*/ 157562 h 510753"/>
                <a:gd name="connsiteX85" fmla="*/ 59430 w 609615"/>
                <a:gd name="connsiteY85" fmla="*/ 133642 h 510753"/>
                <a:gd name="connsiteX86" fmla="*/ 55593 w 609615"/>
                <a:gd name="connsiteY86" fmla="*/ 134803 h 510753"/>
                <a:gd name="connsiteX87" fmla="*/ 117102 w 609615"/>
                <a:gd name="connsiteY87" fmla="*/ 32037 h 510753"/>
                <a:gd name="connsiteX88" fmla="*/ 543107 w 609615"/>
                <a:gd name="connsiteY88" fmla="*/ 0 h 510753"/>
                <a:gd name="connsiteX89" fmla="*/ 599948 w 609615"/>
                <a:gd name="connsiteY89" fmla="*/ 56770 h 510753"/>
                <a:gd name="connsiteX90" fmla="*/ 543107 w 609615"/>
                <a:gd name="connsiteY90" fmla="*/ 113540 h 510753"/>
                <a:gd name="connsiteX91" fmla="*/ 486266 w 609615"/>
                <a:gd name="connsiteY91" fmla="*/ 56770 h 510753"/>
                <a:gd name="connsiteX92" fmla="*/ 543107 w 609615"/>
                <a:gd name="connsiteY92" fmla="*/ 0 h 510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609615" h="510753">
                  <a:moveTo>
                    <a:pt x="552739" y="397213"/>
                  </a:moveTo>
                  <a:cubicBezTo>
                    <a:pt x="584151" y="397213"/>
                    <a:pt x="609615" y="422630"/>
                    <a:pt x="609615" y="453983"/>
                  </a:cubicBezTo>
                  <a:cubicBezTo>
                    <a:pt x="609615" y="485336"/>
                    <a:pt x="584151" y="510753"/>
                    <a:pt x="552739" y="510753"/>
                  </a:cubicBezTo>
                  <a:cubicBezTo>
                    <a:pt x="521327" y="510753"/>
                    <a:pt x="495863" y="485336"/>
                    <a:pt x="495863" y="453983"/>
                  </a:cubicBezTo>
                  <a:cubicBezTo>
                    <a:pt x="495863" y="422630"/>
                    <a:pt x="521327" y="397213"/>
                    <a:pt x="552739" y="397213"/>
                  </a:cubicBezTo>
                  <a:close/>
                  <a:moveTo>
                    <a:pt x="547870" y="198571"/>
                  </a:moveTo>
                  <a:cubicBezTo>
                    <a:pt x="579282" y="198571"/>
                    <a:pt x="604746" y="223988"/>
                    <a:pt x="604746" y="255341"/>
                  </a:cubicBezTo>
                  <a:cubicBezTo>
                    <a:pt x="604746" y="286694"/>
                    <a:pt x="579282" y="312111"/>
                    <a:pt x="547870" y="312111"/>
                  </a:cubicBezTo>
                  <a:cubicBezTo>
                    <a:pt x="516458" y="312111"/>
                    <a:pt x="490994" y="286694"/>
                    <a:pt x="490994" y="255341"/>
                  </a:cubicBezTo>
                  <a:cubicBezTo>
                    <a:pt x="490994" y="223988"/>
                    <a:pt x="516458" y="198571"/>
                    <a:pt x="547870" y="198571"/>
                  </a:cubicBezTo>
                  <a:close/>
                  <a:moveTo>
                    <a:pt x="119644" y="191797"/>
                  </a:moveTo>
                  <a:lnTo>
                    <a:pt x="127891" y="196674"/>
                  </a:lnTo>
                  <a:lnTo>
                    <a:pt x="121502" y="203292"/>
                  </a:lnTo>
                  <a:lnTo>
                    <a:pt x="129982" y="212233"/>
                  </a:lnTo>
                  <a:lnTo>
                    <a:pt x="122664" y="226050"/>
                  </a:lnTo>
                  <a:cubicBezTo>
                    <a:pt x="120573" y="230114"/>
                    <a:pt x="117321" y="229998"/>
                    <a:pt x="115462" y="225702"/>
                  </a:cubicBezTo>
                  <a:lnTo>
                    <a:pt x="109306" y="211652"/>
                  </a:lnTo>
                  <a:lnTo>
                    <a:pt x="117669" y="203176"/>
                  </a:lnTo>
                  <a:lnTo>
                    <a:pt x="111513" y="196441"/>
                  </a:lnTo>
                  <a:close/>
                  <a:moveTo>
                    <a:pt x="88250" y="191374"/>
                  </a:moveTo>
                  <a:lnTo>
                    <a:pt x="111272" y="231774"/>
                  </a:lnTo>
                  <a:cubicBezTo>
                    <a:pt x="113597" y="235954"/>
                    <a:pt x="116620" y="238160"/>
                    <a:pt x="119760" y="238160"/>
                  </a:cubicBezTo>
                  <a:cubicBezTo>
                    <a:pt x="123015" y="238160"/>
                    <a:pt x="126038" y="235954"/>
                    <a:pt x="128364" y="231891"/>
                  </a:cubicBezTo>
                  <a:lnTo>
                    <a:pt x="152316" y="191490"/>
                  </a:lnTo>
                  <a:lnTo>
                    <a:pt x="195918" y="193812"/>
                  </a:lnTo>
                  <a:cubicBezTo>
                    <a:pt x="207894" y="194392"/>
                    <a:pt x="222195" y="199268"/>
                    <a:pt x="228241" y="204725"/>
                  </a:cubicBezTo>
                  <a:cubicBezTo>
                    <a:pt x="234520" y="210297"/>
                    <a:pt x="239287" y="224112"/>
                    <a:pt x="239287" y="236302"/>
                  </a:cubicBezTo>
                  <a:lnTo>
                    <a:pt x="239287" y="249653"/>
                  </a:lnTo>
                  <a:lnTo>
                    <a:pt x="183360" y="461987"/>
                  </a:lnTo>
                  <a:cubicBezTo>
                    <a:pt x="177663" y="483581"/>
                    <a:pt x="154874" y="501227"/>
                    <a:pt x="132433" y="501227"/>
                  </a:cubicBezTo>
                  <a:lnTo>
                    <a:pt x="122085" y="501227"/>
                  </a:lnTo>
                  <a:cubicBezTo>
                    <a:pt x="99645" y="501227"/>
                    <a:pt x="75925" y="483929"/>
                    <a:pt x="68949" y="462568"/>
                  </a:cubicBezTo>
                  <a:lnTo>
                    <a:pt x="0" y="249769"/>
                  </a:lnTo>
                  <a:lnTo>
                    <a:pt x="0" y="236302"/>
                  </a:lnTo>
                  <a:cubicBezTo>
                    <a:pt x="0" y="224112"/>
                    <a:pt x="4883" y="210297"/>
                    <a:pt x="11046" y="204725"/>
                  </a:cubicBezTo>
                  <a:cubicBezTo>
                    <a:pt x="17208" y="199268"/>
                    <a:pt x="31393" y="194509"/>
                    <a:pt x="43369" y="193812"/>
                  </a:cubicBezTo>
                  <a:close/>
                  <a:moveTo>
                    <a:pt x="138106" y="151894"/>
                  </a:moveTo>
                  <a:cubicBezTo>
                    <a:pt x="140196" y="151081"/>
                    <a:pt x="142635" y="152127"/>
                    <a:pt x="143448" y="154218"/>
                  </a:cubicBezTo>
                  <a:cubicBezTo>
                    <a:pt x="144377" y="156426"/>
                    <a:pt x="143332" y="158866"/>
                    <a:pt x="141125" y="159679"/>
                  </a:cubicBezTo>
                  <a:cubicBezTo>
                    <a:pt x="131950" y="163281"/>
                    <a:pt x="124286" y="164559"/>
                    <a:pt x="118014" y="164559"/>
                  </a:cubicBezTo>
                  <a:cubicBezTo>
                    <a:pt x="105239" y="164559"/>
                    <a:pt x="98620" y="159330"/>
                    <a:pt x="98271" y="158982"/>
                  </a:cubicBezTo>
                  <a:cubicBezTo>
                    <a:pt x="96529" y="157588"/>
                    <a:pt x="96181" y="154915"/>
                    <a:pt x="97691" y="153172"/>
                  </a:cubicBezTo>
                  <a:cubicBezTo>
                    <a:pt x="99084" y="151430"/>
                    <a:pt x="101639" y="151081"/>
                    <a:pt x="103497" y="152591"/>
                  </a:cubicBezTo>
                  <a:cubicBezTo>
                    <a:pt x="103962" y="152940"/>
                    <a:pt x="114995" y="161073"/>
                    <a:pt x="138106" y="151894"/>
                  </a:cubicBezTo>
                  <a:close/>
                  <a:moveTo>
                    <a:pt x="139648" y="119739"/>
                  </a:moveTo>
                  <a:cubicBezTo>
                    <a:pt x="147918" y="120435"/>
                    <a:pt x="149316" y="134921"/>
                    <a:pt x="149316" y="134921"/>
                  </a:cubicBezTo>
                  <a:lnTo>
                    <a:pt x="129981" y="134921"/>
                  </a:lnTo>
                  <a:cubicBezTo>
                    <a:pt x="129981" y="134921"/>
                    <a:pt x="131379" y="119044"/>
                    <a:pt x="139648" y="119739"/>
                  </a:cubicBezTo>
                  <a:close/>
                  <a:moveTo>
                    <a:pt x="91170" y="119739"/>
                  </a:moveTo>
                  <a:cubicBezTo>
                    <a:pt x="99440" y="120435"/>
                    <a:pt x="100838" y="134921"/>
                    <a:pt x="100838" y="134921"/>
                  </a:cubicBezTo>
                  <a:lnTo>
                    <a:pt x="81503" y="134921"/>
                  </a:lnTo>
                  <a:cubicBezTo>
                    <a:pt x="81503" y="134921"/>
                    <a:pt x="82901" y="119044"/>
                    <a:pt x="91170" y="119739"/>
                  </a:cubicBezTo>
                  <a:close/>
                  <a:moveTo>
                    <a:pt x="95591" y="95554"/>
                  </a:moveTo>
                  <a:cubicBezTo>
                    <a:pt x="92685" y="103451"/>
                    <a:pt x="84429" y="120752"/>
                    <a:pt x="67686" y="130042"/>
                  </a:cubicBezTo>
                  <a:lnTo>
                    <a:pt x="67686" y="157679"/>
                  </a:lnTo>
                  <a:cubicBezTo>
                    <a:pt x="67686" y="166736"/>
                    <a:pt x="75127" y="174168"/>
                    <a:pt x="84313" y="174168"/>
                  </a:cubicBezTo>
                  <a:lnTo>
                    <a:pt x="153379" y="174168"/>
                  </a:lnTo>
                  <a:cubicBezTo>
                    <a:pt x="162449" y="174168"/>
                    <a:pt x="169890" y="166736"/>
                    <a:pt x="169890" y="157562"/>
                  </a:cubicBezTo>
                  <a:lnTo>
                    <a:pt x="169890" y="112043"/>
                  </a:lnTo>
                  <a:cubicBezTo>
                    <a:pt x="153961" y="116340"/>
                    <a:pt x="122102" y="120752"/>
                    <a:pt x="100359" y="95554"/>
                  </a:cubicBezTo>
                  <a:close/>
                  <a:moveTo>
                    <a:pt x="305807" y="35565"/>
                  </a:moveTo>
                  <a:lnTo>
                    <a:pt x="415442" y="35565"/>
                  </a:lnTo>
                  <a:cubicBezTo>
                    <a:pt x="425557" y="35565"/>
                    <a:pt x="433695" y="43692"/>
                    <a:pt x="433695" y="53792"/>
                  </a:cubicBezTo>
                  <a:cubicBezTo>
                    <a:pt x="433695" y="63892"/>
                    <a:pt x="425557" y="72018"/>
                    <a:pt x="415442" y="72018"/>
                  </a:cubicBezTo>
                  <a:lnTo>
                    <a:pt x="324060" y="72018"/>
                  </a:lnTo>
                  <a:lnTo>
                    <a:pt x="324060" y="237103"/>
                  </a:lnTo>
                  <a:lnTo>
                    <a:pt x="415442" y="237103"/>
                  </a:lnTo>
                  <a:cubicBezTo>
                    <a:pt x="425557" y="237103"/>
                    <a:pt x="433695" y="245346"/>
                    <a:pt x="433695" y="255330"/>
                  </a:cubicBezTo>
                  <a:cubicBezTo>
                    <a:pt x="433695" y="265430"/>
                    <a:pt x="425557" y="273556"/>
                    <a:pt x="415442" y="273556"/>
                  </a:cubicBezTo>
                  <a:lnTo>
                    <a:pt x="324060" y="273556"/>
                  </a:lnTo>
                  <a:lnTo>
                    <a:pt x="324060" y="469290"/>
                  </a:lnTo>
                  <a:lnTo>
                    <a:pt x="415442" y="469290"/>
                  </a:lnTo>
                  <a:cubicBezTo>
                    <a:pt x="425557" y="469290"/>
                    <a:pt x="433695" y="477416"/>
                    <a:pt x="433695" y="487516"/>
                  </a:cubicBezTo>
                  <a:cubicBezTo>
                    <a:pt x="433695" y="497617"/>
                    <a:pt x="425557" y="505743"/>
                    <a:pt x="415442" y="505743"/>
                  </a:cubicBezTo>
                  <a:lnTo>
                    <a:pt x="305807" y="505743"/>
                  </a:lnTo>
                  <a:cubicBezTo>
                    <a:pt x="295692" y="505743"/>
                    <a:pt x="287554" y="497617"/>
                    <a:pt x="287554" y="487516"/>
                  </a:cubicBezTo>
                  <a:lnTo>
                    <a:pt x="287554" y="53792"/>
                  </a:lnTo>
                  <a:cubicBezTo>
                    <a:pt x="287554" y="43692"/>
                    <a:pt x="295692" y="35565"/>
                    <a:pt x="305807" y="35565"/>
                  </a:cubicBezTo>
                  <a:close/>
                  <a:moveTo>
                    <a:pt x="117102" y="32037"/>
                  </a:moveTo>
                  <a:cubicBezTo>
                    <a:pt x="195819" y="32037"/>
                    <a:pt x="179890" y="108676"/>
                    <a:pt x="179890" y="108676"/>
                  </a:cubicBezTo>
                  <a:cubicBezTo>
                    <a:pt x="179890" y="108676"/>
                    <a:pt x="179308" y="108908"/>
                    <a:pt x="178262" y="109373"/>
                  </a:cubicBezTo>
                  <a:lnTo>
                    <a:pt x="178262" y="157679"/>
                  </a:lnTo>
                  <a:cubicBezTo>
                    <a:pt x="178262" y="171381"/>
                    <a:pt x="167099" y="182412"/>
                    <a:pt x="153379" y="182412"/>
                  </a:cubicBezTo>
                  <a:lnTo>
                    <a:pt x="84313" y="182412"/>
                  </a:lnTo>
                  <a:cubicBezTo>
                    <a:pt x="70593" y="182412"/>
                    <a:pt x="59430" y="171265"/>
                    <a:pt x="59430" y="157562"/>
                  </a:cubicBezTo>
                  <a:lnTo>
                    <a:pt x="59430" y="133642"/>
                  </a:lnTo>
                  <a:cubicBezTo>
                    <a:pt x="58151" y="134106"/>
                    <a:pt x="56872" y="134571"/>
                    <a:pt x="55593" y="134803"/>
                  </a:cubicBezTo>
                  <a:cubicBezTo>
                    <a:pt x="55593" y="134803"/>
                    <a:pt x="34083" y="32153"/>
                    <a:pt x="117102" y="32037"/>
                  </a:cubicBezTo>
                  <a:close/>
                  <a:moveTo>
                    <a:pt x="543107" y="0"/>
                  </a:moveTo>
                  <a:cubicBezTo>
                    <a:pt x="574499" y="0"/>
                    <a:pt x="599948" y="25417"/>
                    <a:pt x="599948" y="56770"/>
                  </a:cubicBezTo>
                  <a:cubicBezTo>
                    <a:pt x="599948" y="88123"/>
                    <a:pt x="574499" y="113540"/>
                    <a:pt x="543107" y="113540"/>
                  </a:cubicBezTo>
                  <a:cubicBezTo>
                    <a:pt x="511715" y="113540"/>
                    <a:pt x="486266" y="88123"/>
                    <a:pt x="486266" y="56770"/>
                  </a:cubicBezTo>
                  <a:cubicBezTo>
                    <a:pt x="486266" y="25417"/>
                    <a:pt x="511715" y="0"/>
                    <a:pt x="543107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4857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619152-2717-449C-93F5-CE2F876A4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ADE8B02-D9C4-45FE-AFD2-58EDD3B1F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758E808-107B-4F47-9B14-2237F00E5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grpSp>
        <p:nvGrpSpPr>
          <p:cNvPr id="5" name="23478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2CA4681-DFE9-4ECB-842F-CC4FEC0FAF5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9820" y="1231911"/>
            <a:ext cx="10840668" cy="4903777"/>
            <a:chOff x="679820" y="1231911"/>
            <a:chExt cx="10840668" cy="4903777"/>
          </a:xfrm>
        </p:grpSpPr>
        <p:sp>
          <p:nvSpPr>
            <p:cNvPr id="6" name="íṧ1îḋê">
              <a:extLst>
                <a:ext uri="{FF2B5EF4-FFF2-40B4-BE49-F238E27FC236}">
                  <a16:creationId xmlns:a16="http://schemas.microsoft.com/office/drawing/2014/main" id="{59AFAB87-83B4-4A66-ADBB-849DF9676039}"/>
                </a:ext>
              </a:extLst>
            </p:cNvPr>
            <p:cNvSpPr/>
            <p:nvPr/>
          </p:nvSpPr>
          <p:spPr>
            <a:xfrm>
              <a:off x="679820" y="1347428"/>
              <a:ext cx="1007975" cy="979063"/>
            </a:xfrm>
            <a:prstGeom prst="flowChartOffpageConnector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28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" name="isľïḍe">
              <a:extLst>
                <a:ext uri="{FF2B5EF4-FFF2-40B4-BE49-F238E27FC236}">
                  <a16:creationId xmlns:a16="http://schemas.microsoft.com/office/drawing/2014/main" id="{C5383F78-4816-46FE-ACAA-C2D66E8E1554}"/>
                </a:ext>
              </a:extLst>
            </p:cNvPr>
            <p:cNvSpPr/>
            <p:nvPr/>
          </p:nvSpPr>
          <p:spPr>
            <a:xfrm>
              <a:off x="10512513" y="1345431"/>
              <a:ext cx="1007975" cy="979067"/>
            </a:xfrm>
            <a:prstGeom prst="flowChartOffpageConnector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28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" name="íṡļíḑé">
              <a:extLst>
                <a:ext uri="{FF2B5EF4-FFF2-40B4-BE49-F238E27FC236}">
                  <a16:creationId xmlns:a16="http://schemas.microsoft.com/office/drawing/2014/main" id="{3FAC315B-46A5-44AA-8C42-913B563072F0}"/>
                </a:ext>
              </a:extLst>
            </p:cNvPr>
            <p:cNvSpPr/>
            <p:nvPr/>
          </p:nvSpPr>
          <p:spPr bwMode="auto">
            <a:xfrm>
              <a:off x="925913" y="1579078"/>
              <a:ext cx="515785" cy="515757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28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9" name="î$ḷíḑè">
              <a:extLst>
                <a:ext uri="{FF2B5EF4-FFF2-40B4-BE49-F238E27FC236}">
                  <a16:creationId xmlns:a16="http://schemas.microsoft.com/office/drawing/2014/main" id="{CE7A0CC1-ED21-459D-A8E5-D5EFDCAD28A8}"/>
                </a:ext>
              </a:extLst>
            </p:cNvPr>
            <p:cNvSpPr/>
            <p:nvPr/>
          </p:nvSpPr>
          <p:spPr bwMode="auto">
            <a:xfrm>
              <a:off x="10752682" y="1637111"/>
              <a:ext cx="527636" cy="395706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28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" name="íšľîdè">
              <a:extLst>
                <a:ext uri="{FF2B5EF4-FFF2-40B4-BE49-F238E27FC236}">
                  <a16:creationId xmlns:a16="http://schemas.microsoft.com/office/drawing/2014/main" id="{50057EBF-2734-460B-9CD6-B3C37AD5D575}"/>
                </a:ext>
              </a:extLst>
            </p:cNvPr>
            <p:cNvSpPr/>
            <p:nvPr/>
          </p:nvSpPr>
          <p:spPr bwMode="auto">
            <a:xfrm>
              <a:off x="1683113" y="1673717"/>
              <a:ext cx="3146061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1" name="iśļîḍe">
              <a:extLst>
                <a:ext uri="{FF2B5EF4-FFF2-40B4-BE49-F238E27FC236}">
                  <a16:creationId xmlns:a16="http://schemas.microsoft.com/office/drawing/2014/main" id="{0A724E7F-A371-4CAF-8BD4-4E5755E0BF8C}"/>
                </a:ext>
              </a:extLst>
            </p:cNvPr>
            <p:cNvSpPr txBox="1"/>
            <p:nvPr/>
          </p:nvSpPr>
          <p:spPr bwMode="auto">
            <a:xfrm>
              <a:off x="1683113" y="1231911"/>
              <a:ext cx="3146061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2" name="ïṥḷíde">
              <a:extLst>
                <a:ext uri="{FF2B5EF4-FFF2-40B4-BE49-F238E27FC236}">
                  <a16:creationId xmlns:a16="http://schemas.microsoft.com/office/drawing/2014/main" id="{2F8EBAE3-ABE2-46FC-904D-4A4601101557}"/>
                </a:ext>
              </a:extLst>
            </p:cNvPr>
            <p:cNvSpPr/>
            <p:nvPr/>
          </p:nvSpPr>
          <p:spPr bwMode="auto">
            <a:xfrm>
              <a:off x="7362826" y="1673717"/>
              <a:ext cx="3146061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3" name="îṩḻíḍê">
              <a:extLst>
                <a:ext uri="{FF2B5EF4-FFF2-40B4-BE49-F238E27FC236}">
                  <a16:creationId xmlns:a16="http://schemas.microsoft.com/office/drawing/2014/main" id="{05DAD5EF-B426-41C2-8AFE-390836A1E425}"/>
                </a:ext>
              </a:extLst>
            </p:cNvPr>
            <p:cNvSpPr txBox="1"/>
            <p:nvPr/>
          </p:nvSpPr>
          <p:spPr bwMode="auto">
            <a:xfrm>
              <a:off x="7362826" y="1231911"/>
              <a:ext cx="3146061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4" name="îŝḷîďê">
              <a:extLst>
                <a:ext uri="{FF2B5EF4-FFF2-40B4-BE49-F238E27FC236}">
                  <a16:creationId xmlns:a16="http://schemas.microsoft.com/office/drawing/2014/main" id="{9D57486B-4329-4B8F-832C-8B189DFE03EC}"/>
                </a:ext>
              </a:extLst>
            </p:cNvPr>
            <p:cNvSpPr/>
            <p:nvPr/>
          </p:nvSpPr>
          <p:spPr>
            <a:xfrm>
              <a:off x="679820" y="3115477"/>
              <a:ext cx="1007975" cy="979067"/>
            </a:xfrm>
            <a:prstGeom prst="flowChartOffpage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28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" name="işlîḋè">
              <a:extLst>
                <a:ext uri="{FF2B5EF4-FFF2-40B4-BE49-F238E27FC236}">
                  <a16:creationId xmlns:a16="http://schemas.microsoft.com/office/drawing/2014/main" id="{69C7E002-E126-4D2B-835C-9839253A38A4}"/>
                </a:ext>
              </a:extLst>
            </p:cNvPr>
            <p:cNvSpPr/>
            <p:nvPr/>
          </p:nvSpPr>
          <p:spPr>
            <a:xfrm>
              <a:off x="10512513" y="3115480"/>
              <a:ext cx="1007975" cy="979067"/>
            </a:xfrm>
            <a:prstGeom prst="flowChartOffpage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28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" name="îṣ1ïḓe">
              <a:extLst>
                <a:ext uri="{FF2B5EF4-FFF2-40B4-BE49-F238E27FC236}">
                  <a16:creationId xmlns:a16="http://schemas.microsoft.com/office/drawing/2014/main" id="{2883BA03-2909-41AC-97F9-845CF8055174}"/>
                </a:ext>
              </a:extLst>
            </p:cNvPr>
            <p:cNvSpPr/>
            <p:nvPr/>
          </p:nvSpPr>
          <p:spPr bwMode="auto">
            <a:xfrm>
              <a:off x="10775824" y="3364350"/>
              <a:ext cx="481348" cy="48132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28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7" name="íŝḻîḑê">
              <a:extLst>
                <a:ext uri="{FF2B5EF4-FFF2-40B4-BE49-F238E27FC236}">
                  <a16:creationId xmlns:a16="http://schemas.microsoft.com/office/drawing/2014/main" id="{44F46F90-5A41-4C02-90F6-1F997E66198E}"/>
                </a:ext>
              </a:extLst>
            </p:cNvPr>
            <p:cNvSpPr/>
            <p:nvPr/>
          </p:nvSpPr>
          <p:spPr bwMode="auto">
            <a:xfrm>
              <a:off x="952900" y="3374116"/>
              <a:ext cx="461810" cy="461785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28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" name="ïs1íďe">
              <a:extLst>
                <a:ext uri="{FF2B5EF4-FFF2-40B4-BE49-F238E27FC236}">
                  <a16:creationId xmlns:a16="http://schemas.microsoft.com/office/drawing/2014/main" id="{A67BD269-4CFF-4A45-BC16-622BE74FD4B7}"/>
                </a:ext>
              </a:extLst>
            </p:cNvPr>
            <p:cNvSpPr/>
            <p:nvPr/>
          </p:nvSpPr>
          <p:spPr bwMode="auto">
            <a:xfrm>
              <a:off x="1683113" y="3452508"/>
              <a:ext cx="3146061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9" name="îSļídè">
              <a:extLst>
                <a:ext uri="{FF2B5EF4-FFF2-40B4-BE49-F238E27FC236}">
                  <a16:creationId xmlns:a16="http://schemas.microsoft.com/office/drawing/2014/main" id="{990FBDBF-5F91-403C-AD7A-5DC615E957CE}"/>
                </a:ext>
              </a:extLst>
            </p:cNvPr>
            <p:cNvSpPr txBox="1"/>
            <p:nvPr/>
          </p:nvSpPr>
          <p:spPr bwMode="auto">
            <a:xfrm>
              <a:off x="1683113" y="3010702"/>
              <a:ext cx="3146061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20" name="îṩlîḑè">
              <a:extLst>
                <a:ext uri="{FF2B5EF4-FFF2-40B4-BE49-F238E27FC236}">
                  <a16:creationId xmlns:a16="http://schemas.microsoft.com/office/drawing/2014/main" id="{46F1CC46-4C41-4868-AF7A-C90E5D6A27B9}"/>
                </a:ext>
              </a:extLst>
            </p:cNvPr>
            <p:cNvSpPr/>
            <p:nvPr/>
          </p:nvSpPr>
          <p:spPr bwMode="auto">
            <a:xfrm>
              <a:off x="7362826" y="3452508"/>
              <a:ext cx="3146061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1" name="ïsľíďè">
              <a:extLst>
                <a:ext uri="{FF2B5EF4-FFF2-40B4-BE49-F238E27FC236}">
                  <a16:creationId xmlns:a16="http://schemas.microsoft.com/office/drawing/2014/main" id="{B1831EA2-0CAA-4DBB-9544-7B472DACDDC4}"/>
                </a:ext>
              </a:extLst>
            </p:cNvPr>
            <p:cNvSpPr txBox="1"/>
            <p:nvPr/>
          </p:nvSpPr>
          <p:spPr bwMode="auto">
            <a:xfrm>
              <a:off x="7362826" y="3010702"/>
              <a:ext cx="3146061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22" name="iṥļîďé">
              <a:extLst>
                <a:ext uri="{FF2B5EF4-FFF2-40B4-BE49-F238E27FC236}">
                  <a16:creationId xmlns:a16="http://schemas.microsoft.com/office/drawing/2014/main" id="{5598A485-5116-430C-AB99-5BA699ED2C15}"/>
                </a:ext>
              </a:extLst>
            </p:cNvPr>
            <p:cNvSpPr/>
            <p:nvPr/>
          </p:nvSpPr>
          <p:spPr>
            <a:xfrm>
              <a:off x="679820" y="4896261"/>
              <a:ext cx="1007975" cy="979067"/>
            </a:xfrm>
            <a:prstGeom prst="flowChartOffpageConnector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28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iş1ïḓê">
              <a:extLst>
                <a:ext uri="{FF2B5EF4-FFF2-40B4-BE49-F238E27FC236}">
                  <a16:creationId xmlns:a16="http://schemas.microsoft.com/office/drawing/2014/main" id="{32BC81EE-320D-4186-B0CB-A4C45CD98CEB}"/>
                </a:ext>
              </a:extLst>
            </p:cNvPr>
            <p:cNvSpPr/>
            <p:nvPr/>
          </p:nvSpPr>
          <p:spPr>
            <a:xfrm>
              <a:off x="10512513" y="4896261"/>
              <a:ext cx="1007975" cy="979067"/>
            </a:xfrm>
            <a:prstGeom prst="flowChartOffpageConnector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28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ïṣ1ïde">
              <a:extLst>
                <a:ext uri="{FF2B5EF4-FFF2-40B4-BE49-F238E27FC236}">
                  <a16:creationId xmlns:a16="http://schemas.microsoft.com/office/drawing/2014/main" id="{E444DB4C-CA46-4716-B925-307709617122}"/>
                </a:ext>
              </a:extLst>
            </p:cNvPr>
            <p:cNvSpPr/>
            <p:nvPr/>
          </p:nvSpPr>
          <p:spPr bwMode="auto">
            <a:xfrm>
              <a:off x="977252" y="5084046"/>
              <a:ext cx="413107" cy="60349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28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5" name="ï$ļïḋè">
              <a:extLst>
                <a:ext uri="{FF2B5EF4-FFF2-40B4-BE49-F238E27FC236}">
                  <a16:creationId xmlns:a16="http://schemas.microsoft.com/office/drawing/2014/main" id="{5764FD17-2619-4A49-9BFC-326789C97BD4}"/>
                </a:ext>
              </a:extLst>
            </p:cNvPr>
            <p:cNvSpPr/>
            <p:nvPr/>
          </p:nvSpPr>
          <p:spPr bwMode="auto">
            <a:xfrm>
              <a:off x="10805268" y="5187944"/>
              <a:ext cx="422467" cy="395706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28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6" name="ïŝlîḓé">
              <a:extLst>
                <a:ext uri="{FF2B5EF4-FFF2-40B4-BE49-F238E27FC236}">
                  <a16:creationId xmlns:a16="http://schemas.microsoft.com/office/drawing/2014/main" id="{1845D99C-7D70-4821-9C60-F70AD80B133C}"/>
                </a:ext>
              </a:extLst>
            </p:cNvPr>
            <p:cNvSpPr/>
            <p:nvPr/>
          </p:nvSpPr>
          <p:spPr bwMode="auto">
            <a:xfrm>
              <a:off x="1683113" y="5231298"/>
              <a:ext cx="3146061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7" name="îṡlîḍè">
              <a:extLst>
                <a:ext uri="{FF2B5EF4-FFF2-40B4-BE49-F238E27FC236}">
                  <a16:creationId xmlns:a16="http://schemas.microsoft.com/office/drawing/2014/main" id="{A88718FF-8876-4ACD-9418-09B31CE421F6}"/>
                </a:ext>
              </a:extLst>
            </p:cNvPr>
            <p:cNvSpPr txBox="1"/>
            <p:nvPr/>
          </p:nvSpPr>
          <p:spPr bwMode="auto">
            <a:xfrm>
              <a:off x="1683113" y="4789492"/>
              <a:ext cx="3146061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28" name="îṧ1ïḋe">
              <a:extLst>
                <a:ext uri="{FF2B5EF4-FFF2-40B4-BE49-F238E27FC236}">
                  <a16:creationId xmlns:a16="http://schemas.microsoft.com/office/drawing/2014/main" id="{6679FF9F-2253-4EE6-9C9A-749988B5F58D}"/>
                </a:ext>
              </a:extLst>
            </p:cNvPr>
            <p:cNvSpPr/>
            <p:nvPr/>
          </p:nvSpPr>
          <p:spPr bwMode="auto">
            <a:xfrm>
              <a:off x="7362826" y="5231298"/>
              <a:ext cx="3146061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9" name="íšḷíḓê">
              <a:extLst>
                <a:ext uri="{FF2B5EF4-FFF2-40B4-BE49-F238E27FC236}">
                  <a16:creationId xmlns:a16="http://schemas.microsoft.com/office/drawing/2014/main" id="{324363D5-CF25-432F-99A6-FD0677E73966}"/>
                </a:ext>
              </a:extLst>
            </p:cNvPr>
            <p:cNvSpPr txBox="1"/>
            <p:nvPr/>
          </p:nvSpPr>
          <p:spPr bwMode="auto">
            <a:xfrm>
              <a:off x="7362826" y="4789492"/>
              <a:ext cx="3146061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grpSp>
          <p:nvGrpSpPr>
            <p:cNvPr id="30" name="îśľîḑe">
              <a:extLst>
                <a:ext uri="{FF2B5EF4-FFF2-40B4-BE49-F238E27FC236}">
                  <a16:creationId xmlns:a16="http://schemas.microsoft.com/office/drawing/2014/main" id="{93F5F282-02A9-4863-8F68-DFDFBD417B1D}"/>
                </a:ext>
              </a:extLst>
            </p:cNvPr>
            <p:cNvGrpSpPr/>
            <p:nvPr/>
          </p:nvGrpSpPr>
          <p:grpSpPr>
            <a:xfrm>
              <a:off x="4226041" y="1724024"/>
              <a:ext cx="3739917" cy="3704548"/>
              <a:chOff x="412294" y="2225955"/>
              <a:chExt cx="3382692" cy="3350701"/>
            </a:xfrm>
          </p:grpSpPr>
          <p:grpSp>
            <p:nvGrpSpPr>
              <p:cNvPr id="31" name="íṥḻïḑé">
                <a:extLst>
                  <a:ext uri="{FF2B5EF4-FFF2-40B4-BE49-F238E27FC236}">
                    <a16:creationId xmlns:a16="http://schemas.microsoft.com/office/drawing/2014/main" id="{29A8FA4A-B14E-46A6-A93C-1CF7B723FBAA}"/>
                  </a:ext>
                </a:extLst>
              </p:cNvPr>
              <p:cNvGrpSpPr/>
              <p:nvPr/>
            </p:nvGrpSpPr>
            <p:grpSpPr>
              <a:xfrm>
                <a:off x="412294" y="3945248"/>
                <a:ext cx="3382692" cy="1631408"/>
                <a:chOff x="4407518" y="3832706"/>
                <a:chExt cx="3382692" cy="1631408"/>
              </a:xfrm>
            </p:grpSpPr>
            <p:sp>
              <p:nvSpPr>
                <p:cNvPr id="43" name="íšḻiḑé">
                  <a:extLst>
                    <a:ext uri="{FF2B5EF4-FFF2-40B4-BE49-F238E27FC236}">
                      <a16:creationId xmlns:a16="http://schemas.microsoft.com/office/drawing/2014/main" id="{C3E62D3E-DC08-4CEB-8A38-BA5B279B9D63}"/>
                    </a:ext>
                  </a:extLst>
                </p:cNvPr>
                <p:cNvSpPr/>
                <p:nvPr/>
              </p:nvSpPr>
              <p:spPr>
                <a:xfrm>
                  <a:off x="5699638" y="4452016"/>
                  <a:ext cx="774723" cy="389378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  <a:prstDash val="lg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92500" lnSpcReduction="20000"/>
                </a:bodyPr>
                <a:lstStyle/>
                <a:p>
                  <a:pPr algn="ctr"/>
                  <a:endParaRPr/>
                </a:p>
              </p:txBody>
            </p:sp>
            <p:grpSp>
              <p:nvGrpSpPr>
                <p:cNvPr id="44" name="ïṧļiḋê">
                  <a:extLst>
                    <a:ext uri="{FF2B5EF4-FFF2-40B4-BE49-F238E27FC236}">
                      <a16:creationId xmlns:a16="http://schemas.microsoft.com/office/drawing/2014/main" id="{C96CE74E-F65B-46D7-AD5F-F75D0550A4BE}"/>
                    </a:ext>
                  </a:extLst>
                </p:cNvPr>
                <p:cNvGrpSpPr/>
                <p:nvPr/>
              </p:nvGrpSpPr>
              <p:grpSpPr>
                <a:xfrm>
                  <a:off x="4407518" y="3832706"/>
                  <a:ext cx="3382692" cy="1631408"/>
                  <a:chOff x="4407518" y="3832706"/>
                  <a:chExt cx="3382692" cy="1631408"/>
                </a:xfrm>
              </p:grpSpPr>
              <p:sp>
                <p:nvSpPr>
                  <p:cNvPr id="45" name="ï$líďe">
                    <a:extLst>
                      <a:ext uri="{FF2B5EF4-FFF2-40B4-BE49-F238E27FC236}">
                        <a16:creationId xmlns:a16="http://schemas.microsoft.com/office/drawing/2014/main" id="{7124D7C3-B456-498F-8368-BB0BCBD21916}"/>
                      </a:ext>
                    </a:extLst>
                  </p:cNvPr>
                  <p:cNvSpPr/>
                  <p:nvPr/>
                </p:nvSpPr>
                <p:spPr>
                  <a:xfrm>
                    <a:off x="4469175" y="3832706"/>
                    <a:ext cx="3245912" cy="1631408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bg1">
                        <a:lumMod val="50000"/>
                      </a:schemeClr>
                    </a:solidFill>
                    <a:prstDash val="lg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6" name="íṥlíḋè">
                    <a:extLst>
                      <a:ext uri="{FF2B5EF4-FFF2-40B4-BE49-F238E27FC236}">
                        <a16:creationId xmlns:a16="http://schemas.microsoft.com/office/drawing/2014/main" id="{7188ACCE-88FB-4B23-915C-4840A1F1D751}"/>
                      </a:ext>
                    </a:extLst>
                  </p:cNvPr>
                  <p:cNvSpPr/>
                  <p:nvPr/>
                </p:nvSpPr>
                <p:spPr>
                  <a:xfrm>
                    <a:off x="4407518" y="4612047"/>
                    <a:ext cx="135246" cy="77339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7" name="îślïḍè">
                    <a:extLst>
                      <a:ext uri="{FF2B5EF4-FFF2-40B4-BE49-F238E27FC236}">
                        <a16:creationId xmlns:a16="http://schemas.microsoft.com/office/drawing/2014/main" id="{036CEE26-4E32-447B-9398-0836EE96FCD5}"/>
                      </a:ext>
                    </a:extLst>
                  </p:cNvPr>
                  <p:cNvSpPr/>
                  <p:nvPr/>
                </p:nvSpPr>
                <p:spPr>
                  <a:xfrm>
                    <a:off x="7654964" y="4612047"/>
                    <a:ext cx="135246" cy="77339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8" name="išḻíḑè">
                    <a:extLst>
                      <a:ext uri="{FF2B5EF4-FFF2-40B4-BE49-F238E27FC236}">
                        <a16:creationId xmlns:a16="http://schemas.microsoft.com/office/drawing/2014/main" id="{94FCB144-8BB0-4C03-A6FA-B7E340357F06}"/>
                      </a:ext>
                    </a:extLst>
                  </p:cNvPr>
                  <p:cNvSpPr/>
                  <p:nvPr/>
                </p:nvSpPr>
                <p:spPr>
                  <a:xfrm>
                    <a:off x="6836742" y="3903768"/>
                    <a:ext cx="135246" cy="77339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9" name="îṩḻíḋê">
                    <a:extLst>
                      <a:ext uri="{FF2B5EF4-FFF2-40B4-BE49-F238E27FC236}">
                        <a16:creationId xmlns:a16="http://schemas.microsoft.com/office/drawing/2014/main" id="{CD630751-6317-419C-AAED-6B2C461BD5AD}"/>
                      </a:ext>
                    </a:extLst>
                  </p:cNvPr>
                  <p:cNvSpPr/>
                  <p:nvPr/>
                </p:nvSpPr>
                <p:spPr>
                  <a:xfrm>
                    <a:off x="5226671" y="3903768"/>
                    <a:ext cx="135246" cy="77339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0" name="îṩḷîḑè">
                    <a:extLst>
                      <a:ext uri="{FF2B5EF4-FFF2-40B4-BE49-F238E27FC236}">
                        <a16:creationId xmlns:a16="http://schemas.microsoft.com/office/drawing/2014/main" id="{E8A1750B-A9F0-494B-AC33-67115EA4F25D}"/>
                      </a:ext>
                    </a:extLst>
                  </p:cNvPr>
                  <p:cNvSpPr/>
                  <p:nvPr/>
                </p:nvSpPr>
                <p:spPr>
                  <a:xfrm>
                    <a:off x="6836742" y="5321371"/>
                    <a:ext cx="135246" cy="77339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1" name="i$ḻïḍê">
                    <a:extLst>
                      <a:ext uri="{FF2B5EF4-FFF2-40B4-BE49-F238E27FC236}">
                        <a16:creationId xmlns:a16="http://schemas.microsoft.com/office/drawing/2014/main" id="{4B7F0AEF-F36B-4B04-AE1D-27EC5568F6B9}"/>
                      </a:ext>
                    </a:extLst>
                  </p:cNvPr>
                  <p:cNvSpPr/>
                  <p:nvPr/>
                </p:nvSpPr>
                <p:spPr>
                  <a:xfrm>
                    <a:off x="5226671" y="5321371"/>
                    <a:ext cx="135246" cy="77339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</p:grpSp>
          </p:grpSp>
          <p:grpSp>
            <p:nvGrpSpPr>
              <p:cNvPr id="32" name="iŝ1ïďè">
                <a:extLst>
                  <a:ext uri="{FF2B5EF4-FFF2-40B4-BE49-F238E27FC236}">
                    <a16:creationId xmlns:a16="http://schemas.microsoft.com/office/drawing/2014/main" id="{721163E3-3571-4885-9BE1-D3F7CC050D75}"/>
                  </a:ext>
                </a:extLst>
              </p:cNvPr>
              <p:cNvGrpSpPr/>
              <p:nvPr/>
            </p:nvGrpSpPr>
            <p:grpSpPr>
              <a:xfrm>
                <a:off x="1483175" y="2225955"/>
                <a:ext cx="1282035" cy="2738220"/>
                <a:chOff x="4953147" y="2049903"/>
                <a:chExt cx="1777853" cy="3797206"/>
              </a:xfrm>
            </p:grpSpPr>
            <p:grpSp>
              <p:nvGrpSpPr>
                <p:cNvPr id="33" name="îṧļíďê">
                  <a:extLst>
                    <a:ext uri="{FF2B5EF4-FFF2-40B4-BE49-F238E27FC236}">
                      <a16:creationId xmlns:a16="http://schemas.microsoft.com/office/drawing/2014/main" id="{CC2EEB09-AB4C-4EAE-85ED-97E6BD2BF94F}"/>
                    </a:ext>
                  </a:extLst>
                </p:cNvPr>
                <p:cNvGrpSpPr/>
                <p:nvPr/>
              </p:nvGrpSpPr>
              <p:grpSpPr>
                <a:xfrm>
                  <a:off x="5657220" y="2049903"/>
                  <a:ext cx="1073780" cy="3797206"/>
                  <a:chOff x="5885820" y="2998041"/>
                  <a:chExt cx="592553" cy="2095444"/>
                </a:xfrm>
              </p:grpSpPr>
              <p:sp>
                <p:nvSpPr>
                  <p:cNvPr id="39" name="ïṧḷíḓè">
                    <a:extLst>
                      <a:ext uri="{FF2B5EF4-FFF2-40B4-BE49-F238E27FC236}">
                        <a16:creationId xmlns:a16="http://schemas.microsoft.com/office/drawing/2014/main" id="{F86FFD53-A3EB-4E1E-8E15-B58DAD174A3D}"/>
                      </a:ext>
                    </a:extLst>
                  </p:cNvPr>
                  <p:cNvSpPr/>
                  <p:nvPr/>
                </p:nvSpPr>
                <p:spPr>
                  <a:xfrm>
                    <a:off x="5885820" y="2998041"/>
                    <a:ext cx="592553" cy="209544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0942" h="21597" extrusionOk="0">
                        <a:moveTo>
                          <a:pt x="8563" y="0"/>
                        </a:moveTo>
                        <a:cubicBezTo>
                          <a:pt x="10027" y="-3"/>
                          <a:pt x="12311" y="423"/>
                          <a:pt x="12311" y="1065"/>
                        </a:cubicBezTo>
                        <a:cubicBezTo>
                          <a:pt x="12311" y="1707"/>
                          <a:pt x="12132" y="1985"/>
                          <a:pt x="11954" y="2193"/>
                        </a:cubicBezTo>
                        <a:cubicBezTo>
                          <a:pt x="11775" y="2401"/>
                          <a:pt x="11537" y="2367"/>
                          <a:pt x="11537" y="2367"/>
                        </a:cubicBezTo>
                        <a:cubicBezTo>
                          <a:pt x="11537" y="2367"/>
                          <a:pt x="11597" y="2801"/>
                          <a:pt x="11121" y="2905"/>
                        </a:cubicBezTo>
                        <a:cubicBezTo>
                          <a:pt x="10645" y="3009"/>
                          <a:pt x="10526" y="3043"/>
                          <a:pt x="10526" y="3182"/>
                        </a:cubicBezTo>
                        <a:cubicBezTo>
                          <a:pt x="10526" y="3321"/>
                          <a:pt x="10823" y="3425"/>
                          <a:pt x="11240" y="3564"/>
                        </a:cubicBezTo>
                        <a:cubicBezTo>
                          <a:pt x="11656" y="3703"/>
                          <a:pt x="13442" y="3859"/>
                          <a:pt x="14393" y="3963"/>
                        </a:cubicBezTo>
                        <a:cubicBezTo>
                          <a:pt x="15346" y="4067"/>
                          <a:pt x="16119" y="4241"/>
                          <a:pt x="16654" y="4588"/>
                        </a:cubicBezTo>
                        <a:cubicBezTo>
                          <a:pt x="17190" y="4935"/>
                          <a:pt x="17963" y="5369"/>
                          <a:pt x="18975" y="5664"/>
                        </a:cubicBezTo>
                        <a:cubicBezTo>
                          <a:pt x="19986" y="5959"/>
                          <a:pt x="21236" y="6427"/>
                          <a:pt x="20879" y="6878"/>
                        </a:cubicBezTo>
                        <a:cubicBezTo>
                          <a:pt x="20522" y="7329"/>
                          <a:pt x="18380" y="7676"/>
                          <a:pt x="17190" y="7486"/>
                        </a:cubicBezTo>
                        <a:cubicBezTo>
                          <a:pt x="16000" y="7295"/>
                          <a:pt x="15524" y="7277"/>
                          <a:pt x="15524" y="7277"/>
                        </a:cubicBezTo>
                        <a:cubicBezTo>
                          <a:pt x="15524" y="7277"/>
                          <a:pt x="16297" y="8266"/>
                          <a:pt x="16654" y="9255"/>
                        </a:cubicBezTo>
                        <a:cubicBezTo>
                          <a:pt x="17011" y="10245"/>
                          <a:pt x="17963" y="11199"/>
                          <a:pt x="17428" y="11286"/>
                        </a:cubicBezTo>
                        <a:cubicBezTo>
                          <a:pt x="16893" y="11372"/>
                          <a:pt x="16119" y="11477"/>
                          <a:pt x="16119" y="11477"/>
                        </a:cubicBezTo>
                        <a:cubicBezTo>
                          <a:pt x="16119" y="11477"/>
                          <a:pt x="15958" y="12874"/>
                          <a:pt x="15107" y="14083"/>
                        </a:cubicBezTo>
                        <a:cubicBezTo>
                          <a:pt x="14257" y="15292"/>
                          <a:pt x="13947" y="15840"/>
                          <a:pt x="13838" y="16560"/>
                        </a:cubicBezTo>
                        <a:cubicBezTo>
                          <a:pt x="13728" y="17279"/>
                          <a:pt x="13454" y="17807"/>
                          <a:pt x="13673" y="18111"/>
                        </a:cubicBezTo>
                        <a:cubicBezTo>
                          <a:pt x="13893" y="18415"/>
                          <a:pt x="15318" y="19006"/>
                          <a:pt x="16141" y="19118"/>
                        </a:cubicBezTo>
                        <a:cubicBezTo>
                          <a:pt x="16963" y="19230"/>
                          <a:pt x="18444" y="19230"/>
                          <a:pt x="19047" y="19310"/>
                        </a:cubicBezTo>
                        <a:cubicBezTo>
                          <a:pt x="19650" y="19390"/>
                          <a:pt x="20089" y="19614"/>
                          <a:pt x="18718" y="19678"/>
                        </a:cubicBezTo>
                        <a:cubicBezTo>
                          <a:pt x="17347" y="19742"/>
                          <a:pt x="14770" y="19630"/>
                          <a:pt x="14112" y="19566"/>
                        </a:cubicBezTo>
                        <a:cubicBezTo>
                          <a:pt x="13454" y="19502"/>
                          <a:pt x="12412" y="19358"/>
                          <a:pt x="12412" y="19358"/>
                        </a:cubicBezTo>
                        <a:cubicBezTo>
                          <a:pt x="12412" y="19358"/>
                          <a:pt x="12741" y="19598"/>
                          <a:pt x="11261" y="19598"/>
                        </a:cubicBezTo>
                        <a:cubicBezTo>
                          <a:pt x="9780" y="19598"/>
                          <a:pt x="9506" y="19566"/>
                          <a:pt x="9451" y="19294"/>
                        </a:cubicBezTo>
                        <a:cubicBezTo>
                          <a:pt x="9397" y="19022"/>
                          <a:pt x="9451" y="18655"/>
                          <a:pt x="9232" y="18463"/>
                        </a:cubicBezTo>
                        <a:cubicBezTo>
                          <a:pt x="9012" y="18271"/>
                          <a:pt x="10109" y="17775"/>
                          <a:pt x="9561" y="17503"/>
                        </a:cubicBezTo>
                        <a:cubicBezTo>
                          <a:pt x="9012" y="17231"/>
                          <a:pt x="8464" y="16528"/>
                          <a:pt x="8958" y="16112"/>
                        </a:cubicBezTo>
                        <a:cubicBezTo>
                          <a:pt x="9451" y="15696"/>
                          <a:pt x="8793" y="15281"/>
                          <a:pt x="8958" y="15009"/>
                        </a:cubicBezTo>
                        <a:cubicBezTo>
                          <a:pt x="9122" y="14737"/>
                          <a:pt x="9341" y="14369"/>
                          <a:pt x="9341" y="13953"/>
                        </a:cubicBezTo>
                        <a:cubicBezTo>
                          <a:pt x="9341" y="13538"/>
                          <a:pt x="9287" y="13234"/>
                          <a:pt x="9287" y="13234"/>
                        </a:cubicBezTo>
                        <a:cubicBezTo>
                          <a:pt x="9287" y="13234"/>
                          <a:pt x="8245" y="14801"/>
                          <a:pt x="7971" y="15217"/>
                        </a:cubicBezTo>
                        <a:cubicBezTo>
                          <a:pt x="7696" y="15632"/>
                          <a:pt x="7258" y="17119"/>
                          <a:pt x="7258" y="17567"/>
                        </a:cubicBezTo>
                        <a:cubicBezTo>
                          <a:pt x="7258" y="18015"/>
                          <a:pt x="6107" y="18623"/>
                          <a:pt x="6052" y="19022"/>
                        </a:cubicBezTo>
                        <a:cubicBezTo>
                          <a:pt x="5997" y="19422"/>
                          <a:pt x="5942" y="19662"/>
                          <a:pt x="5558" y="19662"/>
                        </a:cubicBezTo>
                        <a:cubicBezTo>
                          <a:pt x="5174" y="19662"/>
                          <a:pt x="5942" y="20110"/>
                          <a:pt x="6216" y="20462"/>
                        </a:cubicBezTo>
                        <a:cubicBezTo>
                          <a:pt x="6490" y="20813"/>
                          <a:pt x="7313" y="21597"/>
                          <a:pt x="5723" y="21597"/>
                        </a:cubicBezTo>
                        <a:cubicBezTo>
                          <a:pt x="4132" y="21597"/>
                          <a:pt x="2323" y="21405"/>
                          <a:pt x="2268" y="20909"/>
                        </a:cubicBezTo>
                        <a:cubicBezTo>
                          <a:pt x="2213" y="20414"/>
                          <a:pt x="2432" y="19982"/>
                          <a:pt x="1994" y="19790"/>
                        </a:cubicBezTo>
                        <a:cubicBezTo>
                          <a:pt x="1555" y="19598"/>
                          <a:pt x="1500" y="19182"/>
                          <a:pt x="1555" y="18927"/>
                        </a:cubicBezTo>
                        <a:cubicBezTo>
                          <a:pt x="1610" y="18671"/>
                          <a:pt x="1336" y="18239"/>
                          <a:pt x="1555" y="17695"/>
                        </a:cubicBezTo>
                        <a:cubicBezTo>
                          <a:pt x="1775" y="17152"/>
                          <a:pt x="1775" y="16240"/>
                          <a:pt x="2213" y="15552"/>
                        </a:cubicBezTo>
                        <a:cubicBezTo>
                          <a:pt x="2652" y="14865"/>
                          <a:pt x="2761" y="13809"/>
                          <a:pt x="2981" y="12978"/>
                        </a:cubicBezTo>
                        <a:cubicBezTo>
                          <a:pt x="3200" y="12146"/>
                          <a:pt x="3365" y="11730"/>
                          <a:pt x="3090" y="11603"/>
                        </a:cubicBezTo>
                        <a:cubicBezTo>
                          <a:pt x="2816" y="11475"/>
                          <a:pt x="1172" y="11363"/>
                          <a:pt x="733" y="11331"/>
                        </a:cubicBezTo>
                        <a:cubicBezTo>
                          <a:pt x="294" y="11299"/>
                          <a:pt x="1281" y="10435"/>
                          <a:pt x="1610" y="9716"/>
                        </a:cubicBezTo>
                        <a:cubicBezTo>
                          <a:pt x="1939" y="8996"/>
                          <a:pt x="2542" y="8564"/>
                          <a:pt x="2871" y="8053"/>
                        </a:cubicBezTo>
                        <a:cubicBezTo>
                          <a:pt x="3200" y="7541"/>
                          <a:pt x="3200" y="7301"/>
                          <a:pt x="2487" y="6933"/>
                        </a:cubicBezTo>
                        <a:cubicBezTo>
                          <a:pt x="1775" y="6565"/>
                          <a:pt x="897" y="6326"/>
                          <a:pt x="513" y="5494"/>
                        </a:cubicBezTo>
                        <a:cubicBezTo>
                          <a:pt x="130" y="4663"/>
                          <a:pt x="-364" y="4119"/>
                          <a:pt x="404" y="3911"/>
                        </a:cubicBezTo>
                        <a:cubicBezTo>
                          <a:pt x="1172" y="3703"/>
                          <a:pt x="2652" y="3815"/>
                          <a:pt x="3748" y="3559"/>
                        </a:cubicBezTo>
                        <a:cubicBezTo>
                          <a:pt x="4845" y="3303"/>
                          <a:pt x="5010" y="3015"/>
                          <a:pt x="5503" y="2983"/>
                        </a:cubicBezTo>
                        <a:cubicBezTo>
                          <a:pt x="5997" y="2951"/>
                          <a:pt x="6106" y="2920"/>
                          <a:pt x="6106" y="2744"/>
                        </a:cubicBezTo>
                        <a:cubicBezTo>
                          <a:pt x="6106" y="2568"/>
                          <a:pt x="5942" y="2392"/>
                          <a:pt x="5942" y="2392"/>
                        </a:cubicBezTo>
                        <a:cubicBezTo>
                          <a:pt x="5942" y="2392"/>
                          <a:pt x="5174" y="2248"/>
                          <a:pt x="5010" y="2024"/>
                        </a:cubicBezTo>
                        <a:cubicBezTo>
                          <a:pt x="4845" y="1800"/>
                          <a:pt x="4681" y="1240"/>
                          <a:pt x="4900" y="857"/>
                        </a:cubicBezTo>
                        <a:cubicBezTo>
                          <a:pt x="5119" y="473"/>
                          <a:pt x="6318" y="5"/>
                          <a:pt x="8563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0" name="îṩľîdé">
                    <a:extLst>
                      <a:ext uri="{FF2B5EF4-FFF2-40B4-BE49-F238E27FC236}">
                        <a16:creationId xmlns:a16="http://schemas.microsoft.com/office/drawing/2014/main" id="{452DE4A1-4CDD-496B-924D-846408BDF966}"/>
                      </a:ext>
                    </a:extLst>
                  </p:cNvPr>
                  <p:cNvSpPr/>
                  <p:nvPr/>
                </p:nvSpPr>
                <p:spPr>
                  <a:xfrm>
                    <a:off x="6044928" y="3266536"/>
                    <a:ext cx="152772" cy="11803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0143" y="9828"/>
                        </a:moveTo>
                        <a:cubicBezTo>
                          <a:pt x="20503" y="10692"/>
                          <a:pt x="21004" y="11543"/>
                          <a:pt x="21600" y="12462"/>
                        </a:cubicBezTo>
                        <a:cubicBezTo>
                          <a:pt x="20797" y="15394"/>
                          <a:pt x="20629" y="18810"/>
                          <a:pt x="20550" y="21600"/>
                        </a:cubicBezTo>
                        <a:cubicBezTo>
                          <a:pt x="17285" y="18886"/>
                          <a:pt x="18957" y="12766"/>
                          <a:pt x="16102" y="12414"/>
                        </a:cubicBezTo>
                        <a:cubicBezTo>
                          <a:pt x="13346" y="12074"/>
                          <a:pt x="12988" y="13608"/>
                          <a:pt x="12526" y="15998"/>
                        </a:cubicBezTo>
                        <a:cubicBezTo>
                          <a:pt x="12064" y="18387"/>
                          <a:pt x="11785" y="20178"/>
                          <a:pt x="11785" y="20178"/>
                        </a:cubicBezTo>
                        <a:cubicBezTo>
                          <a:pt x="11785" y="20178"/>
                          <a:pt x="2700" y="7597"/>
                          <a:pt x="0" y="3147"/>
                        </a:cubicBezTo>
                        <a:cubicBezTo>
                          <a:pt x="1311" y="2680"/>
                          <a:pt x="1742" y="2046"/>
                          <a:pt x="1827" y="0"/>
                        </a:cubicBezTo>
                        <a:cubicBezTo>
                          <a:pt x="4847" y="4160"/>
                          <a:pt x="12262" y="11667"/>
                          <a:pt x="15756" y="11667"/>
                        </a:cubicBezTo>
                        <a:cubicBezTo>
                          <a:pt x="17415" y="11667"/>
                          <a:pt x="18853" y="10951"/>
                          <a:pt x="20143" y="982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91440" tIns="45720" rIns="91440" bIns="45720" anchor="ctr">
                    <a:normAutofit fontScale="325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1" name="ïṥļïḓè">
                    <a:extLst>
                      <a:ext uri="{FF2B5EF4-FFF2-40B4-BE49-F238E27FC236}">
                        <a16:creationId xmlns:a16="http://schemas.microsoft.com/office/drawing/2014/main" id="{81DB4C72-E9E0-4E9B-A2CC-150B2D66BA22}"/>
                      </a:ext>
                    </a:extLst>
                  </p:cNvPr>
                  <p:cNvSpPr/>
                  <p:nvPr/>
                </p:nvSpPr>
                <p:spPr>
                  <a:xfrm>
                    <a:off x="6204036" y="3584752"/>
                    <a:ext cx="63807" cy="8894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0108" h="21600" extrusionOk="0">
                        <a:moveTo>
                          <a:pt x="11314" y="594"/>
                        </a:moveTo>
                        <a:lnTo>
                          <a:pt x="0" y="0"/>
                        </a:lnTo>
                        <a:cubicBezTo>
                          <a:pt x="0" y="0"/>
                          <a:pt x="10284" y="5549"/>
                          <a:pt x="10284" y="11495"/>
                        </a:cubicBezTo>
                        <a:cubicBezTo>
                          <a:pt x="10284" y="17438"/>
                          <a:pt x="9772" y="20013"/>
                          <a:pt x="9772" y="20013"/>
                        </a:cubicBezTo>
                        <a:lnTo>
                          <a:pt x="18772" y="21600"/>
                        </a:lnTo>
                        <a:cubicBezTo>
                          <a:pt x="18772" y="21600"/>
                          <a:pt x="21600" y="15655"/>
                          <a:pt x="19026" y="9907"/>
                        </a:cubicBezTo>
                        <a:cubicBezTo>
                          <a:pt x="16457" y="4162"/>
                          <a:pt x="13629" y="2575"/>
                          <a:pt x="11314" y="594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2" name="í$líďê">
                    <a:extLst>
                      <a:ext uri="{FF2B5EF4-FFF2-40B4-BE49-F238E27FC236}">
                        <a16:creationId xmlns:a16="http://schemas.microsoft.com/office/drawing/2014/main" id="{3B1920E9-9DAD-4329-815A-0D6BFFE982DC}"/>
                      </a:ext>
                    </a:extLst>
                  </p:cNvPr>
                  <p:cNvSpPr/>
                  <p:nvPr/>
                </p:nvSpPr>
                <p:spPr>
                  <a:xfrm>
                    <a:off x="6243813" y="3793582"/>
                    <a:ext cx="27989" cy="7647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6479" y="0"/>
                        </a:moveTo>
                        <a:cubicBezTo>
                          <a:pt x="6479" y="0"/>
                          <a:pt x="2878" y="12381"/>
                          <a:pt x="1439" y="16334"/>
                        </a:cubicBezTo>
                        <a:cubicBezTo>
                          <a:pt x="0" y="20286"/>
                          <a:pt x="0" y="21600"/>
                          <a:pt x="0" y="21600"/>
                        </a:cubicBezTo>
                        <a:lnTo>
                          <a:pt x="21600" y="20286"/>
                        </a:lnTo>
                        <a:cubicBezTo>
                          <a:pt x="21600" y="20286"/>
                          <a:pt x="16556" y="10275"/>
                          <a:pt x="6479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</p:grpSp>
            <p:grpSp>
              <p:nvGrpSpPr>
                <p:cNvPr id="34" name="íŝľîḋé">
                  <a:extLst>
                    <a:ext uri="{FF2B5EF4-FFF2-40B4-BE49-F238E27FC236}">
                      <a16:creationId xmlns:a16="http://schemas.microsoft.com/office/drawing/2014/main" id="{ABB5DA16-BBB3-4D6F-9BB3-797C121FA1FA}"/>
                    </a:ext>
                  </a:extLst>
                </p:cNvPr>
                <p:cNvGrpSpPr/>
                <p:nvPr/>
              </p:nvGrpSpPr>
              <p:grpSpPr>
                <a:xfrm>
                  <a:off x="4953147" y="2211575"/>
                  <a:ext cx="1032891" cy="3522177"/>
                  <a:chOff x="4327117" y="2248733"/>
                  <a:chExt cx="467420" cy="1593917"/>
                </a:xfrm>
              </p:grpSpPr>
              <p:sp>
                <p:nvSpPr>
                  <p:cNvPr id="35" name="îsḷïḓe">
                    <a:extLst>
                      <a:ext uri="{FF2B5EF4-FFF2-40B4-BE49-F238E27FC236}">
                        <a16:creationId xmlns:a16="http://schemas.microsoft.com/office/drawing/2014/main" id="{4E3D7BF6-0F28-487C-9EAA-8A59DD56883F}"/>
                      </a:ext>
                    </a:extLst>
                  </p:cNvPr>
                  <p:cNvSpPr/>
                  <p:nvPr/>
                </p:nvSpPr>
                <p:spPr>
                  <a:xfrm>
                    <a:off x="4514737" y="2443569"/>
                    <a:ext cx="104119" cy="14700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17393" h="16430" extrusionOk="0">
                        <a:moveTo>
                          <a:pt x="186" y="1062"/>
                        </a:moveTo>
                        <a:cubicBezTo>
                          <a:pt x="6551" y="2887"/>
                          <a:pt x="-497" y="5169"/>
                          <a:pt x="1549" y="7298"/>
                        </a:cubicBezTo>
                        <a:cubicBezTo>
                          <a:pt x="3596" y="9428"/>
                          <a:pt x="-951" y="10950"/>
                          <a:pt x="186" y="13839"/>
                        </a:cubicBezTo>
                        <a:cubicBezTo>
                          <a:pt x="1322" y="16729"/>
                          <a:pt x="11099" y="16577"/>
                          <a:pt x="15874" y="16273"/>
                        </a:cubicBezTo>
                        <a:cubicBezTo>
                          <a:pt x="20649" y="15969"/>
                          <a:pt x="13827" y="-4871"/>
                          <a:pt x="186" y="1062"/>
                        </a:cubicBezTo>
                        <a:close/>
                      </a:path>
                    </a:pathLst>
                  </a:custGeom>
                  <a:solidFill>
                    <a:srgbClr val="F1F1F1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91440" tIns="45720" rIns="91440" bIns="45720" anchor="ctr">
                    <a:normAutofit fontScale="70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6" name="íśļiḑé">
                    <a:extLst>
                      <a:ext uri="{FF2B5EF4-FFF2-40B4-BE49-F238E27FC236}">
                        <a16:creationId xmlns:a16="http://schemas.microsoft.com/office/drawing/2014/main" id="{3DCD32C9-ABEC-4012-9984-FB64FBAE45CB}"/>
                      </a:ext>
                    </a:extLst>
                  </p:cNvPr>
                  <p:cNvSpPr/>
                  <p:nvPr/>
                </p:nvSpPr>
                <p:spPr>
                  <a:xfrm>
                    <a:off x="4464224" y="2248733"/>
                    <a:ext cx="230656" cy="33622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18339" h="19358" extrusionOk="0">
                        <a:moveTo>
                          <a:pt x="710" y="2062"/>
                        </a:moveTo>
                        <a:cubicBezTo>
                          <a:pt x="4444" y="-1631"/>
                          <a:pt x="14162" y="-123"/>
                          <a:pt x="14072" y="4672"/>
                        </a:cubicBezTo>
                        <a:cubicBezTo>
                          <a:pt x="13981" y="9467"/>
                          <a:pt x="18111" y="6414"/>
                          <a:pt x="16740" y="8825"/>
                        </a:cubicBezTo>
                        <a:cubicBezTo>
                          <a:pt x="15368" y="11235"/>
                          <a:pt x="19697" y="10962"/>
                          <a:pt x="17891" y="12944"/>
                        </a:cubicBezTo>
                        <a:cubicBezTo>
                          <a:pt x="16085" y="14926"/>
                          <a:pt x="20502" y="15370"/>
                          <a:pt x="16264" y="17670"/>
                        </a:cubicBezTo>
                        <a:cubicBezTo>
                          <a:pt x="12026" y="19969"/>
                          <a:pt x="9576" y="19252"/>
                          <a:pt x="9576" y="19252"/>
                        </a:cubicBezTo>
                        <a:cubicBezTo>
                          <a:pt x="9576" y="19252"/>
                          <a:pt x="10880" y="5804"/>
                          <a:pt x="3218" y="7372"/>
                        </a:cubicBezTo>
                        <a:cubicBezTo>
                          <a:pt x="842" y="7859"/>
                          <a:pt x="-1098" y="3848"/>
                          <a:pt x="710" y="2062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7" name="ïṡḷîḑê">
                    <a:extLst>
                      <a:ext uri="{FF2B5EF4-FFF2-40B4-BE49-F238E27FC236}">
                        <a16:creationId xmlns:a16="http://schemas.microsoft.com/office/drawing/2014/main" id="{8C65E4A7-FB62-40E8-943A-C7C315E87EA2}"/>
                      </a:ext>
                    </a:extLst>
                  </p:cNvPr>
                  <p:cNvSpPr/>
                  <p:nvPr/>
                </p:nvSpPr>
                <p:spPr>
                  <a:xfrm>
                    <a:off x="4327117" y="2248733"/>
                    <a:ext cx="467420" cy="159391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490" extrusionOk="0">
                        <a:moveTo>
                          <a:pt x="9729" y="0"/>
                        </a:moveTo>
                        <a:cubicBezTo>
                          <a:pt x="11263" y="-1"/>
                          <a:pt x="12626" y="216"/>
                          <a:pt x="13309" y="696"/>
                        </a:cubicBezTo>
                        <a:cubicBezTo>
                          <a:pt x="13991" y="1177"/>
                          <a:pt x="14104" y="1724"/>
                          <a:pt x="13877" y="2006"/>
                        </a:cubicBezTo>
                        <a:cubicBezTo>
                          <a:pt x="13685" y="2245"/>
                          <a:pt x="14425" y="2938"/>
                          <a:pt x="14755" y="3173"/>
                        </a:cubicBezTo>
                        <a:cubicBezTo>
                          <a:pt x="15167" y="3467"/>
                          <a:pt x="15809" y="3880"/>
                          <a:pt x="15809" y="3880"/>
                        </a:cubicBezTo>
                        <a:cubicBezTo>
                          <a:pt x="15809" y="3880"/>
                          <a:pt x="16491" y="4178"/>
                          <a:pt x="16491" y="4592"/>
                        </a:cubicBezTo>
                        <a:cubicBezTo>
                          <a:pt x="16491" y="5007"/>
                          <a:pt x="16434" y="5604"/>
                          <a:pt x="16945" y="6366"/>
                        </a:cubicBezTo>
                        <a:cubicBezTo>
                          <a:pt x="17457" y="7129"/>
                          <a:pt x="17400" y="7295"/>
                          <a:pt x="16945" y="7676"/>
                        </a:cubicBezTo>
                        <a:cubicBezTo>
                          <a:pt x="16491" y="8058"/>
                          <a:pt x="15013" y="8787"/>
                          <a:pt x="15013" y="8787"/>
                        </a:cubicBezTo>
                        <a:cubicBezTo>
                          <a:pt x="15013" y="8787"/>
                          <a:pt x="16434" y="8986"/>
                          <a:pt x="15923" y="9168"/>
                        </a:cubicBezTo>
                        <a:cubicBezTo>
                          <a:pt x="15411" y="9351"/>
                          <a:pt x="14957" y="9417"/>
                          <a:pt x="14957" y="9417"/>
                        </a:cubicBezTo>
                        <a:cubicBezTo>
                          <a:pt x="14957" y="9417"/>
                          <a:pt x="16491" y="10064"/>
                          <a:pt x="15695" y="10760"/>
                        </a:cubicBezTo>
                        <a:cubicBezTo>
                          <a:pt x="14900" y="11456"/>
                          <a:pt x="14750" y="11966"/>
                          <a:pt x="14841" y="12604"/>
                        </a:cubicBezTo>
                        <a:cubicBezTo>
                          <a:pt x="14932" y="13241"/>
                          <a:pt x="14932" y="13799"/>
                          <a:pt x="14932" y="13799"/>
                        </a:cubicBezTo>
                        <a:lnTo>
                          <a:pt x="14021" y="13852"/>
                        </a:lnTo>
                        <a:cubicBezTo>
                          <a:pt x="14021" y="13852"/>
                          <a:pt x="14021" y="14437"/>
                          <a:pt x="14932" y="14809"/>
                        </a:cubicBezTo>
                        <a:cubicBezTo>
                          <a:pt x="15843" y="15181"/>
                          <a:pt x="17300" y="15792"/>
                          <a:pt x="17573" y="16775"/>
                        </a:cubicBezTo>
                        <a:cubicBezTo>
                          <a:pt x="17846" y="17758"/>
                          <a:pt x="18574" y="18608"/>
                          <a:pt x="19576" y="18847"/>
                        </a:cubicBezTo>
                        <a:cubicBezTo>
                          <a:pt x="20578" y="19086"/>
                          <a:pt x="21600" y="19060"/>
                          <a:pt x="21600" y="19462"/>
                        </a:cubicBezTo>
                        <a:cubicBezTo>
                          <a:pt x="21600" y="19865"/>
                          <a:pt x="21334" y="20329"/>
                          <a:pt x="21334" y="20531"/>
                        </a:cubicBezTo>
                        <a:cubicBezTo>
                          <a:pt x="21334" y="20732"/>
                          <a:pt x="21334" y="21011"/>
                          <a:pt x="21334" y="21011"/>
                        </a:cubicBezTo>
                        <a:lnTo>
                          <a:pt x="20910" y="21042"/>
                        </a:lnTo>
                        <a:cubicBezTo>
                          <a:pt x="20910" y="21042"/>
                          <a:pt x="21016" y="20809"/>
                          <a:pt x="20910" y="20546"/>
                        </a:cubicBezTo>
                        <a:cubicBezTo>
                          <a:pt x="20804" y="20283"/>
                          <a:pt x="20538" y="19927"/>
                          <a:pt x="19955" y="20035"/>
                        </a:cubicBezTo>
                        <a:cubicBezTo>
                          <a:pt x="19371" y="20144"/>
                          <a:pt x="18469" y="20639"/>
                          <a:pt x="18044" y="20871"/>
                        </a:cubicBezTo>
                        <a:cubicBezTo>
                          <a:pt x="17620" y="21104"/>
                          <a:pt x="16770" y="21320"/>
                          <a:pt x="15072" y="21181"/>
                        </a:cubicBezTo>
                        <a:cubicBezTo>
                          <a:pt x="13374" y="21042"/>
                          <a:pt x="12790" y="20716"/>
                          <a:pt x="13692" y="20639"/>
                        </a:cubicBezTo>
                        <a:cubicBezTo>
                          <a:pt x="14595" y="20562"/>
                          <a:pt x="15709" y="20685"/>
                          <a:pt x="15921" y="20407"/>
                        </a:cubicBezTo>
                        <a:cubicBezTo>
                          <a:pt x="16134" y="20128"/>
                          <a:pt x="16505" y="19416"/>
                          <a:pt x="16134" y="19044"/>
                        </a:cubicBezTo>
                        <a:cubicBezTo>
                          <a:pt x="15762" y="18673"/>
                          <a:pt x="14435" y="17511"/>
                          <a:pt x="13905" y="17078"/>
                        </a:cubicBezTo>
                        <a:cubicBezTo>
                          <a:pt x="13374" y="16644"/>
                          <a:pt x="12631" y="16133"/>
                          <a:pt x="12631" y="16133"/>
                        </a:cubicBezTo>
                        <a:cubicBezTo>
                          <a:pt x="12631" y="16133"/>
                          <a:pt x="12684" y="16815"/>
                          <a:pt x="12206" y="17140"/>
                        </a:cubicBezTo>
                        <a:cubicBezTo>
                          <a:pt x="11729" y="17465"/>
                          <a:pt x="10083" y="18719"/>
                          <a:pt x="9765" y="18982"/>
                        </a:cubicBezTo>
                        <a:cubicBezTo>
                          <a:pt x="9447" y="19245"/>
                          <a:pt x="10030" y="19416"/>
                          <a:pt x="10508" y="19555"/>
                        </a:cubicBezTo>
                        <a:cubicBezTo>
                          <a:pt x="10986" y="19695"/>
                          <a:pt x="10720" y="20035"/>
                          <a:pt x="10349" y="20298"/>
                        </a:cubicBezTo>
                        <a:cubicBezTo>
                          <a:pt x="9977" y="20562"/>
                          <a:pt x="9818" y="20887"/>
                          <a:pt x="9818" y="21026"/>
                        </a:cubicBezTo>
                        <a:cubicBezTo>
                          <a:pt x="9818" y="21165"/>
                          <a:pt x="9818" y="21460"/>
                          <a:pt x="9818" y="21460"/>
                        </a:cubicBezTo>
                        <a:lnTo>
                          <a:pt x="9128" y="21460"/>
                        </a:lnTo>
                        <a:cubicBezTo>
                          <a:pt x="9128" y="21460"/>
                          <a:pt x="9341" y="21134"/>
                          <a:pt x="9341" y="20871"/>
                        </a:cubicBezTo>
                        <a:cubicBezTo>
                          <a:pt x="9341" y="20608"/>
                          <a:pt x="9500" y="20422"/>
                          <a:pt x="9181" y="20376"/>
                        </a:cubicBezTo>
                        <a:cubicBezTo>
                          <a:pt x="8863" y="20329"/>
                          <a:pt x="7430" y="20701"/>
                          <a:pt x="6846" y="20964"/>
                        </a:cubicBezTo>
                        <a:cubicBezTo>
                          <a:pt x="6262" y="21227"/>
                          <a:pt x="6156" y="21599"/>
                          <a:pt x="4246" y="21460"/>
                        </a:cubicBezTo>
                        <a:cubicBezTo>
                          <a:pt x="2335" y="21320"/>
                          <a:pt x="1062" y="21026"/>
                          <a:pt x="1539" y="20856"/>
                        </a:cubicBezTo>
                        <a:cubicBezTo>
                          <a:pt x="2017" y="20685"/>
                          <a:pt x="2972" y="20825"/>
                          <a:pt x="3556" y="20732"/>
                        </a:cubicBezTo>
                        <a:cubicBezTo>
                          <a:pt x="4140" y="20639"/>
                          <a:pt x="5254" y="19818"/>
                          <a:pt x="5944" y="19323"/>
                        </a:cubicBezTo>
                        <a:cubicBezTo>
                          <a:pt x="6634" y="18827"/>
                          <a:pt x="7430" y="17805"/>
                          <a:pt x="7642" y="17202"/>
                        </a:cubicBezTo>
                        <a:cubicBezTo>
                          <a:pt x="7855" y="16598"/>
                          <a:pt x="8173" y="16133"/>
                          <a:pt x="8226" y="15932"/>
                        </a:cubicBezTo>
                        <a:cubicBezTo>
                          <a:pt x="8279" y="15731"/>
                          <a:pt x="8279" y="15359"/>
                          <a:pt x="8279" y="15359"/>
                        </a:cubicBezTo>
                        <a:cubicBezTo>
                          <a:pt x="8279" y="15359"/>
                          <a:pt x="7642" y="14662"/>
                          <a:pt x="7430" y="14368"/>
                        </a:cubicBezTo>
                        <a:cubicBezTo>
                          <a:pt x="7218" y="14074"/>
                          <a:pt x="7218" y="13857"/>
                          <a:pt x="7218" y="13857"/>
                        </a:cubicBezTo>
                        <a:cubicBezTo>
                          <a:pt x="7218" y="13857"/>
                          <a:pt x="6103" y="13919"/>
                          <a:pt x="6103" y="13718"/>
                        </a:cubicBezTo>
                        <a:cubicBezTo>
                          <a:pt x="6103" y="13516"/>
                          <a:pt x="6475" y="12665"/>
                          <a:pt x="6368" y="12262"/>
                        </a:cubicBezTo>
                        <a:cubicBezTo>
                          <a:pt x="6262" y="11860"/>
                          <a:pt x="5785" y="11891"/>
                          <a:pt x="5785" y="11891"/>
                        </a:cubicBezTo>
                        <a:cubicBezTo>
                          <a:pt x="5785" y="11891"/>
                          <a:pt x="5679" y="12107"/>
                          <a:pt x="5679" y="12278"/>
                        </a:cubicBezTo>
                        <a:cubicBezTo>
                          <a:pt x="5679" y="12448"/>
                          <a:pt x="5254" y="12402"/>
                          <a:pt x="5095" y="12278"/>
                        </a:cubicBezTo>
                        <a:cubicBezTo>
                          <a:pt x="4936" y="12154"/>
                          <a:pt x="4352" y="12278"/>
                          <a:pt x="4352" y="12154"/>
                        </a:cubicBezTo>
                        <a:cubicBezTo>
                          <a:pt x="4352" y="12030"/>
                          <a:pt x="4086" y="11767"/>
                          <a:pt x="4193" y="11566"/>
                        </a:cubicBezTo>
                        <a:cubicBezTo>
                          <a:pt x="4299" y="11364"/>
                          <a:pt x="4776" y="10993"/>
                          <a:pt x="4776" y="10993"/>
                        </a:cubicBezTo>
                        <a:lnTo>
                          <a:pt x="0" y="10946"/>
                        </a:lnTo>
                        <a:lnTo>
                          <a:pt x="631" y="8118"/>
                        </a:lnTo>
                        <a:lnTo>
                          <a:pt x="5088" y="8135"/>
                        </a:lnTo>
                        <a:cubicBezTo>
                          <a:pt x="5088" y="8135"/>
                          <a:pt x="5323" y="7246"/>
                          <a:pt x="5323" y="6818"/>
                        </a:cubicBezTo>
                        <a:cubicBezTo>
                          <a:pt x="5323" y="6390"/>
                          <a:pt x="5147" y="5826"/>
                          <a:pt x="6143" y="5347"/>
                        </a:cubicBezTo>
                        <a:cubicBezTo>
                          <a:pt x="7140" y="4868"/>
                          <a:pt x="8430" y="4474"/>
                          <a:pt x="9251" y="4166"/>
                        </a:cubicBezTo>
                        <a:cubicBezTo>
                          <a:pt x="10072" y="3858"/>
                          <a:pt x="10190" y="3841"/>
                          <a:pt x="9955" y="3567"/>
                        </a:cubicBezTo>
                        <a:cubicBezTo>
                          <a:pt x="9721" y="3294"/>
                          <a:pt x="9721" y="2951"/>
                          <a:pt x="9134" y="2969"/>
                        </a:cubicBezTo>
                        <a:cubicBezTo>
                          <a:pt x="8548" y="2986"/>
                          <a:pt x="8020" y="2969"/>
                          <a:pt x="7727" y="2746"/>
                        </a:cubicBezTo>
                        <a:cubicBezTo>
                          <a:pt x="7433" y="2524"/>
                          <a:pt x="6730" y="2113"/>
                          <a:pt x="6671" y="1822"/>
                        </a:cubicBezTo>
                        <a:cubicBezTo>
                          <a:pt x="6613" y="1531"/>
                          <a:pt x="6840" y="1489"/>
                          <a:pt x="6697" y="1397"/>
                        </a:cubicBezTo>
                        <a:cubicBezTo>
                          <a:pt x="6554" y="1305"/>
                          <a:pt x="6755" y="1021"/>
                          <a:pt x="6783" y="788"/>
                        </a:cubicBezTo>
                        <a:cubicBezTo>
                          <a:pt x="6812" y="554"/>
                          <a:pt x="7842" y="2"/>
                          <a:pt x="972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8" name="íşľïḓe">
                    <a:extLst>
                      <a:ext uri="{FF2B5EF4-FFF2-40B4-BE49-F238E27FC236}">
                        <a16:creationId xmlns:a16="http://schemas.microsoft.com/office/drawing/2014/main" id="{B1CCB864-925D-4F8E-A4A4-0BB680E0D704}"/>
                      </a:ext>
                    </a:extLst>
                  </p:cNvPr>
                  <p:cNvSpPr/>
                  <p:nvPr/>
                </p:nvSpPr>
                <p:spPr>
                  <a:xfrm>
                    <a:off x="4543602" y="2450786"/>
                    <a:ext cx="97327" cy="7992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0460" y="0"/>
                        </a:moveTo>
                        <a:cubicBezTo>
                          <a:pt x="20837" y="1583"/>
                          <a:pt x="21229" y="3095"/>
                          <a:pt x="21600" y="4439"/>
                        </a:cubicBezTo>
                        <a:cubicBezTo>
                          <a:pt x="10590" y="3782"/>
                          <a:pt x="4549" y="13958"/>
                          <a:pt x="0" y="21600"/>
                        </a:cubicBezTo>
                        <a:cubicBezTo>
                          <a:pt x="1704" y="18222"/>
                          <a:pt x="1487" y="13002"/>
                          <a:pt x="1393" y="10461"/>
                        </a:cubicBezTo>
                        <a:cubicBezTo>
                          <a:pt x="4070" y="7225"/>
                          <a:pt x="8060" y="3929"/>
                          <a:pt x="11634" y="2160"/>
                        </a:cubicBezTo>
                        <a:cubicBezTo>
                          <a:pt x="14683" y="649"/>
                          <a:pt x="18140" y="78"/>
                          <a:pt x="20460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772361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4BBA3C-3FB8-4183-81EC-763A83CA7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277A4C0-28F1-40CD-A8F6-C10C224D2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9589994-1986-4B35-B048-BEE8216EC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grpSp>
        <p:nvGrpSpPr>
          <p:cNvPr id="5" name="23478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128BDAC-F530-43D8-9EC6-FDFDC99442D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4065" y="1130300"/>
            <a:ext cx="10850814" cy="4914926"/>
            <a:chOff x="674065" y="1130300"/>
            <a:chExt cx="10850814" cy="4914926"/>
          </a:xfrm>
        </p:grpSpPr>
        <p:sp>
          <p:nvSpPr>
            <p:cNvPr id="6" name="îṧḷíḑê">
              <a:extLst>
                <a:ext uri="{FF2B5EF4-FFF2-40B4-BE49-F238E27FC236}">
                  <a16:creationId xmlns:a16="http://schemas.microsoft.com/office/drawing/2014/main" id="{F2548427-B4F0-47F6-9B85-113FF2888C41}"/>
                </a:ext>
              </a:extLst>
            </p:cNvPr>
            <p:cNvSpPr/>
            <p:nvPr/>
          </p:nvSpPr>
          <p:spPr bwMode="auto">
            <a:xfrm>
              <a:off x="5869993" y="1916986"/>
              <a:ext cx="449659" cy="4128239"/>
            </a:xfrm>
            <a:custGeom>
              <a:avLst/>
              <a:gdLst>
                <a:gd name="T0" fmla="*/ 0 w 148"/>
                <a:gd name="T1" fmla="*/ 1750 h 1750"/>
                <a:gd name="T2" fmla="*/ 148 w 148"/>
                <a:gd name="T3" fmla="*/ 1750 h 1750"/>
                <a:gd name="T4" fmla="*/ 105 w 148"/>
                <a:gd name="T5" fmla="*/ 1128 h 1750"/>
                <a:gd name="T6" fmla="*/ 86 w 148"/>
                <a:gd name="T7" fmla="*/ 74 h 1750"/>
                <a:gd name="T8" fmla="*/ 114 w 148"/>
                <a:gd name="T9" fmla="*/ 85 h 1750"/>
                <a:gd name="T10" fmla="*/ 74 w 148"/>
                <a:gd name="T11" fmla="*/ 0 h 1750"/>
                <a:gd name="T12" fmla="*/ 34 w 148"/>
                <a:gd name="T13" fmla="*/ 85 h 1750"/>
                <a:gd name="T14" fmla="*/ 62 w 148"/>
                <a:gd name="T15" fmla="*/ 74 h 1750"/>
                <a:gd name="T16" fmla="*/ 43 w 148"/>
                <a:gd name="T17" fmla="*/ 1128 h 1750"/>
                <a:gd name="T18" fmla="*/ 0 w 148"/>
                <a:gd name="T19" fmla="*/ 1750 h 1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1750">
                  <a:moveTo>
                    <a:pt x="0" y="1750"/>
                  </a:moveTo>
                  <a:cubicBezTo>
                    <a:pt x="148" y="1750"/>
                    <a:pt x="148" y="1750"/>
                    <a:pt x="148" y="1750"/>
                  </a:cubicBezTo>
                  <a:cubicBezTo>
                    <a:pt x="132" y="1610"/>
                    <a:pt x="105" y="1128"/>
                    <a:pt x="105" y="1128"/>
                  </a:cubicBezTo>
                  <a:cubicBezTo>
                    <a:pt x="86" y="74"/>
                    <a:pt x="86" y="74"/>
                    <a:pt x="86" y="74"/>
                  </a:cubicBezTo>
                  <a:cubicBezTo>
                    <a:pt x="100" y="78"/>
                    <a:pt x="114" y="85"/>
                    <a:pt x="114" y="85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48" y="78"/>
                    <a:pt x="62" y="74"/>
                  </a:cubicBezTo>
                  <a:cubicBezTo>
                    <a:pt x="43" y="1128"/>
                    <a:pt x="43" y="1128"/>
                    <a:pt x="43" y="1128"/>
                  </a:cubicBezTo>
                  <a:cubicBezTo>
                    <a:pt x="43" y="1128"/>
                    <a:pt x="14" y="1604"/>
                    <a:pt x="0" y="175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defTabSz="1218804">
                <a:defRPr/>
              </a:pPr>
              <a:endParaRPr lang="zh-CN" altLang="en-US" sz="2399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ïšḷiḓê">
              <a:extLst>
                <a:ext uri="{FF2B5EF4-FFF2-40B4-BE49-F238E27FC236}">
                  <a16:creationId xmlns:a16="http://schemas.microsoft.com/office/drawing/2014/main" id="{F00E9D49-541A-48D5-91EA-02FB818E612A}"/>
                </a:ext>
              </a:extLst>
            </p:cNvPr>
            <p:cNvSpPr/>
            <p:nvPr/>
          </p:nvSpPr>
          <p:spPr bwMode="auto">
            <a:xfrm>
              <a:off x="6467969" y="2842482"/>
              <a:ext cx="1483165" cy="3202741"/>
            </a:xfrm>
            <a:custGeom>
              <a:avLst/>
              <a:gdLst>
                <a:gd name="T0" fmla="*/ 221 w 487"/>
                <a:gd name="T1" fmla="*/ 1062 h 1358"/>
                <a:gd name="T2" fmla="*/ 74 w 487"/>
                <a:gd name="T3" fmla="*/ 710 h 1358"/>
                <a:gd name="T4" fmla="*/ 56 w 487"/>
                <a:gd name="T5" fmla="*/ 523 h 1358"/>
                <a:gd name="T6" fmla="*/ 89 w 487"/>
                <a:gd name="T7" fmla="*/ 338 h 1358"/>
                <a:gd name="T8" fmla="*/ 185 w 487"/>
                <a:gd name="T9" fmla="*/ 170 h 1358"/>
                <a:gd name="T10" fmla="*/ 337 w 487"/>
                <a:gd name="T11" fmla="*/ 49 h 1358"/>
                <a:gd name="T12" fmla="*/ 342 w 487"/>
                <a:gd name="T13" fmla="*/ 77 h 1358"/>
                <a:gd name="T14" fmla="*/ 399 w 487"/>
                <a:gd name="T15" fmla="*/ 0 h 1358"/>
                <a:gd name="T16" fmla="*/ 303 w 487"/>
                <a:gd name="T17" fmla="*/ 13 h 1358"/>
                <a:gd name="T18" fmla="*/ 327 w 487"/>
                <a:gd name="T19" fmla="*/ 30 h 1358"/>
                <a:gd name="T20" fmla="*/ 159 w 487"/>
                <a:gd name="T21" fmla="*/ 153 h 1358"/>
                <a:gd name="T22" fmla="*/ 49 w 487"/>
                <a:gd name="T23" fmla="*/ 327 h 1358"/>
                <a:gd name="T24" fmla="*/ 6 w 487"/>
                <a:gd name="T25" fmla="*/ 521 h 1358"/>
                <a:gd name="T26" fmla="*/ 14 w 487"/>
                <a:gd name="T27" fmla="*/ 718 h 1358"/>
                <a:gd name="T28" fmla="*/ 152 w 487"/>
                <a:gd name="T29" fmla="*/ 1093 h 1358"/>
                <a:gd name="T30" fmla="*/ 333 w 487"/>
                <a:gd name="T31" fmla="*/ 1358 h 1358"/>
                <a:gd name="T32" fmla="*/ 487 w 487"/>
                <a:gd name="T33" fmla="*/ 1358 h 1358"/>
                <a:gd name="T34" fmla="*/ 221 w 487"/>
                <a:gd name="T35" fmla="*/ 1062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7" h="1358">
                  <a:moveTo>
                    <a:pt x="221" y="1062"/>
                  </a:moveTo>
                  <a:cubicBezTo>
                    <a:pt x="151" y="952"/>
                    <a:pt x="99" y="833"/>
                    <a:pt x="74" y="710"/>
                  </a:cubicBezTo>
                  <a:cubicBezTo>
                    <a:pt x="61" y="648"/>
                    <a:pt x="55" y="585"/>
                    <a:pt x="56" y="523"/>
                  </a:cubicBezTo>
                  <a:cubicBezTo>
                    <a:pt x="58" y="460"/>
                    <a:pt x="69" y="398"/>
                    <a:pt x="89" y="338"/>
                  </a:cubicBezTo>
                  <a:cubicBezTo>
                    <a:pt x="110" y="278"/>
                    <a:pt x="142" y="220"/>
                    <a:pt x="185" y="170"/>
                  </a:cubicBezTo>
                  <a:cubicBezTo>
                    <a:pt x="226" y="122"/>
                    <a:pt x="278" y="81"/>
                    <a:pt x="337" y="49"/>
                  </a:cubicBezTo>
                  <a:cubicBezTo>
                    <a:pt x="341" y="62"/>
                    <a:pt x="342" y="77"/>
                    <a:pt x="342" y="77"/>
                  </a:cubicBezTo>
                  <a:cubicBezTo>
                    <a:pt x="399" y="0"/>
                    <a:pt x="399" y="0"/>
                    <a:pt x="399" y="0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3" y="13"/>
                    <a:pt x="317" y="20"/>
                    <a:pt x="327" y="30"/>
                  </a:cubicBezTo>
                  <a:cubicBezTo>
                    <a:pt x="262" y="61"/>
                    <a:pt x="205" y="103"/>
                    <a:pt x="159" y="153"/>
                  </a:cubicBezTo>
                  <a:cubicBezTo>
                    <a:pt x="110" y="205"/>
                    <a:pt x="74" y="264"/>
                    <a:pt x="49" y="327"/>
                  </a:cubicBezTo>
                  <a:cubicBezTo>
                    <a:pt x="25" y="389"/>
                    <a:pt x="11" y="455"/>
                    <a:pt x="6" y="521"/>
                  </a:cubicBezTo>
                  <a:cubicBezTo>
                    <a:pt x="0" y="586"/>
                    <a:pt x="4" y="652"/>
                    <a:pt x="14" y="718"/>
                  </a:cubicBezTo>
                  <a:cubicBezTo>
                    <a:pt x="35" y="848"/>
                    <a:pt x="83" y="975"/>
                    <a:pt x="152" y="1093"/>
                  </a:cubicBezTo>
                  <a:cubicBezTo>
                    <a:pt x="207" y="1188"/>
                    <a:pt x="275" y="1286"/>
                    <a:pt x="333" y="1358"/>
                  </a:cubicBezTo>
                  <a:cubicBezTo>
                    <a:pt x="487" y="1358"/>
                    <a:pt x="487" y="1358"/>
                    <a:pt x="487" y="1358"/>
                  </a:cubicBezTo>
                  <a:cubicBezTo>
                    <a:pt x="382" y="1272"/>
                    <a:pt x="292" y="1172"/>
                    <a:pt x="221" y="106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defTabSz="1218804">
                <a:defRPr/>
              </a:pPr>
              <a:endParaRPr lang="zh-CN" altLang="en-US" sz="2399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i$ļîḓe">
              <a:extLst>
                <a:ext uri="{FF2B5EF4-FFF2-40B4-BE49-F238E27FC236}">
                  <a16:creationId xmlns:a16="http://schemas.microsoft.com/office/drawing/2014/main" id="{CCDC20ED-0D2F-463E-AD53-908746ADFC30}"/>
                </a:ext>
              </a:extLst>
            </p:cNvPr>
            <p:cNvSpPr/>
            <p:nvPr/>
          </p:nvSpPr>
          <p:spPr bwMode="auto">
            <a:xfrm>
              <a:off x="4240866" y="2842482"/>
              <a:ext cx="1478456" cy="3202741"/>
            </a:xfrm>
            <a:custGeom>
              <a:avLst/>
              <a:gdLst>
                <a:gd name="T0" fmla="*/ 481 w 486"/>
                <a:gd name="T1" fmla="*/ 521 h 1358"/>
                <a:gd name="T2" fmla="*/ 437 w 486"/>
                <a:gd name="T3" fmla="*/ 327 h 1358"/>
                <a:gd name="T4" fmla="*/ 328 w 486"/>
                <a:gd name="T5" fmla="*/ 153 h 1358"/>
                <a:gd name="T6" fmla="*/ 158 w 486"/>
                <a:gd name="T7" fmla="*/ 29 h 1358"/>
                <a:gd name="T8" fmla="*/ 181 w 486"/>
                <a:gd name="T9" fmla="*/ 13 h 1358"/>
                <a:gd name="T10" fmla="*/ 85 w 486"/>
                <a:gd name="T11" fmla="*/ 0 h 1358"/>
                <a:gd name="T12" fmla="*/ 142 w 486"/>
                <a:gd name="T13" fmla="*/ 77 h 1358"/>
                <a:gd name="T14" fmla="*/ 147 w 486"/>
                <a:gd name="T15" fmla="*/ 48 h 1358"/>
                <a:gd name="T16" fmla="*/ 301 w 486"/>
                <a:gd name="T17" fmla="*/ 170 h 1358"/>
                <a:gd name="T18" fmla="*/ 397 w 486"/>
                <a:gd name="T19" fmla="*/ 338 h 1358"/>
                <a:gd name="T20" fmla="*/ 430 w 486"/>
                <a:gd name="T21" fmla="*/ 523 h 1358"/>
                <a:gd name="T22" fmla="*/ 413 w 486"/>
                <a:gd name="T23" fmla="*/ 710 h 1358"/>
                <a:gd name="T24" fmla="*/ 265 w 486"/>
                <a:gd name="T25" fmla="*/ 1062 h 1358"/>
                <a:gd name="T26" fmla="*/ 0 w 486"/>
                <a:gd name="T27" fmla="*/ 1358 h 1358"/>
                <a:gd name="T28" fmla="*/ 153 w 486"/>
                <a:gd name="T29" fmla="*/ 1358 h 1358"/>
                <a:gd name="T30" fmla="*/ 334 w 486"/>
                <a:gd name="T31" fmla="*/ 1093 h 1358"/>
                <a:gd name="T32" fmla="*/ 472 w 486"/>
                <a:gd name="T33" fmla="*/ 718 h 1358"/>
                <a:gd name="T34" fmla="*/ 481 w 486"/>
                <a:gd name="T35" fmla="*/ 521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6" h="1358">
                  <a:moveTo>
                    <a:pt x="481" y="521"/>
                  </a:moveTo>
                  <a:cubicBezTo>
                    <a:pt x="475" y="455"/>
                    <a:pt x="462" y="389"/>
                    <a:pt x="437" y="327"/>
                  </a:cubicBezTo>
                  <a:cubicBezTo>
                    <a:pt x="412" y="264"/>
                    <a:pt x="376" y="205"/>
                    <a:pt x="328" y="153"/>
                  </a:cubicBezTo>
                  <a:cubicBezTo>
                    <a:pt x="281" y="103"/>
                    <a:pt x="223" y="60"/>
                    <a:pt x="158" y="29"/>
                  </a:cubicBezTo>
                  <a:cubicBezTo>
                    <a:pt x="168" y="20"/>
                    <a:pt x="181" y="13"/>
                    <a:pt x="181" y="13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142" y="77"/>
                    <a:pt x="142" y="77"/>
                    <a:pt x="142" y="77"/>
                  </a:cubicBezTo>
                  <a:cubicBezTo>
                    <a:pt x="142" y="77"/>
                    <a:pt x="143" y="61"/>
                    <a:pt x="147" y="48"/>
                  </a:cubicBezTo>
                  <a:cubicBezTo>
                    <a:pt x="207" y="80"/>
                    <a:pt x="260" y="121"/>
                    <a:pt x="301" y="170"/>
                  </a:cubicBezTo>
                  <a:cubicBezTo>
                    <a:pt x="345" y="220"/>
                    <a:pt x="376" y="278"/>
                    <a:pt x="397" y="338"/>
                  </a:cubicBezTo>
                  <a:cubicBezTo>
                    <a:pt x="418" y="398"/>
                    <a:pt x="428" y="460"/>
                    <a:pt x="430" y="523"/>
                  </a:cubicBezTo>
                  <a:cubicBezTo>
                    <a:pt x="432" y="585"/>
                    <a:pt x="425" y="648"/>
                    <a:pt x="413" y="710"/>
                  </a:cubicBezTo>
                  <a:cubicBezTo>
                    <a:pt x="387" y="833"/>
                    <a:pt x="335" y="952"/>
                    <a:pt x="265" y="1062"/>
                  </a:cubicBezTo>
                  <a:cubicBezTo>
                    <a:pt x="194" y="1172"/>
                    <a:pt x="105" y="1272"/>
                    <a:pt x="0" y="1358"/>
                  </a:cubicBezTo>
                  <a:cubicBezTo>
                    <a:pt x="153" y="1358"/>
                    <a:pt x="153" y="1358"/>
                    <a:pt x="153" y="1358"/>
                  </a:cubicBezTo>
                  <a:cubicBezTo>
                    <a:pt x="218" y="1281"/>
                    <a:pt x="279" y="1188"/>
                    <a:pt x="334" y="1093"/>
                  </a:cubicBezTo>
                  <a:cubicBezTo>
                    <a:pt x="403" y="975"/>
                    <a:pt x="451" y="848"/>
                    <a:pt x="472" y="718"/>
                  </a:cubicBezTo>
                  <a:cubicBezTo>
                    <a:pt x="482" y="652"/>
                    <a:pt x="486" y="586"/>
                    <a:pt x="481" y="52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defTabSz="1218804">
                <a:defRPr/>
              </a:pPr>
              <a:endParaRPr lang="zh-CN" altLang="en-US" sz="2399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iŝliḓê">
              <a:extLst>
                <a:ext uri="{FF2B5EF4-FFF2-40B4-BE49-F238E27FC236}">
                  <a16:creationId xmlns:a16="http://schemas.microsoft.com/office/drawing/2014/main" id="{884B25DE-63ED-4795-8458-488A6884B32F}"/>
                </a:ext>
              </a:extLst>
            </p:cNvPr>
            <p:cNvSpPr/>
            <p:nvPr/>
          </p:nvSpPr>
          <p:spPr bwMode="auto">
            <a:xfrm>
              <a:off x="6223131" y="2411527"/>
              <a:ext cx="880481" cy="3633699"/>
            </a:xfrm>
            <a:custGeom>
              <a:avLst/>
              <a:gdLst>
                <a:gd name="T0" fmla="*/ 191 w 290"/>
                <a:gd name="T1" fmla="*/ 1344 h 1540"/>
                <a:gd name="T2" fmla="*/ 71 w 290"/>
                <a:gd name="T3" fmla="*/ 913 h 1540"/>
                <a:gd name="T4" fmla="*/ 54 w 290"/>
                <a:gd name="T5" fmla="*/ 691 h 1540"/>
                <a:gd name="T6" fmla="*/ 68 w 290"/>
                <a:gd name="T7" fmla="*/ 469 h 1540"/>
                <a:gd name="T8" fmla="*/ 124 w 290"/>
                <a:gd name="T9" fmla="*/ 253 h 1540"/>
                <a:gd name="T10" fmla="*/ 174 w 290"/>
                <a:gd name="T11" fmla="*/ 150 h 1540"/>
                <a:gd name="T12" fmla="*/ 239 w 290"/>
                <a:gd name="T13" fmla="*/ 63 h 1540"/>
                <a:gd name="T14" fmla="*/ 251 w 290"/>
                <a:gd name="T15" fmla="*/ 90 h 1540"/>
                <a:gd name="T16" fmla="*/ 286 w 290"/>
                <a:gd name="T17" fmla="*/ 0 h 1540"/>
                <a:gd name="T18" fmla="*/ 196 w 290"/>
                <a:gd name="T19" fmla="*/ 38 h 1540"/>
                <a:gd name="T20" fmla="*/ 223 w 290"/>
                <a:gd name="T21" fmla="*/ 48 h 1540"/>
                <a:gd name="T22" fmla="*/ 149 w 290"/>
                <a:gd name="T23" fmla="*/ 139 h 1540"/>
                <a:gd name="T24" fmla="*/ 93 w 290"/>
                <a:gd name="T25" fmla="*/ 243 h 1540"/>
                <a:gd name="T26" fmla="*/ 27 w 290"/>
                <a:gd name="T27" fmla="*/ 464 h 1540"/>
                <a:gd name="T28" fmla="*/ 3 w 290"/>
                <a:gd name="T29" fmla="*/ 691 h 1540"/>
                <a:gd name="T30" fmla="*/ 11 w 290"/>
                <a:gd name="T31" fmla="*/ 919 h 1540"/>
                <a:gd name="T32" fmla="*/ 155 w 290"/>
                <a:gd name="T33" fmla="*/ 1540 h 1540"/>
                <a:gd name="T34" fmla="*/ 290 w 290"/>
                <a:gd name="T35" fmla="*/ 1540 h 1540"/>
                <a:gd name="T36" fmla="*/ 191 w 290"/>
                <a:gd name="T37" fmla="*/ 1344 h 1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1540">
                  <a:moveTo>
                    <a:pt x="191" y="1344"/>
                  </a:moveTo>
                  <a:cubicBezTo>
                    <a:pt x="132" y="1206"/>
                    <a:pt x="92" y="1061"/>
                    <a:pt x="71" y="913"/>
                  </a:cubicBezTo>
                  <a:cubicBezTo>
                    <a:pt x="60" y="840"/>
                    <a:pt x="54" y="766"/>
                    <a:pt x="54" y="691"/>
                  </a:cubicBezTo>
                  <a:cubicBezTo>
                    <a:pt x="53" y="617"/>
                    <a:pt x="57" y="543"/>
                    <a:pt x="68" y="469"/>
                  </a:cubicBezTo>
                  <a:cubicBezTo>
                    <a:pt x="80" y="396"/>
                    <a:pt x="97" y="323"/>
                    <a:pt x="124" y="253"/>
                  </a:cubicBezTo>
                  <a:cubicBezTo>
                    <a:pt x="138" y="218"/>
                    <a:pt x="154" y="183"/>
                    <a:pt x="174" y="150"/>
                  </a:cubicBezTo>
                  <a:cubicBezTo>
                    <a:pt x="192" y="120"/>
                    <a:pt x="214" y="90"/>
                    <a:pt x="239" y="63"/>
                  </a:cubicBezTo>
                  <a:cubicBezTo>
                    <a:pt x="247" y="75"/>
                    <a:pt x="251" y="90"/>
                    <a:pt x="251" y="9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96" y="38"/>
                    <a:pt x="196" y="38"/>
                    <a:pt x="196" y="38"/>
                  </a:cubicBezTo>
                  <a:cubicBezTo>
                    <a:pt x="196" y="38"/>
                    <a:pt x="211" y="41"/>
                    <a:pt x="223" y="48"/>
                  </a:cubicBezTo>
                  <a:cubicBezTo>
                    <a:pt x="194" y="76"/>
                    <a:pt x="170" y="107"/>
                    <a:pt x="149" y="139"/>
                  </a:cubicBezTo>
                  <a:cubicBezTo>
                    <a:pt x="127" y="172"/>
                    <a:pt x="109" y="207"/>
                    <a:pt x="93" y="243"/>
                  </a:cubicBezTo>
                  <a:cubicBezTo>
                    <a:pt x="62" y="315"/>
                    <a:pt x="41" y="389"/>
                    <a:pt x="27" y="464"/>
                  </a:cubicBezTo>
                  <a:cubicBezTo>
                    <a:pt x="13" y="539"/>
                    <a:pt x="5" y="615"/>
                    <a:pt x="3" y="691"/>
                  </a:cubicBezTo>
                  <a:cubicBezTo>
                    <a:pt x="0" y="767"/>
                    <a:pt x="3" y="843"/>
                    <a:pt x="11" y="919"/>
                  </a:cubicBezTo>
                  <a:cubicBezTo>
                    <a:pt x="27" y="1070"/>
                    <a:pt x="84" y="1330"/>
                    <a:pt x="155" y="1540"/>
                  </a:cubicBezTo>
                  <a:cubicBezTo>
                    <a:pt x="290" y="1540"/>
                    <a:pt x="290" y="1540"/>
                    <a:pt x="290" y="1540"/>
                  </a:cubicBezTo>
                  <a:cubicBezTo>
                    <a:pt x="252" y="1477"/>
                    <a:pt x="219" y="1411"/>
                    <a:pt x="191" y="13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defTabSz="1218804">
                <a:defRPr/>
              </a:pPr>
              <a:endParaRPr lang="zh-CN" altLang="en-US" sz="2399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îSļïḍê">
              <a:extLst>
                <a:ext uri="{FF2B5EF4-FFF2-40B4-BE49-F238E27FC236}">
                  <a16:creationId xmlns:a16="http://schemas.microsoft.com/office/drawing/2014/main" id="{CF5D2465-AB53-4C86-ACE4-45CC58D29ECC}"/>
                </a:ext>
              </a:extLst>
            </p:cNvPr>
            <p:cNvSpPr/>
            <p:nvPr/>
          </p:nvSpPr>
          <p:spPr bwMode="auto">
            <a:xfrm>
              <a:off x="5083681" y="2411527"/>
              <a:ext cx="882837" cy="3633699"/>
            </a:xfrm>
            <a:custGeom>
              <a:avLst/>
              <a:gdLst>
                <a:gd name="T0" fmla="*/ 288 w 290"/>
                <a:gd name="T1" fmla="*/ 691 h 1540"/>
                <a:gd name="T2" fmla="*/ 263 w 290"/>
                <a:gd name="T3" fmla="*/ 464 h 1540"/>
                <a:gd name="T4" fmla="*/ 197 w 290"/>
                <a:gd name="T5" fmla="*/ 243 h 1540"/>
                <a:gd name="T6" fmla="*/ 141 w 290"/>
                <a:gd name="T7" fmla="*/ 139 h 1540"/>
                <a:gd name="T8" fmla="*/ 67 w 290"/>
                <a:gd name="T9" fmla="*/ 48 h 1540"/>
                <a:gd name="T10" fmla="*/ 94 w 290"/>
                <a:gd name="T11" fmla="*/ 38 h 1540"/>
                <a:gd name="T12" fmla="*/ 4 w 290"/>
                <a:gd name="T13" fmla="*/ 0 h 1540"/>
                <a:gd name="T14" fmla="*/ 39 w 290"/>
                <a:gd name="T15" fmla="*/ 90 h 1540"/>
                <a:gd name="T16" fmla="*/ 51 w 290"/>
                <a:gd name="T17" fmla="*/ 63 h 1540"/>
                <a:gd name="T18" fmla="*/ 116 w 290"/>
                <a:gd name="T19" fmla="*/ 150 h 1540"/>
                <a:gd name="T20" fmla="*/ 166 w 290"/>
                <a:gd name="T21" fmla="*/ 253 h 1540"/>
                <a:gd name="T22" fmla="*/ 222 w 290"/>
                <a:gd name="T23" fmla="*/ 469 h 1540"/>
                <a:gd name="T24" fmla="*/ 237 w 290"/>
                <a:gd name="T25" fmla="*/ 691 h 1540"/>
                <a:gd name="T26" fmla="*/ 220 w 290"/>
                <a:gd name="T27" fmla="*/ 913 h 1540"/>
                <a:gd name="T28" fmla="*/ 100 w 290"/>
                <a:gd name="T29" fmla="*/ 1344 h 1540"/>
                <a:gd name="T30" fmla="*/ 0 w 290"/>
                <a:gd name="T31" fmla="*/ 1540 h 1540"/>
                <a:gd name="T32" fmla="*/ 139 w 290"/>
                <a:gd name="T33" fmla="*/ 1540 h 1540"/>
                <a:gd name="T34" fmla="*/ 279 w 290"/>
                <a:gd name="T35" fmla="*/ 919 h 1540"/>
                <a:gd name="T36" fmla="*/ 288 w 290"/>
                <a:gd name="T37" fmla="*/ 691 h 1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1540">
                  <a:moveTo>
                    <a:pt x="288" y="691"/>
                  </a:moveTo>
                  <a:cubicBezTo>
                    <a:pt x="285" y="615"/>
                    <a:pt x="278" y="539"/>
                    <a:pt x="263" y="464"/>
                  </a:cubicBezTo>
                  <a:cubicBezTo>
                    <a:pt x="249" y="389"/>
                    <a:pt x="228" y="315"/>
                    <a:pt x="197" y="243"/>
                  </a:cubicBezTo>
                  <a:cubicBezTo>
                    <a:pt x="181" y="207"/>
                    <a:pt x="163" y="172"/>
                    <a:pt x="141" y="139"/>
                  </a:cubicBezTo>
                  <a:cubicBezTo>
                    <a:pt x="120" y="107"/>
                    <a:pt x="96" y="76"/>
                    <a:pt x="67" y="48"/>
                  </a:cubicBezTo>
                  <a:cubicBezTo>
                    <a:pt x="79" y="41"/>
                    <a:pt x="94" y="38"/>
                    <a:pt x="94" y="3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43" y="75"/>
                    <a:pt x="51" y="63"/>
                  </a:cubicBezTo>
                  <a:cubicBezTo>
                    <a:pt x="76" y="90"/>
                    <a:pt x="98" y="120"/>
                    <a:pt x="116" y="150"/>
                  </a:cubicBezTo>
                  <a:cubicBezTo>
                    <a:pt x="136" y="183"/>
                    <a:pt x="152" y="218"/>
                    <a:pt x="166" y="253"/>
                  </a:cubicBezTo>
                  <a:cubicBezTo>
                    <a:pt x="193" y="323"/>
                    <a:pt x="211" y="396"/>
                    <a:pt x="222" y="469"/>
                  </a:cubicBezTo>
                  <a:cubicBezTo>
                    <a:pt x="233" y="543"/>
                    <a:pt x="237" y="617"/>
                    <a:pt x="237" y="691"/>
                  </a:cubicBezTo>
                  <a:cubicBezTo>
                    <a:pt x="236" y="766"/>
                    <a:pt x="230" y="840"/>
                    <a:pt x="220" y="913"/>
                  </a:cubicBezTo>
                  <a:cubicBezTo>
                    <a:pt x="198" y="1061"/>
                    <a:pt x="159" y="1206"/>
                    <a:pt x="100" y="1344"/>
                  </a:cubicBezTo>
                  <a:cubicBezTo>
                    <a:pt x="71" y="1411"/>
                    <a:pt x="38" y="1477"/>
                    <a:pt x="0" y="1540"/>
                  </a:cubicBezTo>
                  <a:cubicBezTo>
                    <a:pt x="139" y="1540"/>
                    <a:pt x="139" y="1540"/>
                    <a:pt x="139" y="1540"/>
                  </a:cubicBezTo>
                  <a:cubicBezTo>
                    <a:pt x="223" y="1332"/>
                    <a:pt x="263" y="1070"/>
                    <a:pt x="279" y="919"/>
                  </a:cubicBezTo>
                  <a:cubicBezTo>
                    <a:pt x="287" y="843"/>
                    <a:pt x="290" y="767"/>
                    <a:pt x="288" y="69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defTabSz="1218804">
                <a:defRPr/>
              </a:pPr>
              <a:endParaRPr lang="zh-CN" altLang="en-US" sz="2399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i$ľiḑè">
              <a:extLst>
                <a:ext uri="{FF2B5EF4-FFF2-40B4-BE49-F238E27FC236}">
                  <a16:creationId xmlns:a16="http://schemas.microsoft.com/office/drawing/2014/main" id="{20B63A19-05EF-40F0-B3BE-D178C634D1EF}"/>
                </a:ext>
              </a:extLst>
            </p:cNvPr>
            <p:cNvSpPr/>
            <p:nvPr/>
          </p:nvSpPr>
          <p:spPr bwMode="auto">
            <a:xfrm>
              <a:off x="5358519" y="4911295"/>
              <a:ext cx="1474963" cy="1133930"/>
            </a:xfrm>
            <a:custGeom>
              <a:avLst/>
              <a:gdLst>
                <a:gd name="T0" fmla="*/ 5638 w 5714"/>
                <a:gd name="T1" fmla="*/ 1495 h 4400"/>
                <a:gd name="T2" fmla="*/ 5135 w 5714"/>
                <a:gd name="T3" fmla="*/ 1495 h 4400"/>
                <a:gd name="T4" fmla="*/ 5135 w 5714"/>
                <a:gd name="T5" fmla="*/ 1325 h 4400"/>
                <a:gd name="T6" fmla="*/ 5011 w 5714"/>
                <a:gd name="T7" fmla="*/ 1200 h 4400"/>
                <a:gd name="T8" fmla="*/ 4811 w 5714"/>
                <a:gd name="T9" fmla="*/ 1200 h 4400"/>
                <a:gd name="T10" fmla="*/ 4686 w 5714"/>
                <a:gd name="T11" fmla="*/ 1325 h 4400"/>
                <a:gd name="T12" fmla="*/ 4686 w 5714"/>
                <a:gd name="T13" fmla="*/ 1495 h 4400"/>
                <a:gd name="T14" fmla="*/ 4335 w 5714"/>
                <a:gd name="T15" fmla="*/ 1495 h 4400"/>
                <a:gd name="T16" fmla="*/ 4335 w 5714"/>
                <a:gd name="T17" fmla="*/ 1325 h 4400"/>
                <a:gd name="T18" fmla="*/ 4211 w 5714"/>
                <a:gd name="T19" fmla="*/ 1200 h 4400"/>
                <a:gd name="T20" fmla="*/ 4011 w 5714"/>
                <a:gd name="T21" fmla="*/ 1200 h 4400"/>
                <a:gd name="T22" fmla="*/ 3886 w 5714"/>
                <a:gd name="T23" fmla="*/ 1325 h 4400"/>
                <a:gd name="T24" fmla="*/ 3886 w 5714"/>
                <a:gd name="T25" fmla="*/ 1495 h 4400"/>
                <a:gd name="T26" fmla="*/ 3352 w 5714"/>
                <a:gd name="T27" fmla="*/ 1495 h 4400"/>
                <a:gd name="T28" fmla="*/ 3216 w 5714"/>
                <a:gd name="T29" fmla="*/ 556 h 4400"/>
                <a:gd name="T30" fmla="*/ 2857 w 5714"/>
                <a:gd name="T31" fmla="*/ 0 h 4400"/>
                <a:gd name="T32" fmla="*/ 2497 w 5714"/>
                <a:gd name="T33" fmla="*/ 556 h 4400"/>
                <a:gd name="T34" fmla="*/ 2361 w 5714"/>
                <a:gd name="T35" fmla="*/ 1495 h 4400"/>
                <a:gd name="T36" fmla="*/ 1827 w 5714"/>
                <a:gd name="T37" fmla="*/ 1495 h 4400"/>
                <a:gd name="T38" fmla="*/ 1827 w 5714"/>
                <a:gd name="T39" fmla="*/ 1325 h 4400"/>
                <a:gd name="T40" fmla="*/ 1703 w 5714"/>
                <a:gd name="T41" fmla="*/ 1200 h 4400"/>
                <a:gd name="T42" fmla="*/ 1503 w 5714"/>
                <a:gd name="T43" fmla="*/ 1200 h 4400"/>
                <a:gd name="T44" fmla="*/ 1378 w 5714"/>
                <a:gd name="T45" fmla="*/ 1325 h 4400"/>
                <a:gd name="T46" fmla="*/ 1378 w 5714"/>
                <a:gd name="T47" fmla="*/ 1495 h 4400"/>
                <a:gd name="T48" fmla="*/ 1027 w 5714"/>
                <a:gd name="T49" fmla="*/ 1495 h 4400"/>
                <a:gd name="T50" fmla="*/ 1027 w 5714"/>
                <a:gd name="T51" fmla="*/ 1325 h 4400"/>
                <a:gd name="T52" fmla="*/ 902 w 5714"/>
                <a:gd name="T53" fmla="*/ 1200 h 4400"/>
                <a:gd name="T54" fmla="*/ 703 w 5714"/>
                <a:gd name="T55" fmla="*/ 1200 h 4400"/>
                <a:gd name="T56" fmla="*/ 578 w 5714"/>
                <a:gd name="T57" fmla="*/ 1325 h 4400"/>
                <a:gd name="T58" fmla="*/ 578 w 5714"/>
                <a:gd name="T59" fmla="*/ 1495 h 4400"/>
                <a:gd name="T60" fmla="*/ 76 w 5714"/>
                <a:gd name="T61" fmla="*/ 1495 h 4400"/>
                <a:gd name="T62" fmla="*/ 0 w 5714"/>
                <a:gd name="T63" fmla="*/ 1570 h 4400"/>
                <a:gd name="T64" fmla="*/ 0 w 5714"/>
                <a:gd name="T65" fmla="*/ 2302 h 4400"/>
                <a:gd name="T66" fmla="*/ 67 w 5714"/>
                <a:gd name="T67" fmla="*/ 2377 h 4400"/>
                <a:gd name="T68" fmla="*/ 2407 w 5714"/>
                <a:gd name="T69" fmla="*/ 2661 h 4400"/>
                <a:gd name="T70" fmla="*/ 2596 w 5714"/>
                <a:gd name="T71" fmla="*/ 3688 h 4400"/>
                <a:gd name="T72" fmla="*/ 2089 w 5714"/>
                <a:gd name="T73" fmla="*/ 3801 h 4400"/>
                <a:gd name="T74" fmla="*/ 2067 w 5714"/>
                <a:gd name="T75" fmla="*/ 3828 h 4400"/>
                <a:gd name="T76" fmla="*/ 2067 w 5714"/>
                <a:gd name="T77" fmla="*/ 4197 h 4400"/>
                <a:gd name="T78" fmla="*/ 2095 w 5714"/>
                <a:gd name="T79" fmla="*/ 4225 h 4400"/>
                <a:gd name="T80" fmla="*/ 2746 w 5714"/>
                <a:gd name="T81" fmla="*/ 4225 h 4400"/>
                <a:gd name="T82" fmla="*/ 2857 w 5714"/>
                <a:gd name="T83" fmla="*/ 4400 h 4400"/>
                <a:gd name="T84" fmla="*/ 2968 w 5714"/>
                <a:gd name="T85" fmla="*/ 4225 h 4400"/>
                <a:gd name="T86" fmla="*/ 3619 w 5714"/>
                <a:gd name="T87" fmla="*/ 4225 h 4400"/>
                <a:gd name="T88" fmla="*/ 3647 w 5714"/>
                <a:gd name="T89" fmla="*/ 4197 h 4400"/>
                <a:gd name="T90" fmla="*/ 3647 w 5714"/>
                <a:gd name="T91" fmla="*/ 3828 h 4400"/>
                <a:gd name="T92" fmla="*/ 3625 w 5714"/>
                <a:gd name="T93" fmla="*/ 3801 h 4400"/>
                <a:gd name="T94" fmla="*/ 3117 w 5714"/>
                <a:gd name="T95" fmla="*/ 3688 h 4400"/>
                <a:gd name="T96" fmla="*/ 3306 w 5714"/>
                <a:gd name="T97" fmla="*/ 2661 h 4400"/>
                <a:gd name="T98" fmla="*/ 5647 w 5714"/>
                <a:gd name="T99" fmla="*/ 2377 h 4400"/>
                <a:gd name="T100" fmla="*/ 5714 w 5714"/>
                <a:gd name="T101" fmla="*/ 2302 h 4400"/>
                <a:gd name="T102" fmla="*/ 5714 w 5714"/>
                <a:gd name="T103" fmla="*/ 1570 h 4400"/>
                <a:gd name="T104" fmla="*/ 5638 w 5714"/>
                <a:gd name="T105" fmla="*/ 1495 h 4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14" h="4400">
                  <a:moveTo>
                    <a:pt x="5638" y="1495"/>
                  </a:moveTo>
                  <a:lnTo>
                    <a:pt x="5135" y="1495"/>
                  </a:lnTo>
                  <a:lnTo>
                    <a:pt x="5135" y="1325"/>
                  </a:lnTo>
                  <a:cubicBezTo>
                    <a:pt x="5135" y="1256"/>
                    <a:pt x="5080" y="1200"/>
                    <a:pt x="5011" y="1200"/>
                  </a:cubicBezTo>
                  <a:lnTo>
                    <a:pt x="4811" y="1200"/>
                  </a:lnTo>
                  <a:cubicBezTo>
                    <a:pt x="4742" y="1200"/>
                    <a:pt x="4686" y="1256"/>
                    <a:pt x="4686" y="1325"/>
                  </a:cubicBezTo>
                  <a:lnTo>
                    <a:pt x="4686" y="1495"/>
                  </a:lnTo>
                  <a:lnTo>
                    <a:pt x="4335" y="1495"/>
                  </a:lnTo>
                  <a:lnTo>
                    <a:pt x="4335" y="1325"/>
                  </a:lnTo>
                  <a:cubicBezTo>
                    <a:pt x="4335" y="1256"/>
                    <a:pt x="4279" y="1200"/>
                    <a:pt x="4211" y="1200"/>
                  </a:cubicBezTo>
                  <a:lnTo>
                    <a:pt x="4011" y="1200"/>
                  </a:lnTo>
                  <a:cubicBezTo>
                    <a:pt x="3942" y="1200"/>
                    <a:pt x="3886" y="1256"/>
                    <a:pt x="3886" y="1325"/>
                  </a:cubicBezTo>
                  <a:lnTo>
                    <a:pt x="3886" y="1495"/>
                  </a:lnTo>
                  <a:lnTo>
                    <a:pt x="3352" y="1495"/>
                  </a:lnTo>
                  <a:cubicBezTo>
                    <a:pt x="3350" y="1164"/>
                    <a:pt x="3322" y="833"/>
                    <a:pt x="3216" y="556"/>
                  </a:cubicBezTo>
                  <a:cubicBezTo>
                    <a:pt x="3149" y="378"/>
                    <a:pt x="3036" y="0"/>
                    <a:pt x="2857" y="0"/>
                  </a:cubicBezTo>
                  <a:cubicBezTo>
                    <a:pt x="2678" y="0"/>
                    <a:pt x="2565" y="378"/>
                    <a:pt x="2497" y="556"/>
                  </a:cubicBezTo>
                  <a:cubicBezTo>
                    <a:pt x="2391" y="833"/>
                    <a:pt x="2364" y="1164"/>
                    <a:pt x="2361" y="1495"/>
                  </a:cubicBezTo>
                  <a:lnTo>
                    <a:pt x="1827" y="1495"/>
                  </a:lnTo>
                  <a:lnTo>
                    <a:pt x="1827" y="1325"/>
                  </a:lnTo>
                  <a:cubicBezTo>
                    <a:pt x="1827" y="1256"/>
                    <a:pt x="1771" y="1200"/>
                    <a:pt x="1703" y="1200"/>
                  </a:cubicBezTo>
                  <a:lnTo>
                    <a:pt x="1503" y="1200"/>
                  </a:lnTo>
                  <a:cubicBezTo>
                    <a:pt x="1434" y="1200"/>
                    <a:pt x="1378" y="1256"/>
                    <a:pt x="1378" y="1325"/>
                  </a:cubicBezTo>
                  <a:lnTo>
                    <a:pt x="1378" y="1495"/>
                  </a:lnTo>
                  <a:lnTo>
                    <a:pt x="1027" y="1495"/>
                  </a:lnTo>
                  <a:lnTo>
                    <a:pt x="1027" y="1325"/>
                  </a:lnTo>
                  <a:cubicBezTo>
                    <a:pt x="1027" y="1256"/>
                    <a:pt x="971" y="1200"/>
                    <a:pt x="902" y="1200"/>
                  </a:cubicBezTo>
                  <a:lnTo>
                    <a:pt x="703" y="1200"/>
                  </a:lnTo>
                  <a:cubicBezTo>
                    <a:pt x="634" y="1200"/>
                    <a:pt x="578" y="1256"/>
                    <a:pt x="578" y="1325"/>
                  </a:cubicBezTo>
                  <a:lnTo>
                    <a:pt x="578" y="1495"/>
                  </a:lnTo>
                  <a:lnTo>
                    <a:pt x="76" y="1495"/>
                  </a:lnTo>
                  <a:cubicBezTo>
                    <a:pt x="34" y="1495"/>
                    <a:pt x="0" y="1529"/>
                    <a:pt x="0" y="1570"/>
                  </a:cubicBezTo>
                  <a:lnTo>
                    <a:pt x="0" y="2302"/>
                  </a:lnTo>
                  <a:cubicBezTo>
                    <a:pt x="0" y="2341"/>
                    <a:pt x="29" y="2373"/>
                    <a:pt x="67" y="2377"/>
                  </a:cubicBezTo>
                  <a:lnTo>
                    <a:pt x="2407" y="2661"/>
                  </a:lnTo>
                  <a:cubicBezTo>
                    <a:pt x="2445" y="2942"/>
                    <a:pt x="2517" y="3342"/>
                    <a:pt x="2596" y="3688"/>
                  </a:cubicBezTo>
                  <a:lnTo>
                    <a:pt x="2089" y="3801"/>
                  </a:lnTo>
                  <a:cubicBezTo>
                    <a:pt x="2076" y="3804"/>
                    <a:pt x="2067" y="3815"/>
                    <a:pt x="2067" y="3828"/>
                  </a:cubicBezTo>
                  <a:lnTo>
                    <a:pt x="2067" y="4197"/>
                  </a:lnTo>
                  <a:cubicBezTo>
                    <a:pt x="2067" y="4212"/>
                    <a:pt x="2079" y="4225"/>
                    <a:pt x="2095" y="4225"/>
                  </a:cubicBezTo>
                  <a:lnTo>
                    <a:pt x="2746" y="4225"/>
                  </a:lnTo>
                  <a:cubicBezTo>
                    <a:pt x="2786" y="4333"/>
                    <a:pt x="2824" y="4400"/>
                    <a:pt x="2857" y="4400"/>
                  </a:cubicBezTo>
                  <a:cubicBezTo>
                    <a:pt x="2889" y="4400"/>
                    <a:pt x="2927" y="4333"/>
                    <a:pt x="2968" y="4225"/>
                  </a:cubicBezTo>
                  <a:lnTo>
                    <a:pt x="3619" y="4225"/>
                  </a:lnTo>
                  <a:cubicBezTo>
                    <a:pt x="3634" y="4225"/>
                    <a:pt x="3647" y="4212"/>
                    <a:pt x="3647" y="4197"/>
                  </a:cubicBezTo>
                  <a:lnTo>
                    <a:pt x="3647" y="3828"/>
                  </a:lnTo>
                  <a:cubicBezTo>
                    <a:pt x="3647" y="3815"/>
                    <a:pt x="3638" y="3804"/>
                    <a:pt x="3625" y="3801"/>
                  </a:cubicBezTo>
                  <a:lnTo>
                    <a:pt x="3117" y="3688"/>
                  </a:lnTo>
                  <a:cubicBezTo>
                    <a:pt x="3197" y="3342"/>
                    <a:pt x="3268" y="2942"/>
                    <a:pt x="3306" y="2661"/>
                  </a:cubicBezTo>
                  <a:lnTo>
                    <a:pt x="5647" y="2377"/>
                  </a:lnTo>
                  <a:cubicBezTo>
                    <a:pt x="5685" y="2373"/>
                    <a:pt x="5714" y="2341"/>
                    <a:pt x="5714" y="2302"/>
                  </a:cubicBezTo>
                  <a:lnTo>
                    <a:pt x="5714" y="1570"/>
                  </a:lnTo>
                  <a:cubicBezTo>
                    <a:pt x="5714" y="1529"/>
                    <a:pt x="5680" y="1495"/>
                    <a:pt x="5638" y="14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defTabSz="1218804">
                <a:defRPr/>
              </a:pPr>
              <a:endParaRPr lang="zh-CN" altLang="en-US" sz="2399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iṧ1ide">
              <a:extLst>
                <a:ext uri="{FF2B5EF4-FFF2-40B4-BE49-F238E27FC236}">
                  <a16:creationId xmlns:a16="http://schemas.microsoft.com/office/drawing/2014/main" id="{EDB69279-BC7D-4A75-8E09-B544D34C07A4}"/>
                </a:ext>
              </a:extLst>
            </p:cNvPr>
            <p:cNvSpPr/>
            <p:nvPr/>
          </p:nvSpPr>
          <p:spPr bwMode="auto">
            <a:xfrm>
              <a:off x="3834385" y="1572106"/>
              <a:ext cx="4523232" cy="474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3" name="îṣ1ïḋé">
              <a:extLst>
                <a:ext uri="{FF2B5EF4-FFF2-40B4-BE49-F238E27FC236}">
                  <a16:creationId xmlns:a16="http://schemas.microsoft.com/office/drawing/2014/main" id="{915BB38B-52C1-4BBE-A033-1FCFA4730E01}"/>
                </a:ext>
              </a:extLst>
            </p:cNvPr>
            <p:cNvSpPr txBox="1"/>
            <p:nvPr/>
          </p:nvSpPr>
          <p:spPr bwMode="auto">
            <a:xfrm>
              <a:off x="4454825" y="1130300"/>
              <a:ext cx="3282351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grpSp>
          <p:nvGrpSpPr>
            <p:cNvPr id="14" name="î$ľiďé">
              <a:extLst>
                <a:ext uri="{FF2B5EF4-FFF2-40B4-BE49-F238E27FC236}">
                  <a16:creationId xmlns:a16="http://schemas.microsoft.com/office/drawing/2014/main" id="{60357A08-2BE0-4619-BA99-59449E3EF5D9}"/>
                </a:ext>
              </a:extLst>
            </p:cNvPr>
            <p:cNvGrpSpPr/>
            <p:nvPr/>
          </p:nvGrpSpPr>
          <p:grpSpPr>
            <a:xfrm>
              <a:off x="5825712" y="2465537"/>
              <a:ext cx="538226" cy="538674"/>
              <a:chOff x="2022983" y="3536475"/>
              <a:chExt cx="538226" cy="538674"/>
            </a:xfrm>
          </p:grpSpPr>
          <p:sp>
            <p:nvSpPr>
              <p:cNvPr id="37" name="íšḻíḑé">
                <a:extLst>
                  <a:ext uri="{FF2B5EF4-FFF2-40B4-BE49-F238E27FC236}">
                    <a16:creationId xmlns:a16="http://schemas.microsoft.com/office/drawing/2014/main" id="{2CA700A9-698B-470E-A56C-2BF3ED82B680}"/>
                  </a:ext>
                </a:extLst>
              </p:cNvPr>
              <p:cNvSpPr/>
              <p:nvPr/>
            </p:nvSpPr>
            <p:spPr>
              <a:xfrm>
                <a:off x="2022983" y="3536475"/>
                <a:ext cx="538226" cy="53867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 sz="14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iṥ1ïďé">
                <a:extLst>
                  <a:ext uri="{FF2B5EF4-FFF2-40B4-BE49-F238E27FC236}">
                    <a16:creationId xmlns:a16="http://schemas.microsoft.com/office/drawing/2014/main" id="{3D526449-2D5E-4284-B2DE-F7D05CB79A8B}"/>
                  </a:ext>
                </a:extLst>
              </p:cNvPr>
              <p:cNvSpPr/>
              <p:nvPr/>
            </p:nvSpPr>
            <p:spPr bwMode="auto">
              <a:xfrm>
                <a:off x="2151888" y="3682209"/>
                <a:ext cx="280416" cy="247208"/>
              </a:xfrm>
              <a:custGeom>
                <a:avLst/>
                <a:gdLst>
                  <a:gd name="connsiteX0" fmla="*/ 261719 w 437960"/>
                  <a:gd name="connsiteY0" fmla="*/ 101806 h 386097"/>
                  <a:gd name="connsiteX1" fmla="*/ 268923 w 437960"/>
                  <a:gd name="connsiteY1" fmla="*/ 112343 h 386097"/>
                  <a:gd name="connsiteX2" fmla="*/ 274686 w 437960"/>
                  <a:gd name="connsiteY2" fmla="*/ 122401 h 386097"/>
                  <a:gd name="connsiteX3" fmla="*/ 279968 w 437960"/>
                  <a:gd name="connsiteY3" fmla="*/ 133418 h 386097"/>
                  <a:gd name="connsiteX4" fmla="*/ 284770 w 437960"/>
                  <a:gd name="connsiteY4" fmla="*/ 144913 h 386097"/>
                  <a:gd name="connsiteX5" fmla="*/ 287652 w 437960"/>
                  <a:gd name="connsiteY5" fmla="*/ 155929 h 386097"/>
                  <a:gd name="connsiteX6" fmla="*/ 290533 w 437960"/>
                  <a:gd name="connsiteY6" fmla="*/ 167903 h 386097"/>
                  <a:gd name="connsiteX7" fmla="*/ 291494 w 437960"/>
                  <a:gd name="connsiteY7" fmla="*/ 180356 h 386097"/>
                  <a:gd name="connsiteX8" fmla="*/ 291974 w 437960"/>
                  <a:gd name="connsiteY8" fmla="*/ 192330 h 386097"/>
                  <a:gd name="connsiteX9" fmla="*/ 291494 w 437960"/>
                  <a:gd name="connsiteY9" fmla="*/ 204783 h 386097"/>
                  <a:gd name="connsiteX10" fmla="*/ 290533 w 437960"/>
                  <a:gd name="connsiteY10" fmla="*/ 217236 h 386097"/>
                  <a:gd name="connsiteX11" fmla="*/ 287652 w 437960"/>
                  <a:gd name="connsiteY11" fmla="*/ 229210 h 386097"/>
                  <a:gd name="connsiteX12" fmla="*/ 284290 w 437960"/>
                  <a:gd name="connsiteY12" fmla="*/ 241184 h 386097"/>
                  <a:gd name="connsiteX13" fmla="*/ 279488 w 437960"/>
                  <a:gd name="connsiteY13" fmla="*/ 252200 h 386097"/>
                  <a:gd name="connsiteX14" fmla="*/ 274205 w 437960"/>
                  <a:gd name="connsiteY14" fmla="*/ 263695 h 386097"/>
                  <a:gd name="connsiteX15" fmla="*/ 267962 w 437960"/>
                  <a:gd name="connsiteY15" fmla="*/ 274232 h 386097"/>
                  <a:gd name="connsiteX16" fmla="*/ 260759 w 437960"/>
                  <a:gd name="connsiteY16" fmla="*/ 284290 h 386097"/>
                  <a:gd name="connsiteX17" fmla="*/ 247793 w 437960"/>
                  <a:gd name="connsiteY17" fmla="*/ 274711 h 386097"/>
                  <a:gd name="connsiteX18" fmla="*/ 254516 w 437960"/>
                  <a:gd name="connsiteY18" fmla="*/ 265132 h 386097"/>
                  <a:gd name="connsiteX19" fmla="*/ 260279 w 437960"/>
                  <a:gd name="connsiteY19" fmla="*/ 256031 h 386097"/>
                  <a:gd name="connsiteX20" fmla="*/ 265081 w 437960"/>
                  <a:gd name="connsiteY20" fmla="*/ 245973 h 386097"/>
                  <a:gd name="connsiteX21" fmla="*/ 268443 w 437960"/>
                  <a:gd name="connsiteY21" fmla="*/ 235915 h 386097"/>
                  <a:gd name="connsiteX22" fmla="*/ 271804 w 437960"/>
                  <a:gd name="connsiteY22" fmla="*/ 225378 h 386097"/>
                  <a:gd name="connsiteX23" fmla="*/ 274205 w 437960"/>
                  <a:gd name="connsiteY23" fmla="*/ 214362 h 386097"/>
                  <a:gd name="connsiteX24" fmla="*/ 275166 w 437960"/>
                  <a:gd name="connsiteY24" fmla="*/ 203825 h 386097"/>
                  <a:gd name="connsiteX25" fmla="*/ 275646 w 437960"/>
                  <a:gd name="connsiteY25" fmla="*/ 192330 h 386097"/>
                  <a:gd name="connsiteX26" fmla="*/ 275166 w 437960"/>
                  <a:gd name="connsiteY26" fmla="*/ 181314 h 386097"/>
                  <a:gd name="connsiteX27" fmla="*/ 274205 w 437960"/>
                  <a:gd name="connsiteY27" fmla="*/ 170776 h 386097"/>
                  <a:gd name="connsiteX28" fmla="*/ 272284 w 437960"/>
                  <a:gd name="connsiteY28" fmla="*/ 160239 h 386097"/>
                  <a:gd name="connsiteX29" fmla="*/ 268923 w 437960"/>
                  <a:gd name="connsiteY29" fmla="*/ 149702 h 386097"/>
                  <a:gd name="connsiteX30" fmla="*/ 265561 w 437960"/>
                  <a:gd name="connsiteY30" fmla="*/ 139644 h 386097"/>
                  <a:gd name="connsiteX31" fmla="*/ 260759 w 437960"/>
                  <a:gd name="connsiteY31" fmla="*/ 130065 h 386097"/>
                  <a:gd name="connsiteX32" fmla="*/ 254996 w 437960"/>
                  <a:gd name="connsiteY32" fmla="*/ 120965 h 386097"/>
                  <a:gd name="connsiteX33" fmla="*/ 248753 w 437960"/>
                  <a:gd name="connsiteY33" fmla="*/ 111864 h 386097"/>
                  <a:gd name="connsiteX34" fmla="*/ 314063 w 437960"/>
                  <a:gd name="connsiteY34" fmla="*/ 53785 h 386097"/>
                  <a:gd name="connsiteX35" fmla="*/ 320306 w 437960"/>
                  <a:gd name="connsiteY35" fmla="*/ 61935 h 386097"/>
                  <a:gd name="connsiteX36" fmla="*/ 325588 w 437960"/>
                  <a:gd name="connsiteY36" fmla="*/ 69605 h 386097"/>
                  <a:gd name="connsiteX37" fmla="*/ 331351 w 437960"/>
                  <a:gd name="connsiteY37" fmla="*/ 77276 h 386097"/>
                  <a:gd name="connsiteX38" fmla="*/ 336153 w 437960"/>
                  <a:gd name="connsiteY38" fmla="*/ 85425 h 386097"/>
                  <a:gd name="connsiteX39" fmla="*/ 340475 w 437960"/>
                  <a:gd name="connsiteY39" fmla="*/ 94055 h 386097"/>
                  <a:gd name="connsiteX40" fmla="*/ 344797 w 437960"/>
                  <a:gd name="connsiteY40" fmla="*/ 102684 h 386097"/>
                  <a:gd name="connsiteX41" fmla="*/ 348639 w 437960"/>
                  <a:gd name="connsiteY41" fmla="*/ 111313 h 386097"/>
                  <a:gd name="connsiteX42" fmla="*/ 352001 w 437960"/>
                  <a:gd name="connsiteY42" fmla="*/ 120421 h 386097"/>
                  <a:gd name="connsiteX43" fmla="*/ 355363 w 437960"/>
                  <a:gd name="connsiteY43" fmla="*/ 129530 h 386097"/>
                  <a:gd name="connsiteX44" fmla="*/ 357764 w 437960"/>
                  <a:gd name="connsiteY44" fmla="*/ 138639 h 386097"/>
                  <a:gd name="connsiteX45" fmla="*/ 359685 w 437960"/>
                  <a:gd name="connsiteY45" fmla="*/ 147747 h 386097"/>
                  <a:gd name="connsiteX46" fmla="*/ 362086 w 437960"/>
                  <a:gd name="connsiteY46" fmla="*/ 156856 h 386097"/>
                  <a:gd name="connsiteX47" fmla="*/ 363527 w 437960"/>
                  <a:gd name="connsiteY47" fmla="*/ 166923 h 386097"/>
                  <a:gd name="connsiteX48" fmla="*/ 364487 w 437960"/>
                  <a:gd name="connsiteY48" fmla="*/ 176032 h 386097"/>
                  <a:gd name="connsiteX49" fmla="*/ 364967 w 437960"/>
                  <a:gd name="connsiteY49" fmla="*/ 186099 h 386097"/>
                  <a:gd name="connsiteX50" fmla="*/ 364967 w 437960"/>
                  <a:gd name="connsiteY50" fmla="*/ 195208 h 386097"/>
                  <a:gd name="connsiteX51" fmla="*/ 364967 w 437960"/>
                  <a:gd name="connsiteY51" fmla="*/ 205275 h 386097"/>
                  <a:gd name="connsiteX52" fmla="*/ 364487 w 437960"/>
                  <a:gd name="connsiteY52" fmla="*/ 214384 h 386097"/>
                  <a:gd name="connsiteX53" fmla="*/ 363527 w 437960"/>
                  <a:gd name="connsiteY53" fmla="*/ 223972 h 386097"/>
                  <a:gd name="connsiteX54" fmla="*/ 362086 w 437960"/>
                  <a:gd name="connsiteY54" fmla="*/ 233080 h 386097"/>
                  <a:gd name="connsiteX55" fmla="*/ 360165 w 437960"/>
                  <a:gd name="connsiteY55" fmla="*/ 242668 h 386097"/>
                  <a:gd name="connsiteX56" fmla="*/ 358244 w 437960"/>
                  <a:gd name="connsiteY56" fmla="*/ 251297 h 386097"/>
                  <a:gd name="connsiteX57" fmla="*/ 355843 w 437960"/>
                  <a:gd name="connsiteY57" fmla="*/ 259926 h 386097"/>
                  <a:gd name="connsiteX58" fmla="*/ 352481 w 437960"/>
                  <a:gd name="connsiteY58" fmla="*/ 269035 h 386097"/>
                  <a:gd name="connsiteX59" fmla="*/ 349599 w 437960"/>
                  <a:gd name="connsiteY59" fmla="*/ 277664 h 386097"/>
                  <a:gd name="connsiteX60" fmla="*/ 345758 w 437960"/>
                  <a:gd name="connsiteY60" fmla="*/ 285814 h 386097"/>
                  <a:gd name="connsiteX61" fmla="*/ 341436 w 437960"/>
                  <a:gd name="connsiteY61" fmla="*/ 294922 h 386097"/>
                  <a:gd name="connsiteX62" fmla="*/ 337594 w 437960"/>
                  <a:gd name="connsiteY62" fmla="*/ 303072 h 386097"/>
                  <a:gd name="connsiteX63" fmla="*/ 332792 w 437960"/>
                  <a:gd name="connsiteY63" fmla="*/ 310743 h 386097"/>
                  <a:gd name="connsiteX64" fmla="*/ 327509 w 437960"/>
                  <a:gd name="connsiteY64" fmla="*/ 318413 h 386097"/>
                  <a:gd name="connsiteX65" fmla="*/ 322707 w 437960"/>
                  <a:gd name="connsiteY65" fmla="*/ 326563 h 386097"/>
                  <a:gd name="connsiteX66" fmla="*/ 316944 w 437960"/>
                  <a:gd name="connsiteY66" fmla="*/ 334233 h 386097"/>
                  <a:gd name="connsiteX67" fmla="*/ 303978 w 437960"/>
                  <a:gd name="connsiteY67" fmla="*/ 324166 h 386097"/>
                  <a:gd name="connsiteX68" fmla="*/ 308780 w 437960"/>
                  <a:gd name="connsiteY68" fmla="*/ 316975 h 386097"/>
                  <a:gd name="connsiteX69" fmla="*/ 314063 w 437960"/>
                  <a:gd name="connsiteY69" fmla="*/ 309784 h 386097"/>
                  <a:gd name="connsiteX70" fmla="*/ 318865 w 437960"/>
                  <a:gd name="connsiteY70" fmla="*/ 302593 h 386097"/>
                  <a:gd name="connsiteX71" fmla="*/ 323667 w 437960"/>
                  <a:gd name="connsiteY71" fmla="*/ 295402 h 386097"/>
                  <a:gd name="connsiteX72" fmla="*/ 327029 w 437960"/>
                  <a:gd name="connsiteY72" fmla="*/ 287731 h 386097"/>
                  <a:gd name="connsiteX73" fmla="*/ 331351 w 437960"/>
                  <a:gd name="connsiteY73" fmla="*/ 279582 h 386097"/>
                  <a:gd name="connsiteX74" fmla="*/ 334232 w 437960"/>
                  <a:gd name="connsiteY74" fmla="*/ 271432 h 386097"/>
                  <a:gd name="connsiteX75" fmla="*/ 337594 w 437960"/>
                  <a:gd name="connsiteY75" fmla="*/ 263762 h 386097"/>
                  <a:gd name="connsiteX76" fmla="*/ 339995 w 437960"/>
                  <a:gd name="connsiteY76" fmla="*/ 255612 h 386097"/>
                  <a:gd name="connsiteX77" fmla="*/ 342396 w 437960"/>
                  <a:gd name="connsiteY77" fmla="*/ 246983 h 386097"/>
                  <a:gd name="connsiteX78" fmla="*/ 344317 w 437960"/>
                  <a:gd name="connsiteY78" fmla="*/ 238833 h 386097"/>
                  <a:gd name="connsiteX79" fmla="*/ 345758 w 437960"/>
                  <a:gd name="connsiteY79" fmla="*/ 230683 h 386097"/>
                  <a:gd name="connsiteX80" fmla="*/ 347198 w 437960"/>
                  <a:gd name="connsiteY80" fmla="*/ 221575 h 386097"/>
                  <a:gd name="connsiteX81" fmla="*/ 348639 w 437960"/>
                  <a:gd name="connsiteY81" fmla="*/ 212945 h 386097"/>
                  <a:gd name="connsiteX82" fmla="*/ 349119 w 437960"/>
                  <a:gd name="connsiteY82" fmla="*/ 204316 h 386097"/>
                  <a:gd name="connsiteX83" fmla="*/ 349119 w 437960"/>
                  <a:gd name="connsiteY83" fmla="*/ 195208 h 386097"/>
                  <a:gd name="connsiteX84" fmla="*/ 349119 w 437960"/>
                  <a:gd name="connsiteY84" fmla="*/ 186578 h 386097"/>
                  <a:gd name="connsiteX85" fmla="*/ 347679 w 437960"/>
                  <a:gd name="connsiteY85" fmla="*/ 177949 h 386097"/>
                  <a:gd name="connsiteX86" fmla="*/ 347198 w 437960"/>
                  <a:gd name="connsiteY86" fmla="*/ 168841 h 386097"/>
                  <a:gd name="connsiteX87" fmla="*/ 345758 w 437960"/>
                  <a:gd name="connsiteY87" fmla="*/ 160212 h 386097"/>
                  <a:gd name="connsiteX88" fmla="*/ 344317 w 437960"/>
                  <a:gd name="connsiteY88" fmla="*/ 151582 h 386097"/>
                  <a:gd name="connsiteX89" fmla="*/ 342396 w 437960"/>
                  <a:gd name="connsiteY89" fmla="*/ 142474 h 386097"/>
                  <a:gd name="connsiteX90" fmla="*/ 339515 w 437960"/>
                  <a:gd name="connsiteY90" fmla="*/ 134324 h 386097"/>
                  <a:gd name="connsiteX91" fmla="*/ 336633 w 437960"/>
                  <a:gd name="connsiteY91" fmla="*/ 126174 h 386097"/>
                  <a:gd name="connsiteX92" fmla="*/ 333272 w 437960"/>
                  <a:gd name="connsiteY92" fmla="*/ 117545 h 386097"/>
                  <a:gd name="connsiteX93" fmla="*/ 330390 w 437960"/>
                  <a:gd name="connsiteY93" fmla="*/ 109395 h 386097"/>
                  <a:gd name="connsiteX94" fmla="*/ 326068 w 437960"/>
                  <a:gd name="connsiteY94" fmla="*/ 101725 h 386097"/>
                  <a:gd name="connsiteX95" fmla="*/ 321746 w 437960"/>
                  <a:gd name="connsiteY95" fmla="*/ 94055 h 386097"/>
                  <a:gd name="connsiteX96" fmla="*/ 317424 w 437960"/>
                  <a:gd name="connsiteY96" fmla="*/ 85905 h 386097"/>
                  <a:gd name="connsiteX97" fmla="*/ 312622 w 437960"/>
                  <a:gd name="connsiteY97" fmla="*/ 78234 h 386097"/>
                  <a:gd name="connsiteX98" fmla="*/ 307339 w 437960"/>
                  <a:gd name="connsiteY98" fmla="*/ 71043 h 386097"/>
                  <a:gd name="connsiteX99" fmla="*/ 301577 w 437960"/>
                  <a:gd name="connsiteY99" fmla="*/ 64332 h 386097"/>
                  <a:gd name="connsiteX100" fmla="*/ 211296 w 437960"/>
                  <a:gd name="connsiteY100" fmla="*/ 26892 h 386097"/>
                  <a:gd name="connsiteX101" fmla="*/ 211296 w 437960"/>
                  <a:gd name="connsiteY101" fmla="*/ 121423 h 386097"/>
                  <a:gd name="connsiteX102" fmla="*/ 211296 w 437960"/>
                  <a:gd name="connsiteY102" fmla="*/ 268041 h 386097"/>
                  <a:gd name="connsiteX103" fmla="*/ 211296 w 437960"/>
                  <a:gd name="connsiteY103" fmla="*/ 361125 h 386097"/>
                  <a:gd name="connsiteX104" fmla="*/ 92623 w 437960"/>
                  <a:gd name="connsiteY104" fmla="*/ 268041 h 386097"/>
                  <a:gd name="connsiteX105" fmla="*/ 0 w 437960"/>
                  <a:gd name="connsiteY105" fmla="*/ 268041 h 386097"/>
                  <a:gd name="connsiteX106" fmla="*/ 0 w 437960"/>
                  <a:gd name="connsiteY106" fmla="*/ 195214 h 386097"/>
                  <a:gd name="connsiteX107" fmla="*/ 0 w 437960"/>
                  <a:gd name="connsiteY107" fmla="*/ 194732 h 386097"/>
                  <a:gd name="connsiteX108" fmla="*/ 0 w 437960"/>
                  <a:gd name="connsiteY108" fmla="*/ 121423 h 386097"/>
                  <a:gd name="connsiteX109" fmla="*/ 92623 w 437960"/>
                  <a:gd name="connsiteY109" fmla="*/ 121423 h 386097"/>
                  <a:gd name="connsiteX110" fmla="*/ 365312 w 437960"/>
                  <a:gd name="connsiteY110" fmla="*/ 0 h 386097"/>
                  <a:gd name="connsiteX111" fmla="*/ 373859 w 437960"/>
                  <a:gd name="connsiteY111" fmla="*/ 10097 h 386097"/>
                  <a:gd name="connsiteX112" fmla="*/ 382406 w 437960"/>
                  <a:gd name="connsiteY112" fmla="*/ 21156 h 386097"/>
                  <a:gd name="connsiteX113" fmla="*/ 389528 w 437960"/>
                  <a:gd name="connsiteY113" fmla="*/ 31734 h 386097"/>
                  <a:gd name="connsiteX114" fmla="*/ 396650 w 437960"/>
                  <a:gd name="connsiteY114" fmla="*/ 42793 h 386097"/>
                  <a:gd name="connsiteX115" fmla="*/ 402823 w 437960"/>
                  <a:gd name="connsiteY115" fmla="*/ 54813 h 386097"/>
                  <a:gd name="connsiteX116" fmla="*/ 408996 w 437960"/>
                  <a:gd name="connsiteY116" fmla="*/ 66353 h 386097"/>
                  <a:gd name="connsiteX117" fmla="*/ 414694 w 437960"/>
                  <a:gd name="connsiteY117" fmla="*/ 77893 h 386097"/>
                  <a:gd name="connsiteX118" fmla="*/ 418967 w 437960"/>
                  <a:gd name="connsiteY118" fmla="*/ 90394 h 386097"/>
                  <a:gd name="connsiteX119" fmla="*/ 423715 w 437960"/>
                  <a:gd name="connsiteY119" fmla="*/ 102895 h 386097"/>
                  <a:gd name="connsiteX120" fmla="*/ 427514 w 437960"/>
                  <a:gd name="connsiteY120" fmla="*/ 115396 h 386097"/>
                  <a:gd name="connsiteX121" fmla="*/ 430363 w 437960"/>
                  <a:gd name="connsiteY121" fmla="*/ 128379 h 386097"/>
                  <a:gd name="connsiteX122" fmla="*/ 433212 w 437960"/>
                  <a:gd name="connsiteY122" fmla="*/ 141361 h 386097"/>
                  <a:gd name="connsiteX123" fmla="*/ 435111 w 437960"/>
                  <a:gd name="connsiteY123" fmla="*/ 154343 h 386097"/>
                  <a:gd name="connsiteX124" fmla="*/ 436536 w 437960"/>
                  <a:gd name="connsiteY124" fmla="*/ 167806 h 386097"/>
                  <a:gd name="connsiteX125" fmla="*/ 437485 w 437960"/>
                  <a:gd name="connsiteY125" fmla="*/ 181269 h 386097"/>
                  <a:gd name="connsiteX126" fmla="*/ 437960 w 437960"/>
                  <a:gd name="connsiteY126" fmla="*/ 194251 h 386097"/>
                  <a:gd name="connsiteX127" fmla="*/ 437485 w 437960"/>
                  <a:gd name="connsiteY127" fmla="*/ 207714 h 386097"/>
                  <a:gd name="connsiteX128" fmla="*/ 436536 w 437960"/>
                  <a:gd name="connsiteY128" fmla="*/ 220696 h 386097"/>
                  <a:gd name="connsiteX129" fmla="*/ 435586 w 437960"/>
                  <a:gd name="connsiteY129" fmla="*/ 233678 h 386097"/>
                  <a:gd name="connsiteX130" fmla="*/ 433687 w 437960"/>
                  <a:gd name="connsiteY130" fmla="*/ 246660 h 386097"/>
                  <a:gd name="connsiteX131" fmla="*/ 430838 w 437960"/>
                  <a:gd name="connsiteY131" fmla="*/ 259161 h 386097"/>
                  <a:gd name="connsiteX132" fmla="*/ 427989 w 437960"/>
                  <a:gd name="connsiteY132" fmla="*/ 272143 h 386097"/>
                  <a:gd name="connsiteX133" fmla="*/ 424190 w 437960"/>
                  <a:gd name="connsiteY133" fmla="*/ 284164 h 386097"/>
                  <a:gd name="connsiteX134" fmla="*/ 419917 w 437960"/>
                  <a:gd name="connsiteY134" fmla="*/ 296665 h 386097"/>
                  <a:gd name="connsiteX135" fmla="*/ 415169 w 437960"/>
                  <a:gd name="connsiteY135" fmla="*/ 308685 h 386097"/>
                  <a:gd name="connsiteX136" fmla="*/ 409946 w 437960"/>
                  <a:gd name="connsiteY136" fmla="*/ 320706 h 386097"/>
                  <a:gd name="connsiteX137" fmla="*/ 404248 w 437960"/>
                  <a:gd name="connsiteY137" fmla="*/ 332726 h 386097"/>
                  <a:gd name="connsiteX138" fmla="*/ 398075 w 437960"/>
                  <a:gd name="connsiteY138" fmla="*/ 343304 h 386097"/>
                  <a:gd name="connsiteX139" fmla="*/ 390952 w 437960"/>
                  <a:gd name="connsiteY139" fmla="*/ 354844 h 386097"/>
                  <a:gd name="connsiteX140" fmla="*/ 383830 w 437960"/>
                  <a:gd name="connsiteY140" fmla="*/ 365903 h 386097"/>
                  <a:gd name="connsiteX141" fmla="*/ 376233 w 437960"/>
                  <a:gd name="connsiteY141" fmla="*/ 376000 h 386097"/>
                  <a:gd name="connsiteX142" fmla="*/ 367686 w 437960"/>
                  <a:gd name="connsiteY142" fmla="*/ 386097 h 386097"/>
                  <a:gd name="connsiteX143" fmla="*/ 355341 w 437960"/>
                  <a:gd name="connsiteY143" fmla="*/ 375519 h 386097"/>
                  <a:gd name="connsiteX144" fmla="*/ 363887 w 437960"/>
                  <a:gd name="connsiteY144" fmla="*/ 366384 h 386097"/>
                  <a:gd name="connsiteX145" fmla="*/ 371010 w 437960"/>
                  <a:gd name="connsiteY145" fmla="*/ 355806 h 386097"/>
                  <a:gd name="connsiteX146" fmla="*/ 377657 w 437960"/>
                  <a:gd name="connsiteY146" fmla="*/ 346189 h 386097"/>
                  <a:gd name="connsiteX147" fmla="*/ 384305 w 437960"/>
                  <a:gd name="connsiteY147" fmla="*/ 335611 h 386097"/>
                  <a:gd name="connsiteX148" fmla="*/ 390003 w 437960"/>
                  <a:gd name="connsiteY148" fmla="*/ 324552 h 386097"/>
                  <a:gd name="connsiteX149" fmla="*/ 395701 w 437960"/>
                  <a:gd name="connsiteY149" fmla="*/ 313974 h 386097"/>
                  <a:gd name="connsiteX150" fmla="*/ 399974 w 437960"/>
                  <a:gd name="connsiteY150" fmla="*/ 302435 h 386097"/>
                  <a:gd name="connsiteX151" fmla="*/ 404722 w 437960"/>
                  <a:gd name="connsiteY151" fmla="*/ 290895 h 386097"/>
                  <a:gd name="connsiteX152" fmla="*/ 408996 w 437960"/>
                  <a:gd name="connsiteY152" fmla="*/ 279356 h 386097"/>
                  <a:gd name="connsiteX153" fmla="*/ 411845 w 437960"/>
                  <a:gd name="connsiteY153" fmla="*/ 267816 h 386097"/>
                  <a:gd name="connsiteX154" fmla="*/ 415169 w 437960"/>
                  <a:gd name="connsiteY154" fmla="*/ 255795 h 386097"/>
                  <a:gd name="connsiteX155" fmla="*/ 417543 w 437960"/>
                  <a:gd name="connsiteY155" fmla="*/ 243775 h 386097"/>
                  <a:gd name="connsiteX156" fmla="*/ 419917 w 437960"/>
                  <a:gd name="connsiteY156" fmla="*/ 231754 h 386097"/>
                  <a:gd name="connsiteX157" fmla="*/ 420867 w 437960"/>
                  <a:gd name="connsiteY157" fmla="*/ 219253 h 386097"/>
                  <a:gd name="connsiteX158" fmla="*/ 421816 w 437960"/>
                  <a:gd name="connsiteY158" fmla="*/ 206752 h 386097"/>
                  <a:gd name="connsiteX159" fmla="*/ 421816 w 437960"/>
                  <a:gd name="connsiteY159" fmla="*/ 194251 h 386097"/>
                  <a:gd name="connsiteX160" fmla="*/ 421816 w 437960"/>
                  <a:gd name="connsiteY160" fmla="*/ 181749 h 386097"/>
                  <a:gd name="connsiteX161" fmla="*/ 420867 w 437960"/>
                  <a:gd name="connsiteY161" fmla="*/ 169248 h 386097"/>
                  <a:gd name="connsiteX162" fmla="*/ 418967 w 437960"/>
                  <a:gd name="connsiteY162" fmla="*/ 157228 h 386097"/>
                  <a:gd name="connsiteX163" fmla="*/ 417543 w 437960"/>
                  <a:gd name="connsiteY163" fmla="*/ 144726 h 386097"/>
                  <a:gd name="connsiteX164" fmla="*/ 415169 w 437960"/>
                  <a:gd name="connsiteY164" fmla="*/ 132225 h 386097"/>
                  <a:gd name="connsiteX165" fmla="*/ 411845 w 437960"/>
                  <a:gd name="connsiteY165" fmla="*/ 120205 h 386097"/>
                  <a:gd name="connsiteX166" fmla="*/ 408521 w 437960"/>
                  <a:gd name="connsiteY166" fmla="*/ 108184 h 386097"/>
                  <a:gd name="connsiteX167" fmla="*/ 404248 w 437960"/>
                  <a:gd name="connsiteY167" fmla="*/ 96164 h 386097"/>
                  <a:gd name="connsiteX168" fmla="*/ 399499 w 437960"/>
                  <a:gd name="connsiteY168" fmla="*/ 84624 h 386097"/>
                  <a:gd name="connsiteX169" fmla="*/ 394751 w 437960"/>
                  <a:gd name="connsiteY169" fmla="*/ 73565 h 386097"/>
                  <a:gd name="connsiteX170" fmla="*/ 389053 w 437960"/>
                  <a:gd name="connsiteY170" fmla="*/ 62026 h 386097"/>
                  <a:gd name="connsiteX171" fmla="*/ 382880 w 437960"/>
                  <a:gd name="connsiteY171" fmla="*/ 51448 h 386097"/>
                  <a:gd name="connsiteX172" fmla="*/ 376233 w 437960"/>
                  <a:gd name="connsiteY172" fmla="*/ 40870 h 386097"/>
                  <a:gd name="connsiteX173" fmla="*/ 369111 w 437960"/>
                  <a:gd name="connsiteY173" fmla="*/ 30292 h 386097"/>
                  <a:gd name="connsiteX174" fmla="*/ 361513 w 437960"/>
                  <a:gd name="connsiteY174" fmla="*/ 20675 h 386097"/>
                  <a:gd name="connsiteX175" fmla="*/ 353441 w 437960"/>
                  <a:gd name="connsiteY175" fmla="*/ 10578 h 386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</a:cxnLst>
                <a:rect l="l" t="t" r="r" b="b"/>
                <a:pathLst>
                  <a:path w="437960" h="386097">
                    <a:moveTo>
                      <a:pt x="261719" y="101806"/>
                    </a:moveTo>
                    <a:lnTo>
                      <a:pt x="268923" y="112343"/>
                    </a:lnTo>
                    <a:lnTo>
                      <a:pt x="274686" y="122401"/>
                    </a:lnTo>
                    <a:lnTo>
                      <a:pt x="279968" y="133418"/>
                    </a:lnTo>
                    <a:lnTo>
                      <a:pt x="284770" y="144913"/>
                    </a:lnTo>
                    <a:lnTo>
                      <a:pt x="287652" y="155929"/>
                    </a:lnTo>
                    <a:lnTo>
                      <a:pt x="290533" y="167903"/>
                    </a:lnTo>
                    <a:lnTo>
                      <a:pt x="291494" y="180356"/>
                    </a:lnTo>
                    <a:lnTo>
                      <a:pt x="291974" y="192330"/>
                    </a:lnTo>
                    <a:lnTo>
                      <a:pt x="291494" y="204783"/>
                    </a:lnTo>
                    <a:lnTo>
                      <a:pt x="290533" y="217236"/>
                    </a:lnTo>
                    <a:lnTo>
                      <a:pt x="287652" y="229210"/>
                    </a:lnTo>
                    <a:lnTo>
                      <a:pt x="284290" y="241184"/>
                    </a:lnTo>
                    <a:lnTo>
                      <a:pt x="279488" y="252200"/>
                    </a:lnTo>
                    <a:lnTo>
                      <a:pt x="274205" y="263695"/>
                    </a:lnTo>
                    <a:lnTo>
                      <a:pt x="267962" y="274232"/>
                    </a:lnTo>
                    <a:lnTo>
                      <a:pt x="260759" y="284290"/>
                    </a:lnTo>
                    <a:lnTo>
                      <a:pt x="247793" y="274711"/>
                    </a:lnTo>
                    <a:lnTo>
                      <a:pt x="254516" y="265132"/>
                    </a:lnTo>
                    <a:lnTo>
                      <a:pt x="260279" y="256031"/>
                    </a:lnTo>
                    <a:lnTo>
                      <a:pt x="265081" y="245973"/>
                    </a:lnTo>
                    <a:lnTo>
                      <a:pt x="268443" y="235915"/>
                    </a:lnTo>
                    <a:lnTo>
                      <a:pt x="271804" y="225378"/>
                    </a:lnTo>
                    <a:lnTo>
                      <a:pt x="274205" y="214362"/>
                    </a:lnTo>
                    <a:lnTo>
                      <a:pt x="275166" y="203825"/>
                    </a:lnTo>
                    <a:lnTo>
                      <a:pt x="275646" y="192330"/>
                    </a:lnTo>
                    <a:lnTo>
                      <a:pt x="275166" y="181314"/>
                    </a:lnTo>
                    <a:lnTo>
                      <a:pt x="274205" y="170776"/>
                    </a:lnTo>
                    <a:lnTo>
                      <a:pt x="272284" y="160239"/>
                    </a:lnTo>
                    <a:lnTo>
                      <a:pt x="268923" y="149702"/>
                    </a:lnTo>
                    <a:lnTo>
                      <a:pt x="265561" y="139644"/>
                    </a:lnTo>
                    <a:lnTo>
                      <a:pt x="260759" y="130065"/>
                    </a:lnTo>
                    <a:lnTo>
                      <a:pt x="254996" y="120965"/>
                    </a:lnTo>
                    <a:lnTo>
                      <a:pt x="248753" y="111864"/>
                    </a:lnTo>
                    <a:close/>
                    <a:moveTo>
                      <a:pt x="314063" y="53785"/>
                    </a:moveTo>
                    <a:lnTo>
                      <a:pt x="320306" y="61935"/>
                    </a:lnTo>
                    <a:lnTo>
                      <a:pt x="325588" y="69605"/>
                    </a:lnTo>
                    <a:lnTo>
                      <a:pt x="331351" y="77276"/>
                    </a:lnTo>
                    <a:lnTo>
                      <a:pt x="336153" y="85425"/>
                    </a:lnTo>
                    <a:lnTo>
                      <a:pt x="340475" y="94055"/>
                    </a:lnTo>
                    <a:lnTo>
                      <a:pt x="344797" y="102684"/>
                    </a:lnTo>
                    <a:lnTo>
                      <a:pt x="348639" y="111313"/>
                    </a:lnTo>
                    <a:lnTo>
                      <a:pt x="352001" y="120421"/>
                    </a:lnTo>
                    <a:lnTo>
                      <a:pt x="355363" y="129530"/>
                    </a:lnTo>
                    <a:lnTo>
                      <a:pt x="357764" y="138639"/>
                    </a:lnTo>
                    <a:lnTo>
                      <a:pt x="359685" y="147747"/>
                    </a:lnTo>
                    <a:lnTo>
                      <a:pt x="362086" y="156856"/>
                    </a:lnTo>
                    <a:lnTo>
                      <a:pt x="363527" y="166923"/>
                    </a:lnTo>
                    <a:lnTo>
                      <a:pt x="364487" y="176032"/>
                    </a:lnTo>
                    <a:lnTo>
                      <a:pt x="364967" y="186099"/>
                    </a:lnTo>
                    <a:lnTo>
                      <a:pt x="364967" y="195208"/>
                    </a:lnTo>
                    <a:lnTo>
                      <a:pt x="364967" y="205275"/>
                    </a:lnTo>
                    <a:lnTo>
                      <a:pt x="364487" y="214384"/>
                    </a:lnTo>
                    <a:lnTo>
                      <a:pt x="363527" y="223972"/>
                    </a:lnTo>
                    <a:lnTo>
                      <a:pt x="362086" y="233080"/>
                    </a:lnTo>
                    <a:lnTo>
                      <a:pt x="360165" y="242668"/>
                    </a:lnTo>
                    <a:lnTo>
                      <a:pt x="358244" y="251297"/>
                    </a:lnTo>
                    <a:lnTo>
                      <a:pt x="355843" y="259926"/>
                    </a:lnTo>
                    <a:lnTo>
                      <a:pt x="352481" y="269035"/>
                    </a:lnTo>
                    <a:lnTo>
                      <a:pt x="349599" y="277664"/>
                    </a:lnTo>
                    <a:lnTo>
                      <a:pt x="345758" y="285814"/>
                    </a:lnTo>
                    <a:lnTo>
                      <a:pt x="341436" y="294922"/>
                    </a:lnTo>
                    <a:lnTo>
                      <a:pt x="337594" y="303072"/>
                    </a:lnTo>
                    <a:lnTo>
                      <a:pt x="332792" y="310743"/>
                    </a:lnTo>
                    <a:lnTo>
                      <a:pt x="327509" y="318413"/>
                    </a:lnTo>
                    <a:lnTo>
                      <a:pt x="322707" y="326563"/>
                    </a:lnTo>
                    <a:lnTo>
                      <a:pt x="316944" y="334233"/>
                    </a:lnTo>
                    <a:lnTo>
                      <a:pt x="303978" y="324166"/>
                    </a:lnTo>
                    <a:lnTo>
                      <a:pt x="308780" y="316975"/>
                    </a:lnTo>
                    <a:lnTo>
                      <a:pt x="314063" y="309784"/>
                    </a:lnTo>
                    <a:lnTo>
                      <a:pt x="318865" y="302593"/>
                    </a:lnTo>
                    <a:lnTo>
                      <a:pt x="323667" y="295402"/>
                    </a:lnTo>
                    <a:lnTo>
                      <a:pt x="327029" y="287731"/>
                    </a:lnTo>
                    <a:lnTo>
                      <a:pt x="331351" y="279582"/>
                    </a:lnTo>
                    <a:lnTo>
                      <a:pt x="334232" y="271432"/>
                    </a:lnTo>
                    <a:lnTo>
                      <a:pt x="337594" y="263762"/>
                    </a:lnTo>
                    <a:lnTo>
                      <a:pt x="339995" y="255612"/>
                    </a:lnTo>
                    <a:lnTo>
                      <a:pt x="342396" y="246983"/>
                    </a:lnTo>
                    <a:lnTo>
                      <a:pt x="344317" y="238833"/>
                    </a:lnTo>
                    <a:lnTo>
                      <a:pt x="345758" y="230683"/>
                    </a:lnTo>
                    <a:lnTo>
                      <a:pt x="347198" y="221575"/>
                    </a:lnTo>
                    <a:lnTo>
                      <a:pt x="348639" y="212945"/>
                    </a:lnTo>
                    <a:lnTo>
                      <a:pt x="349119" y="204316"/>
                    </a:lnTo>
                    <a:lnTo>
                      <a:pt x="349119" y="195208"/>
                    </a:lnTo>
                    <a:lnTo>
                      <a:pt x="349119" y="186578"/>
                    </a:lnTo>
                    <a:lnTo>
                      <a:pt x="347679" y="177949"/>
                    </a:lnTo>
                    <a:lnTo>
                      <a:pt x="347198" y="168841"/>
                    </a:lnTo>
                    <a:lnTo>
                      <a:pt x="345758" y="160212"/>
                    </a:lnTo>
                    <a:lnTo>
                      <a:pt x="344317" y="151582"/>
                    </a:lnTo>
                    <a:lnTo>
                      <a:pt x="342396" y="142474"/>
                    </a:lnTo>
                    <a:lnTo>
                      <a:pt x="339515" y="134324"/>
                    </a:lnTo>
                    <a:lnTo>
                      <a:pt x="336633" y="126174"/>
                    </a:lnTo>
                    <a:lnTo>
                      <a:pt x="333272" y="117545"/>
                    </a:lnTo>
                    <a:lnTo>
                      <a:pt x="330390" y="109395"/>
                    </a:lnTo>
                    <a:lnTo>
                      <a:pt x="326068" y="101725"/>
                    </a:lnTo>
                    <a:lnTo>
                      <a:pt x="321746" y="94055"/>
                    </a:lnTo>
                    <a:lnTo>
                      <a:pt x="317424" y="85905"/>
                    </a:lnTo>
                    <a:lnTo>
                      <a:pt x="312622" y="78234"/>
                    </a:lnTo>
                    <a:lnTo>
                      <a:pt x="307339" y="71043"/>
                    </a:lnTo>
                    <a:lnTo>
                      <a:pt x="301577" y="64332"/>
                    </a:lnTo>
                    <a:close/>
                    <a:moveTo>
                      <a:pt x="211296" y="26892"/>
                    </a:moveTo>
                    <a:lnTo>
                      <a:pt x="211296" y="121423"/>
                    </a:lnTo>
                    <a:lnTo>
                      <a:pt x="211296" y="268041"/>
                    </a:lnTo>
                    <a:lnTo>
                      <a:pt x="211296" y="361125"/>
                    </a:lnTo>
                    <a:lnTo>
                      <a:pt x="92623" y="268041"/>
                    </a:lnTo>
                    <a:lnTo>
                      <a:pt x="0" y="268041"/>
                    </a:lnTo>
                    <a:lnTo>
                      <a:pt x="0" y="195214"/>
                    </a:lnTo>
                    <a:lnTo>
                      <a:pt x="0" y="194732"/>
                    </a:lnTo>
                    <a:lnTo>
                      <a:pt x="0" y="121423"/>
                    </a:lnTo>
                    <a:lnTo>
                      <a:pt x="92623" y="121423"/>
                    </a:lnTo>
                    <a:close/>
                    <a:moveTo>
                      <a:pt x="365312" y="0"/>
                    </a:moveTo>
                    <a:lnTo>
                      <a:pt x="373859" y="10097"/>
                    </a:lnTo>
                    <a:lnTo>
                      <a:pt x="382406" y="21156"/>
                    </a:lnTo>
                    <a:lnTo>
                      <a:pt x="389528" y="31734"/>
                    </a:lnTo>
                    <a:lnTo>
                      <a:pt x="396650" y="42793"/>
                    </a:lnTo>
                    <a:lnTo>
                      <a:pt x="402823" y="54813"/>
                    </a:lnTo>
                    <a:lnTo>
                      <a:pt x="408996" y="66353"/>
                    </a:lnTo>
                    <a:lnTo>
                      <a:pt x="414694" y="77893"/>
                    </a:lnTo>
                    <a:lnTo>
                      <a:pt x="418967" y="90394"/>
                    </a:lnTo>
                    <a:lnTo>
                      <a:pt x="423715" y="102895"/>
                    </a:lnTo>
                    <a:lnTo>
                      <a:pt x="427514" y="115396"/>
                    </a:lnTo>
                    <a:lnTo>
                      <a:pt x="430363" y="128379"/>
                    </a:lnTo>
                    <a:lnTo>
                      <a:pt x="433212" y="141361"/>
                    </a:lnTo>
                    <a:lnTo>
                      <a:pt x="435111" y="154343"/>
                    </a:lnTo>
                    <a:lnTo>
                      <a:pt x="436536" y="167806"/>
                    </a:lnTo>
                    <a:lnTo>
                      <a:pt x="437485" y="181269"/>
                    </a:lnTo>
                    <a:lnTo>
                      <a:pt x="437960" y="194251"/>
                    </a:lnTo>
                    <a:lnTo>
                      <a:pt x="437485" y="207714"/>
                    </a:lnTo>
                    <a:lnTo>
                      <a:pt x="436536" y="220696"/>
                    </a:lnTo>
                    <a:lnTo>
                      <a:pt x="435586" y="233678"/>
                    </a:lnTo>
                    <a:lnTo>
                      <a:pt x="433687" y="246660"/>
                    </a:lnTo>
                    <a:lnTo>
                      <a:pt x="430838" y="259161"/>
                    </a:lnTo>
                    <a:lnTo>
                      <a:pt x="427989" y="272143"/>
                    </a:lnTo>
                    <a:lnTo>
                      <a:pt x="424190" y="284164"/>
                    </a:lnTo>
                    <a:lnTo>
                      <a:pt x="419917" y="296665"/>
                    </a:lnTo>
                    <a:lnTo>
                      <a:pt x="415169" y="308685"/>
                    </a:lnTo>
                    <a:lnTo>
                      <a:pt x="409946" y="320706"/>
                    </a:lnTo>
                    <a:lnTo>
                      <a:pt x="404248" y="332726"/>
                    </a:lnTo>
                    <a:lnTo>
                      <a:pt x="398075" y="343304"/>
                    </a:lnTo>
                    <a:lnTo>
                      <a:pt x="390952" y="354844"/>
                    </a:lnTo>
                    <a:lnTo>
                      <a:pt x="383830" y="365903"/>
                    </a:lnTo>
                    <a:lnTo>
                      <a:pt x="376233" y="376000"/>
                    </a:lnTo>
                    <a:lnTo>
                      <a:pt x="367686" y="386097"/>
                    </a:lnTo>
                    <a:lnTo>
                      <a:pt x="355341" y="375519"/>
                    </a:lnTo>
                    <a:lnTo>
                      <a:pt x="363887" y="366384"/>
                    </a:lnTo>
                    <a:lnTo>
                      <a:pt x="371010" y="355806"/>
                    </a:lnTo>
                    <a:lnTo>
                      <a:pt x="377657" y="346189"/>
                    </a:lnTo>
                    <a:lnTo>
                      <a:pt x="384305" y="335611"/>
                    </a:lnTo>
                    <a:lnTo>
                      <a:pt x="390003" y="324552"/>
                    </a:lnTo>
                    <a:lnTo>
                      <a:pt x="395701" y="313974"/>
                    </a:lnTo>
                    <a:lnTo>
                      <a:pt x="399974" y="302435"/>
                    </a:lnTo>
                    <a:lnTo>
                      <a:pt x="404722" y="290895"/>
                    </a:lnTo>
                    <a:lnTo>
                      <a:pt x="408996" y="279356"/>
                    </a:lnTo>
                    <a:lnTo>
                      <a:pt x="411845" y="267816"/>
                    </a:lnTo>
                    <a:lnTo>
                      <a:pt x="415169" y="255795"/>
                    </a:lnTo>
                    <a:lnTo>
                      <a:pt x="417543" y="243775"/>
                    </a:lnTo>
                    <a:lnTo>
                      <a:pt x="419917" y="231754"/>
                    </a:lnTo>
                    <a:lnTo>
                      <a:pt x="420867" y="219253"/>
                    </a:lnTo>
                    <a:lnTo>
                      <a:pt x="421816" y="206752"/>
                    </a:lnTo>
                    <a:lnTo>
                      <a:pt x="421816" y="194251"/>
                    </a:lnTo>
                    <a:lnTo>
                      <a:pt x="421816" y="181749"/>
                    </a:lnTo>
                    <a:lnTo>
                      <a:pt x="420867" y="169248"/>
                    </a:lnTo>
                    <a:lnTo>
                      <a:pt x="418967" y="157228"/>
                    </a:lnTo>
                    <a:lnTo>
                      <a:pt x="417543" y="144726"/>
                    </a:lnTo>
                    <a:lnTo>
                      <a:pt x="415169" y="132225"/>
                    </a:lnTo>
                    <a:lnTo>
                      <a:pt x="411845" y="120205"/>
                    </a:lnTo>
                    <a:lnTo>
                      <a:pt x="408521" y="108184"/>
                    </a:lnTo>
                    <a:lnTo>
                      <a:pt x="404248" y="96164"/>
                    </a:lnTo>
                    <a:lnTo>
                      <a:pt x="399499" y="84624"/>
                    </a:lnTo>
                    <a:lnTo>
                      <a:pt x="394751" y="73565"/>
                    </a:lnTo>
                    <a:lnTo>
                      <a:pt x="389053" y="62026"/>
                    </a:lnTo>
                    <a:lnTo>
                      <a:pt x="382880" y="51448"/>
                    </a:lnTo>
                    <a:lnTo>
                      <a:pt x="376233" y="40870"/>
                    </a:lnTo>
                    <a:lnTo>
                      <a:pt x="369111" y="30292"/>
                    </a:lnTo>
                    <a:lnTo>
                      <a:pt x="361513" y="20675"/>
                    </a:lnTo>
                    <a:lnTo>
                      <a:pt x="353441" y="1057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iṣľiḍê">
              <a:extLst>
                <a:ext uri="{FF2B5EF4-FFF2-40B4-BE49-F238E27FC236}">
                  <a16:creationId xmlns:a16="http://schemas.microsoft.com/office/drawing/2014/main" id="{F761C510-B796-42C1-8637-608A97D3AFD0}"/>
                </a:ext>
              </a:extLst>
            </p:cNvPr>
            <p:cNvGrpSpPr/>
            <p:nvPr/>
          </p:nvGrpSpPr>
          <p:grpSpPr>
            <a:xfrm>
              <a:off x="674065" y="4544798"/>
              <a:ext cx="3846125" cy="1346196"/>
              <a:chOff x="674065" y="4180696"/>
              <a:chExt cx="3846125" cy="1346196"/>
            </a:xfrm>
          </p:grpSpPr>
          <p:grpSp>
            <p:nvGrpSpPr>
              <p:cNvPr id="32" name="í$liḑê">
                <a:extLst>
                  <a:ext uri="{FF2B5EF4-FFF2-40B4-BE49-F238E27FC236}">
                    <a16:creationId xmlns:a16="http://schemas.microsoft.com/office/drawing/2014/main" id="{D41129AF-4229-43D4-B223-2AAD1F1197D7}"/>
                  </a:ext>
                </a:extLst>
              </p:cNvPr>
              <p:cNvGrpSpPr/>
              <p:nvPr/>
            </p:nvGrpSpPr>
            <p:grpSpPr>
              <a:xfrm>
                <a:off x="3872970" y="4298621"/>
                <a:ext cx="647220" cy="647759"/>
                <a:chOff x="2022983" y="3536475"/>
                <a:chExt cx="538226" cy="538674"/>
              </a:xfrm>
            </p:grpSpPr>
            <p:sp>
              <p:nvSpPr>
                <p:cNvPr id="35" name="íşľïďé">
                  <a:extLst>
                    <a:ext uri="{FF2B5EF4-FFF2-40B4-BE49-F238E27FC236}">
                      <a16:creationId xmlns:a16="http://schemas.microsoft.com/office/drawing/2014/main" id="{A5C6394A-BB30-4DEA-8B13-0B2898554473}"/>
                    </a:ext>
                  </a:extLst>
                </p:cNvPr>
                <p:cNvSpPr/>
                <p:nvPr/>
              </p:nvSpPr>
              <p:spPr>
                <a:xfrm>
                  <a:off x="2022983" y="3536475"/>
                  <a:ext cx="538226" cy="53867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zh-CN" altLang="en-US" sz="1400" b="1" i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í$ḷiḍê">
                  <a:extLst>
                    <a:ext uri="{FF2B5EF4-FFF2-40B4-BE49-F238E27FC236}">
                      <a16:creationId xmlns:a16="http://schemas.microsoft.com/office/drawing/2014/main" id="{136B694F-4F77-4101-B7DC-F950394588DB}"/>
                    </a:ext>
                  </a:extLst>
                </p:cNvPr>
                <p:cNvSpPr/>
                <p:nvPr/>
              </p:nvSpPr>
              <p:spPr bwMode="auto">
                <a:xfrm>
                  <a:off x="2151888" y="3682209"/>
                  <a:ext cx="280416" cy="247208"/>
                </a:xfrm>
                <a:custGeom>
                  <a:avLst/>
                  <a:gdLst>
                    <a:gd name="connsiteX0" fmla="*/ 261719 w 437960"/>
                    <a:gd name="connsiteY0" fmla="*/ 101806 h 386097"/>
                    <a:gd name="connsiteX1" fmla="*/ 268923 w 437960"/>
                    <a:gd name="connsiteY1" fmla="*/ 112343 h 386097"/>
                    <a:gd name="connsiteX2" fmla="*/ 274686 w 437960"/>
                    <a:gd name="connsiteY2" fmla="*/ 122401 h 386097"/>
                    <a:gd name="connsiteX3" fmla="*/ 279968 w 437960"/>
                    <a:gd name="connsiteY3" fmla="*/ 133418 h 386097"/>
                    <a:gd name="connsiteX4" fmla="*/ 284770 w 437960"/>
                    <a:gd name="connsiteY4" fmla="*/ 144913 h 386097"/>
                    <a:gd name="connsiteX5" fmla="*/ 287652 w 437960"/>
                    <a:gd name="connsiteY5" fmla="*/ 155929 h 386097"/>
                    <a:gd name="connsiteX6" fmla="*/ 290533 w 437960"/>
                    <a:gd name="connsiteY6" fmla="*/ 167903 h 386097"/>
                    <a:gd name="connsiteX7" fmla="*/ 291494 w 437960"/>
                    <a:gd name="connsiteY7" fmla="*/ 180356 h 386097"/>
                    <a:gd name="connsiteX8" fmla="*/ 291974 w 437960"/>
                    <a:gd name="connsiteY8" fmla="*/ 192330 h 386097"/>
                    <a:gd name="connsiteX9" fmla="*/ 291494 w 437960"/>
                    <a:gd name="connsiteY9" fmla="*/ 204783 h 386097"/>
                    <a:gd name="connsiteX10" fmla="*/ 290533 w 437960"/>
                    <a:gd name="connsiteY10" fmla="*/ 217236 h 386097"/>
                    <a:gd name="connsiteX11" fmla="*/ 287652 w 437960"/>
                    <a:gd name="connsiteY11" fmla="*/ 229210 h 386097"/>
                    <a:gd name="connsiteX12" fmla="*/ 284290 w 437960"/>
                    <a:gd name="connsiteY12" fmla="*/ 241184 h 386097"/>
                    <a:gd name="connsiteX13" fmla="*/ 279488 w 437960"/>
                    <a:gd name="connsiteY13" fmla="*/ 252200 h 386097"/>
                    <a:gd name="connsiteX14" fmla="*/ 274205 w 437960"/>
                    <a:gd name="connsiteY14" fmla="*/ 263695 h 386097"/>
                    <a:gd name="connsiteX15" fmla="*/ 267962 w 437960"/>
                    <a:gd name="connsiteY15" fmla="*/ 274232 h 386097"/>
                    <a:gd name="connsiteX16" fmla="*/ 260759 w 437960"/>
                    <a:gd name="connsiteY16" fmla="*/ 284290 h 386097"/>
                    <a:gd name="connsiteX17" fmla="*/ 247793 w 437960"/>
                    <a:gd name="connsiteY17" fmla="*/ 274711 h 386097"/>
                    <a:gd name="connsiteX18" fmla="*/ 254516 w 437960"/>
                    <a:gd name="connsiteY18" fmla="*/ 265132 h 386097"/>
                    <a:gd name="connsiteX19" fmla="*/ 260279 w 437960"/>
                    <a:gd name="connsiteY19" fmla="*/ 256031 h 386097"/>
                    <a:gd name="connsiteX20" fmla="*/ 265081 w 437960"/>
                    <a:gd name="connsiteY20" fmla="*/ 245973 h 386097"/>
                    <a:gd name="connsiteX21" fmla="*/ 268443 w 437960"/>
                    <a:gd name="connsiteY21" fmla="*/ 235915 h 386097"/>
                    <a:gd name="connsiteX22" fmla="*/ 271804 w 437960"/>
                    <a:gd name="connsiteY22" fmla="*/ 225378 h 386097"/>
                    <a:gd name="connsiteX23" fmla="*/ 274205 w 437960"/>
                    <a:gd name="connsiteY23" fmla="*/ 214362 h 386097"/>
                    <a:gd name="connsiteX24" fmla="*/ 275166 w 437960"/>
                    <a:gd name="connsiteY24" fmla="*/ 203825 h 386097"/>
                    <a:gd name="connsiteX25" fmla="*/ 275646 w 437960"/>
                    <a:gd name="connsiteY25" fmla="*/ 192330 h 386097"/>
                    <a:gd name="connsiteX26" fmla="*/ 275166 w 437960"/>
                    <a:gd name="connsiteY26" fmla="*/ 181314 h 386097"/>
                    <a:gd name="connsiteX27" fmla="*/ 274205 w 437960"/>
                    <a:gd name="connsiteY27" fmla="*/ 170776 h 386097"/>
                    <a:gd name="connsiteX28" fmla="*/ 272284 w 437960"/>
                    <a:gd name="connsiteY28" fmla="*/ 160239 h 386097"/>
                    <a:gd name="connsiteX29" fmla="*/ 268923 w 437960"/>
                    <a:gd name="connsiteY29" fmla="*/ 149702 h 386097"/>
                    <a:gd name="connsiteX30" fmla="*/ 265561 w 437960"/>
                    <a:gd name="connsiteY30" fmla="*/ 139644 h 386097"/>
                    <a:gd name="connsiteX31" fmla="*/ 260759 w 437960"/>
                    <a:gd name="connsiteY31" fmla="*/ 130065 h 386097"/>
                    <a:gd name="connsiteX32" fmla="*/ 254996 w 437960"/>
                    <a:gd name="connsiteY32" fmla="*/ 120965 h 386097"/>
                    <a:gd name="connsiteX33" fmla="*/ 248753 w 437960"/>
                    <a:gd name="connsiteY33" fmla="*/ 111864 h 386097"/>
                    <a:gd name="connsiteX34" fmla="*/ 314063 w 437960"/>
                    <a:gd name="connsiteY34" fmla="*/ 53785 h 386097"/>
                    <a:gd name="connsiteX35" fmla="*/ 320306 w 437960"/>
                    <a:gd name="connsiteY35" fmla="*/ 61935 h 386097"/>
                    <a:gd name="connsiteX36" fmla="*/ 325588 w 437960"/>
                    <a:gd name="connsiteY36" fmla="*/ 69605 h 386097"/>
                    <a:gd name="connsiteX37" fmla="*/ 331351 w 437960"/>
                    <a:gd name="connsiteY37" fmla="*/ 77276 h 386097"/>
                    <a:gd name="connsiteX38" fmla="*/ 336153 w 437960"/>
                    <a:gd name="connsiteY38" fmla="*/ 85425 h 386097"/>
                    <a:gd name="connsiteX39" fmla="*/ 340475 w 437960"/>
                    <a:gd name="connsiteY39" fmla="*/ 94055 h 386097"/>
                    <a:gd name="connsiteX40" fmla="*/ 344797 w 437960"/>
                    <a:gd name="connsiteY40" fmla="*/ 102684 h 386097"/>
                    <a:gd name="connsiteX41" fmla="*/ 348639 w 437960"/>
                    <a:gd name="connsiteY41" fmla="*/ 111313 h 386097"/>
                    <a:gd name="connsiteX42" fmla="*/ 352001 w 437960"/>
                    <a:gd name="connsiteY42" fmla="*/ 120421 h 386097"/>
                    <a:gd name="connsiteX43" fmla="*/ 355363 w 437960"/>
                    <a:gd name="connsiteY43" fmla="*/ 129530 h 386097"/>
                    <a:gd name="connsiteX44" fmla="*/ 357764 w 437960"/>
                    <a:gd name="connsiteY44" fmla="*/ 138639 h 386097"/>
                    <a:gd name="connsiteX45" fmla="*/ 359685 w 437960"/>
                    <a:gd name="connsiteY45" fmla="*/ 147747 h 386097"/>
                    <a:gd name="connsiteX46" fmla="*/ 362086 w 437960"/>
                    <a:gd name="connsiteY46" fmla="*/ 156856 h 386097"/>
                    <a:gd name="connsiteX47" fmla="*/ 363527 w 437960"/>
                    <a:gd name="connsiteY47" fmla="*/ 166923 h 386097"/>
                    <a:gd name="connsiteX48" fmla="*/ 364487 w 437960"/>
                    <a:gd name="connsiteY48" fmla="*/ 176032 h 386097"/>
                    <a:gd name="connsiteX49" fmla="*/ 364967 w 437960"/>
                    <a:gd name="connsiteY49" fmla="*/ 186099 h 386097"/>
                    <a:gd name="connsiteX50" fmla="*/ 364967 w 437960"/>
                    <a:gd name="connsiteY50" fmla="*/ 195208 h 386097"/>
                    <a:gd name="connsiteX51" fmla="*/ 364967 w 437960"/>
                    <a:gd name="connsiteY51" fmla="*/ 205275 h 386097"/>
                    <a:gd name="connsiteX52" fmla="*/ 364487 w 437960"/>
                    <a:gd name="connsiteY52" fmla="*/ 214384 h 386097"/>
                    <a:gd name="connsiteX53" fmla="*/ 363527 w 437960"/>
                    <a:gd name="connsiteY53" fmla="*/ 223972 h 386097"/>
                    <a:gd name="connsiteX54" fmla="*/ 362086 w 437960"/>
                    <a:gd name="connsiteY54" fmla="*/ 233080 h 386097"/>
                    <a:gd name="connsiteX55" fmla="*/ 360165 w 437960"/>
                    <a:gd name="connsiteY55" fmla="*/ 242668 h 386097"/>
                    <a:gd name="connsiteX56" fmla="*/ 358244 w 437960"/>
                    <a:gd name="connsiteY56" fmla="*/ 251297 h 386097"/>
                    <a:gd name="connsiteX57" fmla="*/ 355843 w 437960"/>
                    <a:gd name="connsiteY57" fmla="*/ 259926 h 386097"/>
                    <a:gd name="connsiteX58" fmla="*/ 352481 w 437960"/>
                    <a:gd name="connsiteY58" fmla="*/ 269035 h 386097"/>
                    <a:gd name="connsiteX59" fmla="*/ 349599 w 437960"/>
                    <a:gd name="connsiteY59" fmla="*/ 277664 h 386097"/>
                    <a:gd name="connsiteX60" fmla="*/ 345758 w 437960"/>
                    <a:gd name="connsiteY60" fmla="*/ 285814 h 386097"/>
                    <a:gd name="connsiteX61" fmla="*/ 341436 w 437960"/>
                    <a:gd name="connsiteY61" fmla="*/ 294922 h 386097"/>
                    <a:gd name="connsiteX62" fmla="*/ 337594 w 437960"/>
                    <a:gd name="connsiteY62" fmla="*/ 303072 h 386097"/>
                    <a:gd name="connsiteX63" fmla="*/ 332792 w 437960"/>
                    <a:gd name="connsiteY63" fmla="*/ 310743 h 386097"/>
                    <a:gd name="connsiteX64" fmla="*/ 327509 w 437960"/>
                    <a:gd name="connsiteY64" fmla="*/ 318413 h 386097"/>
                    <a:gd name="connsiteX65" fmla="*/ 322707 w 437960"/>
                    <a:gd name="connsiteY65" fmla="*/ 326563 h 386097"/>
                    <a:gd name="connsiteX66" fmla="*/ 316944 w 437960"/>
                    <a:gd name="connsiteY66" fmla="*/ 334233 h 386097"/>
                    <a:gd name="connsiteX67" fmla="*/ 303978 w 437960"/>
                    <a:gd name="connsiteY67" fmla="*/ 324166 h 386097"/>
                    <a:gd name="connsiteX68" fmla="*/ 308780 w 437960"/>
                    <a:gd name="connsiteY68" fmla="*/ 316975 h 386097"/>
                    <a:gd name="connsiteX69" fmla="*/ 314063 w 437960"/>
                    <a:gd name="connsiteY69" fmla="*/ 309784 h 386097"/>
                    <a:gd name="connsiteX70" fmla="*/ 318865 w 437960"/>
                    <a:gd name="connsiteY70" fmla="*/ 302593 h 386097"/>
                    <a:gd name="connsiteX71" fmla="*/ 323667 w 437960"/>
                    <a:gd name="connsiteY71" fmla="*/ 295402 h 386097"/>
                    <a:gd name="connsiteX72" fmla="*/ 327029 w 437960"/>
                    <a:gd name="connsiteY72" fmla="*/ 287731 h 386097"/>
                    <a:gd name="connsiteX73" fmla="*/ 331351 w 437960"/>
                    <a:gd name="connsiteY73" fmla="*/ 279582 h 386097"/>
                    <a:gd name="connsiteX74" fmla="*/ 334232 w 437960"/>
                    <a:gd name="connsiteY74" fmla="*/ 271432 h 386097"/>
                    <a:gd name="connsiteX75" fmla="*/ 337594 w 437960"/>
                    <a:gd name="connsiteY75" fmla="*/ 263762 h 386097"/>
                    <a:gd name="connsiteX76" fmla="*/ 339995 w 437960"/>
                    <a:gd name="connsiteY76" fmla="*/ 255612 h 386097"/>
                    <a:gd name="connsiteX77" fmla="*/ 342396 w 437960"/>
                    <a:gd name="connsiteY77" fmla="*/ 246983 h 386097"/>
                    <a:gd name="connsiteX78" fmla="*/ 344317 w 437960"/>
                    <a:gd name="connsiteY78" fmla="*/ 238833 h 386097"/>
                    <a:gd name="connsiteX79" fmla="*/ 345758 w 437960"/>
                    <a:gd name="connsiteY79" fmla="*/ 230683 h 386097"/>
                    <a:gd name="connsiteX80" fmla="*/ 347198 w 437960"/>
                    <a:gd name="connsiteY80" fmla="*/ 221575 h 386097"/>
                    <a:gd name="connsiteX81" fmla="*/ 348639 w 437960"/>
                    <a:gd name="connsiteY81" fmla="*/ 212945 h 386097"/>
                    <a:gd name="connsiteX82" fmla="*/ 349119 w 437960"/>
                    <a:gd name="connsiteY82" fmla="*/ 204316 h 386097"/>
                    <a:gd name="connsiteX83" fmla="*/ 349119 w 437960"/>
                    <a:gd name="connsiteY83" fmla="*/ 195208 h 386097"/>
                    <a:gd name="connsiteX84" fmla="*/ 349119 w 437960"/>
                    <a:gd name="connsiteY84" fmla="*/ 186578 h 386097"/>
                    <a:gd name="connsiteX85" fmla="*/ 347679 w 437960"/>
                    <a:gd name="connsiteY85" fmla="*/ 177949 h 386097"/>
                    <a:gd name="connsiteX86" fmla="*/ 347198 w 437960"/>
                    <a:gd name="connsiteY86" fmla="*/ 168841 h 386097"/>
                    <a:gd name="connsiteX87" fmla="*/ 345758 w 437960"/>
                    <a:gd name="connsiteY87" fmla="*/ 160212 h 386097"/>
                    <a:gd name="connsiteX88" fmla="*/ 344317 w 437960"/>
                    <a:gd name="connsiteY88" fmla="*/ 151582 h 386097"/>
                    <a:gd name="connsiteX89" fmla="*/ 342396 w 437960"/>
                    <a:gd name="connsiteY89" fmla="*/ 142474 h 386097"/>
                    <a:gd name="connsiteX90" fmla="*/ 339515 w 437960"/>
                    <a:gd name="connsiteY90" fmla="*/ 134324 h 386097"/>
                    <a:gd name="connsiteX91" fmla="*/ 336633 w 437960"/>
                    <a:gd name="connsiteY91" fmla="*/ 126174 h 386097"/>
                    <a:gd name="connsiteX92" fmla="*/ 333272 w 437960"/>
                    <a:gd name="connsiteY92" fmla="*/ 117545 h 386097"/>
                    <a:gd name="connsiteX93" fmla="*/ 330390 w 437960"/>
                    <a:gd name="connsiteY93" fmla="*/ 109395 h 386097"/>
                    <a:gd name="connsiteX94" fmla="*/ 326068 w 437960"/>
                    <a:gd name="connsiteY94" fmla="*/ 101725 h 386097"/>
                    <a:gd name="connsiteX95" fmla="*/ 321746 w 437960"/>
                    <a:gd name="connsiteY95" fmla="*/ 94055 h 386097"/>
                    <a:gd name="connsiteX96" fmla="*/ 317424 w 437960"/>
                    <a:gd name="connsiteY96" fmla="*/ 85905 h 386097"/>
                    <a:gd name="connsiteX97" fmla="*/ 312622 w 437960"/>
                    <a:gd name="connsiteY97" fmla="*/ 78234 h 386097"/>
                    <a:gd name="connsiteX98" fmla="*/ 307339 w 437960"/>
                    <a:gd name="connsiteY98" fmla="*/ 71043 h 386097"/>
                    <a:gd name="connsiteX99" fmla="*/ 301577 w 437960"/>
                    <a:gd name="connsiteY99" fmla="*/ 64332 h 386097"/>
                    <a:gd name="connsiteX100" fmla="*/ 211296 w 437960"/>
                    <a:gd name="connsiteY100" fmla="*/ 26892 h 386097"/>
                    <a:gd name="connsiteX101" fmla="*/ 211296 w 437960"/>
                    <a:gd name="connsiteY101" fmla="*/ 121423 h 386097"/>
                    <a:gd name="connsiteX102" fmla="*/ 211296 w 437960"/>
                    <a:gd name="connsiteY102" fmla="*/ 268041 h 386097"/>
                    <a:gd name="connsiteX103" fmla="*/ 211296 w 437960"/>
                    <a:gd name="connsiteY103" fmla="*/ 361125 h 386097"/>
                    <a:gd name="connsiteX104" fmla="*/ 92623 w 437960"/>
                    <a:gd name="connsiteY104" fmla="*/ 268041 h 386097"/>
                    <a:gd name="connsiteX105" fmla="*/ 0 w 437960"/>
                    <a:gd name="connsiteY105" fmla="*/ 268041 h 386097"/>
                    <a:gd name="connsiteX106" fmla="*/ 0 w 437960"/>
                    <a:gd name="connsiteY106" fmla="*/ 195214 h 386097"/>
                    <a:gd name="connsiteX107" fmla="*/ 0 w 437960"/>
                    <a:gd name="connsiteY107" fmla="*/ 194732 h 386097"/>
                    <a:gd name="connsiteX108" fmla="*/ 0 w 437960"/>
                    <a:gd name="connsiteY108" fmla="*/ 121423 h 386097"/>
                    <a:gd name="connsiteX109" fmla="*/ 92623 w 437960"/>
                    <a:gd name="connsiteY109" fmla="*/ 121423 h 386097"/>
                    <a:gd name="connsiteX110" fmla="*/ 365312 w 437960"/>
                    <a:gd name="connsiteY110" fmla="*/ 0 h 386097"/>
                    <a:gd name="connsiteX111" fmla="*/ 373859 w 437960"/>
                    <a:gd name="connsiteY111" fmla="*/ 10097 h 386097"/>
                    <a:gd name="connsiteX112" fmla="*/ 382406 w 437960"/>
                    <a:gd name="connsiteY112" fmla="*/ 21156 h 386097"/>
                    <a:gd name="connsiteX113" fmla="*/ 389528 w 437960"/>
                    <a:gd name="connsiteY113" fmla="*/ 31734 h 386097"/>
                    <a:gd name="connsiteX114" fmla="*/ 396650 w 437960"/>
                    <a:gd name="connsiteY114" fmla="*/ 42793 h 386097"/>
                    <a:gd name="connsiteX115" fmla="*/ 402823 w 437960"/>
                    <a:gd name="connsiteY115" fmla="*/ 54813 h 386097"/>
                    <a:gd name="connsiteX116" fmla="*/ 408996 w 437960"/>
                    <a:gd name="connsiteY116" fmla="*/ 66353 h 386097"/>
                    <a:gd name="connsiteX117" fmla="*/ 414694 w 437960"/>
                    <a:gd name="connsiteY117" fmla="*/ 77893 h 386097"/>
                    <a:gd name="connsiteX118" fmla="*/ 418967 w 437960"/>
                    <a:gd name="connsiteY118" fmla="*/ 90394 h 386097"/>
                    <a:gd name="connsiteX119" fmla="*/ 423715 w 437960"/>
                    <a:gd name="connsiteY119" fmla="*/ 102895 h 386097"/>
                    <a:gd name="connsiteX120" fmla="*/ 427514 w 437960"/>
                    <a:gd name="connsiteY120" fmla="*/ 115396 h 386097"/>
                    <a:gd name="connsiteX121" fmla="*/ 430363 w 437960"/>
                    <a:gd name="connsiteY121" fmla="*/ 128379 h 386097"/>
                    <a:gd name="connsiteX122" fmla="*/ 433212 w 437960"/>
                    <a:gd name="connsiteY122" fmla="*/ 141361 h 386097"/>
                    <a:gd name="connsiteX123" fmla="*/ 435111 w 437960"/>
                    <a:gd name="connsiteY123" fmla="*/ 154343 h 386097"/>
                    <a:gd name="connsiteX124" fmla="*/ 436536 w 437960"/>
                    <a:gd name="connsiteY124" fmla="*/ 167806 h 386097"/>
                    <a:gd name="connsiteX125" fmla="*/ 437485 w 437960"/>
                    <a:gd name="connsiteY125" fmla="*/ 181269 h 386097"/>
                    <a:gd name="connsiteX126" fmla="*/ 437960 w 437960"/>
                    <a:gd name="connsiteY126" fmla="*/ 194251 h 386097"/>
                    <a:gd name="connsiteX127" fmla="*/ 437485 w 437960"/>
                    <a:gd name="connsiteY127" fmla="*/ 207714 h 386097"/>
                    <a:gd name="connsiteX128" fmla="*/ 436536 w 437960"/>
                    <a:gd name="connsiteY128" fmla="*/ 220696 h 386097"/>
                    <a:gd name="connsiteX129" fmla="*/ 435586 w 437960"/>
                    <a:gd name="connsiteY129" fmla="*/ 233678 h 386097"/>
                    <a:gd name="connsiteX130" fmla="*/ 433687 w 437960"/>
                    <a:gd name="connsiteY130" fmla="*/ 246660 h 386097"/>
                    <a:gd name="connsiteX131" fmla="*/ 430838 w 437960"/>
                    <a:gd name="connsiteY131" fmla="*/ 259161 h 386097"/>
                    <a:gd name="connsiteX132" fmla="*/ 427989 w 437960"/>
                    <a:gd name="connsiteY132" fmla="*/ 272143 h 386097"/>
                    <a:gd name="connsiteX133" fmla="*/ 424190 w 437960"/>
                    <a:gd name="connsiteY133" fmla="*/ 284164 h 386097"/>
                    <a:gd name="connsiteX134" fmla="*/ 419917 w 437960"/>
                    <a:gd name="connsiteY134" fmla="*/ 296665 h 386097"/>
                    <a:gd name="connsiteX135" fmla="*/ 415169 w 437960"/>
                    <a:gd name="connsiteY135" fmla="*/ 308685 h 386097"/>
                    <a:gd name="connsiteX136" fmla="*/ 409946 w 437960"/>
                    <a:gd name="connsiteY136" fmla="*/ 320706 h 386097"/>
                    <a:gd name="connsiteX137" fmla="*/ 404248 w 437960"/>
                    <a:gd name="connsiteY137" fmla="*/ 332726 h 386097"/>
                    <a:gd name="connsiteX138" fmla="*/ 398075 w 437960"/>
                    <a:gd name="connsiteY138" fmla="*/ 343304 h 386097"/>
                    <a:gd name="connsiteX139" fmla="*/ 390952 w 437960"/>
                    <a:gd name="connsiteY139" fmla="*/ 354844 h 386097"/>
                    <a:gd name="connsiteX140" fmla="*/ 383830 w 437960"/>
                    <a:gd name="connsiteY140" fmla="*/ 365903 h 386097"/>
                    <a:gd name="connsiteX141" fmla="*/ 376233 w 437960"/>
                    <a:gd name="connsiteY141" fmla="*/ 376000 h 386097"/>
                    <a:gd name="connsiteX142" fmla="*/ 367686 w 437960"/>
                    <a:gd name="connsiteY142" fmla="*/ 386097 h 386097"/>
                    <a:gd name="connsiteX143" fmla="*/ 355341 w 437960"/>
                    <a:gd name="connsiteY143" fmla="*/ 375519 h 386097"/>
                    <a:gd name="connsiteX144" fmla="*/ 363887 w 437960"/>
                    <a:gd name="connsiteY144" fmla="*/ 366384 h 386097"/>
                    <a:gd name="connsiteX145" fmla="*/ 371010 w 437960"/>
                    <a:gd name="connsiteY145" fmla="*/ 355806 h 386097"/>
                    <a:gd name="connsiteX146" fmla="*/ 377657 w 437960"/>
                    <a:gd name="connsiteY146" fmla="*/ 346189 h 386097"/>
                    <a:gd name="connsiteX147" fmla="*/ 384305 w 437960"/>
                    <a:gd name="connsiteY147" fmla="*/ 335611 h 386097"/>
                    <a:gd name="connsiteX148" fmla="*/ 390003 w 437960"/>
                    <a:gd name="connsiteY148" fmla="*/ 324552 h 386097"/>
                    <a:gd name="connsiteX149" fmla="*/ 395701 w 437960"/>
                    <a:gd name="connsiteY149" fmla="*/ 313974 h 386097"/>
                    <a:gd name="connsiteX150" fmla="*/ 399974 w 437960"/>
                    <a:gd name="connsiteY150" fmla="*/ 302435 h 386097"/>
                    <a:gd name="connsiteX151" fmla="*/ 404722 w 437960"/>
                    <a:gd name="connsiteY151" fmla="*/ 290895 h 386097"/>
                    <a:gd name="connsiteX152" fmla="*/ 408996 w 437960"/>
                    <a:gd name="connsiteY152" fmla="*/ 279356 h 386097"/>
                    <a:gd name="connsiteX153" fmla="*/ 411845 w 437960"/>
                    <a:gd name="connsiteY153" fmla="*/ 267816 h 386097"/>
                    <a:gd name="connsiteX154" fmla="*/ 415169 w 437960"/>
                    <a:gd name="connsiteY154" fmla="*/ 255795 h 386097"/>
                    <a:gd name="connsiteX155" fmla="*/ 417543 w 437960"/>
                    <a:gd name="connsiteY155" fmla="*/ 243775 h 386097"/>
                    <a:gd name="connsiteX156" fmla="*/ 419917 w 437960"/>
                    <a:gd name="connsiteY156" fmla="*/ 231754 h 386097"/>
                    <a:gd name="connsiteX157" fmla="*/ 420867 w 437960"/>
                    <a:gd name="connsiteY157" fmla="*/ 219253 h 386097"/>
                    <a:gd name="connsiteX158" fmla="*/ 421816 w 437960"/>
                    <a:gd name="connsiteY158" fmla="*/ 206752 h 386097"/>
                    <a:gd name="connsiteX159" fmla="*/ 421816 w 437960"/>
                    <a:gd name="connsiteY159" fmla="*/ 194251 h 386097"/>
                    <a:gd name="connsiteX160" fmla="*/ 421816 w 437960"/>
                    <a:gd name="connsiteY160" fmla="*/ 181749 h 386097"/>
                    <a:gd name="connsiteX161" fmla="*/ 420867 w 437960"/>
                    <a:gd name="connsiteY161" fmla="*/ 169248 h 386097"/>
                    <a:gd name="connsiteX162" fmla="*/ 418967 w 437960"/>
                    <a:gd name="connsiteY162" fmla="*/ 157228 h 386097"/>
                    <a:gd name="connsiteX163" fmla="*/ 417543 w 437960"/>
                    <a:gd name="connsiteY163" fmla="*/ 144726 h 386097"/>
                    <a:gd name="connsiteX164" fmla="*/ 415169 w 437960"/>
                    <a:gd name="connsiteY164" fmla="*/ 132225 h 386097"/>
                    <a:gd name="connsiteX165" fmla="*/ 411845 w 437960"/>
                    <a:gd name="connsiteY165" fmla="*/ 120205 h 386097"/>
                    <a:gd name="connsiteX166" fmla="*/ 408521 w 437960"/>
                    <a:gd name="connsiteY166" fmla="*/ 108184 h 386097"/>
                    <a:gd name="connsiteX167" fmla="*/ 404248 w 437960"/>
                    <a:gd name="connsiteY167" fmla="*/ 96164 h 386097"/>
                    <a:gd name="connsiteX168" fmla="*/ 399499 w 437960"/>
                    <a:gd name="connsiteY168" fmla="*/ 84624 h 386097"/>
                    <a:gd name="connsiteX169" fmla="*/ 394751 w 437960"/>
                    <a:gd name="connsiteY169" fmla="*/ 73565 h 386097"/>
                    <a:gd name="connsiteX170" fmla="*/ 389053 w 437960"/>
                    <a:gd name="connsiteY170" fmla="*/ 62026 h 386097"/>
                    <a:gd name="connsiteX171" fmla="*/ 382880 w 437960"/>
                    <a:gd name="connsiteY171" fmla="*/ 51448 h 386097"/>
                    <a:gd name="connsiteX172" fmla="*/ 376233 w 437960"/>
                    <a:gd name="connsiteY172" fmla="*/ 40870 h 386097"/>
                    <a:gd name="connsiteX173" fmla="*/ 369111 w 437960"/>
                    <a:gd name="connsiteY173" fmla="*/ 30292 h 386097"/>
                    <a:gd name="connsiteX174" fmla="*/ 361513 w 437960"/>
                    <a:gd name="connsiteY174" fmla="*/ 20675 h 386097"/>
                    <a:gd name="connsiteX175" fmla="*/ 353441 w 437960"/>
                    <a:gd name="connsiteY175" fmla="*/ 10578 h 386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</a:cxnLst>
                  <a:rect l="l" t="t" r="r" b="b"/>
                  <a:pathLst>
                    <a:path w="437960" h="386097">
                      <a:moveTo>
                        <a:pt x="261719" y="101806"/>
                      </a:moveTo>
                      <a:lnTo>
                        <a:pt x="268923" y="112343"/>
                      </a:lnTo>
                      <a:lnTo>
                        <a:pt x="274686" y="122401"/>
                      </a:lnTo>
                      <a:lnTo>
                        <a:pt x="279968" y="133418"/>
                      </a:lnTo>
                      <a:lnTo>
                        <a:pt x="284770" y="144913"/>
                      </a:lnTo>
                      <a:lnTo>
                        <a:pt x="287652" y="155929"/>
                      </a:lnTo>
                      <a:lnTo>
                        <a:pt x="290533" y="167903"/>
                      </a:lnTo>
                      <a:lnTo>
                        <a:pt x="291494" y="180356"/>
                      </a:lnTo>
                      <a:lnTo>
                        <a:pt x="291974" y="192330"/>
                      </a:lnTo>
                      <a:lnTo>
                        <a:pt x="291494" y="204783"/>
                      </a:lnTo>
                      <a:lnTo>
                        <a:pt x="290533" y="217236"/>
                      </a:lnTo>
                      <a:lnTo>
                        <a:pt x="287652" y="229210"/>
                      </a:lnTo>
                      <a:lnTo>
                        <a:pt x="284290" y="241184"/>
                      </a:lnTo>
                      <a:lnTo>
                        <a:pt x="279488" y="252200"/>
                      </a:lnTo>
                      <a:lnTo>
                        <a:pt x="274205" y="263695"/>
                      </a:lnTo>
                      <a:lnTo>
                        <a:pt x="267962" y="274232"/>
                      </a:lnTo>
                      <a:lnTo>
                        <a:pt x="260759" y="284290"/>
                      </a:lnTo>
                      <a:lnTo>
                        <a:pt x="247793" y="274711"/>
                      </a:lnTo>
                      <a:lnTo>
                        <a:pt x="254516" y="265132"/>
                      </a:lnTo>
                      <a:lnTo>
                        <a:pt x="260279" y="256031"/>
                      </a:lnTo>
                      <a:lnTo>
                        <a:pt x="265081" y="245973"/>
                      </a:lnTo>
                      <a:lnTo>
                        <a:pt x="268443" y="235915"/>
                      </a:lnTo>
                      <a:lnTo>
                        <a:pt x="271804" y="225378"/>
                      </a:lnTo>
                      <a:lnTo>
                        <a:pt x="274205" y="214362"/>
                      </a:lnTo>
                      <a:lnTo>
                        <a:pt x="275166" y="203825"/>
                      </a:lnTo>
                      <a:lnTo>
                        <a:pt x="275646" y="192330"/>
                      </a:lnTo>
                      <a:lnTo>
                        <a:pt x="275166" y="181314"/>
                      </a:lnTo>
                      <a:lnTo>
                        <a:pt x="274205" y="170776"/>
                      </a:lnTo>
                      <a:lnTo>
                        <a:pt x="272284" y="160239"/>
                      </a:lnTo>
                      <a:lnTo>
                        <a:pt x="268923" y="149702"/>
                      </a:lnTo>
                      <a:lnTo>
                        <a:pt x="265561" y="139644"/>
                      </a:lnTo>
                      <a:lnTo>
                        <a:pt x="260759" y="130065"/>
                      </a:lnTo>
                      <a:lnTo>
                        <a:pt x="254996" y="120965"/>
                      </a:lnTo>
                      <a:lnTo>
                        <a:pt x="248753" y="111864"/>
                      </a:lnTo>
                      <a:close/>
                      <a:moveTo>
                        <a:pt x="314063" y="53785"/>
                      </a:moveTo>
                      <a:lnTo>
                        <a:pt x="320306" y="61935"/>
                      </a:lnTo>
                      <a:lnTo>
                        <a:pt x="325588" y="69605"/>
                      </a:lnTo>
                      <a:lnTo>
                        <a:pt x="331351" y="77276"/>
                      </a:lnTo>
                      <a:lnTo>
                        <a:pt x="336153" y="85425"/>
                      </a:lnTo>
                      <a:lnTo>
                        <a:pt x="340475" y="94055"/>
                      </a:lnTo>
                      <a:lnTo>
                        <a:pt x="344797" y="102684"/>
                      </a:lnTo>
                      <a:lnTo>
                        <a:pt x="348639" y="111313"/>
                      </a:lnTo>
                      <a:lnTo>
                        <a:pt x="352001" y="120421"/>
                      </a:lnTo>
                      <a:lnTo>
                        <a:pt x="355363" y="129530"/>
                      </a:lnTo>
                      <a:lnTo>
                        <a:pt x="357764" y="138639"/>
                      </a:lnTo>
                      <a:lnTo>
                        <a:pt x="359685" y="147747"/>
                      </a:lnTo>
                      <a:lnTo>
                        <a:pt x="362086" y="156856"/>
                      </a:lnTo>
                      <a:lnTo>
                        <a:pt x="363527" y="166923"/>
                      </a:lnTo>
                      <a:lnTo>
                        <a:pt x="364487" y="176032"/>
                      </a:lnTo>
                      <a:lnTo>
                        <a:pt x="364967" y="186099"/>
                      </a:lnTo>
                      <a:lnTo>
                        <a:pt x="364967" y="195208"/>
                      </a:lnTo>
                      <a:lnTo>
                        <a:pt x="364967" y="205275"/>
                      </a:lnTo>
                      <a:lnTo>
                        <a:pt x="364487" y="214384"/>
                      </a:lnTo>
                      <a:lnTo>
                        <a:pt x="363527" y="223972"/>
                      </a:lnTo>
                      <a:lnTo>
                        <a:pt x="362086" y="233080"/>
                      </a:lnTo>
                      <a:lnTo>
                        <a:pt x="360165" y="242668"/>
                      </a:lnTo>
                      <a:lnTo>
                        <a:pt x="358244" y="251297"/>
                      </a:lnTo>
                      <a:lnTo>
                        <a:pt x="355843" y="259926"/>
                      </a:lnTo>
                      <a:lnTo>
                        <a:pt x="352481" y="269035"/>
                      </a:lnTo>
                      <a:lnTo>
                        <a:pt x="349599" y="277664"/>
                      </a:lnTo>
                      <a:lnTo>
                        <a:pt x="345758" y="285814"/>
                      </a:lnTo>
                      <a:lnTo>
                        <a:pt x="341436" y="294922"/>
                      </a:lnTo>
                      <a:lnTo>
                        <a:pt x="337594" y="303072"/>
                      </a:lnTo>
                      <a:lnTo>
                        <a:pt x="332792" y="310743"/>
                      </a:lnTo>
                      <a:lnTo>
                        <a:pt x="327509" y="318413"/>
                      </a:lnTo>
                      <a:lnTo>
                        <a:pt x="322707" y="326563"/>
                      </a:lnTo>
                      <a:lnTo>
                        <a:pt x="316944" y="334233"/>
                      </a:lnTo>
                      <a:lnTo>
                        <a:pt x="303978" y="324166"/>
                      </a:lnTo>
                      <a:lnTo>
                        <a:pt x="308780" y="316975"/>
                      </a:lnTo>
                      <a:lnTo>
                        <a:pt x="314063" y="309784"/>
                      </a:lnTo>
                      <a:lnTo>
                        <a:pt x="318865" y="302593"/>
                      </a:lnTo>
                      <a:lnTo>
                        <a:pt x="323667" y="295402"/>
                      </a:lnTo>
                      <a:lnTo>
                        <a:pt x="327029" y="287731"/>
                      </a:lnTo>
                      <a:lnTo>
                        <a:pt x="331351" y="279582"/>
                      </a:lnTo>
                      <a:lnTo>
                        <a:pt x="334232" y="271432"/>
                      </a:lnTo>
                      <a:lnTo>
                        <a:pt x="337594" y="263762"/>
                      </a:lnTo>
                      <a:lnTo>
                        <a:pt x="339995" y="255612"/>
                      </a:lnTo>
                      <a:lnTo>
                        <a:pt x="342396" y="246983"/>
                      </a:lnTo>
                      <a:lnTo>
                        <a:pt x="344317" y="238833"/>
                      </a:lnTo>
                      <a:lnTo>
                        <a:pt x="345758" y="230683"/>
                      </a:lnTo>
                      <a:lnTo>
                        <a:pt x="347198" y="221575"/>
                      </a:lnTo>
                      <a:lnTo>
                        <a:pt x="348639" y="212945"/>
                      </a:lnTo>
                      <a:lnTo>
                        <a:pt x="349119" y="204316"/>
                      </a:lnTo>
                      <a:lnTo>
                        <a:pt x="349119" y="195208"/>
                      </a:lnTo>
                      <a:lnTo>
                        <a:pt x="349119" y="186578"/>
                      </a:lnTo>
                      <a:lnTo>
                        <a:pt x="347679" y="177949"/>
                      </a:lnTo>
                      <a:lnTo>
                        <a:pt x="347198" y="168841"/>
                      </a:lnTo>
                      <a:lnTo>
                        <a:pt x="345758" y="160212"/>
                      </a:lnTo>
                      <a:lnTo>
                        <a:pt x="344317" y="151582"/>
                      </a:lnTo>
                      <a:lnTo>
                        <a:pt x="342396" y="142474"/>
                      </a:lnTo>
                      <a:lnTo>
                        <a:pt x="339515" y="134324"/>
                      </a:lnTo>
                      <a:lnTo>
                        <a:pt x="336633" y="126174"/>
                      </a:lnTo>
                      <a:lnTo>
                        <a:pt x="333272" y="117545"/>
                      </a:lnTo>
                      <a:lnTo>
                        <a:pt x="330390" y="109395"/>
                      </a:lnTo>
                      <a:lnTo>
                        <a:pt x="326068" y="101725"/>
                      </a:lnTo>
                      <a:lnTo>
                        <a:pt x="321746" y="94055"/>
                      </a:lnTo>
                      <a:lnTo>
                        <a:pt x="317424" y="85905"/>
                      </a:lnTo>
                      <a:lnTo>
                        <a:pt x="312622" y="78234"/>
                      </a:lnTo>
                      <a:lnTo>
                        <a:pt x="307339" y="71043"/>
                      </a:lnTo>
                      <a:lnTo>
                        <a:pt x="301577" y="64332"/>
                      </a:lnTo>
                      <a:close/>
                      <a:moveTo>
                        <a:pt x="211296" y="26892"/>
                      </a:moveTo>
                      <a:lnTo>
                        <a:pt x="211296" y="121423"/>
                      </a:lnTo>
                      <a:lnTo>
                        <a:pt x="211296" y="268041"/>
                      </a:lnTo>
                      <a:lnTo>
                        <a:pt x="211296" y="361125"/>
                      </a:lnTo>
                      <a:lnTo>
                        <a:pt x="92623" y="268041"/>
                      </a:lnTo>
                      <a:lnTo>
                        <a:pt x="0" y="268041"/>
                      </a:lnTo>
                      <a:lnTo>
                        <a:pt x="0" y="195214"/>
                      </a:lnTo>
                      <a:lnTo>
                        <a:pt x="0" y="194732"/>
                      </a:lnTo>
                      <a:lnTo>
                        <a:pt x="0" y="121423"/>
                      </a:lnTo>
                      <a:lnTo>
                        <a:pt x="92623" y="121423"/>
                      </a:lnTo>
                      <a:close/>
                      <a:moveTo>
                        <a:pt x="365312" y="0"/>
                      </a:moveTo>
                      <a:lnTo>
                        <a:pt x="373859" y="10097"/>
                      </a:lnTo>
                      <a:lnTo>
                        <a:pt x="382406" y="21156"/>
                      </a:lnTo>
                      <a:lnTo>
                        <a:pt x="389528" y="31734"/>
                      </a:lnTo>
                      <a:lnTo>
                        <a:pt x="396650" y="42793"/>
                      </a:lnTo>
                      <a:lnTo>
                        <a:pt x="402823" y="54813"/>
                      </a:lnTo>
                      <a:lnTo>
                        <a:pt x="408996" y="66353"/>
                      </a:lnTo>
                      <a:lnTo>
                        <a:pt x="414694" y="77893"/>
                      </a:lnTo>
                      <a:lnTo>
                        <a:pt x="418967" y="90394"/>
                      </a:lnTo>
                      <a:lnTo>
                        <a:pt x="423715" y="102895"/>
                      </a:lnTo>
                      <a:lnTo>
                        <a:pt x="427514" y="115396"/>
                      </a:lnTo>
                      <a:lnTo>
                        <a:pt x="430363" y="128379"/>
                      </a:lnTo>
                      <a:lnTo>
                        <a:pt x="433212" y="141361"/>
                      </a:lnTo>
                      <a:lnTo>
                        <a:pt x="435111" y="154343"/>
                      </a:lnTo>
                      <a:lnTo>
                        <a:pt x="436536" y="167806"/>
                      </a:lnTo>
                      <a:lnTo>
                        <a:pt x="437485" y="181269"/>
                      </a:lnTo>
                      <a:lnTo>
                        <a:pt x="437960" y="194251"/>
                      </a:lnTo>
                      <a:lnTo>
                        <a:pt x="437485" y="207714"/>
                      </a:lnTo>
                      <a:lnTo>
                        <a:pt x="436536" y="220696"/>
                      </a:lnTo>
                      <a:lnTo>
                        <a:pt x="435586" y="233678"/>
                      </a:lnTo>
                      <a:lnTo>
                        <a:pt x="433687" y="246660"/>
                      </a:lnTo>
                      <a:lnTo>
                        <a:pt x="430838" y="259161"/>
                      </a:lnTo>
                      <a:lnTo>
                        <a:pt x="427989" y="272143"/>
                      </a:lnTo>
                      <a:lnTo>
                        <a:pt x="424190" y="284164"/>
                      </a:lnTo>
                      <a:lnTo>
                        <a:pt x="419917" y="296665"/>
                      </a:lnTo>
                      <a:lnTo>
                        <a:pt x="415169" y="308685"/>
                      </a:lnTo>
                      <a:lnTo>
                        <a:pt x="409946" y="320706"/>
                      </a:lnTo>
                      <a:lnTo>
                        <a:pt x="404248" y="332726"/>
                      </a:lnTo>
                      <a:lnTo>
                        <a:pt x="398075" y="343304"/>
                      </a:lnTo>
                      <a:lnTo>
                        <a:pt x="390952" y="354844"/>
                      </a:lnTo>
                      <a:lnTo>
                        <a:pt x="383830" y="365903"/>
                      </a:lnTo>
                      <a:lnTo>
                        <a:pt x="376233" y="376000"/>
                      </a:lnTo>
                      <a:lnTo>
                        <a:pt x="367686" y="386097"/>
                      </a:lnTo>
                      <a:lnTo>
                        <a:pt x="355341" y="375519"/>
                      </a:lnTo>
                      <a:lnTo>
                        <a:pt x="363887" y="366384"/>
                      </a:lnTo>
                      <a:lnTo>
                        <a:pt x="371010" y="355806"/>
                      </a:lnTo>
                      <a:lnTo>
                        <a:pt x="377657" y="346189"/>
                      </a:lnTo>
                      <a:lnTo>
                        <a:pt x="384305" y="335611"/>
                      </a:lnTo>
                      <a:lnTo>
                        <a:pt x="390003" y="324552"/>
                      </a:lnTo>
                      <a:lnTo>
                        <a:pt x="395701" y="313974"/>
                      </a:lnTo>
                      <a:lnTo>
                        <a:pt x="399974" y="302435"/>
                      </a:lnTo>
                      <a:lnTo>
                        <a:pt x="404722" y="290895"/>
                      </a:lnTo>
                      <a:lnTo>
                        <a:pt x="408996" y="279356"/>
                      </a:lnTo>
                      <a:lnTo>
                        <a:pt x="411845" y="267816"/>
                      </a:lnTo>
                      <a:lnTo>
                        <a:pt x="415169" y="255795"/>
                      </a:lnTo>
                      <a:lnTo>
                        <a:pt x="417543" y="243775"/>
                      </a:lnTo>
                      <a:lnTo>
                        <a:pt x="419917" y="231754"/>
                      </a:lnTo>
                      <a:lnTo>
                        <a:pt x="420867" y="219253"/>
                      </a:lnTo>
                      <a:lnTo>
                        <a:pt x="421816" y="206752"/>
                      </a:lnTo>
                      <a:lnTo>
                        <a:pt x="421816" y="194251"/>
                      </a:lnTo>
                      <a:lnTo>
                        <a:pt x="421816" y="181749"/>
                      </a:lnTo>
                      <a:lnTo>
                        <a:pt x="420867" y="169248"/>
                      </a:lnTo>
                      <a:lnTo>
                        <a:pt x="418967" y="157228"/>
                      </a:lnTo>
                      <a:lnTo>
                        <a:pt x="417543" y="144726"/>
                      </a:lnTo>
                      <a:lnTo>
                        <a:pt x="415169" y="132225"/>
                      </a:lnTo>
                      <a:lnTo>
                        <a:pt x="411845" y="120205"/>
                      </a:lnTo>
                      <a:lnTo>
                        <a:pt x="408521" y="108184"/>
                      </a:lnTo>
                      <a:lnTo>
                        <a:pt x="404248" y="96164"/>
                      </a:lnTo>
                      <a:lnTo>
                        <a:pt x="399499" y="84624"/>
                      </a:lnTo>
                      <a:lnTo>
                        <a:pt x="394751" y="73565"/>
                      </a:lnTo>
                      <a:lnTo>
                        <a:pt x="389053" y="62026"/>
                      </a:lnTo>
                      <a:lnTo>
                        <a:pt x="382880" y="51448"/>
                      </a:lnTo>
                      <a:lnTo>
                        <a:pt x="376233" y="40870"/>
                      </a:lnTo>
                      <a:lnTo>
                        <a:pt x="369111" y="30292"/>
                      </a:lnTo>
                      <a:lnTo>
                        <a:pt x="361513" y="20675"/>
                      </a:lnTo>
                      <a:lnTo>
                        <a:pt x="353441" y="10578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85000" lnSpcReduction="10000"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3" name="iSļiḑe">
                <a:extLst>
                  <a:ext uri="{FF2B5EF4-FFF2-40B4-BE49-F238E27FC236}">
                    <a16:creationId xmlns:a16="http://schemas.microsoft.com/office/drawing/2014/main" id="{F9307254-C116-46D1-A772-822054435B65}"/>
                  </a:ext>
                </a:extLst>
              </p:cNvPr>
              <p:cNvSpPr/>
              <p:nvPr/>
            </p:nvSpPr>
            <p:spPr bwMode="auto">
              <a:xfrm>
                <a:off x="674065" y="4622502"/>
                <a:ext cx="3078414" cy="904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4" name="ïṣḷïḑé">
                <a:extLst>
                  <a:ext uri="{FF2B5EF4-FFF2-40B4-BE49-F238E27FC236}">
                    <a16:creationId xmlns:a16="http://schemas.microsoft.com/office/drawing/2014/main" id="{5D8ADE77-5D8A-4C2B-A897-DBACA98D86E2}"/>
                  </a:ext>
                </a:extLst>
              </p:cNvPr>
              <p:cNvSpPr txBox="1"/>
              <p:nvPr/>
            </p:nvSpPr>
            <p:spPr bwMode="auto">
              <a:xfrm>
                <a:off x="674065" y="4180696"/>
                <a:ext cx="307841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6" name="íŝḷîḓe">
              <a:extLst>
                <a:ext uri="{FF2B5EF4-FFF2-40B4-BE49-F238E27FC236}">
                  <a16:creationId xmlns:a16="http://schemas.microsoft.com/office/drawing/2014/main" id="{FCDE8CAF-7B78-4A3F-BF0E-6B129BEA4270}"/>
                </a:ext>
              </a:extLst>
            </p:cNvPr>
            <p:cNvGrpSpPr/>
            <p:nvPr/>
          </p:nvGrpSpPr>
          <p:grpSpPr>
            <a:xfrm>
              <a:off x="674065" y="2842479"/>
              <a:ext cx="3846125" cy="1346196"/>
              <a:chOff x="674065" y="4180696"/>
              <a:chExt cx="3846125" cy="1346196"/>
            </a:xfrm>
          </p:grpSpPr>
          <p:grpSp>
            <p:nvGrpSpPr>
              <p:cNvPr id="27" name="íṡḻïḓé">
                <a:extLst>
                  <a:ext uri="{FF2B5EF4-FFF2-40B4-BE49-F238E27FC236}">
                    <a16:creationId xmlns:a16="http://schemas.microsoft.com/office/drawing/2014/main" id="{BCAAAA9D-2BB6-4876-A77F-E31CDBA43640}"/>
                  </a:ext>
                </a:extLst>
              </p:cNvPr>
              <p:cNvGrpSpPr/>
              <p:nvPr/>
            </p:nvGrpSpPr>
            <p:grpSpPr>
              <a:xfrm>
                <a:off x="3872970" y="4298621"/>
                <a:ext cx="647220" cy="647759"/>
                <a:chOff x="2022983" y="3536475"/>
                <a:chExt cx="538226" cy="538674"/>
              </a:xfrm>
            </p:grpSpPr>
            <p:sp>
              <p:nvSpPr>
                <p:cNvPr id="30" name="ïşļïḓê">
                  <a:extLst>
                    <a:ext uri="{FF2B5EF4-FFF2-40B4-BE49-F238E27FC236}">
                      <a16:creationId xmlns:a16="http://schemas.microsoft.com/office/drawing/2014/main" id="{480D53F9-D7CB-45C9-8424-99263B5D7E55}"/>
                    </a:ext>
                  </a:extLst>
                </p:cNvPr>
                <p:cNvSpPr/>
                <p:nvPr/>
              </p:nvSpPr>
              <p:spPr>
                <a:xfrm>
                  <a:off x="2022983" y="3536475"/>
                  <a:ext cx="538226" cy="53867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zh-CN" altLang="en-US" sz="1400" b="1" i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ísḻíḓe">
                  <a:extLst>
                    <a:ext uri="{FF2B5EF4-FFF2-40B4-BE49-F238E27FC236}">
                      <a16:creationId xmlns:a16="http://schemas.microsoft.com/office/drawing/2014/main" id="{D2A418AC-CF26-4CD8-A722-B03D18059A58}"/>
                    </a:ext>
                  </a:extLst>
                </p:cNvPr>
                <p:cNvSpPr/>
                <p:nvPr/>
              </p:nvSpPr>
              <p:spPr bwMode="auto">
                <a:xfrm>
                  <a:off x="2151888" y="3682209"/>
                  <a:ext cx="280416" cy="247208"/>
                </a:xfrm>
                <a:custGeom>
                  <a:avLst/>
                  <a:gdLst>
                    <a:gd name="connsiteX0" fmla="*/ 261719 w 437960"/>
                    <a:gd name="connsiteY0" fmla="*/ 101806 h 386097"/>
                    <a:gd name="connsiteX1" fmla="*/ 268923 w 437960"/>
                    <a:gd name="connsiteY1" fmla="*/ 112343 h 386097"/>
                    <a:gd name="connsiteX2" fmla="*/ 274686 w 437960"/>
                    <a:gd name="connsiteY2" fmla="*/ 122401 h 386097"/>
                    <a:gd name="connsiteX3" fmla="*/ 279968 w 437960"/>
                    <a:gd name="connsiteY3" fmla="*/ 133418 h 386097"/>
                    <a:gd name="connsiteX4" fmla="*/ 284770 w 437960"/>
                    <a:gd name="connsiteY4" fmla="*/ 144913 h 386097"/>
                    <a:gd name="connsiteX5" fmla="*/ 287652 w 437960"/>
                    <a:gd name="connsiteY5" fmla="*/ 155929 h 386097"/>
                    <a:gd name="connsiteX6" fmla="*/ 290533 w 437960"/>
                    <a:gd name="connsiteY6" fmla="*/ 167903 h 386097"/>
                    <a:gd name="connsiteX7" fmla="*/ 291494 w 437960"/>
                    <a:gd name="connsiteY7" fmla="*/ 180356 h 386097"/>
                    <a:gd name="connsiteX8" fmla="*/ 291974 w 437960"/>
                    <a:gd name="connsiteY8" fmla="*/ 192330 h 386097"/>
                    <a:gd name="connsiteX9" fmla="*/ 291494 w 437960"/>
                    <a:gd name="connsiteY9" fmla="*/ 204783 h 386097"/>
                    <a:gd name="connsiteX10" fmla="*/ 290533 w 437960"/>
                    <a:gd name="connsiteY10" fmla="*/ 217236 h 386097"/>
                    <a:gd name="connsiteX11" fmla="*/ 287652 w 437960"/>
                    <a:gd name="connsiteY11" fmla="*/ 229210 h 386097"/>
                    <a:gd name="connsiteX12" fmla="*/ 284290 w 437960"/>
                    <a:gd name="connsiteY12" fmla="*/ 241184 h 386097"/>
                    <a:gd name="connsiteX13" fmla="*/ 279488 w 437960"/>
                    <a:gd name="connsiteY13" fmla="*/ 252200 h 386097"/>
                    <a:gd name="connsiteX14" fmla="*/ 274205 w 437960"/>
                    <a:gd name="connsiteY14" fmla="*/ 263695 h 386097"/>
                    <a:gd name="connsiteX15" fmla="*/ 267962 w 437960"/>
                    <a:gd name="connsiteY15" fmla="*/ 274232 h 386097"/>
                    <a:gd name="connsiteX16" fmla="*/ 260759 w 437960"/>
                    <a:gd name="connsiteY16" fmla="*/ 284290 h 386097"/>
                    <a:gd name="connsiteX17" fmla="*/ 247793 w 437960"/>
                    <a:gd name="connsiteY17" fmla="*/ 274711 h 386097"/>
                    <a:gd name="connsiteX18" fmla="*/ 254516 w 437960"/>
                    <a:gd name="connsiteY18" fmla="*/ 265132 h 386097"/>
                    <a:gd name="connsiteX19" fmla="*/ 260279 w 437960"/>
                    <a:gd name="connsiteY19" fmla="*/ 256031 h 386097"/>
                    <a:gd name="connsiteX20" fmla="*/ 265081 w 437960"/>
                    <a:gd name="connsiteY20" fmla="*/ 245973 h 386097"/>
                    <a:gd name="connsiteX21" fmla="*/ 268443 w 437960"/>
                    <a:gd name="connsiteY21" fmla="*/ 235915 h 386097"/>
                    <a:gd name="connsiteX22" fmla="*/ 271804 w 437960"/>
                    <a:gd name="connsiteY22" fmla="*/ 225378 h 386097"/>
                    <a:gd name="connsiteX23" fmla="*/ 274205 w 437960"/>
                    <a:gd name="connsiteY23" fmla="*/ 214362 h 386097"/>
                    <a:gd name="connsiteX24" fmla="*/ 275166 w 437960"/>
                    <a:gd name="connsiteY24" fmla="*/ 203825 h 386097"/>
                    <a:gd name="connsiteX25" fmla="*/ 275646 w 437960"/>
                    <a:gd name="connsiteY25" fmla="*/ 192330 h 386097"/>
                    <a:gd name="connsiteX26" fmla="*/ 275166 w 437960"/>
                    <a:gd name="connsiteY26" fmla="*/ 181314 h 386097"/>
                    <a:gd name="connsiteX27" fmla="*/ 274205 w 437960"/>
                    <a:gd name="connsiteY27" fmla="*/ 170776 h 386097"/>
                    <a:gd name="connsiteX28" fmla="*/ 272284 w 437960"/>
                    <a:gd name="connsiteY28" fmla="*/ 160239 h 386097"/>
                    <a:gd name="connsiteX29" fmla="*/ 268923 w 437960"/>
                    <a:gd name="connsiteY29" fmla="*/ 149702 h 386097"/>
                    <a:gd name="connsiteX30" fmla="*/ 265561 w 437960"/>
                    <a:gd name="connsiteY30" fmla="*/ 139644 h 386097"/>
                    <a:gd name="connsiteX31" fmla="*/ 260759 w 437960"/>
                    <a:gd name="connsiteY31" fmla="*/ 130065 h 386097"/>
                    <a:gd name="connsiteX32" fmla="*/ 254996 w 437960"/>
                    <a:gd name="connsiteY32" fmla="*/ 120965 h 386097"/>
                    <a:gd name="connsiteX33" fmla="*/ 248753 w 437960"/>
                    <a:gd name="connsiteY33" fmla="*/ 111864 h 386097"/>
                    <a:gd name="connsiteX34" fmla="*/ 314063 w 437960"/>
                    <a:gd name="connsiteY34" fmla="*/ 53785 h 386097"/>
                    <a:gd name="connsiteX35" fmla="*/ 320306 w 437960"/>
                    <a:gd name="connsiteY35" fmla="*/ 61935 h 386097"/>
                    <a:gd name="connsiteX36" fmla="*/ 325588 w 437960"/>
                    <a:gd name="connsiteY36" fmla="*/ 69605 h 386097"/>
                    <a:gd name="connsiteX37" fmla="*/ 331351 w 437960"/>
                    <a:gd name="connsiteY37" fmla="*/ 77276 h 386097"/>
                    <a:gd name="connsiteX38" fmla="*/ 336153 w 437960"/>
                    <a:gd name="connsiteY38" fmla="*/ 85425 h 386097"/>
                    <a:gd name="connsiteX39" fmla="*/ 340475 w 437960"/>
                    <a:gd name="connsiteY39" fmla="*/ 94055 h 386097"/>
                    <a:gd name="connsiteX40" fmla="*/ 344797 w 437960"/>
                    <a:gd name="connsiteY40" fmla="*/ 102684 h 386097"/>
                    <a:gd name="connsiteX41" fmla="*/ 348639 w 437960"/>
                    <a:gd name="connsiteY41" fmla="*/ 111313 h 386097"/>
                    <a:gd name="connsiteX42" fmla="*/ 352001 w 437960"/>
                    <a:gd name="connsiteY42" fmla="*/ 120421 h 386097"/>
                    <a:gd name="connsiteX43" fmla="*/ 355363 w 437960"/>
                    <a:gd name="connsiteY43" fmla="*/ 129530 h 386097"/>
                    <a:gd name="connsiteX44" fmla="*/ 357764 w 437960"/>
                    <a:gd name="connsiteY44" fmla="*/ 138639 h 386097"/>
                    <a:gd name="connsiteX45" fmla="*/ 359685 w 437960"/>
                    <a:gd name="connsiteY45" fmla="*/ 147747 h 386097"/>
                    <a:gd name="connsiteX46" fmla="*/ 362086 w 437960"/>
                    <a:gd name="connsiteY46" fmla="*/ 156856 h 386097"/>
                    <a:gd name="connsiteX47" fmla="*/ 363527 w 437960"/>
                    <a:gd name="connsiteY47" fmla="*/ 166923 h 386097"/>
                    <a:gd name="connsiteX48" fmla="*/ 364487 w 437960"/>
                    <a:gd name="connsiteY48" fmla="*/ 176032 h 386097"/>
                    <a:gd name="connsiteX49" fmla="*/ 364967 w 437960"/>
                    <a:gd name="connsiteY49" fmla="*/ 186099 h 386097"/>
                    <a:gd name="connsiteX50" fmla="*/ 364967 w 437960"/>
                    <a:gd name="connsiteY50" fmla="*/ 195208 h 386097"/>
                    <a:gd name="connsiteX51" fmla="*/ 364967 w 437960"/>
                    <a:gd name="connsiteY51" fmla="*/ 205275 h 386097"/>
                    <a:gd name="connsiteX52" fmla="*/ 364487 w 437960"/>
                    <a:gd name="connsiteY52" fmla="*/ 214384 h 386097"/>
                    <a:gd name="connsiteX53" fmla="*/ 363527 w 437960"/>
                    <a:gd name="connsiteY53" fmla="*/ 223972 h 386097"/>
                    <a:gd name="connsiteX54" fmla="*/ 362086 w 437960"/>
                    <a:gd name="connsiteY54" fmla="*/ 233080 h 386097"/>
                    <a:gd name="connsiteX55" fmla="*/ 360165 w 437960"/>
                    <a:gd name="connsiteY55" fmla="*/ 242668 h 386097"/>
                    <a:gd name="connsiteX56" fmla="*/ 358244 w 437960"/>
                    <a:gd name="connsiteY56" fmla="*/ 251297 h 386097"/>
                    <a:gd name="connsiteX57" fmla="*/ 355843 w 437960"/>
                    <a:gd name="connsiteY57" fmla="*/ 259926 h 386097"/>
                    <a:gd name="connsiteX58" fmla="*/ 352481 w 437960"/>
                    <a:gd name="connsiteY58" fmla="*/ 269035 h 386097"/>
                    <a:gd name="connsiteX59" fmla="*/ 349599 w 437960"/>
                    <a:gd name="connsiteY59" fmla="*/ 277664 h 386097"/>
                    <a:gd name="connsiteX60" fmla="*/ 345758 w 437960"/>
                    <a:gd name="connsiteY60" fmla="*/ 285814 h 386097"/>
                    <a:gd name="connsiteX61" fmla="*/ 341436 w 437960"/>
                    <a:gd name="connsiteY61" fmla="*/ 294922 h 386097"/>
                    <a:gd name="connsiteX62" fmla="*/ 337594 w 437960"/>
                    <a:gd name="connsiteY62" fmla="*/ 303072 h 386097"/>
                    <a:gd name="connsiteX63" fmla="*/ 332792 w 437960"/>
                    <a:gd name="connsiteY63" fmla="*/ 310743 h 386097"/>
                    <a:gd name="connsiteX64" fmla="*/ 327509 w 437960"/>
                    <a:gd name="connsiteY64" fmla="*/ 318413 h 386097"/>
                    <a:gd name="connsiteX65" fmla="*/ 322707 w 437960"/>
                    <a:gd name="connsiteY65" fmla="*/ 326563 h 386097"/>
                    <a:gd name="connsiteX66" fmla="*/ 316944 w 437960"/>
                    <a:gd name="connsiteY66" fmla="*/ 334233 h 386097"/>
                    <a:gd name="connsiteX67" fmla="*/ 303978 w 437960"/>
                    <a:gd name="connsiteY67" fmla="*/ 324166 h 386097"/>
                    <a:gd name="connsiteX68" fmla="*/ 308780 w 437960"/>
                    <a:gd name="connsiteY68" fmla="*/ 316975 h 386097"/>
                    <a:gd name="connsiteX69" fmla="*/ 314063 w 437960"/>
                    <a:gd name="connsiteY69" fmla="*/ 309784 h 386097"/>
                    <a:gd name="connsiteX70" fmla="*/ 318865 w 437960"/>
                    <a:gd name="connsiteY70" fmla="*/ 302593 h 386097"/>
                    <a:gd name="connsiteX71" fmla="*/ 323667 w 437960"/>
                    <a:gd name="connsiteY71" fmla="*/ 295402 h 386097"/>
                    <a:gd name="connsiteX72" fmla="*/ 327029 w 437960"/>
                    <a:gd name="connsiteY72" fmla="*/ 287731 h 386097"/>
                    <a:gd name="connsiteX73" fmla="*/ 331351 w 437960"/>
                    <a:gd name="connsiteY73" fmla="*/ 279582 h 386097"/>
                    <a:gd name="connsiteX74" fmla="*/ 334232 w 437960"/>
                    <a:gd name="connsiteY74" fmla="*/ 271432 h 386097"/>
                    <a:gd name="connsiteX75" fmla="*/ 337594 w 437960"/>
                    <a:gd name="connsiteY75" fmla="*/ 263762 h 386097"/>
                    <a:gd name="connsiteX76" fmla="*/ 339995 w 437960"/>
                    <a:gd name="connsiteY76" fmla="*/ 255612 h 386097"/>
                    <a:gd name="connsiteX77" fmla="*/ 342396 w 437960"/>
                    <a:gd name="connsiteY77" fmla="*/ 246983 h 386097"/>
                    <a:gd name="connsiteX78" fmla="*/ 344317 w 437960"/>
                    <a:gd name="connsiteY78" fmla="*/ 238833 h 386097"/>
                    <a:gd name="connsiteX79" fmla="*/ 345758 w 437960"/>
                    <a:gd name="connsiteY79" fmla="*/ 230683 h 386097"/>
                    <a:gd name="connsiteX80" fmla="*/ 347198 w 437960"/>
                    <a:gd name="connsiteY80" fmla="*/ 221575 h 386097"/>
                    <a:gd name="connsiteX81" fmla="*/ 348639 w 437960"/>
                    <a:gd name="connsiteY81" fmla="*/ 212945 h 386097"/>
                    <a:gd name="connsiteX82" fmla="*/ 349119 w 437960"/>
                    <a:gd name="connsiteY82" fmla="*/ 204316 h 386097"/>
                    <a:gd name="connsiteX83" fmla="*/ 349119 w 437960"/>
                    <a:gd name="connsiteY83" fmla="*/ 195208 h 386097"/>
                    <a:gd name="connsiteX84" fmla="*/ 349119 w 437960"/>
                    <a:gd name="connsiteY84" fmla="*/ 186578 h 386097"/>
                    <a:gd name="connsiteX85" fmla="*/ 347679 w 437960"/>
                    <a:gd name="connsiteY85" fmla="*/ 177949 h 386097"/>
                    <a:gd name="connsiteX86" fmla="*/ 347198 w 437960"/>
                    <a:gd name="connsiteY86" fmla="*/ 168841 h 386097"/>
                    <a:gd name="connsiteX87" fmla="*/ 345758 w 437960"/>
                    <a:gd name="connsiteY87" fmla="*/ 160212 h 386097"/>
                    <a:gd name="connsiteX88" fmla="*/ 344317 w 437960"/>
                    <a:gd name="connsiteY88" fmla="*/ 151582 h 386097"/>
                    <a:gd name="connsiteX89" fmla="*/ 342396 w 437960"/>
                    <a:gd name="connsiteY89" fmla="*/ 142474 h 386097"/>
                    <a:gd name="connsiteX90" fmla="*/ 339515 w 437960"/>
                    <a:gd name="connsiteY90" fmla="*/ 134324 h 386097"/>
                    <a:gd name="connsiteX91" fmla="*/ 336633 w 437960"/>
                    <a:gd name="connsiteY91" fmla="*/ 126174 h 386097"/>
                    <a:gd name="connsiteX92" fmla="*/ 333272 w 437960"/>
                    <a:gd name="connsiteY92" fmla="*/ 117545 h 386097"/>
                    <a:gd name="connsiteX93" fmla="*/ 330390 w 437960"/>
                    <a:gd name="connsiteY93" fmla="*/ 109395 h 386097"/>
                    <a:gd name="connsiteX94" fmla="*/ 326068 w 437960"/>
                    <a:gd name="connsiteY94" fmla="*/ 101725 h 386097"/>
                    <a:gd name="connsiteX95" fmla="*/ 321746 w 437960"/>
                    <a:gd name="connsiteY95" fmla="*/ 94055 h 386097"/>
                    <a:gd name="connsiteX96" fmla="*/ 317424 w 437960"/>
                    <a:gd name="connsiteY96" fmla="*/ 85905 h 386097"/>
                    <a:gd name="connsiteX97" fmla="*/ 312622 w 437960"/>
                    <a:gd name="connsiteY97" fmla="*/ 78234 h 386097"/>
                    <a:gd name="connsiteX98" fmla="*/ 307339 w 437960"/>
                    <a:gd name="connsiteY98" fmla="*/ 71043 h 386097"/>
                    <a:gd name="connsiteX99" fmla="*/ 301577 w 437960"/>
                    <a:gd name="connsiteY99" fmla="*/ 64332 h 386097"/>
                    <a:gd name="connsiteX100" fmla="*/ 211296 w 437960"/>
                    <a:gd name="connsiteY100" fmla="*/ 26892 h 386097"/>
                    <a:gd name="connsiteX101" fmla="*/ 211296 w 437960"/>
                    <a:gd name="connsiteY101" fmla="*/ 121423 h 386097"/>
                    <a:gd name="connsiteX102" fmla="*/ 211296 w 437960"/>
                    <a:gd name="connsiteY102" fmla="*/ 268041 h 386097"/>
                    <a:gd name="connsiteX103" fmla="*/ 211296 w 437960"/>
                    <a:gd name="connsiteY103" fmla="*/ 361125 h 386097"/>
                    <a:gd name="connsiteX104" fmla="*/ 92623 w 437960"/>
                    <a:gd name="connsiteY104" fmla="*/ 268041 h 386097"/>
                    <a:gd name="connsiteX105" fmla="*/ 0 w 437960"/>
                    <a:gd name="connsiteY105" fmla="*/ 268041 h 386097"/>
                    <a:gd name="connsiteX106" fmla="*/ 0 w 437960"/>
                    <a:gd name="connsiteY106" fmla="*/ 195214 h 386097"/>
                    <a:gd name="connsiteX107" fmla="*/ 0 w 437960"/>
                    <a:gd name="connsiteY107" fmla="*/ 194732 h 386097"/>
                    <a:gd name="connsiteX108" fmla="*/ 0 w 437960"/>
                    <a:gd name="connsiteY108" fmla="*/ 121423 h 386097"/>
                    <a:gd name="connsiteX109" fmla="*/ 92623 w 437960"/>
                    <a:gd name="connsiteY109" fmla="*/ 121423 h 386097"/>
                    <a:gd name="connsiteX110" fmla="*/ 365312 w 437960"/>
                    <a:gd name="connsiteY110" fmla="*/ 0 h 386097"/>
                    <a:gd name="connsiteX111" fmla="*/ 373859 w 437960"/>
                    <a:gd name="connsiteY111" fmla="*/ 10097 h 386097"/>
                    <a:gd name="connsiteX112" fmla="*/ 382406 w 437960"/>
                    <a:gd name="connsiteY112" fmla="*/ 21156 h 386097"/>
                    <a:gd name="connsiteX113" fmla="*/ 389528 w 437960"/>
                    <a:gd name="connsiteY113" fmla="*/ 31734 h 386097"/>
                    <a:gd name="connsiteX114" fmla="*/ 396650 w 437960"/>
                    <a:gd name="connsiteY114" fmla="*/ 42793 h 386097"/>
                    <a:gd name="connsiteX115" fmla="*/ 402823 w 437960"/>
                    <a:gd name="connsiteY115" fmla="*/ 54813 h 386097"/>
                    <a:gd name="connsiteX116" fmla="*/ 408996 w 437960"/>
                    <a:gd name="connsiteY116" fmla="*/ 66353 h 386097"/>
                    <a:gd name="connsiteX117" fmla="*/ 414694 w 437960"/>
                    <a:gd name="connsiteY117" fmla="*/ 77893 h 386097"/>
                    <a:gd name="connsiteX118" fmla="*/ 418967 w 437960"/>
                    <a:gd name="connsiteY118" fmla="*/ 90394 h 386097"/>
                    <a:gd name="connsiteX119" fmla="*/ 423715 w 437960"/>
                    <a:gd name="connsiteY119" fmla="*/ 102895 h 386097"/>
                    <a:gd name="connsiteX120" fmla="*/ 427514 w 437960"/>
                    <a:gd name="connsiteY120" fmla="*/ 115396 h 386097"/>
                    <a:gd name="connsiteX121" fmla="*/ 430363 w 437960"/>
                    <a:gd name="connsiteY121" fmla="*/ 128379 h 386097"/>
                    <a:gd name="connsiteX122" fmla="*/ 433212 w 437960"/>
                    <a:gd name="connsiteY122" fmla="*/ 141361 h 386097"/>
                    <a:gd name="connsiteX123" fmla="*/ 435111 w 437960"/>
                    <a:gd name="connsiteY123" fmla="*/ 154343 h 386097"/>
                    <a:gd name="connsiteX124" fmla="*/ 436536 w 437960"/>
                    <a:gd name="connsiteY124" fmla="*/ 167806 h 386097"/>
                    <a:gd name="connsiteX125" fmla="*/ 437485 w 437960"/>
                    <a:gd name="connsiteY125" fmla="*/ 181269 h 386097"/>
                    <a:gd name="connsiteX126" fmla="*/ 437960 w 437960"/>
                    <a:gd name="connsiteY126" fmla="*/ 194251 h 386097"/>
                    <a:gd name="connsiteX127" fmla="*/ 437485 w 437960"/>
                    <a:gd name="connsiteY127" fmla="*/ 207714 h 386097"/>
                    <a:gd name="connsiteX128" fmla="*/ 436536 w 437960"/>
                    <a:gd name="connsiteY128" fmla="*/ 220696 h 386097"/>
                    <a:gd name="connsiteX129" fmla="*/ 435586 w 437960"/>
                    <a:gd name="connsiteY129" fmla="*/ 233678 h 386097"/>
                    <a:gd name="connsiteX130" fmla="*/ 433687 w 437960"/>
                    <a:gd name="connsiteY130" fmla="*/ 246660 h 386097"/>
                    <a:gd name="connsiteX131" fmla="*/ 430838 w 437960"/>
                    <a:gd name="connsiteY131" fmla="*/ 259161 h 386097"/>
                    <a:gd name="connsiteX132" fmla="*/ 427989 w 437960"/>
                    <a:gd name="connsiteY132" fmla="*/ 272143 h 386097"/>
                    <a:gd name="connsiteX133" fmla="*/ 424190 w 437960"/>
                    <a:gd name="connsiteY133" fmla="*/ 284164 h 386097"/>
                    <a:gd name="connsiteX134" fmla="*/ 419917 w 437960"/>
                    <a:gd name="connsiteY134" fmla="*/ 296665 h 386097"/>
                    <a:gd name="connsiteX135" fmla="*/ 415169 w 437960"/>
                    <a:gd name="connsiteY135" fmla="*/ 308685 h 386097"/>
                    <a:gd name="connsiteX136" fmla="*/ 409946 w 437960"/>
                    <a:gd name="connsiteY136" fmla="*/ 320706 h 386097"/>
                    <a:gd name="connsiteX137" fmla="*/ 404248 w 437960"/>
                    <a:gd name="connsiteY137" fmla="*/ 332726 h 386097"/>
                    <a:gd name="connsiteX138" fmla="*/ 398075 w 437960"/>
                    <a:gd name="connsiteY138" fmla="*/ 343304 h 386097"/>
                    <a:gd name="connsiteX139" fmla="*/ 390952 w 437960"/>
                    <a:gd name="connsiteY139" fmla="*/ 354844 h 386097"/>
                    <a:gd name="connsiteX140" fmla="*/ 383830 w 437960"/>
                    <a:gd name="connsiteY140" fmla="*/ 365903 h 386097"/>
                    <a:gd name="connsiteX141" fmla="*/ 376233 w 437960"/>
                    <a:gd name="connsiteY141" fmla="*/ 376000 h 386097"/>
                    <a:gd name="connsiteX142" fmla="*/ 367686 w 437960"/>
                    <a:gd name="connsiteY142" fmla="*/ 386097 h 386097"/>
                    <a:gd name="connsiteX143" fmla="*/ 355341 w 437960"/>
                    <a:gd name="connsiteY143" fmla="*/ 375519 h 386097"/>
                    <a:gd name="connsiteX144" fmla="*/ 363887 w 437960"/>
                    <a:gd name="connsiteY144" fmla="*/ 366384 h 386097"/>
                    <a:gd name="connsiteX145" fmla="*/ 371010 w 437960"/>
                    <a:gd name="connsiteY145" fmla="*/ 355806 h 386097"/>
                    <a:gd name="connsiteX146" fmla="*/ 377657 w 437960"/>
                    <a:gd name="connsiteY146" fmla="*/ 346189 h 386097"/>
                    <a:gd name="connsiteX147" fmla="*/ 384305 w 437960"/>
                    <a:gd name="connsiteY147" fmla="*/ 335611 h 386097"/>
                    <a:gd name="connsiteX148" fmla="*/ 390003 w 437960"/>
                    <a:gd name="connsiteY148" fmla="*/ 324552 h 386097"/>
                    <a:gd name="connsiteX149" fmla="*/ 395701 w 437960"/>
                    <a:gd name="connsiteY149" fmla="*/ 313974 h 386097"/>
                    <a:gd name="connsiteX150" fmla="*/ 399974 w 437960"/>
                    <a:gd name="connsiteY150" fmla="*/ 302435 h 386097"/>
                    <a:gd name="connsiteX151" fmla="*/ 404722 w 437960"/>
                    <a:gd name="connsiteY151" fmla="*/ 290895 h 386097"/>
                    <a:gd name="connsiteX152" fmla="*/ 408996 w 437960"/>
                    <a:gd name="connsiteY152" fmla="*/ 279356 h 386097"/>
                    <a:gd name="connsiteX153" fmla="*/ 411845 w 437960"/>
                    <a:gd name="connsiteY153" fmla="*/ 267816 h 386097"/>
                    <a:gd name="connsiteX154" fmla="*/ 415169 w 437960"/>
                    <a:gd name="connsiteY154" fmla="*/ 255795 h 386097"/>
                    <a:gd name="connsiteX155" fmla="*/ 417543 w 437960"/>
                    <a:gd name="connsiteY155" fmla="*/ 243775 h 386097"/>
                    <a:gd name="connsiteX156" fmla="*/ 419917 w 437960"/>
                    <a:gd name="connsiteY156" fmla="*/ 231754 h 386097"/>
                    <a:gd name="connsiteX157" fmla="*/ 420867 w 437960"/>
                    <a:gd name="connsiteY157" fmla="*/ 219253 h 386097"/>
                    <a:gd name="connsiteX158" fmla="*/ 421816 w 437960"/>
                    <a:gd name="connsiteY158" fmla="*/ 206752 h 386097"/>
                    <a:gd name="connsiteX159" fmla="*/ 421816 w 437960"/>
                    <a:gd name="connsiteY159" fmla="*/ 194251 h 386097"/>
                    <a:gd name="connsiteX160" fmla="*/ 421816 w 437960"/>
                    <a:gd name="connsiteY160" fmla="*/ 181749 h 386097"/>
                    <a:gd name="connsiteX161" fmla="*/ 420867 w 437960"/>
                    <a:gd name="connsiteY161" fmla="*/ 169248 h 386097"/>
                    <a:gd name="connsiteX162" fmla="*/ 418967 w 437960"/>
                    <a:gd name="connsiteY162" fmla="*/ 157228 h 386097"/>
                    <a:gd name="connsiteX163" fmla="*/ 417543 w 437960"/>
                    <a:gd name="connsiteY163" fmla="*/ 144726 h 386097"/>
                    <a:gd name="connsiteX164" fmla="*/ 415169 w 437960"/>
                    <a:gd name="connsiteY164" fmla="*/ 132225 h 386097"/>
                    <a:gd name="connsiteX165" fmla="*/ 411845 w 437960"/>
                    <a:gd name="connsiteY165" fmla="*/ 120205 h 386097"/>
                    <a:gd name="connsiteX166" fmla="*/ 408521 w 437960"/>
                    <a:gd name="connsiteY166" fmla="*/ 108184 h 386097"/>
                    <a:gd name="connsiteX167" fmla="*/ 404248 w 437960"/>
                    <a:gd name="connsiteY167" fmla="*/ 96164 h 386097"/>
                    <a:gd name="connsiteX168" fmla="*/ 399499 w 437960"/>
                    <a:gd name="connsiteY168" fmla="*/ 84624 h 386097"/>
                    <a:gd name="connsiteX169" fmla="*/ 394751 w 437960"/>
                    <a:gd name="connsiteY169" fmla="*/ 73565 h 386097"/>
                    <a:gd name="connsiteX170" fmla="*/ 389053 w 437960"/>
                    <a:gd name="connsiteY170" fmla="*/ 62026 h 386097"/>
                    <a:gd name="connsiteX171" fmla="*/ 382880 w 437960"/>
                    <a:gd name="connsiteY171" fmla="*/ 51448 h 386097"/>
                    <a:gd name="connsiteX172" fmla="*/ 376233 w 437960"/>
                    <a:gd name="connsiteY172" fmla="*/ 40870 h 386097"/>
                    <a:gd name="connsiteX173" fmla="*/ 369111 w 437960"/>
                    <a:gd name="connsiteY173" fmla="*/ 30292 h 386097"/>
                    <a:gd name="connsiteX174" fmla="*/ 361513 w 437960"/>
                    <a:gd name="connsiteY174" fmla="*/ 20675 h 386097"/>
                    <a:gd name="connsiteX175" fmla="*/ 353441 w 437960"/>
                    <a:gd name="connsiteY175" fmla="*/ 10578 h 386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</a:cxnLst>
                  <a:rect l="l" t="t" r="r" b="b"/>
                  <a:pathLst>
                    <a:path w="437960" h="386097">
                      <a:moveTo>
                        <a:pt x="261719" y="101806"/>
                      </a:moveTo>
                      <a:lnTo>
                        <a:pt x="268923" y="112343"/>
                      </a:lnTo>
                      <a:lnTo>
                        <a:pt x="274686" y="122401"/>
                      </a:lnTo>
                      <a:lnTo>
                        <a:pt x="279968" y="133418"/>
                      </a:lnTo>
                      <a:lnTo>
                        <a:pt x="284770" y="144913"/>
                      </a:lnTo>
                      <a:lnTo>
                        <a:pt x="287652" y="155929"/>
                      </a:lnTo>
                      <a:lnTo>
                        <a:pt x="290533" y="167903"/>
                      </a:lnTo>
                      <a:lnTo>
                        <a:pt x="291494" y="180356"/>
                      </a:lnTo>
                      <a:lnTo>
                        <a:pt x="291974" y="192330"/>
                      </a:lnTo>
                      <a:lnTo>
                        <a:pt x="291494" y="204783"/>
                      </a:lnTo>
                      <a:lnTo>
                        <a:pt x="290533" y="217236"/>
                      </a:lnTo>
                      <a:lnTo>
                        <a:pt x="287652" y="229210"/>
                      </a:lnTo>
                      <a:lnTo>
                        <a:pt x="284290" y="241184"/>
                      </a:lnTo>
                      <a:lnTo>
                        <a:pt x="279488" y="252200"/>
                      </a:lnTo>
                      <a:lnTo>
                        <a:pt x="274205" y="263695"/>
                      </a:lnTo>
                      <a:lnTo>
                        <a:pt x="267962" y="274232"/>
                      </a:lnTo>
                      <a:lnTo>
                        <a:pt x="260759" y="284290"/>
                      </a:lnTo>
                      <a:lnTo>
                        <a:pt x="247793" y="274711"/>
                      </a:lnTo>
                      <a:lnTo>
                        <a:pt x="254516" y="265132"/>
                      </a:lnTo>
                      <a:lnTo>
                        <a:pt x="260279" y="256031"/>
                      </a:lnTo>
                      <a:lnTo>
                        <a:pt x="265081" y="245973"/>
                      </a:lnTo>
                      <a:lnTo>
                        <a:pt x="268443" y="235915"/>
                      </a:lnTo>
                      <a:lnTo>
                        <a:pt x="271804" y="225378"/>
                      </a:lnTo>
                      <a:lnTo>
                        <a:pt x="274205" y="214362"/>
                      </a:lnTo>
                      <a:lnTo>
                        <a:pt x="275166" y="203825"/>
                      </a:lnTo>
                      <a:lnTo>
                        <a:pt x="275646" y="192330"/>
                      </a:lnTo>
                      <a:lnTo>
                        <a:pt x="275166" y="181314"/>
                      </a:lnTo>
                      <a:lnTo>
                        <a:pt x="274205" y="170776"/>
                      </a:lnTo>
                      <a:lnTo>
                        <a:pt x="272284" y="160239"/>
                      </a:lnTo>
                      <a:lnTo>
                        <a:pt x="268923" y="149702"/>
                      </a:lnTo>
                      <a:lnTo>
                        <a:pt x="265561" y="139644"/>
                      </a:lnTo>
                      <a:lnTo>
                        <a:pt x="260759" y="130065"/>
                      </a:lnTo>
                      <a:lnTo>
                        <a:pt x="254996" y="120965"/>
                      </a:lnTo>
                      <a:lnTo>
                        <a:pt x="248753" y="111864"/>
                      </a:lnTo>
                      <a:close/>
                      <a:moveTo>
                        <a:pt x="314063" y="53785"/>
                      </a:moveTo>
                      <a:lnTo>
                        <a:pt x="320306" y="61935"/>
                      </a:lnTo>
                      <a:lnTo>
                        <a:pt x="325588" y="69605"/>
                      </a:lnTo>
                      <a:lnTo>
                        <a:pt x="331351" y="77276"/>
                      </a:lnTo>
                      <a:lnTo>
                        <a:pt x="336153" y="85425"/>
                      </a:lnTo>
                      <a:lnTo>
                        <a:pt x="340475" y="94055"/>
                      </a:lnTo>
                      <a:lnTo>
                        <a:pt x="344797" y="102684"/>
                      </a:lnTo>
                      <a:lnTo>
                        <a:pt x="348639" y="111313"/>
                      </a:lnTo>
                      <a:lnTo>
                        <a:pt x="352001" y="120421"/>
                      </a:lnTo>
                      <a:lnTo>
                        <a:pt x="355363" y="129530"/>
                      </a:lnTo>
                      <a:lnTo>
                        <a:pt x="357764" y="138639"/>
                      </a:lnTo>
                      <a:lnTo>
                        <a:pt x="359685" y="147747"/>
                      </a:lnTo>
                      <a:lnTo>
                        <a:pt x="362086" y="156856"/>
                      </a:lnTo>
                      <a:lnTo>
                        <a:pt x="363527" y="166923"/>
                      </a:lnTo>
                      <a:lnTo>
                        <a:pt x="364487" y="176032"/>
                      </a:lnTo>
                      <a:lnTo>
                        <a:pt x="364967" y="186099"/>
                      </a:lnTo>
                      <a:lnTo>
                        <a:pt x="364967" y="195208"/>
                      </a:lnTo>
                      <a:lnTo>
                        <a:pt x="364967" y="205275"/>
                      </a:lnTo>
                      <a:lnTo>
                        <a:pt x="364487" y="214384"/>
                      </a:lnTo>
                      <a:lnTo>
                        <a:pt x="363527" y="223972"/>
                      </a:lnTo>
                      <a:lnTo>
                        <a:pt x="362086" y="233080"/>
                      </a:lnTo>
                      <a:lnTo>
                        <a:pt x="360165" y="242668"/>
                      </a:lnTo>
                      <a:lnTo>
                        <a:pt x="358244" y="251297"/>
                      </a:lnTo>
                      <a:lnTo>
                        <a:pt x="355843" y="259926"/>
                      </a:lnTo>
                      <a:lnTo>
                        <a:pt x="352481" y="269035"/>
                      </a:lnTo>
                      <a:lnTo>
                        <a:pt x="349599" y="277664"/>
                      </a:lnTo>
                      <a:lnTo>
                        <a:pt x="345758" y="285814"/>
                      </a:lnTo>
                      <a:lnTo>
                        <a:pt x="341436" y="294922"/>
                      </a:lnTo>
                      <a:lnTo>
                        <a:pt x="337594" y="303072"/>
                      </a:lnTo>
                      <a:lnTo>
                        <a:pt x="332792" y="310743"/>
                      </a:lnTo>
                      <a:lnTo>
                        <a:pt x="327509" y="318413"/>
                      </a:lnTo>
                      <a:lnTo>
                        <a:pt x="322707" y="326563"/>
                      </a:lnTo>
                      <a:lnTo>
                        <a:pt x="316944" y="334233"/>
                      </a:lnTo>
                      <a:lnTo>
                        <a:pt x="303978" y="324166"/>
                      </a:lnTo>
                      <a:lnTo>
                        <a:pt x="308780" y="316975"/>
                      </a:lnTo>
                      <a:lnTo>
                        <a:pt x="314063" y="309784"/>
                      </a:lnTo>
                      <a:lnTo>
                        <a:pt x="318865" y="302593"/>
                      </a:lnTo>
                      <a:lnTo>
                        <a:pt x="323667" y="295402"/>
                      </a:lnTo>
                      <a:lnTo>
                        <a:pt x="327029" y="287731"/>
                      </a:lnTo>
                      <a:lnTo>
                        <a:pt x="331351" y="279582"/>
                      </a:lnTo>
                      <a:lnTo>
                        <a:pt x="334232" y="271432"/>
                      </a:lnTo>
                      <a:lnTo>
                        <a:pt x="337594" y="263762"/>
                      </a:lnTo>
                      <a:lnTo>
                        <a:pt x="339995" y="255612"/>
                      </a:lnTo>
                      <a:lnTo>
                        <a:pt x="342396" y="246983"/>
                      </a:lnTo>
                      <a:lnTo>
                        <a:pt x="344317" y="238833"/>
                      </a:lnTo>
                      <a:lnTo>
                        <a:pt x="345758" y="230683"/>
                      </a:lnTo>
                      <a:lnTo>
                        <a:pt x="347198" y="221575"/>
                      </a:lnTo>
                      <a:lnTo>
                        <a:pt x="348639" y="212945"/>
                      </a:lnTo>
                      <a:lnTo>
                        <a:pt x="349119" y="204316"/>
                      </a:lnTo>
                      <a:lnTo>
                        <a:pt x="349119" y="195208"/>
                      </a:lnTo>
                      <a:lnTo>
                        <a:pt x="349119" y="186578"/>
                      </a:lnTo>
                      <a:lnTo>
                        <a:pt x="347679" y="177949"/>
                      </a:lnTo>
                      <a:lnTo>
                        <a:pt x="347198" y="168841"/>
                      </a:lnTo>
                      <a:lnTo>
                        <a:pt x="345758" y="160212"/>
                      </a:lnTo>
                      <a:lnTo>
                        <a:pt x="344317" y="151582"/>
                      </a:lnTo>
                      <a:lnTo>
                        <a:pt x="342396" y="142474"/>
                      </a:lnTo>
                      <a:lnTo>
                        <a:pt x="339515" y="134324"/>
                      </a:lnTo>
                      <a:lnTo>
                        <a:pt x="336633" y="126174"/>
                      </a:lnTo>
                      <a:lnTo>
                        <a:pt x="333272" y="117545"/>
                      </a:lnTo>
                      <a:lnTo>
                        <a:pt x="330390" y="109395"/>
                      </a:lnTo>
                      <a:lnTo>
                        <a:pt x="326068" y="101725"/>
                      </a:lnTo>
                      <a:lnTo>
                        <a:pt x="321746" y="94055"/>
                      </a:lnTo>
                      <a:lnTo>
                        <a:pt x="317424" y="85905"/>
                      </a:lnTo>
                      <a:lnTo>
                        <a:pt x="312622" y="78234"/>
                      </a:lnTo>
                      <a:lnTo>
                        <a:pt x="307339" y="71043"/>
                      </a:lnTo>
                      <a:lnTo>
                        <a:pt x="301577" y="64332"/>
                      </a:lnTo>
                      <a:close/>
                      <a:moveTo>
                        <a:pt x="211296" y="26892"/>
                      </a:moveTo>
                      <a:lnTo>
                        <a:pt x="211296" y="121423"/>
                      </a:lnTo>
                      <a:lnTo>
                        <a:pt x="211296" y="268041"/>
                      </a:lnTo>
                      <a:lnTo>
                        <a:pt x="211296" y="361125"/>
                      </a:lnTo>
                      <a:lnTo>
                        <a:pt x="92623" y="268041"/>
                      </a:lnTo>
                      <a:lnTo>
                        <a:pt x="0" y="268041"/>
                      </a:lnTo>
                      <a:lnTo>
                        <a:pt x="0" y="195214"/>
                      </a:lnTo>
                      <a:lnTo>
                        <a:pt x="0" y="194732"/>
                      </a:lnTo>
                      <a:lnTo>
                        <a:pt x="0" y="121423"/>
                      </a:lnTo>
                      <a:lnTo>
                        <a:pt x="92623" y="121423"/>
                      </a:lnTo>
                      <a:close/>
                      <a:moveTo>
                        <a:pt x="365312" y="0"/>
                      </a:moveTo>
                      <a:lnTo>
                        <a:pt x="373859" y="10097"/>
                      </a:lnTo>
                      <a:lnTo>
                        <a:pt x="382406" y="21156"/>
                      </a:lnTo>
                      <a:lnTo>
                        <a:pt x="389528" y="31734"/>
                      </a:lnTo>
                      <a:lnTo>
                        <a:pt x="396650" y="42793"/>
                      </a:lnTo>
                      <a:lnTo>
                        <a:pt x="402823" y="54813"/>
                      </a:lnTo>
                      <a:lnTo>
                        <a:pt x="408996" y="66353"/>
                      </a:lnTo>
                      <a:lnTo>
                        <a:pt x="414694" y="77893"/>
                      </a:lnTo>
                      <a:lnTo>
                        <a:pt x="418967" y="90394"/>
                      </a:lnTo>
                      <a:lnTo>
                        <a:pt x="423715" y="102895"/>
                      </a:lnTo>
                      <a:lnTo>
                        <a:pt x="427514" y="115396"/>
                      </a:lnTo>
                      <a:lnTo>
                        <a:pt x="430363" y="128379"/>
                      </a:lnTo>
                      <a:lnTo>
                        <a:pt x="433212" y="141361"/>
                      </a:lnTo>
                      <a:lnTo>
                        <a:pt x="435111" y="154343"/>
                      </a:lnTo>
                      <a:lnTo>
                        <a:pt x="436536" y="167806"/>
                      </a:lnTo>
                      <a:lnTo>
                        <a:pt x="437485" y="181269"/>
                      </a:lnTo>
                      <a:lnTo>
                        <a:pt x="437960" y="194251"/>
                      </a:lnTo>
                      <a:lnTo>
                        <a:pt x="437485" y="207714"/>
                      </a:lnTo>
                      <a:lnTo>
                        <a:pt x="436536" y="220696"/>
                      </a:lnTo>
                      <a:lnTo>
                        <a:pt x="435586" y="233678"/>
                      </a:lnTo>
                      <a:lnTo>
                        <a:pt x="433687" y="246660"/>
                      </a:lnTo>
                      <a:lnTo>
                        <a:pt x="430838" y="259161"/>
                      </a:lnTo>
                      <a:lnTo>
                        <a:pt x="427989" y="272143"/>
                      </a:lnTo>
                      <a:lnTo>
                        <a:pt x="424190" y="284164"/>
                      </a:lnTo>
                      <a:lnTo>
                        <a:pt x="419917" y="296665"/>
                      </a:lnTo>
                      <a:lnTo>
                        <a:pt x="415169" y="308685"/>
                      </a:lnTo>
                      <a:lnTo>
                        <a:pt x="409946" y="320706"/>
                      </a:lnTo>
                      <a:lnTo>
                        <a:pt x="404248" y="332726"/>
                      </a:lnTo>
                      <a:lnTo>
                        <a:pt x="398075" y="343304"/>
                      </a:lnTo>
                      <a:lnTo>
                        <a:pt x="390952" y="354844"/>
                      </a:lnTo>
                      <a:lnTo>
                        <a:pt x="383830" y="365903"/>
                      </a:lnTo>
                      <a:lnTo>
                        <a:pt x="376233" y="376000"/>
                      </a:lnTo>
                      <a:lnTo>
                        <a:pt x="367686" y="386097"/>
                      </a:lnTo>
                      <a:lnTo>
                        <a:pt x="355341" y="375519"/>
                      </a:lnTo>
                      <a:lnTo>
                        <a:pt x="363887" y="366384"/>
                      </a:lnTo>
                      <a:lnTo>
                        <a:pt x="371010" y="355806"/>
                      </a:lnTo>
                      <a:lnTo>
                        <a:pt x="377657" y="346189"/>
                      </a:lnTo>
                      <a:lnTo>
                        <a:pt x="384305" y="335611"/>
                      </a:lnTo>
                      <a:lnTo>
                        <a:pt x="390003" y="324552"/>
                      </a:lnTo>
                      <a:lnTo>
                        <a:pt x="395701" y="313974"/>
                      </a:lnTo>
                      <a:lnTo>
                        <a:pt x="399974" y="302435"/>
                      </a:lnTo>
                      <a:lnTo>
                        <a:pt x="404722" y="290895"/>
                      </a:lnTo>
                      <a:lnTo>
                        <a:pt x="408996" y="279356"/>
                      </a:lnTo>
                      <a:lnTo>
                        <a:pt x="411845" y="267816"/>
                      </a:lnTo>
                      <a:lnTo>
                        <a:pt x="415169" y="255795"/>
                      </a:lnTo>
                      <a:lnTo>
                        <a:pt x="417543" y="243775"/>
                      </a:lnTo>
                      <a:lnTo>
                        <a:pt x="419917" y="231754"/>
                      </a:lnTo>
                      <a:lnTo>
                        <a:pt x="420867" y="219253"/>
                      </a:lnTo>
                      <a:lnTo>
                        <a:pt x="421816" y="206752"/>
                      </a:lnTo>
                      <a:lnTo>
                        <a:pt x="421816" y="194251"/>
                      </a:lnTo>
                      <a:lnTo>
                        <a:pt x="421816" y="181749"/>
                      </a:lnTo>
                      <a:lnTo>
                        <a:pt x="420867" y="169248"/>
                      </a:lnTo>
                      <a:lnTo>
                        <a:pt x="418967" y="157228"/>
                      </a:lnTo>
                      <a:lnTo>
                        <a:pt x="417543" y="144726"/>
                      </a:lnTo>
                      <a:lnTo>
                        <a:pt x="415169" y="132225"/>
                      </a:lnTo>
                      <a:lnTo>
                        <a:pt x="411845" y="120205"/>
                      </a:lnTo>
                      <a:lnTo>
                        <a:pt x="408521" y="108184"/>
                      </a:lnTo>
                      <a:lnTo>
                        <a:pt x="404248" y="96164"/>
                      </a:lnTo>
                      <a:lnTo>
                        <a:pt x="399499" y="84624"/>
                      </a:lnTo>
                      <a:lnTo>
                        <a:pt x="394751" y="73565"/>
                      </a:lnTo>
                      <a:lnTo>
                        <a:pt x="389053" y="62026"/>
                      </a:lnTo>
                      <a:lnTo>
                        <a:pt x="382880" y="51448"/>
                      </a:lnTo>
                      <a:lnTo>
                        <a:pt x="376233" y="40870"/>
                      </a:lnTo>
                      <a:lnTo>
                        <a:pt x="369111" y="30292"/>
                      </a:lnTo>
                      <a:lnTo>
                        <a:pt x="361513" y="20675"/>
                      </a:lnTo>
                      <a:lnTo>
                        <a:pt x="353441" y="10578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85000" lnSpcReduction="10000"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8" name="îṣḷíḑe">
                <a:extLst>
                  <a:ext uri="{FF2B5EF4-FFF2-40B4-BE49-F238E27FC236}">
                    <a16:creationId xmlns:a16="http://schemas.microsoft.com/office/drawing/2014/main" id="{EA2F29F0-E597-4B63-9168-048FE7AE0428}"/>
                  </a:ext>
                </a:extLst>
              </p:cNvPr>
              <p:cNvSpPr/>
              <p:nvPr/>
            </p:nvSpPr>
            <p:spPr bwMode="auto">
              <a:xfrm>
                <a:off x="674065" y="4622502"/>
                <a:ext cx="3078414" cy="904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9" name="ï$ľïḋè">
                <a:extLst>
                  <a:ext uri="{FF2B5EF4-FFF2-40B4-BE49-F238E27FC236}">
                    <a16:creationId xmlns:a16="http://schemas.microsoft.com/office/drawing/2014/main" id="{79D30A5E-95F0-4EF0-960E-A555FD3D39C9}"/>
                  </a:ext>
                </a:extLst>
              </p:cNvPr>
              <p:cNvSpPr txBox="1"/>
              <p:nvPr/>
            </p:nvSpPr>
            <p:spPr bwMode="auto">
              <a:xfrm>
                <a:off x="674065" y="4180696"/>
                <a:ext cx="307841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7" name="iṣḷïďê">
              <a:extLst>
                <a:ext uri="{FF2B5EF4-FFF2-40B4-BE49-F238E27FC236}">
                  <a16:creationId xmlns:a16="http://schemas.microsoft.com/office/drawing/2014/main" id="{90F9C16E-D413-44CF-865B-ABEE05ED17EC}"/>
                </a:ext>
              </a:extLst>
            </p:cNvPr>
            <p:cNvGrpSpPr/>
            <p:nvPr/>
          </p:nvGrpSpPr>
          <p:grpSpPr>
            <a:xfrm>
              <a:off x="7706791" y="4662723"/>
              <a:ext cx="647220" cy="647759"/>
              <a:chOff x="2022983" y="3536475"/>
              <a:chExt cx="538226" cy="538674"/>
            </a:xfrm>
          </p:grpSpPr>
          <p:sp>
            <p:nvSpPr>
              <p:cNvPr id="25" name="iSḻïdè">
                <a:extLst>
                  <a:ext uri="{FF2B5EF4-FFF2-40B4-BE49-F238E27FC236}">
                    <a16:creationId xmlns:a16="http://schemas.microsoft.com/office/drawing/2014/main" id="{B94FA8C5-89A0-499A-8FB8-030F290B1D37}"/>
                  </a:ext>
                </a:extLst>
              </p:cNvPr>
              <p:cNvSpPr/>
              <p:nvPr/>
            </p:nvSpPr>
            <p:spPr>
              <a:xfrm>
                <a:off x="2022983" y="3536475"/>
                <a:ext cx="538226" cy="53867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 sz="14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ïśľïďê">
                <a:extLst>
                  <a:ext uri="{FF2B5EF4-FFF2-40B4-BE49-F238E27FC236}">
                    <a16:creationId xmlns:a16="http://schemas.microsoft.com/office/drawing/2014/main" id="{381B3160-1DD1-437A-9885-252FDA8121C8}"/>
                  </a:ext>
                </a:extLst>
              </p:cNvPr>
              <p:cNvSpPr/>
              <p:nvPr/>
            </p:nvSpPr>
            <p:spPr bwMode="auto">
              <a:xfrm>
                <a:off x="2151888" y="3682209"/>
                <a:ext cx="280416" cy="247208"/>
              </a:xfrm>
              <a:custGeom>
                <a:avLst/>
                <a:gdLst>
                  <a:gd name="connsiteX0" fmla="*/ 261719 w 437960"/>
                  <a:gd name="connsiteY0" fmla="*/ 101806 h 386097"/>
                  <a:gd name="connsiteX1" fmla="*/ 268923 w 437960"/>
                  <a:gd name="connsiteY1" fmla="*/ 112343 h 386097"/>
                  <a:gd name="connsiteX2" fmla="*/ 274686 w 437960"/>
                  <a:gd name="connsiteY2" fmla="*/ 122401 h 386097"/>
                  <a:gd name="connsiteX3" fmla="*/ 279968 w 437960"/>
                  <a:gd name="connsiteY3" fmla="*/ 133418 h 386097"/>
                  <a:gd name="connsiteX4" fmla="*/ 284770 w 437960"/>
                  <a:gd name="connsiteY4" fmla="*/ 144913 h 386097"/>
                  <a:gd name="connsiteX5" fmla="*/ 287652 w 437960"/>
                  <a:gd name="connsiteY5" fmla="*/ 155929 h 386097"/>
                  <a:gd name="connsiteX6" fmla="*/ 290533 w 437960"/>
                  <a:gd name="connsiteY6" fmla="*/ 167903 h 386097"/>
                  <a:gd name="connsiteX7" fmla="*/ 291494 w 437960"/>
                  <a:gd name="connsiteY7" fmla="*/ 180356 h 386097"/>
                  <a:gd name="connsiteX8" fmla="*/ 291974 w 437960"/>
                  <a:gd name="connsiteY8" fmla="*/ 192330 h 386097"/>
                  <a:gd name="connsiteX9" fmla="*/ 291494 w 437960"/>
                  <a:gd name="connsiteY9" fmla="*/ 204783 h 386097"/>
                  <a:gd name="connsiteX10" fmla="*/ 290533 w 437960"/>
                  <a:gd name="connsiteY10" fmla="*/ 217236 h 386097"/>
                  <a:gd name="connsiteX11" fmla="*/ 287652 w 437960"/>
                  <a:gd name="connsiteY11" fmla="*/ 229210 h 386097"/>
                  <a:gd name="connsiteX12" fmla="*/ 284290 w 437960"/>
                  <a:gd name="connsiteY12" fmla="*/ 241184 h 386097"/>
                  <a:gd name="connsiteX13" fmla="*/ 279488 w 437960"/>
                  <a:gd name="connsiteY13" fmla="*/ 252200 h 386097"/>
                  <a:gd name="connsiteX14" fmla="*/ 274205 w 437960"/>
                  <a:gd name="connsiteY14" fmla="*/ 263695 h 386097"/>
                  <a:gd name="connsiteX15" fmla="*/ 267962 w 437960"/>
                  <a:gd name="connsiteY15" fmla="*/ 274232 h 386097"/>
                  <a:gd name="connsiteX16" fmla="*/ 260759 w 437960"/>
                  <a:gd name="connsiteY16" fmla="*/ 284290 h 386097"/>
                  <a:gd name="connsiteX17" fmla="*/ 247793 w 437960"/>
                  <a:gd name="connsiteY17" fmla="*/ 274711 h 386097"/>
                  <a:gd name="connsiteX18" fmla="*/ 254516 w 437960"/>
                  <a:gd name="connsiteY18" fmla="*/ 265132 h 386097"/>
                  <a:gd name="connsiteX19" fmla="*/ 260279 w 437960"/>
                  <a:gd name="connsiteY19" fmla="*/ 256031 h 386097"/>
                  <a:gd name="connsiteX20" fmla="*/ 265081 w 437960"/>
                  <a:gd name="connsiteY20" fmla="*/ 245973 h 386097"/>
                  <a:gd name="connsiteX21" fmla="*/ 268443 w 437960"/>
                  <a:gd name="connsiteY21" fmla="*/ 235915 h 386097"/>
                  <a:gd name="connsiteX22" fmla="*/ 271804 w 437960"/>
                  <a:gd name="connsiteY22" fmla="*/ 225378 h 386097"/>
                  <a:gd name="connsiteX23" fmla="*/ 274205 w 437960"/>
                  <a:gd name="connsiteY23" fmla="*/ 214362 h 386097"/>
                  <a:gd name="connsiteX24" fmla="*/ 275166 w 437960"/>
                  <a:gd name="connsiteY24" fmla="*/ 203825 h 386097"/>
                  <a:gd name="connsiteX25" fmla="*/ 275646 w 437960"/>
                  <a:gd name="connsiteY25" fmla="*/ 192330 h 386097"/>
                  <a:gd name="connsiteX26" fmla="*/ 275166 w 437960"/>
                  <a:gd name="connsiteY26" fmla="*/ 181314 h 386097"/>
                  <a:gd name="connsiteX27" fmla="*/ 274205 w 437960"/>
                  <a:gd name="connsiteY27" fmla="*/ 170776 h 386097"/>
                  <a:gd name="connsiteX28" fmla="*/ 272284 w 437960"/>
                  <a:gd name="connsiteY28" fmla="*/ 160239 h 386097"/>
                  <a:gd name="connsiteX29" fmla="*/ 268923 w 437960"/>
                  <a:gd name="connsiteY29" fmla="*/ 149702 h 386097"/>
                  <a:gd name="connsiteX30" fmla="*/ 265561 w 437960"/>
                  <a:gd name="connsiteY30" fmla="*/ 139644 h 386097"/>
                  <a:gd name="connsiteX31" fmla="*/ 260759 w 437960"/>
                  <a:gd name="connsiteY31" fmla="*/ 130065 h 386097"/>
                  <a:gd name="connsiteX32" fmla="*/ 254996 w 437960"/>
                  <a:gd name="connsiteY32" fmla="*/ 120965 h 386097"/>
                  <a:gd name="connsiteX33" fmla="*/ 248753 w 437960"/>
                  <a:gd name="connsiteY33" fmla="*/ 111864 h 386097"/>
                  <a:gd name="connsiteX34" fmla="*/ 314063 w 437960"/>
                  <a:gd name="connsiteY34" fmla="*/ 53785 h 386097"/>
                  <a:gd name="connsiteX35" fmla="*/ 320306 w 437960"/>
                  <a:gd name="connsiteY35" fmla="*/ 61935 h 386097"/>
                  <a:gd name="connsiteX36" fmla="*/ 325588 w 437960"/>
                  <a:gd name="connsiteY36" fmla="*/ 69605 h 386097"/>
                  <a:gd name="connsiteX37" fmla="*/ 331351 w 437960"/>
                  <a:gd name="connsiteY37" fmla="*/ 77276 h 386097"/>
                  <a:gd name="connsiteX38" fmla="*/ 336153 w 437960"/>
                  <a:gd name="connsiteY38" fmla="*/ 85425 h 386097"/>
                  <a:gd name="connsiteX39" fmla="*/ 340475 w 437960"/>
                  <a:gd name="connsiteY39" fmla="*/ 94055 h 386097"/>
                  <a:gd name="connsiteX40" fmla="*/ 344797 w 437960"/>
                  <a:gd name="connsiteY40" fmla="*/ 102684 h 386097"/>
                  <a:gd name="connsiteX41" fmla="*/ 348639 w 437960"/>
                  <a:gd name="connsiteY41" fmla="*/ 111313 h 386097"/>
                  <a:gd name="connsiteX42" fmla="*/ 352001 w 437960"/>
                  <a:gd name="connsiteY42" fmla="*/ 120421 h 386097"/>
                  <a:gd name="connsiteX43" fmla="*/ 355363 w 437960"/>
                  <a:gd name="connsiteY43" fmla="*/ 129530 h 386097"/>
                  <a:gd name="connsiteX44" fmla="*/ 357764 w 437960"/>
                  <a:gd name="connsiteY44" fmla="*/ 138639 h 386097"/>
                  <a:gd name="connsiteX45" fmla="*/ 359685 w 437960"/>
                  <a:gd name="connsiteY45" fmla="*/ 147747 h 386097"/>
                  <a:gd name="connsiteX46" fmla="*/ 362086 w 437960"/>
                  <a:gd name="connsiteY46" fmla="*/ 156856 h 386097"/>
                  <a:gd name="connsiteX47" fmla="*/ 363527 w 437960"/>
                  <a:gd name="connsiteY47" fmla="*/ 166923 h 386097"/>
                  <a:gd name="connsiteX48" fmla="*/ 364487 w 437960"/>
                  <a:gd name="connsiteY48" fmla="*/ 176032 h 386097"/>
                  <a:gd name="connsiteX49" fmla="*/ 364967 w 437960"/>
                  <a:gd name="connsiteY49" fmla="*/ 186099 h 386097"/>
                  <a:gd name="connsiteX50" fmla="*/ 364967 w 437960"/>
                  <a:gd name="connsiteY50" fmla="*/ 195208 h 386097"/>
                  <a:gd name="connsiteX51" fmla="*/ 364967 w 437960"/>
                  <a:gd name="connsiteY51" fmla="*/ 205275 h 386097"/>
                  <a:gd name="connsiteX52" fmla="*/ 364487 w 437960"/>
                  <a:gd name="connsiteY52" fmla="*/ 214384 h 386097"/>
                  <a:gd name="connsiteX53" fmla="*/ 363527 w 437960"/>
                  <a:gd name="connsiteY53" fmla="*/ 223972 h 386097"/>
                  <a:gd name="connsiteX54" fmla="*/ 362086 w 437960"/>
                  <a:gd name="connsiteY54" fmla="*/ 233080 h 386097"/>
                  <a:gd name="connsiteX55" fmla="*/ 360165 w 437960"/>
                  <a:gd name="connsiteY55" fmla="*/ 242668 h 386097"/>
                  <a:gd name="connsiteX56" fmla="*/ 358244 w 437960"/>
                  <a:gd name="connsiteY56" fmla="*/ 251297 h 386097"/>
                  <a:gd name="connsiteX57" fmla="*/ 355843 w 437960"/>
                  <a:gd name="connsiteY57" fmla="*/ 259926 h 386097"/>
                  <a:gd name="connsiteX58" fmla="*/ 352481 w 437960"/>
                  <a:gd name="connsiteY58" fmla="*/ 269035 h 386097"/>
                  <a:gd name="connsiteX59" fmla="*/ 349599 w 437960"/>
                  <a:gd name="connsiteY59" fmla="*/ 277664 h 386097"/>
                  <a:gd name="connsiteX60" fmla="*/ 345758 w 437960"/>
                  <a:gd name="connsiteY60" fmla="*/ 285814 h 386097"/>
                  <a:gd name="connsiteX61" fmla="*/ 341436 w 437960"/>
                  <a:gd name="connsiteY61" fmla="*/ 294922 h 386097"/>
                  <a:gd name="connsiteX62" fmla="*/ 337594 w 437960"/>
                  <a:gd name="connsiteY62" fmla="*/ 303072 h 386097"/>
                  <a:gd name="connsiteX63" fmla="*/ 332792 w 437960"/>
                  <a:gd name="connsiteY63" fmla="*/ 310743 h 386097"/>
                  <a:gd name="connsiteX64" fmla="*/ 327509 w 437960"/>
                  <a:gd name="connsiteY64" fmla="*/ 318413 h 386097"/>
                  <a:gd name="connsiteX65" fmla="*/ 322707 w 437960"/>
                  <a:gd name="connsiteY65" fmla="*/ 326563 h 386097"/>
                  <a:gd name="connsiteX66" fmla="*/ 316944 w 437960"/>
                  <a:gd name="connsiteY66" fmla="*/ 334233 h 386097"/>
                  <a:gd name="connsiteX67" fmla="*/ 303978 w 437960"/>
                  <a:gd name="connsiteY67" fmla="*/ 324166 h 386097"/>
                  <a:gd name="connsiteX68" fmla="*/ 308780 w 437960"/>
                  <a:gd name="connsiteY68" fmla="*/ 316975 h 386097"/>
                  <a:gd name="connsiteX69" fmla="*/ 314063 w 437960"/>
                  <a:gd name="connsiteY69" fmla="*/ 309784 h 386097"/>
                  <a:gd name="connsiteX70" fmla="*/ 318865 w 437960"/>
                  <a:gd name="connsiteY70" fmla="*/ 302593 h 386097"/>
                  <a:gd name="connsiteX71" fmla="*/ 323667 w 437960"/>
                  <a:gd name="connsiteY71" fmla="*/ 295402 h 386097"/>
                  <a:gd name="connsiteX72" fmla="*/ 327029 w 437960"/>
                  <a:gd name="connsiteY72" fmla="*/ 287731 h 386097"/>
                  <a:gd name="connsiteX73" fmla="*/ 331351 w 437960"/>
                  <a:gd name="connsiteY73" fmla="*/ 279582 h 386097"/>
                  <a:gd name="connsiteX74" fmla="*/ 334232 w 437960"/>
                  <a:gd name="connsiteY74" fmla="*/ 271432 h 386097"/>
                  <a:gd name="connsiteX75" fmla="*/ 337594 w 437960"/>
                  <a:gd name="connsiteY75" fmla="*/ 263762 h 386097"/>
                  <a:gd name="connsiteX76" fmla="*/ 339995 w 437960"/>
                  <a:gd name="connsiteY76" fmla="*/ 255612 h 386097"/>
                  <a:gd name="connsiteX77" fmla="*/ 342396 w 437960"/>
                  <a:gd name="connsiteY77" fmla="*/ 246983 h 386097"/>
                  <a:gd name="connsiteX78" fmla="*/ 344317 w 437960"/>
                  <a:gd name="connsiteY78" fmla="*/ 238833 h 386097"/>
                  <a:gd name="connsiteX79" fmla="*/ 345758 w 437960"/>
                  <a:gd name="connsiteY79" fmla="*/ 230683 h 386097"/>
                  <a:gd name="connsiteX80" fmla="*/ 347198 w 437960"/>
                  <a:gd name="connsiteY80" fmla="*/ 221575 h 386097"/>
                  <a:gd name="connsiteX81" fmla="*/ 348639 w 437960"/>
                  <a:gd name="connsiteY81" fmla="*/ 212945 h 386097"/>
                  <a:gd name="connsiteX82" fmla="*/ 349119 w 437960"/>
                  <a:gd name="connsiteY82" fmla="*/ 204316 h 386097"/>
                  <a:gd name="connsiteX83" fmla="*/ 349119 w 437960"/>
                  <a:gd name="connsiteY83" fmla="*/ 195208 h 386097"/>
                  <a:gd name="connsiteX84" fmla="*/ 349119 w 437960"/>
                  <a:gd name="connsiteY84" fmla="*/ 186578 h 386097"/>
                  <a:gd name="connsiteX85" fmla="*/ 347679 w 437960"/>
                  <a:gd name="connsiteY85" fmla="*/ 177949 h 386097"/>
                  <a:gd name="connsiteX86" fmla="*/ 347198 w 437960"/>
                  <a:gd name="connsiteY86" fmla="*/ 168841 h 386097"/>
                  <a:gd name="connsiteX87" fmla="*/ 345758 w 437960"/>
                  <a:gd name="connsiteY87" fmla="*/ 160212 h 386097"/>
                  <a:gd name="connsiteX88" fmla="*/ 344317 w 437960"/>
                  <a:gd name="connsiteY88" fmla="*/ 151582 h 386097"/>
                  <a:gd name="connsiteX89" fmla="*/ 342396 w 437960"/>
                  <a:gd name="connsiteY89" fmla="*/ 142474 h 386097"/>
                  <a:gd name="connsiteX90" fmla="*/ 339515 w 437960"/>
                  <a:gd name="connsiteY90" fmla="*/ 134324 h 386097"/>
                  <a:gd name="connsiteX91" fmla="*/ 336633 w 437960"/>
                  <a:gd name="connsiteY91" fmla="*/ 126174 h 386097"/>
                  <a:gd name="connsiteX92" fmla="*/ 333272 w 437960"/>
                  <a:gd name="connsiteY92" fmla="*/ 117545 h 386097"/>
                  <a:gd name="connsiteX93" fmla="*/ 330390 w 437960"/>
                  <a:gd name="connsiteY93" fmla="*/ 109395 h 386097"/>
                  <a:gd name="connsiteX94" fmla="*/ 326068 w 437960"/>
                  <a:gd name="connsiteY94" fmla="*/ 101725 h 386097"/>
                  <a:gd name="connsiteX95" fmla="*/ 321746 w 437960"/>
                  <a:gd name="connsiteY95" fmla="*/ 94055 h 386097"/>
                  <a:gd name="connsiteX96" fmla="*/ 317424 w 437960"/>
                  <a:gd name="connsiteY96" fmla="*/ 85905 h 386097"/>
                  <a:gd name="connsiteX97" fmla="*/ 312622 w 437960"/>
                  <a:gd name="connsiteY97" fmla="*/ 78234 h 386097"/>
                  <a:gd name="connsiteX98" fmla="*/ 307339 w 437960"/>
                  <a:gd name="connsiteY98" fmla="*/ 71043 h 386097"/>
                  <a:gd name="connsiteX99" fmla="*/ 301577 w 437960"/>
                  <a:gd name="connsiteY99" fmla="*/ 64332 h 386097"/>
                  <a:gd name="connsiteX100" fmla="*/ 211296 w 437960"/>
                  <a:gd name="connsiteY100" fmla="*/ 26892 h 386097"/>
                  <a:gd name="connsiteX101" fmla="*/ 211296 w 437960"/>
                  <a:gd name="connsiteY101" fmla="*/ 121423 h 386097"/>
                  <a:gd name="connsiteX102" fmla="*/ 211296 w 437960"/>
                  <a:gd name="connsiteY102" fmla="*/ 268041 h 386097"/>
                  <a:gd name="connsiteX103" fmla="*/ 211296 w 437960"/>
                  <a:gd name="connsiteY103" fmla="*/ 361125 h 386097"/>
                  <a:gd name="connsiteX104" fmla="*/ 92623 w 437960"/>
                  <a:gd name="connsiteY104" fmla="*/ 268041 h 386097"/>
                  <a:gd name="connsiteX105" fmla="*/ 0 w 437960"/>
                  <a:gd name="connsiteY105" fmla="*/ 268041 h 386097"/>
                  <a:gd name="connsiteX106" fmla="*/ 0 w 437960"/>
                  <a:gd name="connsiteY106" fmla="*/ 195214 h 386097"/>
                  <a:gd name="connsiteX107" fmla="*/ 0 w 437960"/>
                  <a:gd name="connsiteY107" fmla="*/ 194732 h 386097"/>
                  <a:gd name="connsiteX108" fmla="*/ 0 w 437960"/>
                  <a:gd name="connsiteY108" fmla="*/ 121423 h 386097"/>
                  <a:gd name="connsiteX109" fmla="*/ 92623 w 437960"/>
                  <a:gd name="connsiteY109" fmla="*/ 121423 h 386097"/>
                  <a:gd name="connsiteX110" fmla="*/ 365312 w 437960"/>
                  <a:gd name="connsiteY110" fmla="*/ 0 h 386097"/>
                  <a:gd name="connsiteX111" fmla="*/ 373859 w 437960"/>
                  <a:gd name="connsiteY111" fmla="*/ 10097 h 386097"/>
                  <a:gd name="connsiteX112" fmla="*/ 382406 w 437960"/>
                  <a:gd name="connsiteY112" fmla="*/ 21156 h 386097"/>
                  <a:gd name="connsiteX113" fmla="*/ 389528 w 437960"/>
                  <a:gd name="connsiteY113" fmla="*/ 31734 h 386097"/>
                  <a:gd name="connsiteX114" fmla="*/ 396650 w 437960"/>
                  <a:gd name="connsiteY114" fmla="*/ 42793 h 386097"/>
                  <a:gd name="connsiteX115" fmla="*/ 402823 w 437960"/>
                  <a:gd name="connsiteY115" fmla="*/ 54813 h 386097"/>
                  <a:gd name="connsiteX116" fmla="*/ 408996 w 437960"/>
                  <a:gd name="connsiteY116" fmla="*/ 66353 h 386097"/>
                  <a:gd name="connsiteX117" fmla="*/ 414694 w 437960"/>
                  <a:gd name="connsiteY117" fmla="*/ 77893 h 386097"/>
                  <a:gd name="connsiteX118" fmla="*/ 418967 w 437960"/>
                  <a:gd name="connsiteY118" fmla="*/ 90394 h 386097"/>
                  <a:gd name="connsiteX119" fmla="*/ 423715 w 437960"/>
                  <a:gd name="connsiteY119" fmla="*/ 102895 h 386097"/>
                  <a:gd name="connsiteX120" fmla="*/ 427514 w 437960"/>
                  <a:gd name="connsiteY120" fmla="*/ 115396 h 386097"/>
                  <a:gd name="connsiteX121" fmla="*/ 430363 w 437960"/>
                  <a:gd name="connsiteY121" fmla="*/ 128379 h 386097"/>
                  <a:gd name="connsiteX122" fmla="*/ 433212 w 437960"/>
                  <a:gd name="connsiteY122" fmla="*/ 141361 h 386097"/>
                  <a:gd name="connsiteX123" fmla="*/ 435111 w 437960"/>
                  <a:gd name="connsiteY123" fmla="*/ 154343 h 386097"/>
                  <a:gd name="connsiteX124" fmla="*/ 436536 w 437960"/>
                  <a:gd name="connsiteY124" fmla="*/ 167806 h 386097"/>
                  <a:gd name="connsiteX125" fmla="*/ 437485 w 437960"/>
                  <a:gd name="connsiteY125" fmla="*/ 181269 h 386097"/>
                  <a:gd name="connsiteX126" fmla="*/ 437960 w 437960"/>
                  <a:gd name="connsiteY126" fmla="*/ 194251 h 386097"/>
                  <a:gd name="connsiteX127" fmla="*/ 437485 w 437960"/>
                  <a:gd name="connsiteY127" fmla="*/ 207714 h 386097"/>
                  <a:gd name="connsiteX128" fmla="*/ 436536 w 437960"/>
                  <a:gd name="connsiteY128" fmla="*/ 220696 h 386097"/>
                  <a:gd name="connsiteX129" fmla="*/ 435586 w 437960"/>
                  <a:gd name="connsiteY129" fmla="*/ 233678 h 386097"/>
                  <a:gd name="connsiteX130" fmla="*/ 433687 w 437960"/>
                  <a:gd name="connsiteY130" fmla="*/ 246660 h 386097"/>
                  <a:gd name="connsiteX131" fmla="*/ 430838 w 437960"/>
                  <a:gd name="connsiteY131" fmla="*/ 259161 h 386097"/>
                  <a:gd name="connsiteX132" fmla="*/ 427989 w 437960"/>
                  <a:gd name="connsiteY132" fmla="*/ 272143 h 386097"/>
                  <a:gd name="connsiteX133" fmla="*/ 424190 w 437960"/>
                  <a:gd name="connsiteY133" fmla="*/ 284164 h 386097"/>
                  <a:gd name="connsiteX134" fmla="*/ 419917 w 437960"/>
                  <a:gd name="connsiteY134" fmla="*/ 296665 h 386097"/>
                  <a:gd name="connsiteX135" fmla="*/ 415169 w 437960"/>
                  <a:gd name="connsiteY135" fmla="*/ 308685 h 386097"/>
                  <a:gd name="connsiteX136" fmla="*/ 409946 w 437960"/>
                  <a:gd name="connsiteY136" fmla="*/ 320706 h 386097"/>
                  <a:gd name="connsiteX137" fmla="*/ 404248 w 437960"/>
                  <a:gd name="connsiteY137" fmla="*/ 332726 h 386097"/>
                  <a:gd name="connsiteX138" fmla="*/ 398075 w 437960"/>
                  <a:gd name="connsiteY138" fmla="*/ 343304 h 386097"/>
                  <a:gd name="connsiteX139" fmla="*/ 390952 w 437960"/>
                  <a:gd name="connsiteY139" fmla="*/ 354844 h 386097"/>
                  <a:gd name="connsiteX140" fmla="*/ 383830 w 437960"/>
                  <a:gd name="connsiteY140" fmla="*/ 365903 h 386097"/>
                  <a:gd name="connsiteX141" fmla="*/ 376233 w 437960"/>
                  <a:gd name="connsiteY141" fmla="*/ 376000 h 386097"/>
                  <a:gd name="connsiteX142" fmla="*/ 367686 w 437960"/>
                  <a:gd name="connsiteY142" fmla="*/ 386097 h 386097"/>
                  <a:gd name="connsiteX143" fmla="*/ 355341 w 437960"/>
                  <a:gd name="connsiteY143" fmla="*/ 375519 h 386097"/>
                  <a:gd name="connsiteX144" fmla="*/ 363887 w 437960"/>
                  <a:gd name="connsiteY144" fmla="*/ 366384 h 386097"/>
                  <a:gd name="connsiteX145" fmla="*/ 371010 w 437960"/>
                  <a:gd name="connsiteY145" fmla="*/ 355806 h 386097"/>
                  <a:gd name="connsiteX146" fmla="*/ 377657 w 437960"/>
                  <a:gd name="connsiteY146" fmla="*/ 346189 h 386097"/>
                  <a:gd name="connsiteX147" fmla="*/ 384305 w 437960"/>
                  <a:gd name="connsiteY147" fmla="*/ 335611 h 386097"/>
                  <a:gd name="connsiteX148" fmla="*/ 390003 w 437960"/>
                  <a:gd name="connsiteY148" fmla="*/ 324552 h 386097"/>
                  <a:gd name="connsiteX149" fmla="*/ 395701 w 437960"/>
                  <a:gd name="connsiteY149" fmla="*/ 313974 h 386097"/>
                  <a:gd name="connsiteX150" fmla="*/ 399974 w 437960"/>
                  <a:gd name="connsiteY150" fmla="*/ 302435 h 386097"/>
                  <a:gd name="connsiteX151" fmla="*/ 404722 w 437960"/>
                  <a:gd name="connsiteY151" fmla="*/ 290895 h 386097"/>
                  <a:gd name="connsiteX152" fmla="*/ 408996 w 437960"/>
                  <a:gd name="connsiteY152" fmla="*/ 279356 h 386097"/>
                  <a:gd name="connsiteX153" fmla="*/ 411845 w 437960"/>
                  <a:gd name="connsiteY153" fmla="*/ 267816 h 386097"/>
                  <a:gd name="connsiteX154" fmla="*/ 415169 w 437960"/>
                  <a:gd name="connsiteY154" fmla="*/ 255795 h 386097"/>
                  <a:gd name="connsiteX155" fmla="*/ 417543 w 437960"/>
                  <a:gd name="connsiteY155" fmla="*/ 243775 h 386097"/>
                  <a:gd name="connsiteX156" fmla="*/ 419917 w 437960"/>
                  <a:gd name="connsiteY156" fmla="*/ 231754 h 386097"/>
                  <a:gd name="connsiteX157" fmla="*/ 420867 w 437960"/>
                  <a:gd name="connsiteY157" fmla="*/ 219253 h 386097"/>
                  <a:gd name="connsiteX158" fmla="*/ 421816 w 437960"/>
                  <a:gd name="connsiteY158" fmla="*/ 206752 h 386097"/>
                  <a:gd name="connsiteX159" fmla="*/ 421816 w 437960"/>
                  <a:gd name="connsiteY159" fmla="*/ 194251 h 386097"/>
                  <a:gd name="connsiteX160" fmla="*/ 421816 w 437960"/>
                  <a:gd name="connsiteY160" fmla="*/ 181749 h 386097"/>
                  <a:gd name="connsiteX161" fmla="*/ 420867 w 437960"/>
                  <a:gd name="connsiteY161" fmla="*/ 169248 h 386097"/>
                  <a:gd name="connsiteX162" fmla="*/ 418967 w 437960"/>
                  <a:gd name="connsiteY162" fmla="*/ 157228 h 386097"/>
                  <a:gd name="connsiteX163" fmla="*/ 417543 w 437960"/>
                  <a:gd name="connsiteY163" fmla="*/ 144726 h 386097"/>
                  <a:gd name="connsiteX164" fmla="*/ 415169 w 437960"/>
                  <a:gd name="connsiteY164" fmla="*/ 132225 h 386097"/>
                  <a:gd name="connsiteX165" fmla="*/ 411845 w 437960"/>
                  <a:gd name="connsiteY165" fmla="*/ 120205 h 386097"/>
                  <a:gd name="connsiteX166" fmla="*/ 408521 w 437960"/>
                  <a:gd name="connsiteY166" fmla="*/ 108184 h 386097"/>
                  <a:gd name="connsiteX167" fmla="*/ 404248 w 437960"/>
                  <a:gd name="connsiteY167" fmla="*/ 96164 h 386097"/>
                  <a:gd name="connsiteX168" fmla="*/ 399499 w 437960"/>
                  <a:gd name="connsiteY168" fmla="*/ 84624 h 386097"/>
                  <a:gd name="connsiteX169" fmla="*/ 394751 w 437960"/>
                  <a:gd name="connsiteY169" fmla="*/ 73565 h 386097"/>
                  <a:gd name="connsiteX170" fmla="*/ 389053 w 437960"/>
                  <a:gd name="connsiteY170" fmla="*/ 62026 h 386097"/>
                  <a:gd name="connsiteX171" fmla="*/ 382880 w 437960"/>
                  <a:gd name="connsiteY171" fmla="*/ 51448 h 386097"/>
                  <a:gd name="connsiteX172" fmla="*/ 376233 w 437960"/>
                  <a:gd name="connsiteY172" fmla="*/ 40870 h 386097"/>
                  <a:gd name="connsiteX173" fmla="*/ 369111 w 437960"/>
                  <a:gd name="connsiteY173" fmla="*/ 30292 h 386097"/>
                  <a:gd name="connsiteX174" fmla="*/ 361513 w 437960"/>
                  <a:gd name="connsiteY174" fmla="*/ 20675 h 386097"/>
                  <a:gd name="connsiteX175" fmla="*/ 353441 w 437960"/>
                  <a:gd name="connsiteY175" fmla="*/ 10578 h 386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</a:cxnLst>
                <a:rect l="l" t="t" r="r" b="b"/>
                <a:pathLst>
                  <a:path w="437960" h="386097">
                    <a:moveTo>
                      <a:pt x="261719" y="101806"/>
                    </a:moveTo>
                    <a:lnTo>
                      <a:pt x="268923" y="112343"/>
                    </a:lnTo>
                    <a:lnTo>
                      <a:pt x="274686" y="122401"/>
                    </a:lnTo>
                    <a:lnTo>
                      <a:pt x="279968" y="133418"/>
                    </a:lnTo>
                    <a:lnTo>
                      <a:pt x="284770" y="144913"/>
                    </a:lnTo>
                    <a:lnTo>
                      <a:pt x="287652" y="155929"/>
                    </a:lnTo>
                    <a:lnTo>
                      <a:pt x="290533" y="167903"/>
                    </a:lnTo>
                    <a:lnTo>
                      <a:pt x="291494" y="180356"/>
                    </a:lnTo>
                    <a:lnTo>
                      <a:pt x="291974" y="192330"/>
                    </a:lnTo>
                    <a:lnTo>
                      <a:pt x="291494" y="204783"/>
                    </a:lnTo>
                    <a:lnTo>
                      <a:pt x="290533" y="217236"/>
                    </a:lnTo>
                    <a:lnTo>
                      <a:pt x="287652" y="229210"/>
                    </a:lnTo>
                    <a:lnTo>
                      <a:pt x="284290" y="241184"/>
                    </a:lnTo>
                    <a:lnTo>
                      <a:pt x="279488" y="252200"/>
                    </a:lnTo>
                    <a:lnTo>
                      <a:pt x="274205" y="263695"/>
                    </a:lnTo>
                    <a:lnTo>
                      <a:pt x="267962" y="274232"/>
                    </a:lnTo>
                    <a:lnTo>
                      <a:pt x="260759" y="284290"/>
                    </a:lnTo>
                    <a:lnTo>
                      <a:pt x="247793" y="274711"/>
                    </a:lnTo>
                    <a:lnTo>
                      <a:pt x="254516" y="265132"/>
                    </a:lnTo>
                    <a:lnTo>
                      <a:pt x="260279" y="256031"/>
                    </a:lnTo>
                    <a:lnTo>
                      <a:pt x="265081" y="245973"/>
                    </a:lnTo>
                    <a:lnTo>
                      <a:pt x="268443" y="235915"/>
                    </a:lnTo>
                    <a:lnTo>
                      <a:pt x="271804" y="225378"/>
                    </a:lnTo>
                    <a:lnTo>
                      <a:pt x="274205" y="214362"/>
                    </a:lnTo>
                    <a:lnTo>
                      <a:pt x="275166" y="203825"/>
                    </a:lnTo>
                    <a:lnTo>
                      <a:pt x="275646" y="192330"/>
                    </a:lnTo>
                    <a:lnTo>
                      <a:pt x="275166" y="181314"/>
                    </a:lnTo>
                    <a:lnTo>
                      <a:pt x="274205" y="170776"/>
                    </a:lnTo>
                    <a:lnTo>
                      <a:pt x="272284" y="160239"/>
                    </a:lnTo>
                    <a:lnTo>
                      <a:pt x="268923" y="149702"/>
                    </a:lnTo>
                    <a:lnTo>
                      <a:pt x="265561" y="139644"/>
                    </a:lnTo>
                    <a:lnTo>
                      <a:pt x="260759" y="130065"/>
                    </a:lnTo>
                    <a:lnTo>
                      <a:pt x="254996" y="120965"/>
                    </a:lnTo>
                    <a:lnTo>
                      <a:pt x="248753" y="111864"/>
                    </a:lnTo>
                    <a:close/>
                    <a:moveTo>
                      <a:pt x="314063" y="53785"/>
                    </a:moveTo>
                    <a:lnTo>
                      <a:pt x="320306" y="61935"/>
                    </a:lnTo>
                    <a:lnTo>
                      <a:pt x="325588" y="69605"/>
                    </a:lnTo>
                    <a:lnTo>
                      <a:pt x="331351" y="77276"/>
                    </a:lnTo>
                    <a:lnTo>
                      <a:pt x="336153" y="85425"/>
                    </a:lnTo>
                    <a:lnTo>
                      <a:pt x="340475" y="94055"/>
                    </a:lnTo>
                    <a:lnTo>
                      <a:pt x="344797" y="102684"/>
                    </a:lnTo>
                    <a:lnTo>
                      <a:pt x="348639" y="111313"/>
                    </a:lnTo>
                    <a:lnTo>
                      <a:pt x="352001" y="120421"/>
                    </a:lnTo>
                    <a:lnTo>
                      <a:pt x="355363" y="129530"/>
                    </a:lnTo>
                    <a:lnTo>
                      <a:pt x="357764" y="138639"/>
                    </a:lnTo>
                    <a:lnTo>
                      <a:pt x="359685" y="147747"/>
                    </a:lnTo>
                    <a:lnTo>
                      <a:pt x="362086" y="156856"/>
                    </a:lnTo>
                    <a:lnTo>
                      <a:pt x="363527" y="166923"/>
                    </a:lnTo>
                    <a:lnTo>
                      <a:pt x="364487" y="176032"/>
                    </a:lnTo>
                    <a:lnTo>
                      <a:pt x="364967" y="186099"/>
                    </a:lnTo>
                    <a:lnTo>
                      <a:pt x="364967" y="195208"/>
                    </a:lnTo>
                    <a:lnTo>
                      <a:pt x="364967" y="205275"/>
                    </a:lnTo>
                    <a:lnTo>
                      <a:pt x="364487" y="214384"/>
                    </a:lnTo>
                    <a:lnTo>
                      <a:pt x="363527" y="223972"/>
                    </a:lnTo>
                    <a:lnTo>
                      <a:pt x="362086" y="233080"/>
                    </a:lnTo>
                    <a:lnTo>
                      <a:pt x="360165" y="242668"/>
                    </a:lnTo>
                    <a:lnTo>
                      <a:pt x="358244" y="251297"/>
                    </a:lnTo>
                    <a:lnTo>
                      <a:pt x="355843" y="259926"/>
                    </a:lnTo>
                    <a:lnTo>
                      <a:pt x="352481" y="269035"/>
                    </a:lnTo>
                    <a:lnTo>
                      <a:pt x="349599" y="277664"/>
                    </a:lnTo>
                    <a:lnTo>
                      <a:pt x="345758" y="285814"/>
                    </a:lnTo>
                    <a:lnTo>
                      <a:pt x="341436" y="294922"/>
                    </a:lnTo>
                    <a:lnTo>
                      <a:pt x="337594" y="303072"/>
                    </a:lnTo>
                    <a:lnTo>
                      <a:pt x="332792" y="310743"/>
                    </a:lnTo>
                    <a:lnTo>
                      <a:pt x="327509" y="318413"/>
                    </a:lnTo>
                    <a:lnTo>
                      <a:pt x="322707" y="326563"/>
                    </a:lnTo>
                    <a:lnTo>
                      <a:pt x="316944" y="334233"/>
                    </a:lnTo>
                    <a:lnTo>
                      <a:pt x="303978" y="324166"/>
                    </a:lnTo>
                    <a:lnTo>
                      <a:pt x="308780" y="316975"/>
                    </a:lnTo>
                    <a:lnTo>
                      <a:pt x="314063" y="309784"/>
                    </a:lnTo>
                    <a:lnTo>
                      <a:pt x="318865" y="302593"/>
                    </a:lnTo>
                    <a:lnTo>
                      <a:pt x="323667" y="295402"/>
                    </a:lnTo>
                    <a:lnTo>
                      <a:pt x="327029" y="287731"/>
                    </a:lnTo>
                    <a:lnTo>
                      <a:pt x="331351" y="279582"/>
                    </a:lnTo>
                    <a:lnTo>
                      <a:pt x="334232" y="271432"/>
                    </a:lnTo>
                    <a:lnTo>
                      <a:pt x="337594" y="263762"/>
                    </a:lnTo>
                    <a:lnTo>
                      <a:pt x="339995" y="255612"/>
                    </a:lnTo>
                    <a:lnTo>
                      <a:pt x="342396" y="246983"/>
                    </a:lnTo>
                    <a:lnTo>
                      <a:pt x="344317" y="238833"/>
                    </a:lnTo>
                    <a:lnTo>
                      <a:pt x="345758" y="230683"/>
                    </a:lnTo>
                    <a:lnTo>
                      <a:pt x="347198" y="221575"/>
                    </a:lnTo>
                    <a:lnTo>
                      <a:pt x="348639" y="212945"/>
                    </a:lnTo>
                    <a:lnTo>
                      <a:pt x="349119" y="204316"/>
                    </a:lnTo>
                    <a:lnTo>
                      <a:pt x="349119" y="195208"/>
                    </a:lnTo>
                    <a:lnTo>
                      <a:pt x="349119" y="186578"/>
                    </a:lnTo>
                    <a:lnTo>
                      <a:pt x="347679" y="177949"/>
                    </a:lnTo>
                    <a:lnTo>
                      <a:pt x="347198" y="168841"/>
                    </a:lnTo>
                    <a:lnTo>
                      <a:pt x="345758" y="160212"/>
                    </a:lnTo>
                    <a:lnTo>
                      <a:pt x="344317" y="151582"/>
                    </a:lnTo>
                    <a:lnTo>
                      <a:pt x="342396" y="142474"/>
                    </a:lnTo>
                    <a:lnTo>
                      <a:pt x="339515" y="134324"/>
                    </a:lnTo>
                    <a:lnTo>
                      <a:pt x="336633" y="126174"/>
                    </a:lnTo>
                    <a:lnTo>
                      <a:pt x="333272" y="117545"/>
                    </a:lnTo>
                    <a:lnTo>
                      <a:pt x="330390" y="109395"/>
                    </a:lnTo>
                    <a:lnTo>
                      <a:pt x="326068" y="101725"/>
                    </a:lnTo>
                    <a:lnTo>
                      <a:pt x="321746" y="94055"/>
                    </a:lnTo>
                    <a:lnTo>
                      <a:pt x="317424" y="85905"/>
                    </a:lnTo>
                    <a:lnTo>
                      <a:pt x="312622" y="78234"/>
                    </a:lnTo>
                    <a:lnTo>
                      <a:pt x="307339" y="71043"/>
                    </a:lnTo>
                    <a:lnTo>
                      <a:pt x="301577" y="64332"/>
                    </a:lnTo>
                    <a:close/>
                    <a:moveTo>
                      <a:pt x="211296" y="26892"/>
                    </a:moveTo>
                    <a:lnTo>
                      <a:pt x="211296" y="121423"/>
                    </a:lnTo>
                    <a:lnTo>
                      <a:pt x="211296" y="268041"/>
                    </a:lnTo>
                    <a:lnTo>
                      <a:pt x="211296" y="361125"/>
                    </a:lnTo>
                    <a:lnTo>
                      <a:pt x="92623" y="268041"/>
                    </a:lnTo>
                    <a:lnTo>
                      <a:pt x="0" y="268041"/>
                    </a:lnTo>
                    <a:lnTo>
                      <a:pt x="0" y="195214"/>
                    </a:lnTo>
                    <a:lnTo>
                      <a:pt x="0" y="194732"/>
                    </a:lnTo>
                    <a:lnTo>
                      <a:pt x="0" y="121423"/>
                    </a:lnTo>
                    <a:lnTo>
                      <a:pt x="92623" y="121423"/>
                    </a:lnTo>
                    <a:close/>
                    <a:moveTo>
                      <a:pt x="365312" y="0"/>
                    </a:moveTo>
                    <a:lnTo>
                      <a:pt x="373859" y="10097"/>
                    </a:lnTo>
                    <a:lnTo>
                      <a:pt x="382406" y="21156"/>
                    </a:lnTo>
                    <a:lnTo>
                      <a:pt x="389528" y="31734"/>
                    </a:lnTo>
                    <a:lnTo>
                      <a:pt x="396650" y="42793"/>
                    </a:lnTo>
                    <a:lnTo>
                      <a:pt x="402823" y="54813"/>
                    </a:lnTo>
                    <a:lnTo>
                      <a:pt x="408996" y="66353"/>
                    </a:lnTo>
                    <a:lnTo>
                      <a:pt x="414694" y="77893"/>
                    </a:lnTo>
                    <a:lnTo>
                      <a:pt x="418967" y="90394"/>
                    </a:lnTo>
                    <a:lnTo>
                      <a:pt x="423715" y="102895"/>
                    </a:lnTo>
                    <a:lnTo>
                      <a:pt x="427514" y="115396"/>
                    </a:lnTo>
                    <a:lnTo>
                      <a:pt x="430363" y="128379"/>
                    </a:lnTo>
                    <a:lnTo>
                      <a:pt x="433212" y="141361"/>
                    </a:lnTo>
                    <a:lnTo>
                      <a:pt x="435111" y="154343"/>
                    </a:lnTo>
                    <a:lnTo>
                      <a:pt x="436536" y="167806"/>
                    </a:lnTo>
                    <a:lnTo>
                      <a:pt x="437485" y="181269"/>
                    </a:lnTo>
                    <a:lnTo>
                      <a:pt x="437960" y="194251"/>
                    </a:lnTo>
                    <a:lnTo>
                      <a:pt x="437485" y="207714"/>
                    </a:lnTo>
                    <a:lnTo>
                      <a:pt x="436536" y="220696"/>
                    </a:lnTo>
                    <a:lnTo>
                      <a:pt x="435586" y="233678"/>
                    </a:lnTo>
                    <a:lnTo>
                      <a:pt x="433687" y="246660"/>
                    </a:lnTo>
                    <a:lnTo>
                      <a:pt x="430838" y="259161"/>
                    </a:lnTo>
                    <a:lnTo>
                      <a:pt x="427989" y="272143"/>
                    </a:lnTo>
                    <a:lnTo>
                      <a:pt x="424190" y="284164"/>
                    </a:lnTo>
                    <a:lnTo>
                      <a:pt x="419917" y="296665"/>
                    </a:lnTo>
                    <a:lnTo>
                      <a:pt x="415169" y="308685"/>
                    </a:lnTo>
                    <a:lnTo>
                      <a:pt x="409946" y="320706"/>
                    </a:lnTo>
                    <a:lnTo>
                      <a:pt x="404248" y="332726"/>
                    </a:lnTo>
                    <a:lnTo>
                      <a:pt x="398075" y="343304"/>
                    </a:lnTo>
                    <a:lnTo>
                      <a:pt x="390952" y="354844"/>
                    </a:lnTo>
                    <a:lnTo>
                      <a:pt x="383830" y="365903"/>
                    </a:lnTo>
                    <a:lnTo>
                      <a:pt x="376233" y="376000"/>
                    </a:lnTo>
                    <a:lnTo>
                      <a:pt x="367686" y="386097"/>
                    </a:lnTo>
                    <a:lnTo>
                      <a:pt x="355341" y="375519"/>
                    </a:lnTo>
                    <a:lnTo>
                      <a:pt x="363887" y="366384"/>
                    </a:lnTo>
                    <a:lnTo>
                      <a:pt x="371010" y="355806"/>
                    </a:lnTo>
                    <a:lnTo>
                      <a:pt x="377657" y="346189"/>
                    </a:lnTo>
                    <a:lnTo>
                      <a:pt x="384305" y="335611"/>
                    </a:lnTo>
                    <a:lnTo>
                      <a:pt x="390003" y="324552"/>
                    </a:lnTo>
                    <a:lnTo>
                      <a:pt x="395701" y="313974"/>
                    </a:lnTo>
                    <a:lnTo>
                      <a:pt x="399974" y="302435"/>
                    </a:lnTo>
                    <a:lnTo>
                      <a:pt x="404722" y="290895"/>
                    </a:lnTo>
                    <a:lnTo>
                      <a:pt x="408996" y="279356"/>
                    </a:lnTo>
                    <a:lnTo>
                      <a:pt x="411845" y="267816"/>
                    </a:lnTo>
                    <a:lnTo>
                      <a:pt x="415169" y="255795"/>
                    </a:lnTo>
                    <a:lnTo>
                      <a:pt x="417543" y="243775"/>
                    </a:lnTo>
                    <a:lnTo>
                      <a:pt x="419917" y="231754"/>
                    </a:lnTo>
                    <a:lnTo>
                      <a:pt x="420867" y="219253"/>
                    </a:lnTo>
                    <a:lnTo>
                      <a:pt x="421816" y="206752"/>
                    </a:lnTo>
                    <a:lnTo>
                      <a:pt x="421816" y="194251"/>
                    </a:lnTo>
                    <a:lnTo>
                      <a:pt x="421816" y="181749"/>
                    </a:lnTo>
                    <a:lnTo>
                      <a:pt x="420867" y="169248"/>
                    </a:lnTo>
                    <a:lnTo>
                      <a:pt x="418967" y="157228"/>
                    </a:lnTo>
                    <a:lnTo>
                      <a:pt x="417543" y="144726"/>
                    </a:lnTo>
                    <a:lnTo>
                      <a:pt x="415169" y="132225"/>
                    </a:lnTo>
                    <a:lnTo>
                      <a:pt x="411845" y="120205"/>
                    </a:lnTo>
                    <a:lnTo>
                      <a:pt x="408521" y="108184"/>
                    </a:lnTo>
                    <a:lnTo>
                      <a:pt x="404248" y="96164"/>
                    </a:lnTo>
                    <a:lnTo>
                      <a:pt x="399499" y="84624"/>
                    </a:lnTo>
                    <a:lnTo>
                      <a:pt x="394751" y="73565"/>
                    </a:lnTo>
                    <a:lnTo>
                      <a:pt x="389053" y="62026"/>
                    </a:lnTo>
                    <a:lnTo>
                      <a:pt x="382880" y="51448"/>
                    </a:lnTo>
                    <a:lnTo>
                      <a:pt x="376233" y="40870"/>
                    </a:lnTo>
                    <a:lnTo>
                      <a:pt x="369111" y="30292"/>
                    </a:lnTo>
                    <a:lnTo>
                      <a:pt x="361513" y="20675"/>
                    </a:lnTo>
                    <a:lnTo>
                      <a:pt x="353441" y="1057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10000"/>
              </a:bodyPr>
              <a:lstStyle/>
              <a:p>
                <a:endParaRPr lang="en-US"/>
              </a:p>
            </p:txBody>
          </p:sp>
        </p:grpSp>
        <p:sp>
          <p:nvSpPr>
            <p:cNvPr id="18" name="ïṩľîḓè">
              <a:extLst>
                <a:ext uri="{FF2B5EF4-FFF2-40B4-BE49-F238E27FC236}">
                  <a16:creationId xmlns:a16="http://schemas.microsoft.com/office/drawing/2014/main" id="{7D225FCD-0AD0-463B-892B-94894050A03C}"/>
                </a:ext>
              </a:extLst>
            </p:cNvPr>
            <p:cNvSpPr/>
            <p:nvPr/>
          </p:nvSpPr>
          <p:spPr bwMode="auto">
            <a:xfrm>
              <a:off x="8446465" y="4986604"/>
              <a:ext cx="3078414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9" name="iṥľíḑê">
              <a:extLst>
                <a:ext uri="{FF2B5EF4-FFF2-40B4-BE49-F238E27FC236}">
                  <a16:creationId xmlns:a16="http://schemas.microsoft.com/office/drawing/2014/main" id="{04906F58-D977-4AD2-974A-E686DB0DF25A}"/>
                </a:ext>
              </a:extLst>
            </p:cNvPr>
            <p:cNvSpPr txBox="1"/>
            <p:nvPr/>
          </p:nvSpPr>
          <p:spPr bwMode="auto">
            <a:xfrm>
              <a:off x="8446465" y="4544798"/>
              <a:ext cx="307841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grpSp>
          <p:nvGrpSpPr>
            <p:cNvPr id="20" name="ï$1ïde">
              <a:extLst>
                <a:ext uri="{FF2B5EF4-FFF2-40B4-BE49-F238E27FC236}">
                  <a16:creationId xmlns:a16="http://schemas.microsoft.com/office/drawing/2014/main" id="{603F8B3D-EC6C-4EA0-9EEC-43C119953B81}"/>
                </a:ext>
              </a:extLst>
            </p:cNvPr>
            <p:cNvGrpSpPr/>
            <p:nvPr/>
          </p:nvGrpSpPr>
          <p:grpSpPr>
            <a:xfrm>
              <a:off x="7706791" y="2960404"/>
              <a:ext cx="647220" cy="647759"/>
              <a:chOff x="2022983" y="3536475"/>
              <a:chExt cx="538226" cy="538674"/>
            </a:xfrm>
          </p:grpSpPr>
          <p:sp>
            <p:nvSpPr>
              <p:cNvPr id="23" name="íṡ1îdè">
                <a:extLst>
                  <a:ext uri="{FF2B5EF4-FFF2-40B4-BE49-F238E27FC236}">
                    <a16:creationId xmlns:a16="http://schemas.microsoft.com/office/drawing/2014/main" id="{07DD9813-B744-4B9E-B525-5C4E06537CFD}"/>
                  </a:ext>
                </a:extLst>
              </p:cNvPr>
              <p:cNvSpPr/>
              <p:nvPr/>
            </p:nvSpPr>
            <p:spPr>
              <a:xfrm>
                <a:off x="2022983" y="3536475"/>
                <a:ext cx="538226" cy="53867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 sz="14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iSḷiḓê">
                <a:extLst>
                  <a:ext uri="{FF2B5EF4-FFF2-40B4-BE49-F238E27FC236}">
                    <a16:creationId xmlns:a16="http://schemas.microsoft.com/office/drawing/2014/main" id="{938EA629-4E74-417E-A6F9-893831B293EE}"/>
                  </a:ext>
                </a:extLst>
              </p:cNvPr>
              <p:cNvSpPr/>
              <p:nvPr/>
            </p:nvSpPr>
            <p:spPr bwMode="auto">
              <a:xfrm>
                <a:off x="2151888" y="3682209"/>
                <a:ext cx="280416" cy="247208"/>
              </a:xfrm>
              <a:custGeom>
                <a:avLst/>
                <a:gdLst>
                  <a:gd name="connsiteX0" fmla="*/ 261719 w 437960"/>
                  <a:gd name="connsiteY0" fmla="*/ 101806 h 386097"/>
                  <a:gd name="connsiteX1" fmla="*/ 268923 w 437960"/>
                  <a:gd name="connsiteY1" fmla="*/ 112343 h 386097"/>
                  <a:gd name="connsiteX2" fmla="*/ 274686 w 437960"/>
                  <a:gd name="connsiteY2" fmla="*/ 122401 h 386097"/>
                  <a:gd name="connsiteX3" fmla="*/ 279968 w 437960"/>
                  <a:gd name="connsiteY3" fmla="*/ 133418 h 386097"/>
                  <a:gd name="connsiteX4" fmla="*/ 284770 w 437960"/>
                  <a:gd name="connsiteY4" fmla="*/ 144913 h 386097"/>
                  <a:gd name="connsiteX5" fmla="*/ 287652 w 437960"/>
                  <a:gd name="connsiteY5" fmla="*/ 155929 h 386097"/>
                  <a:gd name="connsiteX6" fmla="*/ 290533 w 437960"/>
                  <a:gd name="connsiteY6" fmla="*/ 167903 h 386097"/>
                  <a:gd name="connsiteX7" fmla="*/ 291494 w 437960"/>
                  <a:gd name="connsiteY7" fmla="*/ 180356 h 386097"/>
                  <a:gd name="connsiteX8" fmla="*/ 291974 w 437960"/>
                  <a:gd name="connsiteY8" fmla="*/ 192330 h 386097"/>
                  <a:gd name="connsiteX9" fmla="*/ 291494 w 437960"/>
                  <a:gd name="connsiteY9" fmla="*/ 204783 h 386097"/>
                  <a:gd name="connsiteX10" fmla="*/ 290533 w 437960"/>
                  <a:gd name="connsiteY10" fmla="*/ 217236 h 386097"/>
                  <a:gd name="connsiteX11" fmla="*/ 287652 w 437960"/>
                  <a:gd name="connsiteY11" fmla="*/ 229210 h 386097"/>
                  <a:gd name="connsiteX12" fmla="*/ 284290 w 437960"/>
                  <a:gd name="connsiteY12" fmla="*/ 241184 h 386097"/>
                  <a:gd name="connsiteX13" fmla="*/ 279488 w 437960"/>
                  <a:gd name="connsiteY13" fmla="*/ 252200 h 386097"/>
                  <a:gd name="connsiteX14" fmla="*/ 274205 w 437960"/>
                  <a:gd name="connsiteY14" fmla="*/ 263695 h 386097"/>
                  <a:gd name="connsiteX15" fmla="*/ 267962 w 437960"/>
                  <a:gd name="connsiteY15" fmla="*/ 274232 h 386097"/>
                  <a:gd name="connsiteX16" fmla="*/ 260759 w 437960"/>
                  <a:gd name="connsiteY16" fmla="*/ 284290 h 386097"/>
                  <a:gd name="connsiteX17" fmla="*/ 247793 w 437960"/>
                  <a:gd name="connsiteY17" fmla="*/ 274711 h 386097"/>
                  <a:gd name="connsiteX18" fmla="*/ 254516 w 437960"/>
                  <a:gd name="connsiteY18" fmla="*/ 265132 h 386097"/>
                  <a:gd name="connsiteX19" fmla="*/ 260279 w 437960"/>
                  <a:gd name="connsiteY19" fmla="*/ 256031 h 386097"/>
                  <a:gd name="connsiteX20" fmla="*/ 265081 w 437960"/>
                  <a:gd name="connsiteY20" fmla="*/ 245973 h 386097"/>
                  <a:gd name="connsiteX21" fmla="*/ 268443 w 437960"/>
                  <a:gd name="connsiteY21" fmla="*/ 235915 h 386097"/>
                  <a:gd name="connsiteX22" fmla="*/ 271804 w 437960"/>
                  <a:gd name="connsiteY22" fmla="*/ 225378 h 386097"/>
                  <a:gd name="connsiteX23" fmla="*/ 274205 w 437960"/>
                  <a:gd name="connsiteY23" fmla="*/ 214362 h 386097"/>
                  <a:gd name="connsiteX24" fmla="*/ 275166 w 437960"/>
                  <a:gd name="connsiteY24" fmla="*/ 203825 h 386097"/>
                  <a:gd name="connsiteX25" fmla="*/ 275646 w 437960"/>
                  <a:gd name="connsiteY25" fmla="*/ 192330 h 386097"/>
                  <a:gd name="connsiteX26" fmla="*/ 275166 w 437960"/>
                  <a:gd name="connsiteY26" fmla="*/ 181314 h 386097"/>
                  <a:gd name="connsiteX27" fmla="*/ 274205 w 437960"/>
                  <a:gd name="connsiteY27" fmla="*/ 170776 h 386097"/>
                  <a:gd name="connsiteX28" fmla="*/ 272284 w 437960"/>
                  <a:gd name="connsiteY28" fmla="*/ 160239 h 386097"/>
                  <a:gd name="connsiteX29" fmla="*/ 268923 w 437960"/>
                  <a:gd name="connsiteY29" fmla="*/ 149702 h 386097"/>
                  <a:gd name="connsiteX30" fmla="*/ 265561 w 437960"/>
                  <a:gd name="connsiteY30" fmla="*/ 139644 h 386097"/>
                  <a:gd name="connsiteX31" fmla="*/ 260759 w 437960"/>
                  <a:gd name="connsiteY31" fmla="*/ 130065 h 386097"/>
                  <a:gd name="connsiteX32" fmla="*/ 254996 w 437960"/>
                  <a:gd name="connsiteY32" fmla="*/ 120965 h 386097"/>
                  <a:gd name="connsiteX33" fmla="*/ 248753 w 437960"/>
                  <a:gd name="connsiteY33" fmla="*/ 111864 h 386097"/>
                  <a:gd name="connsiteX34" fmla="*/ 314063 w 437960"/>
                  <a:gd name="connsiteY34" fmla="*/ 53785 h 386097"/>
                  <a:gd name="connsiteX35" fmla="*/ 320306 w 437960"/>
                  <a:gd name="connsiteY35" fmla="*/ 61935 h 386097"/>
                  <a:gd name="connsiteX36" fmla="*/ 325588 w 437960"/>
                  <a:gd name="connsiteY36" fmla="*/ 69605 h 386097"/>
                  <a:gd name="connsiteX37" fmla="*/ 331351 w 437960"/>
                  <a:gd name="connsiteY37" fmla="*/ 77276 h 386097"/>
                  <a:gd name="connsiteX38" fmla="*/ 336153 w 437960"/>
                  <a:gd name="connsiteY38" fmla="*/ 85425 h 386097"/>
                  <a:gd name="connsiteX39" fmla="*/ 340475 w 437960"/>
                  <a:gd name="connsiteY39" fmla="*/ 94055 h 386097"/>
                  <a:gd name="connsiteX40" fmla="*/ 344797 w 437960"/>
                  <a:gd name="connsiteY40" fmla="*/ 102684 h 386097"/>
                  <a:gd name="connsiteX41" fmla="*/ 348639 w 437960"/>
                  <a:gd name="connsiteY41" fmla="*/ 111313 h 386097"/>
                  <a:gd name="connsiteX42" fmla="*/ 352001 w 437960"/>
                  <a:gd name="connsiteY42" fmla="*/ 120421 h 386097"/>
                  <a:gd name="connsiteX43" fmla="*/ 355363 w 437960"/>
                  <a:gd name="connsiteY43" fmla="*/ 129530 h 386097"/>
                  <a:gd name="connsiteX44" fmla="*/ 357764 w 437960"/>
                  <a:gd name="connsiteY44" fmla="*/ 138639 h 386097"/>
                  <a:gd name="connsiteX45" fmla="*/ 359685 w 437960"/>
                  <a:gd name="connsiteY45" fmla="*/ 147747 h 386097"/>
                  <a:gd name="connsiteX46" fmla="*/ 362086 w 437960"/>
                  <a:gd name="connsiteY46" fmla="*/ 156856 h 386097"/>
                  <a:gd name="connsiteX47" fmla="*/ 363527 w 437960"/>
                  <a:gd name="connsiteY47" fmla="*/ 166923 h 386097"/>
                  <a:gd name="connsiteX48" fmla="*/ 364487 w 437960"/>
                  <a:gd name="connsiteY48" fmla="*/ 176032 h 386097"/>
                  <a:gd name="connsiteX49" fmla="*/ 364967 w 437960"/>
                  <a:gd name="connsiteY49" fmla="*/ 186099 h 386097"/>
                  <a:gd name="connsiteX50" fmla="*/ 364967 w 437960"/>
                  <a:gd name="connsiteY50" fmla="*/ 195208 h 386097"/>
                  <a:gd name="connsiteX51" fmla="*/ 364967 w 437960"/>
                  <a:gd name="connsiteY51" fmla="*/ 205275 h 386097"/>
                  <a:gd name="connsiteX52" fmla="*/ 364487 w 437960"/>
                  <a:gd name="connsiteY52" fmla="*/ 214384 h 386097"/>
                  <a:gd name="connsiteX53" fmla="*/ 363527 w 437960"/>
                  <a:gd name="connsiteY53" fmla="*/ 223972 h 386097"/>
                  <a:gd name="connsiteX54" fmla="*/ 362086 w 437960"/>
                  <a:gd name="connsiteY54" fmla="*/ 233080 h 386097"/>
                  <a:gd name="connsiteX55" fmla="*/ 360165 w 437960"/>
                  <a:gd name="connsiteY55" fmla="*/ 242668 h 386097"/>
                  <a:gd name="connsiteX56" fmla="*/ 358244 w 437960"/>
                  <a:gd name="connsiteY56" fmla="*/ 251297 h 386097"/>
                  <a:gd name="connsiteX57" fmla="*/ 355843 w 437960"/>
                  <a:gd name="connsiteY57" fmla="*/ 259926 h 386097"/>
                  <a:gd name="connsiteX58" fmla="*/ 352481 w 437960"/>
                  <a:gd name="connsiteY58" fmla="*/ 269035 h 386097"/>
                  <a:gd name="connsiteX59" fmla="*/ 349599 w 437960"/>
                  <a:gd name="connsiteY59" fmla="*/ 277664 h 386097"/>
                  <a:gd name="connsiteX60" fmla="*/ 345758 w 437960"/>
                  <a:gd name="connsiteY60" fmla="*/ 285814 h 386097"/>
                  <a:gd name="connsiteX61" fmla="*/ 341436 w 437960"/>
                  <a:gd name="connsiteY61" fmla="*/ 294922 h 386097"/>
                  <a:gd name="connsiteX62" fmla="*/ 337594 w 437960"/>
                  <a:gd name="connsiteY62" fmla="*/ 303072 h 386097"/>
                  <a:gd name="connsiteX63" fmla="*/ 332792 w 437960"/>
                  <a:gd name="connsiteY63" fmla="*/ 310743 h 386097"/>
                  <a:gd name="connsiteX64" fmla="*/ 327509 w 437960"/>
                  <a:gd name="connsiteY64" fmla="*/ 318413 h 386097"/>
                  <a:gd name="connsiteX65" fmla="*/ 322707 w 437960"/>
                  <a:gd name="connsiteY65" fmla="*/ 326563 h 386097"/>
                  <a:gd name="connsiteX66" fmla="*/ 316944 w 437960"/>
                  <a:gd name="connsiteY66" fmla="*/ 334233 h 386097"/>
                  <a:gd name="connsiteX67" fmla="*/ 303978 w 437960"/>
                  <a:gd name="connsiteY67" fmla="*/ 324166 h 386097"/>
                  <a:gd name="connsiteX68" fmla="*/ 308780 w 437960"/>
                  <a:gd name="connsiteY68" fmla="*/ 316975 h 386097"/>
                  <a:gd name="connsiteX69" fmla="*/ 314063 w 437960"/>
                  <a:gd name="connsiteY69" fmla="*/ 309784 h 386097"/>
                  <a:gd name="connsiteX70" fmla="*/ 318865 w 437960"/>
                  <a:gd name="connsiteY70" fmla="*/ 302593 h 386097"/>
                  <a:gd name="connsiteX71" fmla="*/ 323667 w 437960"/>
                  <a:gd name="connsiteY71" fmla="*/ 295402 h 386097"/>
                  <a:gd name="connsiteX72" fmla="*/ 327029 w 437960"/>
                  <a:gd name="connsiteY72" fmla="*/ 287731 h 386097"/>
                  <a:gd name="connsiteX73" fmla="*/ 331351 w 437960"/>
                  <a:gd name="connsiteY73" fmla="*/ 279582 h 386097"/>
                  <a:gd name="connsiteX74" fmla="*/ 334232 w 437960"/>
                  <a:gd name="connsiteY74" fmla="*/ 271432 h 386097"/>
                  <a:gd name="connsiteX75" fmla="*/ 337594 w 437960"/>
                  <a:gd name="connsiteY75" fmla="*/ 263762 h 386097"/>
                  <a:gd name="connsiteX76" fmla="*/ 339995 w 437960"/>
                  <a:gd name="connsiteY76" fmla="*/ 255612 h 386097"/>
                  <a:gd name="connsiteX77" fmla="*/ 342396 w 437960"/>
                  <a:gd name="connsiteY77" fmla="*/ 246983 h 386097"/>
                  <a:gd name="connsiteX78" fmla="*/ 344317 w 437960"/>
                  <a:gd name="connsiteY78" fmla="*/ 238833 h 386097"/>
                  <a:gd name="connsiteX79" fmla="*/ 345758 w 437960"/>
                  <a:gd name="connsiteY79" fmla="*/ 230683 h 386097"/>
                  <a:gd name="connsiteX80" fmla="*/ 347198 w 437960"/>
                  <a:gd name="connsiteY80" fmla="*/ 221575 h 386097"/>
                  <a:gd name="connsiteX81" fmla="*/ 348639 w 437960"/>
                  <a:gd name="connsiteY81" fmla="*/ 212945 h 386097"/>
                  <a:gd name="connsiteX82" fmla="*/ 349119 w 437960"/>
                  <a:gd name="connsiteY82" fmla="*/ 204316 h 386097"/>
                  <a:gd name="connsiteX83" fmla="*/ 349119 w 437960"/>
                  <a:gd name="connsiteY83" fmla="*/ 195208 h 386097"/>
                  <a:gd name="connsiteX84" fmla="*/ 349119 w 437960"/>
                  <a:gd name="connsiteY84" fmla="*/ 186578 h 386097"/>
                  <a:gd name="connsiteX85" fmla="*/ 347679 w 437960"/>
                  <a:gd name="connsiteY85" fmla="*/ 177949 h 386097"/>
                  <a:gd name="connsiteX86" fmla="*/ 347198 w 437960"/>
                  <a:gd name="connsiteY86" fmla="*/ 168841 h 386097"/>
                  <a:gd name="connsiteX87" fmla="*/ 345758 w 437960"/>
                  <a:gd name="connsiteY87" fmla="*/ 160212 h 386097"/>
                  <a:gd name="connsiteX88" fmla="*/ 344317 w 437960"/>
                  <a:gd name="connsiteY88" fmla="*/ 151582 h 386097"/>
                  <a:gd name="connsiteX89" fmla="*/ 342396 w 437960"/>
                  <a:gd name="connsiteY89" fmla="*/ 142474 h 386097"/>
                  <a:gd name="connsiteX90" fmla="*/ 339515 w 437960"/>
                  <a:gd name="connsiteY90" fmla="*/ 134324 h 386097"/>
                  <a:gd name="connsiteX91" fmla="*/ 336633 w 437960"/>
                  <a:gd name="connsiteY91" fmla="*/ 126174 h 386097"/>
                  <a:gd name="connsiteX92" fmla="*/ 333272 w 437960"/>
                  <a:gd name="connsiteY92" fmla="*/ 117545 h 386097"/>
                  <a:gd name="connsiteX93" fmla="*/ 330390 w 437960"/>
                  <a:gd name="connsiteY93" fmla="*/ 109395 h 386097"/>
                  <a:gd name="connsiteX94" fmla="*/ 326068 w 437960"/>
                  <a:gd name="connsiteY94" fmla="*/ 101725 h 386097"/>
                  <a:gd name="connsiteX95" fmla="*/ 321746 w 437960"/>
                  <a:gd name="connsiteY95" fmla="*/ 94055 h 386097"/>
                  <a:gd name="connsiteX96" fmla="*/ 317424 w 437960"/>
                  <a:gd name="connsiteY96" fmla="*/ 85905 h 386097"/>
                  <a:gd name="connsiteX97" fmla="*/ 312622 w 437960"/>
                  <a:gd name="connsiteY97" fmla="*/ 78234 h 386097"/>
                  <a:gd name="connsiteX98" fmla="*/ 307339 w 437960"/>
                  <a:gd name="connsiteY98" fmla="*/ 71043 h 386097"/>
                  <a:gd name="connsiteX99" fmla="*/ 301577 w 437960"/>
                  <a:gd name="connsiteY99" fmla="*/ 64332 h 386097"/>
                  <a:gd name="connsiteX100" fmla="*/ 211296 w 437960"/>
                  <a:gd name="connsiteY100" fmla="*/ 26892 h 386097"/>
                  <a:gd name="connsiteX101" fmla="*/ 211296 w 437960"/>
                  <a:gd name="connsiteY101" fmla="*/ 121423 h 386097"/>
                  <a:gd name="connsiteX102" fmla="*/ 211296 w 437960"/>
                  <a:gd name="connsiteY102" fmla="*/ 268041 h 386097"/>
                  <a:gd name="connsiteX103" fmla="*/ 211296 w 437960"/>
                  <a:gd name="connsiteY103" fmla="*/ 361125 h 386097"/>
                  <a:gd name="connsiteX104" fmla="*/ 92623 w 437960"/>
                  <a:gd name="connsiteY104" fmla="*/ 268041 h 386097"/>
                  <a:gd name="connsiteX105" fmla="*/ 0 w 437960"/>
                  <a:gd name="connsiteY105" fmla="*/ 268041 h 386097"/>
                  <a:gd name="connsiteX106" fmla="*/ 0 w 437960"/>
                  <a:gd name="connsiteY106" fmla="*/ 195214 h 386097"/>
                  <a:gd name="connsiteX107" fmla="*/ 0 w 437960"/>
                  <a:gd name="connsiteY107" fmla="*/ 194732 h 386097"/>
                  <a:gd name="connsiteX108" fmla="*/ 0 w 437960"/>
                  <a:gd name="connsiteY108" fmla="*/ 121423 h 386097"/>
                  <a:gd name="connsiteX109" fmla="*/ 92623 w 437960"/>
                  <a:gd name="connsiteY109" fmla="*/ 121423 h 386097"/>
                  <a:gd name="connsiteX110" fmla="*/ 365312 w 437960"/>
                  <a:gd name="connsiteY110" fmla="*/ 0 h 386097"/>
                  <a:gd name="connsiteX111" fmla="*/ 373859 w 437960"/>
                  <a:gd name="connsiteY111" fmla="*/ 10097 h 386097"/>
                  <a:gd name="connsiteX112" fmla="*/ 382406 w 437960"/>
                  <a:gd name="connsiteY112" fmla="*/ 21156 h 386097"/>
                  <a:gd name="connsiteX113" fmla="*/ 389528 w 437960"/>
                  <a:gd name="connsiteY113" fmla="*/ 31734 h 386097"/>
                  <a:gd name="connsiteX114" fmla="*/ 396650 w 437960"/>
                  <a:gd name="connsiteY114" fmla="*/ 42793 h 386097"/>
                  <a:gd name="connsiteX115" fmla="*/ 402823 w 437960"/>
                  <a:gd name="connsiteY115" fmla="*/ 54813 h 386097"/>
                  <a:gd name="connsiteX116" fmla="*/ 408996 w 437960"/>
                  <a:gd name="connsiteY116" fmla="*/ 66353 h 386097"/>
                  <a:gd name="connsiteX117" fmla="*/ 414694 w 437960"/>
                  <a:gd name="connsiteY117" fmla="*/ 77893 h 386097"/>
                  <a:gd name="connsiteX118" fmla="*/ 418967 w 437960"/>
                  <a:gd name="connsiteY118" fmla="*/ 90394 h 386097"/>
                  <a:gd name="connsiteX119" fmla="*/ 423715 w 437960"/>
                  <a:gd name="connsiteY119" fmla="*/ 102895 h 386097"/>
                  <a:gd name="connsiteX120" fmla="*/ 427514 w 437960"/>
                  <a:gd name="connsiteY120" fmla="*/ 115396 h 386097"/>
                  <a:gd name="connsiteX121" fmla="*/ 430363 w 437960"/>
                  <a:gd name="connsiteY121" fmla="*/ 128379 h 386097"/>
                  <a:gd name="connsiteX122" fmla="*/ 433212 w 437960"/>
                  <a:gd name="connsiteY122" fmla="*/ 141361 h 386097"/>
                  <a:gd name="connsiteX123" fmla="*/ 435111 w 437960"/>
                  <a:gd name="connsiteY123" fmla="*/ 154343 h 386097"/>
                  <a:gd name="connsiteX124" fmla="*/ 436536 w 437960"/>
                  <a:gd name="connsiteY124" fmla="*/ 167806 h 386097"/>
                  <a:gd name="connsiteX125" fmla="*/ 437485 w 437960"/>
                  <a:gd name="connsiteY125" fmla="*/ 181269 h 386097"/>
                  <a:gd name="connsiteX126" fmla="*/ 437960 w 437960"/>
                  <a:gd name="connsiteY126" fmla="*/ 194251 h 386097"/>
                  <a:gd name="connsiteX127" fmla="*/ 437485 w 437960"/>
                  <a:gd name="connsiteY127" fmla="*/ 207714 h 386097"/>
                  <a:gd name="connsiteX128" fmla="*/ 436536 w 437960"/>
                  <a:gd name="connsiteY128" fmla="*/ 220696 h 386097"/>
                  <a:gd name="connsiteX129" fmla="*/ 435586 w 437960"/>
                  <a:gd name="connsiteY129" fmla="*/ 233678 h 386097"/>
                  <a:gd name="connsiteX130" fmla="*/ 433687 w 437960"/>
                  <a:gd name="connsiteY130" fmla="*/ 246660 h 386097"/>
                  <a:gd name="connsiteX131" fmla="*/ 430838 w 437960"/>
                  <a:gd name="connsiteY131" fmla="*/ 259161 h 386097"/>
                  <a:gd name="connsiteX132" fmla="*/ 427989 w 437960"/>
                  <a:gd name="connsiteY132" fmla="*/ 272143 h 386097"/>
                  <a:gd name="connsiteX133" fmla="*/ 424190 w 437960"/>
                  <a:gd name="connsiteY133" fmla="*/ 284164 h 386097"/>
                  <a:gd name="connsiteX134" fmla="*/ 419917 w 437960"/>
                  <a:gd name="connsiteY134" fmla="*/ 296665 h 386097"/>
                  <a:gd name="connsiteX135" fmla="*/ 415169 w 437960"/>
                  <a:gd name="connsiteY135" fmla="*/ 308685 h 386097"/>
                  <a:gd name="connsiteX136" fmla="*/ 409946 w 437960"/>
                  <a:gd name="connsiteY136" fmla="*/ 320706 h 386097"/>
                  <a:gd name="connsiteX137" fmla="*/ 404248 w 437960"/>
                  <a:gd name="connsiteY137" fmla="*/ 332726 h 386097"/>
                  <a:gd name="connsiteX138" fmla="*/ 398075 w 437960"/>
                  <a:gd name="connsiteY138" fmla="*/ 343304 h 386097"/>
                  <a:gd name="connsiteX139" fmla="*/ 390952 w 437960"/>
                  <a:gd name="connsiteY139" fmla="*/ 354844 h 386097"/>
                  <a:gd name="connsiteX140" fmla="*/ 383830 w 437960"/>
                  <a:gd name="connsiteY140" fmla="*/ 365903 h 386097"/>
                  <a:gd name="connsiteX141" fmla="*/ 376233 w 437960"/>
                  <a:gd name="connsiteY141" fmla="*/ 376000 h 386097"/>
                  <a:gd name="connsiteX142" fmla="*/ 367686 w 437960"/>
                  <a:gd name="connsiteY142" fmla="*/ 386097 h 386097"/>
                  <a:gd name="connsiteX143" fmla="*/ 355341 w 437960"/>
                  <a:gd name="connsiteY143" fmla="*/ 375519 h 386097"/>
                  <a:gd name="connsiteX144" fmla="*/ 363887 w 437960"/>
                  <a:gd name="connsiteY144" fmla="*/ 366384 h 386097"/>
                  <a:gd name="connsiteX145" fmla="*/ 371010 w 437960"/>
                  <a:gd name="connsiteY145" fmla="*/ 355806 h 386097"/>
                  <a:gd name="connsiteX146" fmla="*/ 377657 w 437960"/>
                  <a:gd name="connsiteY146" fmla="*/ 346189 h 386097"/>
                  <a:gd name="connsiteX147" fmla="*/ 384305 w 437960"/>
                  <a:gd name="connsiteY147" fmla="*/ 335611 h 386097"/>
                  <a:gd name="connsiteX148" fmla="*/ 390003 w 437960"/>
                  <a:gd name="connsiteY148" fmla="*/ 324552 h 386097"/>
                  <a:gd name="connsiteX149" fmla="*/ 395701 w 437960"/>
                  <a:gd name="connsiteY149" fmla="*/ 313974 h 386097"/>
                  <a:gd name="connsiteX150" fmla="*/ 399974 w 437960"/>
                  <a:gd name="connsiteY150" fmla="*/ 302435 h 386097"/>
                  <a:gd name="connsiteX151" fmla="*/ 404722 w 437960"/>
                  <a:gd name="connsiteY151" fmla="*/ 290895 h 386097"/>
                  <a:gd name="connsiteX152" fmla="*/ 408996 w 437960"/>
                  <a:gd name="connsiteY152" fmla="*/ 279356 h 386097"/>
                  <a:gd name="connsiteX153" fmla="*/ 411845 w 437960"/>
                  <a:gd name="connsiteY153" fmla="*/ 267816 h 386097"/>
                  <a:gd name="connsiteX154" fmla="*/ 415169 w 437960"/>
                  <a:gd name="connsiteY154" fmla="*/ 255795 h 386097"/>
                  <a:gd name="connsiteX155" fmla="*/ 417543 w 437960"/>
                  <a:gd name="connsiteY155" fmla="*/ 243775 h 386097"/>
                  <a:gd name="connsiteX156" fmla="*/ 419917 w 437960"/>
                  <a:gd name="connsiteY156" fmla="*/ 231754 h 386097"/>
                  <a:gd name="connsiteX157" fmla="*/ 420867 w 437960"/>
                  <a:gd name="connsiteY157" fmla="*/ 219253 h 386097"/>
                  <a:gd name="connsiteX158" fmla="*/ 421816 w 437960"/>
                  <a:gd name="connsiteY158" fmla="*/ 206752 h 386097"/>
                  <a:gd name="connsiteX159" fmla="*/ 421816 w 437960"/>
                  <a:gd name="connsiteY159" fmla="*/ 194251 h 386097"/>
                  <a:gd name="connsiteX160" fmla="*/ 421816 w 437960"/>
                  <a:gd name="connsiteY160" fmla="*/ 181749 h 386097"/>
                  <a:gd name="connsiteX161" fmla="*/ 420867 w 437960"/>
                  <a:gd name="connsiteY161" fmla="*/ 169248 h 386097"/>
                  <a:gd name="connsiteX162" fmla="*/ 418967 w 437960"/>
                  <a:gd name="connsiteY162" fmla="*/ 157228 h 386097"/>
                  <a:gd name="connsiteX163" fmla="*/ 417543 w 437960"/>
                  <a:gd name="connsiteY163" fmla="*/ 144726 h 386097"/>
                  <a:gd name="connsiteX164" fmla="*/ 415169 w 437960"/>
                  <a:gd name="connsiteY164" fmla="*/ 132225 h 386097"/>
                  <a:gd name="connsiteX165" fmla="*/ 411845 w 437960"/>
                  <a:gd name="connsiteY165" fmla="*/ 120205 h 386097"/>
                  <a:gd name="connsiteX166" fmla="*/ 408521 w 437960"/>
                  <a:gd name="connsiteY166" fmla="*/ 108184 h 386097"/>
                  <a:gd name="connsiteX167" fmla="*/ 404248 w 437960"/>
                  <a:gd name="connsiteY167" fmla="*/ 96164 h 386097"/>
                  <a:gd name="connsiteX168" fmla="*/ 399499 w 437960"/>
                  <a:gd name="connsiteY168" fmla="*/ 84624 h 386097"/>
                  <a:gd name="connsiteX169" fmla="*/ 394751 w 437960"/>
                  <a:gd name="connsiteY169" fmla="*/ 73565 h 386097"/>
                  <a:gd name="connsiteX170" fmla="*/ 389053 w 437960"/>
                  <a:gd name="connsiteY170" fmla="*/ 62026 h 386097"/>
                  <a:gd name="connsiteX171" fmla="*/ 382880 w 437960"/>
                  <a:gd name="connsiteY171" fmla="*/ 51448 h 386097"/>
                  <a:gd name="connsiteX172" fmla="*/ 376233 w 437960"/>
                  <a:gd name="connsiteY172" fmla="*/ 40870 h 386097"/>
                  <a:gd name="connsiteX173" fmla="*/ 369111 w 437960"/>
                  <a:gd name="connsiteY173" fmla="*/ 30292 h 386097"/>
                  <a:gd name="connsiteX174" fmla="*/ 361513 w 437960"/>
                  <a:gd name="connsiteY174" fmla="*/ 20675 h 386097"/>
                  <a:gd name="connsiteX175" fmla="*/ 353441 w 437960"/>
                  <a:gd name="connsiteY175" fmla="*/ 10578 h 386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</a:cxnLst>
                <a:rect l="l" t="t" r="r" b="b"/>
                <a:pathLst>
                  <a:path w="437960" h="386097">
                    <a:moveTo>
                      <a:pt x="261719" y="101806"/>
                    </a:moveTo>
                    <a:lnTo>
                      <a:pt x="268923" y="112343"/>
                    </a:lnTo>
                    <a:lnTo>
                      <a:pt x="274686" y="122401"/>
                    </a:lnTo>
                    <a:lnTo>
                      <a:pt x="279968" y="133418"/>
                    </a:lnTo>
                    <a:lnTo>
                      <a:pt x="284770" y="144913"/>
                    </a:lnTo>
                    <a:lnTo>
                      <a:pt x="287652" y="155929"/>
                    </a:lnTo>
                    <a:lnTo>
                      <a:pt x="290533" y="167903"/>
                    </a:lnTo>
                    <a:lnTo>
                      <a:pt x="291494" y="180356"/>
                    </a:lnTo>
                    <a:lnTo>
                      <a:pt x="291974" y="192330"/>
                    </a:lnTo>
                    <a:lnTo>
                      <a:pt x="291494" y="204783"/>
                    </a:lnTo>
                    <a:lnTo>
                      <a:pt x="290533" y="217236"/>
                    </a:lnTo>
                    <a:lnTo>
                      <a:pt x="287652" y="229210"/>
                    </a:lnTo>
                    <a:lnTo>
                      <a:pt x="284290" y="241184"/>
                    </a:lnTo>
                    <a:lnTo>
                      <a:pt x="279488" y="252200"/>
                    </a:lnTo>
                    <a:lnTo>
                      <a:pt x="274205" y="263695"/>
                    </a:lnTo>
                    <a:lnTo>
                      <a:pt x="267962" y="274232"/>
                    </a:lnTo>
                    <a:lnTo>
                      <a:pt x="260759" y="284290"/>
                    </a:lnTo>
                    <a:lnTo>
                      <a:pt x="247793" y="274711"/>
                    </a:lnTo>
                    <a:lnTo>
                      <a:pt x="254516" y="265132"/>
                    </a:lnTo>
                    <a:lnTo>
                      <a:pt x="260279" y="256031"/>
                    </a:lnTo>
                    <a:lnTo>
                      <a:pt x="265081" y="245973"/>
                    </a:lnTo>
                    <a:lnTo>
                      <a:pt x="268443" y="235915"/>
                    </a:lnTo>
                    <a:lnTo>
                      <a:pt x="271804" y="225378"/>
                    </a:lnTo>
                    <a:lnTo>
                      <a:pt x="274205" y="214362"/>
                    </a:lnTo>
                    <a:lnTo>
                      <a:pt x="275166" y="203825"/>
                    </a:lnTo>
                    <a:lnTo>
                      <a:pt x="275646" y="192330"/>
                    </a:lnTo>
                    <a:lnTo>
                      <a:pt x="275166" y="181314"/>
                    </a:lnTo>
                    <a:lnTo>
                      <a:pt x="274205" y="170776"/>
                    </a:lnTo>
                    <a:lnTo>
                      <a:pt x="272284" y="160239"/>
                    </a:lnTo>
                    <a:lnTo>
                      <a:pt x="268923" y="149702"/>
                    </a:lnTo>
                    <a:lnTo>
                      <a:pt x="265561" y="139644"/>
                    </a:lnTo>
                    <a:lnTo>
                      <a:pt x="260759" y="130065"/>
                    </a:lnTo>
                    <a:lnTo>
                      <a:pt x="254996" y="120965"/>
                    </a:lnTo>
                    <a:lnTo>
                      <a:pt x="248753" y="111864"/>
                    </a:lnTo>
                    <a:close/>
                    <a:moveTo>
                      <a:pt x="314063" y="53785"/>
                    </a:moveTo>
                    <a:lnTo>
                      <a:pt x="320306" y="61935"/>
                    </a:lnTo>
                    <a:lnTo>
                      <a:pt x="325588" y="69605"/>
                    </a:lnTo>
                    <a:lnTo>
                      <a:pt x="331351" y="77276"/>
                    </a:lnTo>
                    <a:lnTo>
                      <a:pt x="336153" y="85425"/>
                    </a:lnTo>
                    <a:lnTo>
                      <a:pt x="340475" y="94055"/>
                    </a:lnTo>
                    <a:lnTo>
                      <a:pt x="344797" y="102684"/>
                    </a:lnTo>
                    <a:lnTo>
                      <a:pt x="348639" y="111313"/>
                    </a:lnTo>
                    <a:lnTo>
                      <a:pt x="352001" y="120421"/>
                    </a:lnTo>
                    <a:lnTo>
                      <a:pt x="355363" y="129530"/>
                    </a:lnTo>
                    <a:lnTo>
                      <a:pt x="357764" y="138639"/>
                    </a:lnTo>
                    <a:lnTo>
                      <a:pt x="359685" y="147747"/>
                    </a:lnTo>
                    <a:lnTo>
                      <a:pt x="362086" y="156856"/>
                    </a:lnTo>
                    <a:lnTo>
                      <a:pt x="363527" y="166923"/>
                    </a:lnTo>
                    <a:lnTo>
                      <a:pt x="364487" y="176032"/>
                    </a:lnTo>
                    <a:lnTo>
                      <a:pt x="364967" y="186099"/>
                    </a:lnTo>
                    <a:lnTo>
                      <a:pt x="364967" y="195208"/>
                    </a:lnTo>
                    <a:lnTo>
                      <a:pt x="364967" y="205275"/>
                    </a:lnTo>
                    <a:lnTo>
                      <a:pt x="364487" y="214384"/>
                    </a:lnTo>
                    <a:lnTo>
                      <a:pt x="363527" y="223972"/>
                    </a:lnTo>
                    <a:lnTo>
                      <a:pt x="362086" y="233080"/>
                    </a:lnTo>
                    <a:lnTo>
                      <a:pt x="360165" y="242668"/>
                    </a:lnTo>
                    <a:lnTo>
                      <a:pt x="358244" y="251297"/>
                    </a:lnTo>
                    <a:lnTo>
                      <a:pt x="355843" y="259926"/>
                    </a:lnTo>
                    <a:lnTo>
                      <a:pt x="352481" y="269035"/>
                    </a:lnTo>
                    <a:lnTo>
                      <a:pt x="349599" y="277664"/>
                    </a:lnTo>
                    <a:lnTo>
                      <a:pt x="345758" y="285814"/>
                    </a:lnTo>
                    <a:lnTo>
                      <a:pt x="341436" y="294922"/>
                    </a:lnTo>
                    <a:lnTo>
                      <a:pt x="337594" y="303072"/>
                    </a:lnTo>
                    <a:lnTo>
                      <a:pt x="332792" y="310743"/>
                    </a:lnTo>
                    <a:lnTo>
                      <a:pt x="327509" y="318413"/>
                    </a:lnTo>
                    <a:lnTo>
                      <a:pt x="322707" y="326563"/>
                    </a:lnTo>
                    <a:lnTo>
                      <a:pt x="316944" y="334233"/>
                    </a:lnTo>
                    <a:lnTo>
                      <a:pt x="303978" y="324166"/>
                    </a:lnTo>
                    <a:lnTo>
                      <a:pt x="308780" y="316975"/>
                    </a:lnTo>
                    <a:lnTo>
                      <a:pt x="314063" y="309784"/>
                    </a:lnTo>
                    <a:lnTo>
                      <a:pt x="318865" y="302593"/>
                    </a:lnTo>
                    <a:lnTo>
                      <a:pt x="323667" y="295402"/>
                    </a:lnTo>
                    <a:lnTo>
                      <a:pt x="327029" y="287731"/>
                    </a:lnTo>
                    <a:lnTo>
                      <a:pt x="331351" y="279582"/>
                    </a:lnTo>
                    <a:lnTo>
                      <a:pt x="334232" y="271432"/>
                    </a:lnTo>
                    <a:lnTo>
                      <a:pt x="337594" y="263762"/>
                    </a:lnTo>
                    <a:lnTo>
                      <a:pt x="339995" y="255612"/>
                    </a:lnTo>
                    <a:lnTo>
                      <a:pt x="342396" y="246983"/>
                    </a:lnTo>
                    <a:lnTo>
                      <a:pt x="344317" y="238833"/>
                    </a:lnTo>
                    <a:lnTo>
                      <a:pt x="345758" y="230683"/>
                    </a:lnTo>
                    <a:lnTo>
                      <a:pt x="347198" y="221575"/>
                    </a:lnTo>
                    <a:lnTo>
                      <a:pt x="348639" y="212945"/>
                    </a:lnTo>
                    <a:lnTo>
                      <a:pt x="349119" y="204316"/>
                    </a:lnTo>
                    <a:lnTo>
                      <a:pt x="349119" y="195208"/>
                    </a:lnTo>
                    <a:lnTo>
                      <a:pt x="349119" y="186578"/>
                    </a:lnTo>
                    <a:lnTo>
                      <a:pt x="347679" y="177949"/>
                    </a:lnTo>
                    <a:lnTo>
                      <a:pt x="347198" y="168841"/>
                    </a:lnTo>
                    <a:lnTo>
                      <a:pt x="345758" y="160212"/>
                    </a:lnTo>
                    <a:lnTo>
                      <a:pt x="344317" y="151582"/>
                    </a:lnTo>
                    <a:lnTo>
                      <a:pt x="342396" y="142474"/>
                    </a:lnTo>
                    <a:lnTo>
                      <a:pt x="339515" y="134324"/>
                    </a:lnTo>
                    <a:lnTo>
                      <a:pt x="336633" y="126174"/>
                    </a:lnTo>
                    <a:lnTo>
                      <a:pt x="333272" y="117545"/>
                    </a:lnTo>
                    <a:lnTo>
                      <a:pt x="330390" y="109395"/>
                    </a:lnTo>
                    <a:lnTo>
                      <a:pt x="326068" y="101725"/>
                    </a:lnTo>
                    <a:lnTo>
                      <a:pt x="321746" y="94055"/>
                    </a:lnTo>
                    <a:lnTo>
                      <a:pt x="317424" y="85905"/>
                    </a:lnTo>
                    <a:lnTo>
                      <a:pt x="312622" y="78234"/>
                    </a:lnTo>
                    <a:lnTo>
                      <a:pt x="307339" y="71043"/>
                    </a:lnTo>
                    <a:lnTo>
                      <a:pt x="301577" y="64332"/>
                    </a:lnTo>
                    <a:close/>
                    <a:moveTo>
                      <a:pt x="211296" y="26892"/>
                    </a:moveTo>
                    <a:lnTo>
                      <a:pt x="211296" y="121423"/>
                    </a:lnTo>
                    <a:lnTo>
                      <a:pt x="211296" y="268041"/>
                    </a:lnTo>
                    <a:lnTo>
                      <a:pt x="211296" y="361125"/>
                    </a:lnTo>
                    <a:lnTo>
                      <a:pt x="92623" y="268041"/>
                    </a:lnTo>
                    <a:lnTo>
                      <a:pt x="0" y="268041"/>
                    </a:lnTo>
                    <a:lnTo>
                      <a:pt x="0" y="195214"/>
                    </a:lnTo>
                    <a:lnTo>
                      <a:pt x="0" y="194732"/>
                    </a:lnTo>
                    <a:lnTo>
                      <a:pt x="0" y="121423"/>
                    </a:lnTo>
                    <a:lnTo>
                      <a:pt x="92623" y="121423"/>
                    </a:lnTo>
                    <a:close/>
                    <a:moveTo>
                      <a:pt x="365312" y="0"/>
                    </a:moveTo>
                    <a:lnTo>
                      <a:pt x="373859" y="10097"/>
                    </a:lnTo>
                    <a:lnTo>
                      <a:pt x="382406" y="21156"/>
                    </a:lnTo>
                    <a:lnTo>
                      <a:pt x="389528" y="31734"/>
                    </a:lnTo>
                    <a:lnTo>
                      <a:pt x="396650" y="42793"/>
                    </a:lnTo>
                    <a:lnTo>
                      <a:pt x="402823" y="54813"/>
                    </a:lnTo>
                    <a:lnTo>
                      <a:pt x="408996" y="66353"/>
                    </a:lnTo>
                    <a:lnTo>
                      <a:pt x="414694" y="77893"/>
                    </a:lnTo>
                    <a:lnTo>
                      <a:pt x="418967" y="90394"/>
                    </a:lnTo>
                    <a:lnTo>
                      <a:pt x="423715" y="102895"/>
                    </a:lnTo>
                    <a:lnTo>
                      <a:pt x="427514" y="115396"/>
                    </a:lnTo>
                    <a:lnTo>
                      <a:pt x="430363" y="128379"/>
                    </a:lnTo>
                    <a:lnTo>
                      <a:pt x="433212" y="141361"/>
                    </a:lnTo>
                    <a:lnTo>
                      <a:pt x="435111" y="154343"/>
                    </a:lnTo>
                    <a:lnTo>
                      <a:pt x="436536" y="167806"/>
                    </a:lnTo>
                    <a:lnTo>
                      <a:pt x="437485" y="181269"/>
                    </a:lnTo>
                    <a:lnTo>
                      <a:pt x="437960" y="194251"/>
                    </a:lnTo>
                    <a:lnTo>
                      <a:pt x="437485" y="207714"/>
                    </a:lnTo>
                    <a:lnTo>
                      <a:pt x="436536" y="220696"/>
                    </a:lnTo>
                    <a:lnTo>
                      <a:pt x="435586" y="233678"/>
                    </a:lnTo>
                    <a:lnTo>
                      <a:pt x="433687" y="246660"/>
                    </a:lnTo>
                    <a:lnTo>
                      <a:pt x="430838" y="259161"/>
                    </a:lnTo>
                    <a:lnTo>
                      <a:pt x="427989" y="272143"/>
                    </a:lnTo>
                    <a:lnTo>
                      <a:pt x="424190" y="284164"/>
                    </a:lnTo>
                    <a:lnTo>
                      <a:pt x="419917" y="296665"/>
                    </a:lnTo>
                    <a:lnTo>
                      <a:pt x="415169" y="308685"/>
                    </a:lnTo>
                    <a:lnTo>
                      <a:pt x="409946" y="320706"/>
                    </a:lnTo>
                    <a:lnTo>
                      <a:pt x="404248" y="332726"/>
                    </a:lnTo>
                    <a:lnTo>
                      <a:pt x="398075" y="343304"/>
                    </a:lnTo>
                    <a:lnTo>
                      <a:pt x="390952" y="354844"/>
                    </a:lnTo>
                    <a:lnTo>
                      <a:pt x="383830" y="365903"/>
                    </a:lnTo>
                    <a:lnTo>
                      <a:pt x="376233" y="376000"/>
                    </a:lnTo>
                    <a:lnTo>
                      <a:pt x="367686" y="386097"/>
                    </a:lnTo>
                    <a:lnTo>
                      <a:pt x="355341" y="375519"/>
                    </a:lnTo>
                    <a:lnTo>
                      <a:pt x="363887" y="366384"/>
                    </a:lnTo>
                    <a:lnTo>
                      <a:pt x="371010" y="355806"/>
                    </a:lnTo>
                    <a:lnTo>
                      <a:pt x="377657" y="346189"/>
                    </a:lnTo>
                    <a:lnTo>
                      <a:pt x="384305" y="335611"/>
                    </a:lnTo>
                    <a:lnTo>
                      <a:pt x="390003" y="324552"/>
                    </a:lnTo>
                    <a:lnTo>
                      <a:pt x="395701" y="313974"/>
                    </a:lnTo>
                    <a:lnTo>
                      <a:pt x="399974" y="302435"/>
                    </a:lnTo>
                    <a:lnTo>
                      <a:pt x="404722" y="290895"/>
                    </a:lnTo>
                    <a:lnTo>
                      <a:pt x="408996" y="279356"/>
                    </a:lnTo>
                    <a:lnTo>
                      <a:pt x="411845" y="267816"/>
                    </a:lnTo>
                    <a:lnTo>
                      <a:pt x="415169" y="255795"/>
                    </a:lnTo>
                    <a:lnTo>
                      <a:pt x="417543" y="243775"/>
                    </a:lnTo>
                    <a:lnTo>
                      <a:pt x="419917" y="231754"/>
                    </a:lnTo>
                    <a:lnTo>
                      <a:pt x="420867" y="219253"/>
                    </a:lnTo>
                    <a:lnTo>
                      <a:pt x="421816" y="206752"/>
                    </a:lnTo>
                    <a:lnTo>
                      <a:pt x="421816" y="194251"/>
                    </a:lnTo>
                    <a:lnTo>
                      <a:pt x="421816" y="181749"/>
                    </a:lnTo>
                    <a:lnTo>
                      <a:pt x="420867" y="169248"/>
                    </a:lnTo>
                    <a:lnTo>
                      <a:pt x="418967" y="157228"/>
                    </a:lnTo>
                    <a:lnTo>
                      <a:pt x="417543" y="144726"/>
                    </a:lnTo>
                    <a:lnTo>
                      <a:pt x="415169" y="132225"/>
                    </a:lnTo>
                    <a:lnTo>
                      <a:pt x="411845" y="120205"/>
                    </a:lnTo>
                    <a:lnTo>
                      <a:pt x="408521" y="108184"/>
                    </a:lnTo>
                    <a:lnTo>
                      <a:pt x="404248" y="96164"/>
                    </a:lnTo>
                    <a:lnTo>
                      <a:pt x="399499" y="84624"/>
                    </a:lnTo>
                    <a:lnTo>
                      <a:pt x="394751" y="73565"/>
                    </a:lnTo>
                    <a:lnTo>
                      <a:pt x="389053" y="62026"/>
                    </a:lnTo>
                    <a:lnTo>
                      <a:pt x="382880" y="51448"/>
                    </a:lnTo>
                    <a:lnTo>
                      <a:pt x="376233" y="40870"/>
                    </a:lnTo>
                    <a:lnTo>
                      <a:pt x="369111" y="30292"/>
                    </a:lnTo>
                    <a:lnTo>
                      <a:pt x="361513" y="20675"/>
                    </a:lnTo>
                    <a:lnTo>
                      <a:pt x="353441" y="1057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10000"/>
              </a:bodyPr>
              <a:lstStyle/>
              <a:p>
                <a:endParaRPr lang="en-US"/>
              </a:p>
            </p:txBody>
          </p:sp>
        </p:grpSp>
        <p:sp>
          <p:nvSpPr>
            <p:cNvPr id="21" name="iṣ1îḑè">
              <a:extLst>
                <a:ext uri="{FF2B5EF4-FFF2-40B4-BE49-F238E27FC236}">
                  <a16:creationId xmlns:a16="http://schemas.microsoft.com/office/drawing/2014/main" id="{698C1672-EDBC-4A7A-AB34-F8C2ED0C8752}"/>
                </a:ext>
              </a:extLst>
            </p:cNvPr>
            <p:cNvSpPr/>
            <p:nvPr/>
          </p:nvSpPr>
          <p:spPr bwMode="auto">
            <a:xfrm>
              <a:off x="8446465" y="3284285"/>
              <a:ext cx="3078414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2" name="îšḷïḑe">
              <a:extLst>
                <a:ext uri="{FF2B5EF4-FFF2-40B4-BE49-F238E27FC236}">
                  <a16:creationId xmlns:a16="http://schemas.microsoft.com/office/drawing/2014/main" id="{05B728AA-F1AE-4CEB-BD6C-D04D8709F7FE}"/>
                </a:ext>
              </a:extLst>
            </p:cNvPr>
            <p:cNvSpPr txBox="1"/>
            <p:nvPr/>
          </p:nvSpPr>
          <p:spPr bwMode="auto">
            <a:xfrm>
              <a:off x="8446465" y="2842479"/>
              <a:ext cx="307841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6833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33895C-32D9-43AC-8A64-909EFB5F9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849B502-76B9-4A50-AB89-C01B49F5A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3D810E4-437D-4DB5-BA4F-F887CACFF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/>
          </a:p>
        </p:txBody>
      </p:sp>
      <p:grpSp>
        <p:nvGrpSpPr>
          <p:cNvPr id="5" name="2347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4B6DF09-A0B9-4A1B-8C8D-9885BE5B8DB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55006" y="1940221"/>
            <a:ext cx="11336994" cy="3708103"/>
            <a:chOff x="855006" y="1940222"/>
            <a:chExt cx="11336994" cy="3708103"/>
          </a:xfrm>
        </p:grpSpPr>
        <p:grpSp>
          <p:nvGrpSpPr>
            <p:cNvPr id="6" name="ïṡḷîḍ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BFF780BD-3AEF-49DA-BCDF-438764CC7442}"/>
                </a:ext>
              </a:extLst>
            </p:cNvPr>
            <p:cNvGrpSpPr/>
            <p:nvPr/>
          </p:nvGrpSpPr>
          <p:grpSpPr>
            <a:xfrm>
              <a:off x="887322" y="1979618"/>
              <a:ext cx="1598688" cy="1973101"/>
              <a:chOff x="4139580" y="1176950"/>
              <a:chExt cx="3912841" cy="4829182"/>
            </a:xfrm>
          </p:grpSpPr>
          <p:sp>
            <p:nvSpPr>
              <p:cNvPr id="99" name="íšlîḑe">
                <a:extLst>
                  <a:ext uri="{FF2B5EF4-FFF2-40B4-BE49-F238E27FC236}">
                    <a16:creationId xmlns:a16="http://schemas.microsoft.com/office/drawing/2014/main" id="{914D1216-7F05-4984-AFF4-4D249EAF58C3}"/>
                  </a:ext>
                </a:extLst>
              </p:cNvPr>
              <p:cNvSpPr/>
              <p:nvPr/>
            </p:nvSpPr>
            <p:spPr bwMode="auto">
              <a:xfrm>
                <a:off x="6794008" y="2868856"/>
                <a:ext cx="82560" cy="77557"/>
              </a:xfrm>
              <a:custGeom>
                <a:avLst/>
                <a:gdLst>
                  <a:gd name="T0" fmla="*/ 7 w 14"/>
                  <a:gd name="T1" fmla="*/ 0 h 13"/>
                  <a:gd name="T2" fmla="*/ 1 w 14"/>
                  <a:gd name="T3" fmla="*/ 4 h 13"/>
                  <a:gd name="T4" fmla="*/ 1 w 14"/>
                  <a:gd name="T5" fmla="*/ 5 h 13"/>
                  <a:gd name="T6" fmla="*/ 5 w 14"/>
                  <a:gd name="T7" fmla="*/ 13 h 13"/>
                  <a:gd name="T8" fmla="*/ 7 w 14"/>
                  <a:gd name="T9" fmla="*/ 13 h 13"/>
                  <a:gd name="T10" fmla="*/ 12 w 14"/>
                  <a:gd name="T11" fmla="*/ 10 h 13"/>
                  <a:gd name="T12" fmla="*/ 13 w 14"/>
                  <a:gd name="T13" fmla="*/ 9 h 13"/>
                  <a:gd name="T14" fmla="*/ 11 w 14"/>
                  <a:gd name="T15" fmla="*/ 2 h 13"/>
                  <a:gd name="T16" fmla="*/ 9 w 14"/>
                  <a:gd name="T17" fmla="*/ 1 h 13"/>
                  <a:gd name="T18" fmla="*/ 7 w 14"/>
                  <a:gd name="T19" fmla="*/ 0 h 13"/>
                  <a:gd name="T20" fmla="*/ 7 w 14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3">
                    <a:moveTo>
                      <a:pt x="7" y="0"/>
                    </a:moveTo>
                    <a:cubicBezTo>
                      <a:pt x="4" y="0"/>
                      <a:pt x="2" y="2"/>
                      <a:pt x="1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8"/>
                      <a:pt x="2" y="11"/>
                      <a:pt x="5" y="13"/>
                    </a:cubicBezTo>
                    <a:cubicBezTo>
                      <a:pt x="5" y="13"/>
                      <a:pt x="6" y="13"/>
                      <a:pt x="7" y="13"/>
                    </a:cubicBezTo>
                    <a:cubicBezTo>
                      <a:pt x="9" y="13"/>
                      <a:pt x="11" y="12"/>
                      <a:pt x="12" y="10"/>
                    </a:cubicBezTo>
                    <a:cubicBezTo>
                      <a:pt x="12" y="10"/>
                      <a:pt x="13" y="9"/>
                      <a:pt x="13" y="9"/>
                    </a:cubicBezTo>
                    <a:cubicBezTo>
                      <a:pt x="14" y="6"/>
                      <a:pt x="13" y="3"/>
                      <a:pt x="11" y="2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8" y="1"/>
                      <a:pt x="8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ED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0" name="ísḷîďê">
                <a:extLst>
                  <a:ext uri="{FF2B5EF4-FFF2-40B4-BE49-F238E27FC236}">
                    <a16:creationId xmlns:a16="http://schemas.microsoft.com/office/drawing/2014/main" id="{99A9631E-6194-49D3-8086-2BE73BC8C290}"/>
                  </a:ext>
                </a:extLst>
              </p:cNvPr>
              <p:cNvSpPr/>
              <p:nvPr/>
            </p:nvSpPr>
            <p:spPr bwMode="auto">
              <a:xfrm>
                <a:off x="6919099" y="2491082"/>
                <a:ext cx="87565" cy="142604"/>
              </a:xfrm>
              <a:custGeom>
                <a:avLst/>
                <a:gdLst>
                  <a:gd name="T0" fmla="*/ 10 w 15"/>
                  <a:gd name="T1" fmla="*/ 0 h 24"/>
                  <a:gd name="T2" fmla="*/ 6 w 15"/>
                  <a:gd name="T3" fmla="*/ 3 h 24"/>
                  <a:gd name="T4" fmla="*/ 1 w 15"/>
                  <a:gd name="T5" fmla="*/ 19 h 24"/>
                  <a:gd name="T6" fmla="*/ 3 w 15"/>
                  <a:gd name="T7" fmla="*/ 24 h 24"/>
                  <a:gd name="T8" fmla="*/ 4 w 15"/>
                  <a:gd name="T9" fmla="*/ 24 h 24"/>
                  <a:gd name="T10" fmla="*/ 8 w 15"/>
                  <a:gd name="T11" fmla="*/ 22 h 24"/>
                  <a:gd name="T12" fmla="*/ 14 w 15"/>
                  <a:gd name="T13" fmla="*/ 6 h 24"/>
                  <a:gd name="T14" fmla="*/ 12 w 15"/>
                  <a:gd name="T15" fmla="*/ 0 h 24"/>
                  <a:gd name="T16" fmla="*/ 10 w 15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24">
                    <a:moveTo>
                      <a:pt x="10" y="0"/>
                    </a:moveTo>
                    <a:cubicBezTo>
                      <a:pt x="9" y="0"/>
                      <a:pt x="7" y="1"/>
                      <a:pt x="6" y="3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21"/>
                      <a:pt x="1" y="23"/>
                      <a:pt x="3" y="24"/>
                    </a:cubicBezTo>
                    <a:cubicBezTo>
                      <a:pt x="3" y="24"/>
                      <a:pt x="4" y="24"/>
                      <a:pt x="4" y="24"/>
                    </a:cubicBezTo>
                    <a:cubicBezTo>
                      <a:pt x="6" y="24"/>
                      <a:pt x="8" y="23"/>
                      <a:pt x="8" y="22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5" y="4"/>
                      <a:pt x="14" y="1"/>
                      <a:pt x="12" y="0"/>
                    </a:cubicBezTo>
                    <a:cubicBezTo>
                      <a:pt x="11" y="0"/>
                      <a:pt x="11" y="0"/>
                      <a:pt x="10" y="0"/>
                    </a:cubicBezTo>
                  </a:path>
                </a:pathLst>
              </a:custGeom>
              <a:solidFill>
                <a:srgbClr val="ED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1" name="í$ľïdè">
                <a:extLst>
                  <a:ext uri="{FF2B5EF4-FFF2-40B4-BE49-F238E27FC236}">
                    <a16:creationId xmlns:a16="http://schemas.microsoft.com/office/drawing/2014/main" id="{0903CD2F-7B86-49EB-B08C-692ADE1E859D}"/>
                  </a:ext>
                </a:extLst>
              </p:cNvPr>
              <p:cNvSpPr/>
              <p:nvPr/>
            </p:nvSpPr>
            <p:spPr bwMode="auto">
              <a:xfrm>
                <a:off x="6656407" y="3189089"/>
                <a:ext cx="95069" cy="142604"/>
              </a:xfrm>
              <a:custGeom>
                <a:avLst/>
                <a:gdLst>
                  <a:gd name="T0" fmla="*/ 11 w 16"/>
                  <a:gd name="T1" fmla="*/ 0 h 24"/>
                  <a:gd name="T2" fmla="*/ 7 w 16"/>
                  <a:gd name="T3" fmla="*/ 2 h 24"/>
                  <a:gd name="T4" fmla="*/ 1 w 16"/>
                  <a:gd name="T5" fmla="*/ 18 h 24"/>
                  <a:gd name="T6" fmla="*/ 4 w 16"/>
                  <a:gd name="T7" fmla="*/ 24 h 24"/>
                  <a:gd name="T8" fmla="*/ 5 w 16"/>
                  <a:gd name="T9" fmla="*/ 24 h 24"/>
                  <a:gd name="T10" fmla="*/ 9 w 16"/>
                  <a:gd name="T11" fmla="*/ 21 h 24"/>
                  <a:gd name="T12" fmla="*/ 15 w 16"/>
                  <a:gd name="T13" fmla="*/ 5 h 24"/>
                  <a:gd name="T14" fmla="*/ 12 w 16"/>
                  <a:gd name="T15" fmla="*/ 0 h 24"/>
                  <a:gd name="T16" fmla="*/ 11 w 16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24">
                    <a:moveTo>
                      <a:pt x="11" y="0"/>
                    </a:moveTo>
                    <a:cubicBezTo>
                      <a:pt x="9" y="0"/>
                      <a:pt x="8" y="1"/>
                      <a:pt x="7" y="2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20"/>
                      <a:pt x="1" y="23"/>
                      <a:pt x="4" y="24"/>
                    </a:cubicBezTo>
                    <a:cubicBezTo>
                      <a:pt x="4" y="24"/>
                      <a:pt x="5" y="24"/>
                      <a:pt x="5" y="24"/>
                    </a:cubicBezTo>
                    <a:cubicBezTo>
                      <a:pt x="7" y="24"/>
                      <a:pt x="8" y="23"/>
                      <a:pt x="9" y="21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6" y="3"/>
                      <a:pt x="14" y="1"/>
                      <a:pt x="12" y="0"/>
                    </a:cubicBezTo>
                    <a:cubicBezTo>
                      <a:pt x="12" y="0"/>
                      <a:pt x="11" y="0"/>
                      <a:pt x="11" y="0"/>
                    </a:cubicBezTo>
                  </a:path>
                </a:pathLst>
              </a:custGeom>
              <a:solidFill>
                <a:srgbClr val="ED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2" name="îṡḷîḍe">
                <a:extLst>
                  <a:ext uri="{FF2B5EF4-FFF2-40B4-BE49-F238E27FC236}">
                    <a16:creationId xmlns:a16="http://schemas.microsoft.com/office/drawing/2014/main" id="{822C5948-E138-4D43-B693-AC8E727A9C3B}"/>
                  </a:ext>
                </a:extLst>
              </p:cNvPr>
              <p:cNvSpPr/>
              <p:nvPr/>
            </p:nvSpPr>
            <p:spPr bwMode="auto">
              <a:xfrm>
                <a:off x="6408729" y="2738762"/>
                <a:ext cx="155112" cy="82560"/>
              </a:xfrm>
              <a:custGeom>
                <a:avLst/>
                <a:gdLst>
                  <a:gd name="T0" fmla="*/ 5 w 26"/>
                  <a:gd name="T1" fmla="*/ 0 h 14"/>
                  <a:gd name="T2" fmla="*/ 1 w 26"/>
                  <a:gd name="T3" fmla="*/ 3 h 14"/>
                  <a:gd name="T4" fmla="*/ 4 w 26"/>
                  <a:gd name="T5" fmla="*/ 8 h 14"/>
                  <a:gd name="T6" fmla="*/ 20 w 26"/>
                  <a:gd name="T7" fmla="*/ 14 h 14"/>
                  <a:gd name="T8" fmla="*/ 21 w 26"/>
                  <a:gd name="T9" fmla="*/ 14 h 14"/>
                  <a:gd name="T10" fmla="*/ 25 w 26"/>
                  <a:gd name="T11" fmla="*/ 12 h 14"/>
                  <a:gd name="T12" fmla="*/ 22 w 26"/>
                  <a:gd name="T13" fmla="*/ 6 h 14"/>
                  <a:gd name="T14" fmla="*/ 6 w 26"/>
                  <a:gd name="T15" fmla="*/ 1 h 14"/>
                  <a:gd name="T16" fmla="*/ 5 w 26"/>
                  <a:gd name="T1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14">
                    <a:moveTo>
                      <a:pt x="5" y="0"/>
                    </a:moveTo>
                    <a:cubicBezTo>
                      <a:pt x="3" y="0"/>
                      <a:pt x="2" y="1"/>
                      <a:pt x="1" y="3"/>
                    </a:cubicBezTo>
                    <a:cubicBezTo>
                      <a:pt x="0" y="5"/>
                      <a:pt x="1" y="7"/>
                      <a:pt x="4" y="8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4"/>
                      <a:pt x="21" y="14"/>
                      <a:pt x="21" y="14"/>
                    </a:cubicBezTo>
                    <a:cubicBezTo>
                      <a:pt x="23" y="14"/>
                      <a:pt x="24" y="13"/>
                      <a:pt x="25" y="12"/>
                    </a:cubicBezTo>
                    <a:cubicBezTo>
                      <a:pt x="26" y="10"/>
                      <a:pt x="25" y="7"/>
                      <a:pt x="22" y="6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</a:path>
                </a:pathLst>
              </a:custGeom>
              <a:solidFill>
                <a:srgbClr val="ED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3" name="íṥ1ïḍé">
                <a:extLst>
                  <a:ext uri="{FF2B5EF4-FFF2-40B4-BE49-F238E27FC236}">
                    <a16:creationId xmlns:a16="http://schemas.microsoft.com/office/drawing/2014/main" id="{6F788A77-AF30-4C4B-971C-78FB159A4E10}"/>
                  </a:ext>
                </a:extLst>
              </p:cNvPr>
              <p:cNvSpPr/>
              <p:nvPr/>
            </p:nvSpPr>
            <p:spPr bwMode="auto">
              <a:xfrm>
                <a:off x="5322940" y="3366716"/>
                <a:ext cx="135098" cy="267695"/>
              </a:xfrm>
              <a:custGeom>
                <a:avLst/>
                <a:gdLst>
                  <a:gd name="T0" fmla="*/ 18 w 23"/>
                  <a:gd name="T1" fmla="*/ 0 h 45"/>
                  <a:gd name="T2" fmla="*/ 14 w 23"/>
                  <a:gd name="T3" fmla="*/ 2 h 45"/>
                  <a:gd name="T4" fmla="*/ 0 w 23"/>
                  <a:gd name="T5" fmla="*/ 42 h 45"/>
                  <a:gd name="T6" fmla="*/ 2 w 23"/>
                  <a:gd name="T7" fmla="*/ 42 h 45"/>
                  <a:gd name="T8" fmla="*/ 7 w 23"/>
                  <a:gd name="T9" fmla="*/ 44 h 45"/>
                  <a:gd name="T10" fmla="*/ 8 w 23"/>
                  <a:gd name="T11" fmla="*/ 45 h 45"/>
                  <a:gd name="T12" fmla="*/ 22 w 23"/>
                  <a:gd name="T13" fmla="*/ 5 h 45"/>
                  <a:gd name="T14" fmla="*/ 19 w 23"/>
                  <a:gd name="T15" fmla="*/ 0 h 45"/>
                  <a:gd name="T16" fmla="*/ 18 w 23"/>
                  <a:gd name="T1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45">
                    <a:moveTo>
                      <a:pt x="18" y="0"/>
                    </a:moveTo>
                    <a:cubicBezTo>
                      <a:pt x="16" y="0"/>
                      <a:pt x="15" y="1"/>
                      <a:pt x="14" y="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42"/>
                      <a:pt x="1" y="42"/>
                      <a:pt x="2" y="42"/>
                    </a:cubicBezTo>
                    <a:cubicBezTo>
                      <a:pt x="4" y="42"/>
                      <a:pt x="6" y="43"/>
                      <a:pt x="7" y="44"/>
                    </a:cubicBezTo>
                    <a:cubicBezTo>
                      <a:pt x="7" y="45"/>
                      <a:pt x="7" y="45"/>
                      <a:pt x="8" y="4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3" y="3"/>
                      <a:pt x="22" y="1"/>
                      <a:pt x="19" y="0"/>
                    </a:cubicBezTo>
                    <a:cubicBezTo>
                      <a:pt x="19" y="0"/>
                      <a:pt x="18" y="0"/>
                      <a:pt x="18" y="0"/>
                    </a:cubicBezTo>
                  </a:path>
                </a:pathLst>
              </a:custGeom>
              <a:solidFill>
                <a:srgbClr val="ED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4" name="ïś1ïḍé">
                <a:extLst>
                  <a:ext uri="{FF2B5EF4-FFF2-40B4-BE49-F238E27FC236}">
                    <a16:creationId xmlns:a16="http://schemas.microsoft.com/office/drawing/2014/main" id="{5F049BE1-9D40-403A-B48E-3C6E34E04EB8}"/>
                  </a:ext>
                </a:extLst>
              </p:cNvPr>
              <p:cNvSpPr/>
              <p:nvPr/>
            </p:nvSpPr>
            <p:spPr bwMode="auto">
              <a:xfrm>
                <a:off x="5292919" y="3616898"/>
                <a:ext cx="82560" cy="77557"/>
              </a:xfrm>
              <a:custGeom>
                <a:avLst/>
                <a:gdLst>
                  <a:gd name="T0" fmla="*/ 7 w 14"/>
                  <a:gd name="T1" fmla="*/ 0 h 13"/>
                  <a:gd name="T2" fmla="*/ 5 w 14"/>
                  <a:gd name="T3" fmla="*/ 0 h 13"/>
                  <a:gd name="T4" fmla="*/ 3 w 14"/>
                  <a:gd name="T5" fmla="*/ 1 h 13"/>
                  <a:gd name="T6" fmla="*/ 2 w 14"/>
                  <a:gd name="T7" fmla="*/ 3 h 13"/>
                  <a:gd name="T8" fmla="*/ 2 w 14"/>
                  <a:gd name="T9" fmla="*/ 10 h 13"/>
                  <a:gd name="T10" fmla="*/ 3 w 14"/>
                  <a:gd name="T11" fmla="*/ 11 h 13"/>
                  <a:gd name="T12" fmla="*/ 7 w 14"/>
                  <a:gd name="T13" fmla="*/ 13 h 13"/>
                  <a:gd name="T14" fmla="*/ 11 w 14"/>
                  <a:gd name="T15" fmla="*/ 11 h 13"/>
                  <a:gd name="T16" fmla="*/ 13 w 14"/>
                  <a:gd name="T17" fmla="*/ 3 h 13"/>
                  <a:gd name="T18" fmla="*/ 12 w 14"/>
                  <a:gd name="T19" fmla="*/ 2 h 13"/>
                  <a:gd name="T20" fmla="*/ 7 w 14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3">
                    <a:moveTo>
                      <a:pt x="7" y="0"/>
                    </a:moveTo>
                    <a:cubicBezTo>
                      <a:pt x="6" y="0"/>
                      <a:pt x="6" y="0"/>
                      <a:pt x="5" y="0"/>
                    </a:cubicBezTo>
                    <a:cubicBezTo>
                      <a:pt x="4" y="1"/>
                      <a:pt x="4" y="1"/>
                      <a:pt x="3" y="1"/>
                    </a:cubicBezTo>
                    <a:cubicBezTo>
                      <a:pt x="3" y="2"/>
                      <a:pt x="2" y="2"/>
                      <a:pt x="2" y="3"/>
                    </a:cubicBezTo>
                    <a:cubicBezTo>
                      <a:pt x="0" y="5"/>
                      <a:pt x="0" y="8"/>
                      <a:pt x="2" y="10"/>
                    </a:cubicBezTo>
                    <a:cubicBezTo>
                      <a:pt x="2" y="11"/>
                      <a:pt x="3" y="11"/>
                      <a:pt x="3" y="11"/>
                    </a:cubicBezTo>
                    <a:cubicBezTo>
                      <a:pt x="4" y="12"/>
                      <a:pt x="6" y="13"/>
                      <a:pt x="7" y="13"/>
                    </a:cubicBezTo>
                    <a:cubicBezTo>
                      <a:pt x="9" y="13"/>
                      <a:pt x="10" y="12"/>
                      <a:pt x="11" y="11"/>
                    </a:cubicBezTo>
                    <a:cubicBezTo>
                      <a:pt x="14" y="9"/>
                      <a:pt x="14" y="6"/>
                      <a:pt x="13" y="3"/>
                    </a:cubicBezTo>
                    <a:cubicBezTo>
                      <a:pt x="12" y="3"/>
                      <a:pt x="12" y="3"/>
                      <a:pt x="12" y="2"/>
                    </a:cubicBezTo>
                    <a:cubicBezTo>
                      <a:pt x="11" y="1"/>
                      <a:pt x="9" y="0"/>
                      <a:pt x="7" y="0"/>
                    </a:cubicBezTo>
                  </a:path>
                </a:pathLst>
              </a:custGeom>
              <a:solidFill>
                <a:srgbClr val="ED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5" name="îŝḻidê">
                <a:extLst>
                  <a:ext uri="{FF2B5EF4-FFF2-40B4-BE49-F238E27FC236}">
                    <a16:creationId xmlns:a16="http://schemas.microsoft.com/office/drawing/2014/main" id="{6FA84F93-CE23-45A8-9859-70B1933D8F1D}"/>
                  </a:ext>
                </a:extLst>
              </p:cNvPr>
              <p:cNvSpPr/>
              <p:nvPr/>
            </p:nvSpPr>
            <p:spPr bwMode="auto">
              <a:xfrm>
                <a:off x="5553107" y="3361713"/>
                <a:ext cx="130095" cy="112582"/>
              </a:xfrm>
              <a:custGeom>
                <a:avLst/>
                <a:gdLst>
                  <a:gd name="T0" fmla="*/ 18 w 22"/>
                  <a:gd name="T1" fmla="*/ 0 h 19"/>
                  <a:gd name="T2" fmla="*/ 15 w 22"/>
                  <a:gd name="T3" fmla="*/ 1 h 19"/>
                  <a:gd name="T4" fmla="*/ 2 w 22"/>
                  <a:gd name="T5" fmla="*/ 12 h 19"/>
                  <a:gd name="T6" fmla="*/ 2 w 22"/>
                  <a:gd name="T7" fmla="*/ 17 h 19"/>
                  <a:gd name="T8" fmla="*/ 5 w 22"/>
                  <a:gd name="T9" fmla="*/ 19 h 19"/>
                  <a:gd name="T10" fmla="*/ 7 w 22"/>
                  <a:gd name="T11" fmla="*/ 18 h 19"/>
                  <a:gd name="T12" fmla="*/ 20 w 22"/>
                  <a:gd name="T13" fmla="*/ 7 h 19"/>
                  <a:gd name="T14" fmla="*/ 21 w 22"/>
                  <a:gd name="T15" fmla="*/ 1 h 19"/>
                  <a:gd name="T16" fmla="*/ 18 w 22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19">
                    <a:moveTo>
                      <a:pt x="18" y="0"/>
                    </a:moveTo>
                    <a:cubicBezTo>
                      <a:pt x="17" y="0"/>
                      <a:pt x="16" y="0"/>
                      <a:pt x="15" y="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13"/>
                      <a:pt x="0" y="16"/>
                      <a:pt x="2" y="17"/>
                    </a:cubicBezTo>
                    <a:cubicBezTo>
                      <a:pt x="2" y="18"/>
                      <a:pt x="3" y="19"/>
                      <a:pt x="5" y="19"/>
                    </a:cubicBezTo>
                    <a:cubicBezTo>
                      <a:pt x="6" y="19"/>
                      <a:pt x="7" y="19"/>
                      <a:pt x="7" y="18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2" y="5"/>
                      <a:pt x="22" y="3"/>
                      <a:pt x="21" y="1"/>
                    </a:cubicBezTo>
                    <a:cubicBezTo>
                      <a:pt x="20" y="0"/>
                      <a:pt x="19" y="0"/>
                      <a:pt x="18" y="0"/>
                    </a:cubicBezTo>
                  </a:path>
                </a:pathLst>
              </a:custGeom>
              <a:solidFill>
                <a:srgbClr val="ED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6" name="îṡļiďê">
                <a:extLst>
                  <a:ext uri="{FF2B5EF4-FFF2-40B4-BE49-F238E27FC236}">
                    <a16:creationId xmlns:a16="http://schemas.microsoft.com/office/drawing/2014/main" id="{1EDF1459-7EA4-429F-B62D-DDEFE7947808}"/>
                  </a:ext>
                </a:extLst>
              </p:cNvPr>
              <p:cNvSpPr/>
              <p:nvPr/>
            </p:nvSpPr>
            <p:spPr bwMode="auto">
              <a:xfrm>
                <a:off x="5588133" y="3119038"/>
                <a:ext cx="980712" cy="835606"/>
              </a:xfrm>
              <a:custGeom>
                <a:avLst/>
                <a:gdLst>
                  <a:gd name="T0" fmla="*/ 165 w 165"/>
                  <a:gd name="T1" fmla="*/ 107 h 141"/>
                  <a:gd name="T2" fmla="*/ 131 w 165"/>
                  <a:gd name="T3" fmla="*/ 141 h 141"/>
                  <a:gd name="T4" fmla="*/ 34 w 165"/>
                  <a:gd name="T5" fmla="*/ 141 h 141"/>
                  <a:gd name="T6" fmla="*/ 0 w 165"/>
                  <a:gd name="T7" fmla="*/ 107 h 141"/>
                  <a:gd name="T8" fmla="*/ 0 w 165"/>
                  <a:gd name="T9" fmla="*/ 34 h 141"/>
                  <a:gd name="T10" fmla="*/ 34 w 165"/>
                  <a:gd name="T11" fmla="*/ 0 h 141"/>
                  <a:gd name="T12" fmla="*/ 131 w 165"/>
                  <a:gd name="T13" fmla="*/ 0 h 141"/>
                  <a:gd name="T14" fmla="*/ 165 w 165"/>
                  <a:gd name="T15" fmla="*/ 34 h 141"/>
                  <a:gd name="T16" fmla="*/ 165 w 165"/>
                  <a:gd name="T17" fmla="*/ 107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" h="141">
                    <a:moveTo>
                      <a:pt x="165" y="107"/>
                    </a:moveTo>
                    <a:cubicBezTo>
                      <a:pt x="165" y="126"/>
                      <a:pt x="149" y="141"/>
                      <a:pt x="131" y="141"/>
                    </a:cubicBezTo>
                    <a:cubicBezTo>
                      <a:pt x="34" y="141"/>
                      <a:pt x="34" y="141"/>
                      <a:pt x="34" y="141"/>
                    </a:cubicBezTo>
                    <a:cubicBezTo>
                      <a:pt x="15" y="141"/>
                      <a:pt x="0" y="126"/>
                      <a:pt x="0" y="10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5"/>
                      <a:pt x="15" y="0"/>
                      <a:pt x="34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49" y="0"/>
                      <a:pt x="165" y="15"/>
                      <a:pt x="165" y="34"/>
                    </a:cubicBezTo>
                    <a:lnTo>
                      <a:pt x="165" y="107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7" name="ïṥlíḓê">
                <a:extLst>
                  <a:ext uri="{FF2B5EF4-FFF2-40B4-BE49-F238E27FC236}">
                    <a16:creationId xmlns:a16="http://schemas.microsoft.com/office/drawing/2014/main" id="{3AA205DA-D2E0-48D4-A2A8-550C9EE1E9EE}"/>
                  </a:ext>
                </a:extLst>
              </p:cNvPr>
              <p:cNvSpPr/>
              <p:nvPr/>
            </p:nvSpPr>
            <p:spPr bwMode="auto">
              <a:xfrm>
                <a:off x="5453034" y="4552577"/>
                <a:ext cx="65047" cy="943185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08" name="iŝļiḋe">
                <a:extLst>
                  <a:ext uri="{FF2B5EF4-FFF2-40B4-BE49-F238E27FC236}">
                    <a16:creationId xmlns:a16="http://schemas.microsoft.com/office/drawing/2014/main" id="{FC2DC026-4A7B-49DB-8937-A083069CD386}"/>
                  </a:ext>
                </a:extLst>
              </p:cNvPr>
              <p:cNvSpPr/>
              <p:nvPr/>
            </p:nvSpPr>
            <p:spPr bwMode="auto">
              <a:xfrm>
                <a:off x="6668917" y="4552577"/>
                <a:ext cx="65047" cy="943185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09" name="iṩḷiḓé">
                <a:extLst>
                  <a:ext uri="{FF2B5EF4-FFF2-40B4-BE49-F238E27FC236}">
                    <a16:creationId xmlns:a16="http://schemas.microsoft.com/office/drawing/2014/main" id="{AFD7598B-1855-47B5-BF7C-AE2E6FF9C24F}"/>
                  </a:ext>
                </a:extLst>
              </p:cNvPr>
              <p:cNvSpPr/>
              <p:nvPr/>
            </p:nvSpPr>
            <p:spPr bwMode="auto">
              <a:xfrm>
                <a:off x="5387987" y="4660156"/>
                <a:ext cx="1383505" cy="125090"/>
              </a:xfrm>
              <a:custGeom>
                <a:avLst/>
                <a:gdLst>
                  <a:gd name="T0" fmla="*/ 233 w 233"/>
                  <a:gd name="T1" fmla="*/ 11 h 21"/>
                  <a:gd name="T2" fmla="*/ 223 w 233"/>
                  <a:gd name="T3" fmla="*/ 21 h 21"/>
                  <a:gd name="T4" fmla="*/ 10 w 233"/>
                  <a:gd name="T5" fmla="*/ 21 h 21"/>
                  <a:gd name="T6" fmla="*/ 0 w 233"/>
                  <a:gd name="T7" fmla="*/ 11 h 21"/>
                  <a:gd name="T8" fmla="*/ 10 w 233"/>
                  <a:gd name="T9" fmla="*/ 0 h 21"/>
                  <a:gd name="T10" fmla="*/ 223 w 233"/>
                  <a:gd name="T11" fmla="*/ 0 h 21"/>
                  <a:gd name="T12" fmla="*/ 233 w 233"/>
                  <a:gd name="T1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3" h="21">
                    <a:moveTo>
                      <a:pt x="233" y="11"/>
                    </a:moveTo>
                    <a:cubicBezTo>
                      <a:pt x="233" y="16"/>
                      <a:pt x="229" y="21"/>
                      <a:pt x="223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5" y="21"/>
                      <a:pt x="0" y="16"/>
                      <a:pt x="0" y="11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223" y="0"/>
                      <a:pt x="223" y="0"/>
                      <a:pt x="223" y="0"/>
                    </a:cubicBezTo>
                    <a:cubicBezTo>
                      <a:pt x="229" y="0"/>
                      <a:pt x="233" y="5"/>
                      <a:pt x="233" y="11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0" name="ïṩḷîḍè">
                <a:extLst>
                  <a:ext uri="{FF2B5EF4-FFF2-40B4-BE49-F238E27FC236}">
                    <a16:creationId xmlns:a16="http://schemas.microsoft.com/office/drawing/2014/main" id="{B37E6C89-E5D5-4474-A691-77E46BE89604}"/>
                  </a:ext>
                </a:extLst>
              </p:cNvPr>
              <p:cNvSpPr/>
              <p:nvPr/>
            </p:nvSpPr>
            <p:spPr bwMode="auto">
              <a:xfrm>
                <a:off x="5570619" y="4274876"/>
                <a:ext cx="1020741" cy="432815"/>
              </a:xfrm>
              <a:custGeom>
                <a:avLst/>
                <a:gdLst>
                  <a:gd name="T0" fmla="*/ 172 w 172"/>
                  <a:gd name="T1" fmla="*/ 34 h 73"/>
                  <a:gd name="T2" fmla="*/ 138 w 172"/>
                  <a:gd name="T3" fmla="*/ 0 h 73"/>
                  <a:gd name="T4" fmla="*/ 33 w 172"/>
                  <a:gd name="T5" fmla="*/ 0 h 73"/>
                  <a:gd name="T6" fmla="*/ 0 w 172"/>
                  <a:gd name="T7" fmla="*/ 34 h 73"/>
                  <a:gd name="T8" fmla="*/ 0 w 172"/>
                  <a:gd name="T9" fmla="*/ 54 h 73"/>
                  <a:gd name="T10" fmla="*/ 33 w 172"/>
                  <a:gd name="T11" fmla="*/ 40 h 73"/>
                  <a:gd name="T12" fmla="*/ 138 w 172"/>
                  <a:gd name="T13" fmla="*/ 40 h 73"/>
                  <a:gd name="T14" fmla="*/ 172 w 172"/>
                  <a:gd name="T15" fmla="*/ 54 h 73"/>
                  <a:gd name="T16" fmla="*/ 172 w 172"/>
                  <a:gd name="T17" fmla="*/ 34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73">
                    <a:moveTo>
                      <a:pt x="172" y="34"/>
                    </a:moveTo>
                    <a:cubicBezTo>
                      <a:pt x="172" y="15"/>
                      <a:pt x="157" y="0"/>
                      <a:pt x="138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15" y="0"/>
                      <a:pt x="0" y="15"/>
                      <a:pt x="0" y="3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73"/>
                      <a:pt x="15" y="40"/>
                      <a:pt x="33" y="40"/>
                    </a:cubicBezTo>
                    <a:cubicBezTo>
                      <a:pt x="138" y="40"/>
                      <a:pt x="138" y="40"/>
                      <a:pt x="138" y="40"/>
                    </a:cubicBezTo>
                    <a:cubicBezTo>
                      <a:pt x="157" y="40"/>
                      <a:pt x="172" y="73"/>
                      <a:pt x="172" y="54"/>
                    </a:cubicBezTo>
                    <a:lnTo>
                      <a:pt x="172" y="34"/>
                    </a:lnTo>
                    <a:close/>
                  </a:path>
                </a:pathLst>
              </a:custGeom>
              <a:solidFill>
                <a:srgbClr val="4FA4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1" name="îṣlïďê">
                <a:extLst>
                  <a:ext uri="{FF2B5EF4-FFF2-40B4-BE49-F238E27FC236}">
                    <a16:creationId xmlns:a16="http://schemas.microsoft.com/office/drawing/2014/main" id="{E6DF308C-6995-4B7D-A80A-766E11160173}"/>
                  </a:ext>
                </a:extLst>
              </p:cNvPr>
              <p:cNvSpPr/>
              <p:nvPr/>
            </p:nvSpPr>
            <p:spPr bwMode="auto">
              <a:xfrm>
                <a:off x="6176059" y="4434992"/>
                <a:ext cx="415302" cy="1108305"/>
              </a:xfrm>
              <a:custGeom>
                <a:avLst/>
                <a:gdLst>
                  <a:gd name="T0" fmla="*/ 70 w 70"/>
                  <a:gd name="T1" fmla="*/ 187 h 187"/>
                  <a:gd name="T2" fmla="*/ 70 w 70"/>
                  <a:gd name="T3" fmla="*/ 138 h 187"/>
                  <a:gd name="T4" fmla="*/ 70 w 70"/>
                  <a:gd name="T5" fmla="*/ 0 h 187"/>
                  <a:gd name="T6" fmla="*/ 35 w 70"/>
                  <a:gd name="T7" fmla="*/ 13 h 187"/>
                  <a:gd name="T8" fmla="*/ 0 w 70"/>
                  <a:gd name="T9" fmla="*/ 0 h 187"/>
                  <a:gd name="T10" fmla="*/ 0 w 70"/>
                  <a:gd name="T11" fmla="*/ 138 h 187"/>
                  <a:gd name="T12" fmla="*/ 0 w 70"/>
                  <a:gd name="T13" fmla="*/ 187 h 187"/>
                  <a:gd name="T14" fmla="*/ 70 w 70"/>
                  <a:gd name="T15" fmla="*/ 187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187">
                    <a:moveTo>
                      <a:pt x="70" y="187"/>
                    </a:moveTo>
                    <a:cubicBezTo>
                      <a:pt x="70" y="185"/>
                      <a:pt x="70" y="187"/>
                      <a:pt x="70" y="138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28"/>
                      <a:pt x="55" y="13"/>
                      <a:pt x="35" y="13"/>
                    </a:cubicBezTo>
                    <a:cubicBezTo>
                      <a:pt x="16" y="13"/>
                      <a:pt x="0" y="28"/>
                      <a:pt x="0" y="0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0" y="187"/>
                      <a:pt x="0" y="185"/>
                      <a:pt x="0" y="187"/>
                    </a:cubicBezTo>
                    <a:cubicBezTo>
                      <a:pt x="70" y="187"/>
                      <a:pt x="70" y="187"/>
                      <a:pt x="70" y="187"/>
                    </a:cubicBezTo>
                  </a:path>
                </a:pathLst>
              </a:custGeom>
              <a:solidFill>
                <a:srgbClr val="055275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12" name="íśḷídê">
                <a:extLst>
                  <a:ext uri="{FF2B5EF4-FFF2-40B4-BE49-F238E27FC236}">
                    <a16:creationId xmlns:a16="http://schemas.microsoft.com/office/drawing/2014/main" id="{EF1EC0C2-70C5-4AF5-996E-FB42C6F59EB5}"/>
                  </a:ext>
                </a:extLst>
              </p:cNvPr>
              <p:cNvSpPr/>
              <p:nvPr/>
            </p:nvSpPr>
            <p:spPr bwMode="auto">
              <a:xfrm>
                <a:off x="6146037" y="5543295"/>
                <a:ext cx="482851" cy="315229"/>
              </a:xfrm>
              <a:custGeom>
                <a:avLst/>
                <a:gdLst>
                  <a:gd name="T0" fmla="*/ 81 w 81"/>
                  <a:gd name="T1" fmla="*/ 27 h 53"/>
                  <a:gd name="T2" fmla="*/ 55 w 81"/>
                  <a:gd name="T3" fmla="*/ 53 h 53"/>
                  <a:gd name="T4" fmla="*/ 25 w 81"/>
                  <a:gd name="T5" fmla="*/ 53 h 53"/>
                  <a:gd name="T6" fmla="*/ 0 w 81"/>
                  <a:gd name="T7" fmla="*/ 27 h 53"/>
                  <a:gd name="T8" fmla="*/ 11 w 81"/>
                  <a:gd name="T9" fmla="*/ 0 h 53"/>
                  <a:gd name="T10" fmla="*/ 66 w 81"/>
                  <a:gd name="T11" fmla="*/ 0 h 53"/>
                  <a:gd name="T12" fmla="*/ 81 w 81"/>
                  <a:gd name="T13" fmla="*/ 2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" h="53">
                    <a:moveTo>
                      <a:pt x="81" y="27"/>
                    </a:moveTo>
                    <a:cubicBezTo>
                      <a:pt x="81" y="42"/>
                      <a:pt x="69" y="53"/>
                      <a:pt x="55" y="53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11" y="53"/>
                      <a:pt x="0" y="42"/>
                      <a:pt x="0" y="27"/>
                    </a:cubicBezTo>
                    <a:cubicBezTo>
                      <a:pt x="0" y="13"/>
                      <a:pt x="7" y="9"/>
                      <a:pt x="11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5" y="11"/>
                      <a:pt x="81" y="13"/>
                      <a:pt x="81" y="27"/>
                    </a:cubicBezTo>
                  </a:path>
                </a:pathLst>
              </a:custGeom>
              <a:solidFill>
                <a:srgbClr val="7839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3" name="íṥļiďé">
                <a:extLst>
                  <a:ext uri="{FF2B5EF4-FFF2-40B4-BE49-F238E27FC236}">
                    <a16:creationId xmlns:a16="http://schemas.microsoft.com/office/drawing/2014/main" id="{B96FDB77-95FA-4C78-8C16-80E0BA0777C2}"/>
                  </a:ext>
                </a:extLst>
              </p:cNvPr>
              <p:cNvSpPr/>
              <p:nvPr/>
            </p:nvSpPr>
            <p:spPr bwMode="auto">
              <a:xfrm>
                <a:off x="6213587" y="5543295"/>
                <a:ext cx="330240" cy="5003"/>
              </a:xfrm>
              <a:custGeom>
                <a:avLst/>
                <a:gdLst>
                  <a:gd name="T0" fmla="*/ 0 w 56"/>
                  <a:gd name="T1" fmla="*/ 1 h 1"/>
                  <a:gd name="T2" fmla="*/ 0 w 56"/>
                  <a:gd name="T3" fmla="*/ 1 h 1"/>
                  <a:gd name="T4" fmla="*/ 0 w 56"/>
                  <a:gd name="T5" fmla="*/ 1 h 1"/>
                  <a:gd name="T6" fmla="*/ 0 w 56"/>
                  <a:gd name="T7" fmla="*/ 1 h 1"/>
                  <a:gd name="T8" fmla="*/ 0 w 56"/>
                  <a:gd name="T9" fmla="*/ 1 h 1"/>
                  <a:gd name="T10" fmla="*/ 0 w 56"/>
                  <a:gd name="T11" fmla="*/ 1 h 1"/>
                  <a:gd name="T12" fmla="*/ 0 w 56"/>
                  <a:gd name="T13" fmla="*/ 1 h 1"/>
                  <a:gd name="T14" fmla="*/ 0 w 56"/>
                  <a:gd name="T15" fmla="*/ 1 h 1"/>
                  <a:gd name="T16" fmla="*/ 0 w 56"/>
                  <a:gd name="T17" fmla="*/ 1 h 1"/>
                  <a:gd name="T18" fmla="*/ 0 w 56"/>
                  <a:gd name="T19" fmla="*/ 1 h 1"/>
                  <a:gd name="T20" fmla="*/ 0 w 56"/>
                  <a:gd name="T21" fmla="*/ 1 h 1"/>
                  <a:gd name="T22" fmla="*/ 0 w 56"/>
                  <a:gd name="T23" fmla="*/ 1 h 1"/>
                  <a:gd name="T24" fmla="*/ 0 w 56"/>
                  <a:gd name="T25" fmla="*/ 0 h 1"/>
                  <a:gd name="T26" fmla="*/ 0 w 56"/>
                  <a:gd name="T27" fmla="*/ 0 h 1"/>
                  <a:gd name="T28" fmla="*/ 0 w 56"/>
                  <a:gd name="T29" fmla="*/ 0 h 1"/>
                  <a:gd name="T30" fmla="*/ 0 w 56"/>
                  <a:gd name="T31" fmla="*/ 0 h 1"/>
                  <a:gd name="T32" fmla="*/ 0 w 56"/>
                  <a:gd name="T33" fmla="*/ 0 h 1"/>
                  <a:gd name="T34" fmla="*/ 0 w 56"/>
                  <a:gd name="T35" fmla="*/ 0 h 1"/>
                  <a:gd name="T36" fmla="*/ 0 w 56"/>
                  <a:gd name="T37" fmla="*/ 0 h 1"/>
                  <a:gd name="T38" fmla="*/ 0 w 56"/>
                  <a:gd name="T39" fmla="*/ 0 h 1"/>
                  <a:gd name="T40" fmla="*/ 0 w 56"/>
                  <a:gd name="T41" fmla="*/ 0 h 1"/>
                  <a:gd name="T42" fmla="*/ 0 w 56"/>
                  <a:gd name="T43" fmla="*/ 0 h 1"/>
                  <a:gd name="T44" fmla="*/ 55 w 56"/>
                  <a:gd name="T45" fmla="*/ 0 h 1"/>
                  <a:gd name="T46" fmla="*/ 55 w 56"/>
                  <a:gd name="T47" fmla="*/ 0 h 1"/>
                  <a:gd name="T48" fmla="*/ 56 w 56"/>
                  <a:gd name="T49" fmla="*/ 1 h 1"/>
                  <a:gd name="T50" fmla="*/ 55 w 56"/>
                  <a:gd name="T5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6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55" y="0"/>
                    </a:move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1"/>
                      <a:pt x="56" y="1"/>
                    </a:cubicBezTo>
                    <a:cubicBezTo>
                      <a:pt x="55" y="1"/>
                      <a:pt x="55" y="0"/>
                      <a:pt x="55" y="0"/>
                    </a:cubicBezTo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4" name="iśļïdé">
                <a:extLst>
                  <a:ext uri="{FF2B5EF4-FFF2-40B4-BE49-F238E27FC236}">
                    <a16:creationId xmlns:a16="http://schemas.microsoft.com/office/drawing/2014/main" id="{0492E98A-7E6B-4FFF-A26F-07DCBAA5BBED}"/>
                  </a:ext>
                </a:extLst>
              </p:cNvPr>
              <p:cNvSpPr/>
              <p:nvPr/>
            </p:nvSpPr>
            <p:spPr bwMode="auto">
              <a:xfrm>
                <a:off x="6183565" y="5543295"/>
                <a:ext cx="402794" cy="52539"/>
              </a:xfrm>
              <a:custGeom>
                <a:avLst/>
                <a:gdLst>
                  <a:gd name="T0" fmla="*/ 60 w 68"/>
                  <a:gd name="T1" fmla="*/ 0 h 9"/>
                  <a:gd name="T2" fmla="*/ 5 w 68"/>
                  <a:gd name="T3" fmla="*/ 0 h 9"/>
                  <a:gd name="T4" fmla="*/ 5 w 68"/>
                  <a:gd name="T5" fmla="*/ 0 h 9"/>
                  <a:gd name="T6" fmla="*/ 5 w 68"/>
                  <a:gd name="T7" fmla="*/ 0 h 9"/>
                  <a:gd name="T8" fmla="*/ 5 w 68"/>
                  <a:gd name="T9" fmla="*/ 0 h 9"/>
                  <a:gd name="T10" fmla="*/ 5 w 68"/>
                  <a:gd name="T11" fmla="*/ 0 h 9"/>
                  <a:gd name="T12" fmla="*/ 5 w 68"/>
                  <a:gd name="T13" fmla="*/ 0 h 9"/>
                  <a:gd name="T14" fmla="*/ 5 w 68"/>
                  <a:gd name="T15" fmla="*/ 0 h 9"/>
                  <a:gd name="T16" fmla="*/ 5 w 68"/>
                  <a:gd name="T17" fmla="*/ 1 h 9"/>
                  <a:gd name="T18" fmla="*/ 5 w 68"/>
                  <a:gd name="T19" fmla="*/ 1 h 9"/>
                  <a:gd name="T20" fmla="*/ 5 w 68"/>
                  <a:gd name="T21" fmla="*/ 1 h 9"/>
                  <a:gd name="T22" fmla="*/ 5 w 68"/>
                  <a:gd name="T23" fmla="*/ 1 h 9"/>
                  <a:gd name="T24" fmla="*/ 5 w 68"/>
                  <a:gd name="T25" fmla="*/ 1 h 9"/>
                  <a:gd name="T26" fmla="*/ 5 w 68"/>
                  <a:gd name="T27" fmla="*/ 1 h 9"/>
                  <a:gd name="T28" fmla="*/ 5 w 68"/>
                  <a:gd name="T29" fmla="*/ 1 h 9"/>
                  <a:gd name="T30" fmla="*/ 5 w 68"/>
                  <a:gd name="T31" fmla="*/ 1 h 9"/>
                  <a:gd name="T32" fmla="*/ 0 w 68"/>
                  <a:gd name="T33" fmla="*/ 9 h 9"/>
                  <a:gd name="T34" fmla="*/ 68 w 68"/>
                  <a:gd name="T35" fmla="*/ 9 h 9"/>
                  <a:gd name="T36" fmla="*/ 61 w 68"/>
                  <a:gd name="T37" fmla="*/ 1 h 9"/>
                  <a:gd name="T38" fmla="*/ 60 w 68"/>
                  <a:gd name="T39" fmla="*/ 0 h 9"/>
                  <a:gd name="T40" fmla="*/ 60 w 68"/>
                  <a:gd name="T4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" h="9">
                    <a:moveTo>
                      <a:pt x="60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4"/>
                      <a:pt x="1" y="6"/>
                      <a:pt x="0" y="9"/>
                    </a:cubicBezTo>
                    <a:cubicBezTo>
                      <a:pt x="68" y="9"/>
                      <a:pt x="68" y="9"/>
                      <a:pt x="68" y="9"/>
                    </a:cubicBezTo>
                    <a:cubicBezTo>
                      <a:pt x="66" y="7"/>
                      <a:pt x="63" y="4"/>
                      <a:pt x="61" y="1"/>
                    </a:cubicBezTo>
                    <a:cubicBezTo>
                      <a:pt x="60" y="1"/>
                      <a:pt x="60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6631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5" name="iṥļïḋè">
                <a:extLst>
                  <a:ext uri="{FF2B5EF4-FFF2-40B4-BE49-F238E27FC236}">
                    <a16:creationId xmlns:a16="http://schemas.microsoft.com/office/drawing/2014/main" id="{28368DC0-5150-4521-867E-A7589CA116C3}"/>
                  </a:ext>
                </a:extLst>
              </p:cNvPr>
              <p:cNvSpPr/>
              <p:nvPr/>
            </p:nvSpPr>
            <p:spPr bwMode="auto">
              <a:xfrm>
                <a:off x="4389762" y="4607617"/>
                <a:ext cx="165120" cy="1398515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16" name="ï$lïḓe">
                <a:extLst>
                  <a:ext uri="{FF2B5EF4-FFF2-40B4-BE49-F238E27FC236}">
                    <a16:creationId xmlns:a16="http://schemas.microsoft.com/office/drawing/2014/main" id="{2C3EE5D6-D72A-4041-A6E7-41EEA42603D5}"/>
                  </a:ext>
                </a:extLst>
              </p:cNvPr>
              <p:cNvSpPr/>
              <p:nvPr/>
            </p:nvSpPr>
            <p:spPr bwMode="auto">
              <a:xfrm>
                <a:off x="5570619" y="4434992"/>
                <a:ext cx="415302" cy="1108305"/>
              </a:xfrm>
              <a:custGeom>
                <a:avLst/>
                <a:gdLst>
                  <a:gd name="T0" fmla="*/ 69 w 70"/>
                  <a:gd name="T1" fmla="*/ 187 h 187"/>
                  <a:gd name="T2" fmla="*/ 70 w 70"/>
                  <a:gd name="T3" fmla="*/ 138 h 187"/>
                  <a:gd name="T4" fmla="*/ 70 w 70"/>
                  <a:gd name="T5" fmla="*/ 0 h 187"/>
                  <a:gd name="T6" fmla="*/ 35 w 70"/>
                  <a:gd name="T7" fmla="*/ 13 h 187"/>
                  <a:gd name="T8" fmla="*/ 0 w 70"/>
                  <a:gd name="T9" fmla="*/ 0 h 187"/>
                  <a:gd name="T10" fmla="*/ 0 w 70"/>
                  <a:gd name="T11" fmla="*/ 138 h 187"/>
                  <a:gd name="T12" fmla="*/ 0 w 70"/>
                  <a:gd name="T13" fmla="*/ 187 h 187"/>
                  <a:gd name="T14" fmla="*/ 69 w 70"/>
                  <a:gd name="T15" fmla="*/ 187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187">
                    <a:moveTo>
                      <a:pt x="69" y="187"/>
                    </a:moveTo>
                    <a:cubicBezTo>
                      <a:pt x="70" y="185"/>
                      <a:pt x="70" y="187"/>
                      <a:pt x="70" y="138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28"/>
                      <a:pt x="54" y="13"/>
                      <a:pt x="35" y="13"/>
                    </a:cubicBezTo>
                    <a:cubicBezTo>
                      <a:pt x="15" y="13"/>
                      <a:pt x="0" y="28"/>
                      <a:pt x="0" y="0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0" y="187"/>
                      <a:pt x="0" y="185"/>
                      <a:pt x="0" y="187"/>
                    </a:cubicBezTo>
                    <a:cubicBezTo>
                      <a:pt x="69" y="187"/>
                      <a:pt x="69" y="187"/>
                      <a:pt x="69" y="187"/>
                    </a:cubicBezTo>
                  </a:path>
                </a:pathLst>
              </a:custGeom>
              <a:solidFill>
                <a:srgbClr val="055275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17" name="îsḷîḓê">
                <a:extLst>
                  <a:ext uri="{FF2B5EF4-FFF2-40B4-BE49-F238E27FC236}">
                    <a16:creationId xmlns:a16="http://schemas.microsoft.com/office/drawing/2014/main" id="{318A6E36-200F-4E4C-BBD6-1D9830CAA1E9}"/>
                  </a:ext>
                </a:extLst>
              </p:cNvPr>
              <p:cNvSpPr/>
              <p:nvPr/>
            </p:nvSpPr>
            <p:spPr bwMode="auto">
              <a:xfrm>
                <a:off x="7499520" y="4607617"/>
                <a:ext cx="167622" cy="1398515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18" name="íŝľïḑè">
                <a:extLst>
                  <a:ext uri="{FF2B5EF4-FFF2-40B4-BE49-F238E27FC236}">
                    <a16:creationId xmlns:a16="http://schemas.microsoft.com/office/drawing/2014/main" id="{53612CA7-D34B-400F-9442-A32D4DF1411B}"/>
                  </a:ext>
                </a:extLst>
              </p:cNvPr>
              <p:cNvSpPr/>
              <p:nvPr/>
            </p:nvSpPr>
            <p:spPr bwMode="auto">
              <a:xfrm>
                <a:off x="5558111" y="3214106"/>
                <a:ext cx="1093295" cy="1350980"/>
              </a:xfrm>
              <a:custGeom>
                <a:avLst/>
                <a:gdLst>
                  <a:gd name="T0" fmla="*/ 20 w 184"/>
                  <a:gd name="T1" fmla="*/ 12 h 228"/>
                  <a:gd name="T2" fmla="*/ 15 w 184"/>
                  <a:gd name="T3" fmla="*/ 32 h 228"/>
                  <a:gd name="T4" fmla="*/ 0 w 184"/>
                  <a:gd name="T5" fmla="*/ 228 h 228"/>
                  <a:gd name="T6" fmla="*/ 184 w 184"/>
                  <a:gd name="T7" fmla="*/ 228 h 228"/>
                  <a:gd name="T8" fmla="*/ 159 w 184"/>
                  <a:gd name="T9" fmla="*/ 10 h 228"/>
                  <a:gd name="T10" fmla="*/ 20 w 184"/>
                  <a:gd name="T11" fmla="*/ 12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228">
                    <a:moveTo>
                      <a:pt x="20" y="12"/>
                    </a:moveTo>
                    <a:cubicBezTo>
                      <a:pt x="14" y="13"/>
                      <a:pt x="19" y="28"/>
                      <a:pt x="15" y="32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184" y="228"/>
                      <a:pt x="184" y="228"/>
                      <a:pt x="184" y="228"/>
                    </a:cubicBezTo>
                    <a:cubicBezTo>
                      <a:pt x="159" y="10"/>
                      <a:pt x="159" y="10"/>
                      <a:pt x="159" y="10"/>
                    </a:cubicBezTo>
                    <a:cubicBezTo>
                      <a:pt x="159" y="10"/>
                      <a:pt x="101" y="0"/>
                      <a:pt x="20" y="12"/>
                    </a:cubicBezTo>
                    <a:close/>
                  </a:path>
                </a:pathLst>
              </a:custGeom>
              <a:solidFill>
                <a:srgbClr val="055275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19" name="iṧļiḑe">
                <a:extLst>
                  <a:ext uri="{FF2B5EF4-FFF2-40B4-BE49-F238E27FC236}">
                    <a16:creationId xmlns:a16="http://schemas.microsoft.com/office/drawing/2014/main" id="{FD2A02A8-2DEA-47C9-86A3-217D324CD2B1}"/>
                  </a:ext>
                </a:extLst>
              </p:cNvPr>
              <p:cNvSpPr/>
              <p:nvPr/>
            </p:nvSpPr>
            <p:spPr bwMode="auto">
              <a:xfrm>
                <a:off x="5790779" y="3244128"/>
                <a:ext cx="630458" cy="835606"/>
              </a:xfrm>
              <a:custGeom>
                <a:avLst/>
                <a:gdLst>
                  <a:gd name="T0" fmla="*/ 2 w 106"/>
                  <a:gd name="T1" fmla="*/ 31 h 141"/>
                  <a:gd name="T2" fmla="*/ 53 w 106"/>
                  <a:gd name="T3" fmla="*/ 141 h 141"/>
                  <a:gd name="T4" fmla="*/ 104 w 106"/>
                  <a:gd name="T5" fmla="*/ 31 h 141"/>
                  <a:gd name="T6" fmla="*/ 99 w 106"/>
                  <a:gd name="T7" fmla="*/ 3 h 141"/>
                  <a:gd name="T8" fmla="*/ 52 w 106"/>
                  <a:gd name="T9" fmla="*/ 0 h 141"/>
                  <a:gd name="T10" fmla="*/ 1 w 106"/>
                  <a:gd name="T11" fmla="*/ 5 h 141"/>
                  <a:gd name="T12" fmla="*/ 2 w 106"/>
                  <a:gd name="T13" fmla="*/ 3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141">
                    <a:moveTo>
                      <a:pt x="2" y="31"/>
                    </a:moveTo>
                    <a:cubicBezTo>
                      <a:pt x="7" y="61"/>
                      <a:pt x="53" y="141"/>
                      <a:pt x="53" y="141"/>
                    </a:cubicBezTo>
                    <a:cubicBezTo>
                      <a:pt x="53" y="141"/>
                      <a:pt x="98" y="60"/>
                      <a:pt x="104" y="31"/>
                    </a:cubicBezTo>
                    <a:cubicBezTo>
                      <a:pt x="106" y="24"/>
                      <a:pt x="99" y="3"/>
                      <a:pt x="99" y="3"/>
                    </a:cubicBezTo>
                    <a:cubicBezTo>
                      <a:pt x="99" y="3"/>
                      <a:pt x="65" y="0"/>
                      <a:pt x="52" y="0"/>
                    </a:cubicBezTo>
                    <a:cubicBezTo>
                      <a:pt x="39" y="0"/>
                      <a:pt x="1" y="5"/>
                      <a:pt x="1" y="5"/>
                    </a:cubicBezTo>
                    <a:cubicBezTo>
                      <a:pt x="1" y="5"/>
                      <a:pt x="0" y="15"/>
                      <a:pt x="2" y="31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0" name="ïṣļîḓè">
                <a:extLst>
                  <a:ext uri="{FF2B5EF4-FFF2-40B4-BE49-F238E27FC236}">
                    <a16:creationId xmlns:a16="http://schemas.microsoft.com/office/drawing/2014/main" id="{6E8AD609-4CCE-4278-853C-6E8855B3F2CF}"/>
                  </a:ext>
                </a:extLst>
              </p:cNvPr>
              <p:cNvSpPr/>
              <p:nvPr/>
            </p:nvSpPr>
            <p:spPr bwMode="auto">
              <a:xfrm>
                <a:off x="6050968" y="3231619"/>
                <a:ext cx="107579" cy="848116"/>
              </a:xfrm>
              <a:custGeom>
                <a:avLst/>
                <a:gdLst>
                  <a:gd name="T0" fmla="*/ 34 w 43"/>
                  <a:gd name="T1" fmla="*/ 0 h 339"/>
                  <a:gd name="T2" fmla="*/ 10 w 43"/>
                  <a:gd name="T3" fmla="*/ 0 h 339"/>
                  <a:gd name="T4" fmla="*/ 0 w 43"/>
                  <a:gd name="T5" fmla="*/ 291 h 339"/>
                  <a:gd name="T6" fmla="*/ 22 w 43"/>
                  <a:gd name="T7" fmla="*/ 339 h 339"/>
                  <a:gd name="T8" fmla="*/ 43 w 43"/>
                  <a:gd name="T9" fmla="*/ 291 h 339"/>
                  <a:gd name="T10" fmla="*/ 34 w 43"/>
                  <a:gd name="T11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339">
                    <a:moveTo>
                      <a:pt x="34" y="0"/>
                    </a:moveTo>
                    <a:lnTo>
                      <a:pt x="10" y="0"/>
                    </a:lnTo>
                    <a:lnTo>
                      <a:pt x="0" y="291"/>
                    </a:lnTo>
                    <a:lnTo>
                      <a:pt x="22" y="339"/>
                    </a:lnTo>
                    <a:lnTo>
                      <a:pt x="43" y="291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42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1" name="íṥ1iḋê">
                <a:extLst>
                  <a:ext uri="{FF2B5EF4-FFF2-40B4-BE49-F238E27FC236}">
                    <a16:creationId xmlns:a16="http://schemas.microsoft.com/office/drawing/2014/main" id="{1D4E4258-4988-44A0-9709-158386932162}"/>
                  </a:ext>
                </a:extLst>
              </p:cNvPr>
              <p:cNvSpPr/>
              <p:nvPr/>
            </p:nvSpPr>
            <p:spPr bwMode="auto">
              <a:xfrm>
                <a:off x="4139580" y="4007182"/>
                <a:ext cx="3912841" cy="652974"/>
              </a:xfrm>
              <a:custGeom>
                <a:avLst/>
                <a:gdLst>
                  <a:gd name="T0" fmla="*/ 648 w 659"/>
                  <a:gd name="T1" fmla="*/ 92 h 110"/>
                  <a:gd name="T2" fmla="*/ 636 w 659"/>
                  <a:gd name="T3" fmla="*/ 110 h 110"/>
                  <a:gd name="T4" fmla="*/ 24 w 659"/>
                  <a:gd name="T5" fmla="*/ 110 h 110"/>
                  <a:gd name="T6" fmla="*/ 12 w 659"/>
                  <a:gd name="T7" fmla="*/ 92 h 110"/>
                  <a:gd name="T8" fmla="*/ 111 w 659"/>
                  <a:gd name="T9" fmla="*/ 8 h 110"/>
                  <a:gd name="T10" fmla="*/ 142 w 659"/>
                  <a:gd name="T11" fmla="*/ 0 h 110"/>
                  <a:gd name="T12" fmla="*/ 518 w 659"/>
                  <a:gd name="T13" fmla="*/ 0 h 110"/>
                  <a:gd name="T14" fmla="*/ 548 w 659"/>
                  <a:gd name="T15" fmla="*/ 8 h 110"/>
                  <a:gd name="T16" fmla="*/ 648 w 659"/>
                  <a:gd name="T17" fmla="*/ 92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9" h="110">
                    <a:moveTo>
                      <a:pt x="648" y="92"/>
                    </a:moveTo>
                    <a:cubicBezTo>
                      <a:pt x="659" y="101"/>
                      <a:pt x="654" y="110"/>
                      <a:pt x="636" y="110"/>
                    </a:cubicBezTo>
                    <a:cubicBezTo>
                      <a:pt x="24" y="110"/>
                      <a:pt x="24" y="110"/>
                      <a:pt x="24" y="110"/>
                    </a:cubicBezTo>
                    <a:cubicBezTo>
                      <a:pt x="5" y="110"/>
                      <a:pt x="0" y="101"/>
                      <a:pt x="12" y="92"/>
                    </a:cubicBezTo>
                    <a:cubicBezTo>
                      <a:pt x="111" y="8"/>
                      <a:pt x="111" y="8"/>
                      <a:pt x="111" y="8"/>
                    </a:cubicBezTo>
                    <a:cubicBezTo>
                      <a:pt x="117" y="3"/>
                      <a:pt x="130" y="0"/>
                      <a:pt x="142" y="0"/>
                    </a:cubicBezTo>
                    <a:cubicBezTo>
                      <a:pt x="518" y="0"/>
                      <a:pt x="518" y="0"/>
                      <a:pt x="518" y="0"/>
                    </a:cubicBezTo>
                    <a:cubicBezTo>
                      <a:pt x="530" y="0"/>
                      <a:pt x="543" y="3"/>
                      <a:pt x="548" y="8"/>
                    </a:cubicBezTo>
                    <a:lnTo>
                      <a:pt x="648" y="92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2" name="îṣḷíḍê">
                <a:extLst>
                  <a:ext uri="{FF2B5EF4-FFF2-40B4-BE49-F238E27FC236}">
                    <a16:creationId xmlns:a16="http://schemas.microsoft.com/office/drawing/2014/main" id="{9ECF28CD-6738-4CEA-BB30-4C8F622441BC}"/>
                  </a:ext>
                </a:extLst>
              </p:cNvPr>
              <p:cNvSpPr/>
              <p:nvPr/>
            </p:nvSpPr>
            <p:spPr bwMode="auto">
              <a:xfrm>
                <a:off x="4895128" y="4097247"/>
                <a:ext cx="783069" cy="437819"/>
              </a:xfrm>
              <a:custGeom>
                <a:avLst/>
                <a:gdLst>
                  <a:gd name="T0" fmla="*/ 0 w 313"/>
                  <a:gd name="T1" fmla="*/ 175 h 175"/>
                  <a:gd name="T2" fmla="*/ 204 w 313"/>
                  <a:gd name="T3" fmla="*/ 175 h 175"/>
                  <a:gd name="T4" fmla="*/ 313 w 313"/>
                  <a:gd name="T5" fmla="*/ 0 h 175"/>
                  <a:gd name="T6" fmla="*/ 135 w 313"/>
                  <a:gd name="T7" fmla="*/ 0 h 175"/>
                  <a:gd name="T8" fmla="*/ 0 w 313"/>
                  <a:gd name="T9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3" h="175">
                    <a:moveTo>
                      <a:pt x="0" y="175"/>
                    </a:moveTo>
                    <a:lnTo>
                      <a:pt x="204" y="175"/>
                    </a:lnTo>
                    <a:lnTo>
                      <a:pt x="313" y="0"/>
                    </a:lnTo>
                    <a:lnTo>
                      <a:pt x="135" y="0"/>
                    </a:lnTo>
                    <a:lnTo>
                      <a:pt x="0" y="175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3" name="ïṥļîḑè">
                <a:extLst>
                  <a:ext uri="{FF2B5EF4-FFF2-40B4-BE49-F238E27FC236}">
                    <a16:creationId xmlns:a16="http://schemas.microsoft.com/office/drawing/2014/main" id="{3B0C069E-8159-4A85-A2EC-54A1664A177D}"/>
                  </a:ext>
                </a:extLst>
              </p:cNvPr>
              <p:cNvSpPr/>
              <p:nvPr/>
            </p:nvSpPr>
            <p:spPr bwMode="auto">
              <a:xfrm>
                <a:off x="5418009" y="4097247"/>
                <a:ext cx="592931" cy="420305"/>
              </a:xfrm>
              <a:custGeom>
                <a:avLst/>
                <a:gdLst>
                  <a:gd name="T0" fmla="*/ 173 w 237"/>
                  <a:gd name="T1" fmla="*/ 168 h 168"/>
                  <a:gd name="T2" fmla="*/ 0 w 237"/>
                  <a:gd name="T3" fmla="*/ 168 h 168"/>
                  <a:gd name="T4" fmla="*/ 90 w 237"/>
                  <a:gd name="T5" fmla="*/ 0 h 168"/>
                  <a:gd name="T6" fmla="*/ 237 w 237"/>
                  <a:gd name="T7" fmla="*/ 0 h 168"/>
                  <a:gd name="T8" fmla="*/ 173 w 237"/>
                  <a:gd name="T9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168">
                    <a:moveTo>
                      <a:pt x="173" y="168"/>
                    </a:moveTo>
                    <a:lnTo>
                      <a:pt x="0" y="168"/>
                    </a:lnTo>
                    <a:lnTo>
                      <a:pt x="90" y="0"/>
                    </a:lnTo>
                    <a:lnTo>
                      <a:pt x="237" y="0"/>
                    </a:lnTo>
                    <a:lnTo>
                      <a:pt x="173" y="168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4" name="i$ḻíḓè">
                <a:extLst>
                  <a:ext uri="{FF2B5EF4-FFF2-40B4-BE49-F238E27FC236}">
                    <a16:creationId xmlns:a16="http://schemas.microsoft.com/office/drawing/2014/main" id="{AE2EA564-9E31-4330-8D1C-17FB5E31A6E0}"/>
                  </a:ext>
                </a:extLst>
              </p:cNvPr>
              <p:cNvSpPr/>
              <p:nvPr/>
            </p:nvSpPr>
            <p:spPr bwMode="auto">
              <a:xfrm>
                <a:off x="5945892" y="2933904"/>
                <a:ext cx="320232" cy="462837"/>
              </a:xfrm>
              <a:custGeom>
                <a:avLst/>
                <a:gdLst>
                  <a:gd name="T0" fmla="*/ 54 w 54"/>
                  <a:gd name="T1" fmla="*/ 52 h 78"/>
                  <a:gd name="T2" fmla="*/ 27 w 54"/>
                  <a:gd name="T3" fmla="*/ 78 h 78"/>
                  <a:gd name="T4" fmla="*/ 0 w 54"/>
                  <a:gd name="T5" fmla="*/ 52 h 78"/>
                  <a:gd name="T6" fmla="*/ 0 w 54"/>
                  <a:gd name="T7" fmla="*/ 26 h 78"/>
                  <a:gd name="T8" fmla="*/ 27 w 54"/>
                  <a:gd name="T9" fmla="*/ 0 h 78"/>
                  <a:gd name="T10" fmla="*/ 54 w 54"/>
                  <a:gd name="T11" fmla="*/ 26 h 78"/>
                  <a:gd name="T12" fmla="*/ 54 w 54"/>
                  <a:gd name="T13" fmla="*/ 5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78">
                    <a:moveTo>
                      <a:pt x="54" y="52"/>
                    </a:moveTo>
                    <a:cubicBezTo>
                      <a:pt x="54" y="66"/>
                      <a:pt x="42" y="78"/>
                      <a:pt x="27" y="78"/>
                    </a:cubicBezTo>
                    <a:cubicBezTo>
                      <a:pt x="12" y="78"/>
                      <a:pt x="0" y="66"/>
                      <a:pt x="0" y="52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4" y="12"/>
                      <a:pt x="54" y="26"/>
                    </a:cubicBezTo>
                    <a:lnTo>
                      <a:pt x="54" y="52"/>
                    </a:lnTo>
                    <a:close/>
                  </a:path>
                </a:pathLst>
              </a:custGeom>
              <a:solidFill>
                <a:srgbClr val="EDBD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5" name="ïšļiďe">
                <a:extLst>
                  <a:ext uri="{FF2B5EF4-FFF2-40B4-BE49-F238E27FC236}">
                    <a16:creationId xmlns:a16="http://schemas.microsoft.com/office/drawing/2014/main" id="{3F7BD625-2307-4A0B-B2C0-D8E17C7DF63F}"/>
                  </a:ext>
                </a:extLst>
              </p:cNvPr>
              <p:cNvSpPr/>
              <p:nvPr/>
            </p:nvSpPr>
            <p:spPr bwMode="auto">
              <a:xfrm>
                <a:off x="5500569" y="2431038"/>
                <a:ext cx="212655" cy="212655"/>
              </a:xfrm>
              <a:prstGeom prst="ellipse">
                <a:avLst/>
              </a:prstGeom>
              <a:solidFill>
                <a:srgbClr val="FFD3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6" name="îšľíḋe">
                <a:extLst>
                  <a:ext uri="{FF2B5EF4-FFF2-40B4-BE49-F238E27FC236}">
                    <a16:creationId xmlns:a16="http://schemas.microsoft.com/office/drawing/2014/main" id="{31AD81EE-1888-4356-BD2F-EE2230DBBC26}"/>
                  </a:ext>
                </a:extLst>
              </p:cNvPr>
              <p:cNvSpPr/>
              <p:nvPr/>
            </p:nvSpPr>
            <p:spPr bwMode="auto">
              <a:xfrm>
                <a:off x="6461266" y="2431038"/>
                <a:ext cx="215157" cy="212655"/>
              </a:xfrm>
              <a:prstGeom prst="ellipse">
                <a:avLst/>
              </a:prstGeom>
              <a:solidFill>
                <a:srgbClr val="FFD3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7" name="ïsľîḋe">
                <a:extLst>
                  <a:ext uri="{FF2B5EF4-FFF2-40B4-BE49-F238E27FC236}">
                    <a16:creationId xmlns:a16="http://schemas.microsoft.com/office/drawing/2014/main" id="{8D51C31D-3220-4D72-BA0F-2C8A4C925C71}"/>
                  </a:ext>
                </a:extLst>
              </p:cNvPr>
              <p:cNvSpPr/>
              <p:nvPr/>
            </p:nvSpPr>
            <p:spPr bwMode="auto">
              <a:xfrm>
                <a:off x="5605644" y="2015737"/>
                <a:ext cx="963200" cy="1173351"/>
              </a:xfrm>
              <a:custGeom>
                <a:avLst/>
                <a:gdLst>
                  <a:gd name="T0" fmla="*/ 158 w 162"/>
                  <a:gd name="T1" fmla="*/ 52 h 198"/>
                  <a:gd name="T2" fmla="*/ 137 w 162"/>
                  <a:gd name="T3" fmla="*/ 16 h 198"/>
                  <a:gd name="T4" fmla="*/ 117 w 162"/>
                  <a:gd name="T5" fmla="*/ 6 h 198"/>
                  <a:gd name="T6" fmla="*/ 96 w 162"/>
                  <a:gd name="T7" fmla="*/ 1 h 198"/>
                  <a:gd name="T8" fmla="*/ 92 w 162"/>
                  <a:gd name="T9" fmla="*/ 0 h 198"/>
                  <a:gd name="T10" fmla="*/ 92 w 162"/>
                  <a:gd name="T11" fmla="*/ 0 h 198"/>
                  <a:gd name="T12" fmla="*/ 57 w 162"/>
                  <a:gd name="T13" fmla="*/ 0 h 198"/>
                  <a:gd name="T14" fmla="*/ 48 w 162"/>
                  <a:gd name="T15" fmla="*/ 2 h 198"/>
                  <a:gd name="T16" fmla="*/ 38 w 162"/>
                  <a:gd name="T17" fmla="*/ 10 h 198"/>
                  <a:gd name="T18" fmla="*/ 11 w 162"/>
                  <a:gd name="T19" fmla="*/ 39 h 198"/>
                  <a:gd name="T20" fmla="*/ 0 w 162"/>
                  <a:gd name="T21" fmla="*/ 48 h 198"/>
                  <a:gd name="T22" fmla="*/ 0 w 162"/>
                  <a:gd name="T23" fmla="*/ 119 h 198"/>
                  <a:gd name="T24" fmla="*/ 78 w 162"/>
                  <a:gd name="T25" fmla="*/ 198 h 198"/>
                  <a:gd name="T26" fmla="*/ 84 w 162"/>
                  <a:gd name="T27" fmla="*/ 198 h 198"/>
                  <a:gd name="T28" fmla="*/ 162 w 162"/>
                  <a:gd name="T29" fmla="*/ 119 h 198"/>
                  <a:gd name="T30" fmla="*/ 162 w 162"/>
                  <a:gd name="T31" fmla="*/ 57 h 198"/>
                  <a:gd name="T32" fmla="*/ 158 w 162"/>
                  <a:gd name="T33" fmla="*/ 52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2" h="198">
                    <a:moveTo>
                      <a:pt x="158" y="52"/>
                    </a:moveTo>
                    <a:cubicBezTo>
                      <a:pt x="151" y="41"/>
                      <a:pt x="146" y="25"/>
                      <a:pt x="137" y="16"/>
                    </a:cubicBezTo>
                    <a:cubicBezTo>
                      <a:pt x="131" y="10"/>
                      <a:pt x="128" y="8"/>
                      <a:pt x="117" y="6"/>
                    </a:cubicBezTo>
                    <a:cubicBezTo>
                      <a:pt x="110" y="4"/>
                      <a:pt x="103" y="2"/>
                      <a:pt x="96" y="1"/>
                    </a:cubicBezTo>
                    <a:cubicBezTo>
                      <a:pt x="94" y="1"/>
                      <a:pt x="93" y="1"/>
                      <a:pt x="92" y="0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3" y="2"/>
                      <a:pt x="44" y="4"/>
                      <a:pt x="48" y="2"/>
                    </a:cubicBezTo>
                    <a:cubicBezTo>
                      <a:pt x="41" y="6"/>
                      <a:pt x="41" y="5"/>
                      <a:pt x="38" y="10"/>
                    </a:cubicBezTo>
                    <a:cubicBezTo>
                      <a:pt x="29" y="20"/>
                      <a:pt x="21" y="30"/>
                      <a:pt x="11" y="39"/>
                    </a:cubicBezTo>
                    <a:cubicBezTo>
                      <a:pt x="7" y="42"/>
                      <a:pt x="3" y="45"/>
                      <a:pt x="0" y="48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0" y="162"/>
                      <a:pt x="35" y="198"/>
                      <a:pt x="78" y="198"/>
                    </a:cubicBezTo>
                    <a:cubicBezTo>
                      <a:pt x="84" y="198"/>
                      <a:pt x="84" y="198"/>
                      <a:pt x="84" y="198"/>
                    </a:cubicBezTo>
                    <a:cubicBezTo>
                      <a:pt x="127" y="198"/>
                      <a:pt x="162" y="162"/>
                      <a:pt x="162" y="119"/>
                    </a:cubicBezTo>
                    <a:cubicBezTo>
                      <a:pt x="162" y="57"/>
                      <a:pt x="162" y="57"/>
                      <a:pt x="162" y="57"/>
                    </a:cubicBezTo>
                    <a:cubicBezTo>
                      <a:pt x="161" y="55"/>
                      <a:pt x="159" y="54"/>
                      <a:pt x="158" y="52"/>
                    </a:cubicBezTo>
                    <a:close/>
                  </a:path>
                </a:pathLst>
              </a:custGeom>
              <a:solidFill>
                <a:srgbClr val="FFD3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28" name="îṧlïḋe">
                <a:extLst>
                  <a:ext uri="{FF2B5EF4-FFF2-40B4-BE49-F238E27FC236}">
                    <a16:creationId xmlns:a16="http://schemas.microsoft.com/office/drawing/2014/main" id="{AAF6A0AD-D26D-4E1E-89B1-A4D32126CB45}"/>
                  </a:ext>
                </a:extLst>
              </p:cNvPr>
              <p:cNvSpPr/>
              <p:nvPr/>
            </p:nvSpPr>
            <p:spPr bwMode="auto">
              <a:xfrm>
                <a:off x="5250387" y="1795577"/>
                <a:ext cx="1436042" cy="778066"/>
              </a:xfrm>
              <a:custGeom>
                <a:avLst/>
                <a:gdLst>
                  <a:gd name="T0" fmla="*/ 188 w 242"/>
                  <a:gd name="T1" fmla="*/ 82 h 131"/>
                  <a:gd name="T2" fmla="*/ 222 w 242"/>
                  <a:gd name="T3" fmla="*/ 131 h 131"/>
                  <a:gd name="T4" fmla="*/ 159 w 242"/>
                  <a:gd name="T5" fmla="*/ 3 h 131"/>
                  <a:gd name="T6" fmla="*/ 97 w 242"/>
                  <a:gd name="T7" fmla="*/ 11 h 131"/>
                  <a:gd name="T8" fmla="*/ 23 w 242"/>
                  <a:gd name="T9" fmla="*/ 10 h 131"/>
                  <a:gd name="T10" fmla="*/ 56 w 242"/>
                  <a:gd name="T11" fmla="*/ 103 h 131"/>
                  <a:gd name="T12" fmla="*/ 110 w 242"/>
                  <a:gd name="T13" fmla="*/ 92 h 131"/>
                  <a:gd name="T14" fmla="*/ 188 w 242"/>
                  <a:gd name="T15" fmla="*/ 8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2" h="131">
                    <a:moveTo>
                      <a:pt x="188" y="82"/>
                    </a:moveTo>
                    <a:cubicBezTo>
                      <a:pt x="205" y="86"/>
                      <a:pt x="218" y="98"/>
                      <a:pt x="222" y="131"/>
                    </a:cubicBezTo>
                    <a:cubicBezTo>
                      <a:pt x="222" y="131"/>
                      <a:pt x="242" y="11"/>
                      <a:pt x="159" y="3"/>
                    </a:cubicBezTo>
                    <a:cubicBezTo>
                      <a:pt x="133" y="0"/>
                      <a:pt x="113" y="6"/>
                      <a:pt x="97" y="11"/>
                    </a:cubicBezTo>
                    <a:cubicBezTo>
                      <a:pt x="72" y="19"/>
                      <a:pt x="53" y="27"/>
                      <a:pt x="23" y="10"/>
                    </a:cubicBezTo>
                    <a:cubicBezTo>
                      <a:pt x="0" y="62"/>
                      <a:pt x="24" y="93"/>
                      <a:pt x="56" y="103"/>
                    </a:cubicBezTo>
                    <a:cubicBezTo>
                      <a:pt x="72" y="107"/>
                      <a:pt x="90" y="100"/>
                      <a:pt x="110" y="92"/>
                    </a:cubicBezTo>
                    <a:cubicBezTo>
                      <a:pt x="132" y="84"/>
                      <a:pt x="158" y="76"/>
                      <a:pt x="188" y="82"/>
                    </a:cubicBezTo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9" name="íś1iḑé">
                <a:extLst>
                  <a:ext uri="{FF2B5EF4-FFF2-40B4-BE49-F238E27FC236}">
                    <a16:creationId xmlns:a16="http://schemas.microsoft.com/office/drawing/2014/main" id="{EEC800A1-63ED-4C46-B09D-E887252D1F50}"/>
                  </a:ext>
                </a:extLst>
              </p:cNvPr>
              <p:cNvSpPr/>
              <p:nvPr/>
            </p:nvSpPr>
            <p:spPr bwMode="auto">
              <a:xfrm>
                <a:off x="5975913" y="2496085"/>
                <a:ext cx="165120" cy="315229"/>
              </a:xfrm>
              <a:custGeom>
                <a:avLst/>
                <a:gdLst>
                  <a:gd name="T0" fmla="*/ 17 w 28"/>
                  <a:gd name="T1" fmla="*/ 0 h 53"/>
                  <a:gd name="T2" fmla="*/ 1 w 28"/>
                  <a:gd name="T3" fmla="*/ 46 h 53"/>
                  <a:gd name="T4" fmla="*/ 26 w 28"/>
                  <a:gd name="T5" fmla="*/ 46 h 53"/>
                  <a:gd name="T6" fmla="*/ 17 w 28"/>
                  <a:gd name="T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53">
                    <a:moveTo>
                      <a:pt x="17" y="0"/>
                    </a:moveTo>
                    <a:cubicBezTo>
                      <a:pt x="12" y="0"/>
                      <a:pt x="0" y="42"/>
                      <a:pt x="1" y="46"/>
                    </a:cubicBezTo>
                    <a:cubicBezTo>
                      <a:pt x="3" y="52"/>
                      <a:pt x="23" y="53"/>
                      <a:pt x="26" y="46"/>
                    </a:cubicBezTo>
                    <a:cubicBezTo>
                      <a:pt x="28" y="38"/>
                      <a:pt x="23" y="0"/>
                      <a:pt x="17" y="0"/>
                    </a:cubicBezTo>
                    <a:close/>
                  </a:path>
                </a:pathLst>
              </a:custGeom>
              <a:solidFill>
                <a:srgbClr val="E6A8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0" name="îSḷïḍè">
                <a:extLst>
                  <a:ext uri="{FF2B5EF4-FFF2-40B4-BE49-F238E27FC236}">
                    <a16:creationId xmlns:a16="http://schemas.microsoft.com/office/drawing/2014/main" id="{A993C787-31AD-4F23-898B-4769348063EF}"/>
                  </a:ext>
                </a:extLst>
              </p:cNvPr>
              <p:cNvSpPr/>
              <p:nvPr/>
            </p:nvSpPr>
            <p:spPr bwMode="auto">
              <a:xfrm>
                <a:off x="5768263" y="2453555"/>
                <a:ext cx="122590" cy="15010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1" name="iṩḷîḓé">
                <a:extLst>
                  <a:ext uri="{FF2B5EF4-FFF2-40B4-BE49-F238E27FC236}">
                    <a16:creationId xmlns:a16="http://schemas.microsoft.com/office/drawing/2014/main" id="{305547DA-6325-4ECD-93F3-A05C671ED2D4}"/>
                  </a:ext>
                </a:extLst>
              </p:cNvPr>
              <p:cNvSpPr/>
              <p:nvPr/>
            </p:nvSpPr>
            <p:spPr bwMode="auto">
              <a:xfrm>
                <a:off x="5808293" y="2496085"/>
                <a:ext cx="35025" cy="42532"/>
              </a:xfrm>
              <a:prstGeom prst="ellipse">
                <a:avLst/>
              </a:prstGeom>
              <a:solidFill>
                <a:srgbClr val="7839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2" name="íṣľíďè">
                <a:extLst>
                  <a:ext uri="{FF2B5EF4-FFF2-40B4-BE49-F238E27FC236}">
                    <a16:creationId xmlns:a16="http://schemas.microsoft.com/office/drawing/2014/main" id="{CFB6D566-F230-4BF3-9C01-84E8334C5B9B}"/>
                  </a:ext>
                </a:extLst>
              </p:cNvPr>
              <p:cNvSpPr/>
              <p:nvPr/>
            </p:nvSpPr>
            <p:spPr bwMode="auto">
              <a:xfrm>
                <a:off x="6223594" y="2453555"/>
                <a:ext cx="125090" cy="15010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3" name="iṩḻïḓê">
                <a:extLst>
                  <a:ext uri="{FF2B5EF4-FFF2-40B4-BE49-F238E27FC236}">
                    <a16:creationId xmlns:a16="http://schemas.microsoft.com/office/drawing/2014/main" id="{A5F82B9C-D0D9-4796-AAF4-FA4D4DD25B76}"/>
                  </a:ext>
                </a:extLst>
              </p:cNvPr>
              <p:cNvSpPr/>
              <p:nvPr/>
            </p:nvSpPr>
            <p:spPr bwMode="auto">
              <a:xfrm>
                <a:off x="6266124" y="2496085"/>
                <a:ext cx="40029" cy="42532"/>
              </a:xfrm>
              <a:prstGeom prst="ellipse">
                <a:avLst/>
              </a:prstGeom>
              <a:solidFill>
                <a:srgbClr val="7839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4" name="isḷîḓé">
                <a:extLst>
                  <a:ext uri="{FF2B5EF4-FFF2-40B4-BE49-F238E27FC236}">
                    <a16:creationId xmlns:a16="http://schemas.microsoft.com/office/drawing/2014/main" id="{924B0D3D-A3B8-4511-AF63-BDBBC207F9C4}"/>
                  </a:ext>
                </a:extLst>
              </p:cNvPr>
              <p:cNvSpPr/>
              <p:nvPr/>
            </p:nvSpPr>
            <p:spPr bwMode="auto">
              <a:xfrm>
                <a:off x="6223594" y="2911386"/>
                <a:ext cx="82560" cy="95069"/>
              </a:xfrm>
              <a:custGeom>
                <a:avLst/>
                <a:gdLst>
                  <a:gd name="T0" fmla="*/ 13 w 14"/>
                  <a:gd name="T1" fmla="*/ 9 h 16"/>
                  <a:gd name="T2" fmla="*/ 6 w 14"/>
                  <a:gd name="T3" fmla="*/ 16 h 16"/>
                  <a:gd name="T4" fmla="*/ 0 w 14"/>
                  <a:gd name="T5" fmla="*/ 7 h 16"/>
                  <a:gd name="T6" fmla="*/ 8 w 14"/>
                  <a:gd name="T7" fmla="*/ 0 h 16"/>
                  <a:gd name="T8" fmla="*/ 13 w 14"/>
                  <a:gd name="T9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6">
                    <a:moveTo>
                      <a:pt x="13" y="9"/>
                    </a:moveTo>
                    <a:cubicBezTo>
                      <a:pt x="13" y="13"/>
                      <a:pt x="10" y="16"/>
                      <a:pt x="6" y="16"/>
                    </a:cubicBezTo>
                    <a:cubicBezTo>
                      <a:pt x="2" y="15"/>
                      <a:pt x="0" y="12"/>
                      <a:pt x="0" y="7"/>
                    </a:cubicBezTo>
                    <a:cubicBezTo>
                      <a:pt x="1" y="3"/>
                      <a:pt x="4" y="0"/>
                      <a:pt x="8" y="0"/>
                    </a:cubicBezTo>
                    <a:cubicBezTo>
                      <a:pt x="11" y="0"/>
                      <a:pt x="14" y="4"/>
                      <a:pt x="13" y="9"/>
                    </a:cubicBezTo>
                    <a:close/>
                  </a:path>
                </a:pathLst>
              </a:custGeom>
              <a:solidFill>
                <a:srgbClr val="7839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5" name="ïṩlïḓe">
                <a:extLst>
                  <a:ext uri="{FF2B5EF4-FFF2-40B4-BE49-F238E27FC236}">
                    <a16:creationId xmlns:a16="http://schemas.microsoft.com/office/drawing/2014/main" id="{CF17D2F3-D450-4EC8-807B-E54259E9A227}"/>
                  </a:ext>
                </a:extLst>
              </p:cNvPr>
              <p:cNvSpPr/>
              <p:nvPr/>
            </p:nvSpPr>
            <p:spPr bwMode="auto">
              <a:xfrm>
                <a:off x="6236102" y="2396012"/>
                <a:ext cx="190138" cy="87564"/>
              </a:xfrm>
              <a:custGeom>
                <a:avLst/>
                <a:gdLst>
                  <a:gd name="T0" fmla="*/ 0 w 32"/>
                  <a:gd name="T1" fmla="*/ 0 h 15"/>
                  <a:gd name="T2" fmla="*/ 4 w 32"/>
                  <a:gd name="T3" fmla="*/ 4 h 15"/>
                  <a:gd name="T4" fmla="*/ 15 w 32"/>
                  <a:gd name="T5" fmla="*/ 9 h 15"/>
                  <a:gd name="T6" fmla="*/ 21 w 32"/>
                  <a:gd name="T7" fmla="*/ 11 h 15"/>
                  <a:gd name="T8" fmla="*/ 27 w 32"/>
                  <a:gd name="T9" fmla="*/ 12 h 15"/>
                  <a:gd name="T10" fmla="*/ 31 w 32"/>
                  <a:gd name="T11" fmla="*/ 13 h 15"/>
                  <a:gd name="T12" fmla="*/ 32 w 32"/>
                  <a:gd name="T13" fmla="*/ 13 h 15"/>
                  <a:gd name="T14" fmla="*/ 31 w 32"/>
                  <a:gd name="T15" fmla="*/ 14 h 15"/>
                  <a:gd name="T16" fmla="*/ 27 w 32"/>
                  <a:gd name="T17" fmla="*/ 14 h 15"/>
                  <a:gd name="T18" fmla="*/ 21 w 32"/>
                  <a:gd name="T19" fmla="*/ 14 h 15"/>
                  <a:gd name="T20" fmla="*/ 14 w 32"/>
                  <a:gd name="T21" fmla="*/ 12 h 15"/>
                  <a:gd name="T22" fmla="*/ 8 w 32"/>
                  <a:gd name="T23" fmla="*/ 9 h 15"/>
                  <a:gd name="T24" fmla="*/ 3 w 32"/>
                  <a:gd name="T25" fmla="*/ 5 h 15"/>
                  <a:gd name="T26" fmla="*/ 0 w 32"/>
                  <a:gd name="T2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15">
                    <a:moveTo>
                      <a:pt x="0" y="0"/>
                    </a:moveTo>
                    <a:cubicBezTo>
                      <a:pt x="0" y="0"/>
                      <a:pt x="2" y="2"/>
                      <a:pt x="4" y="4"/>
                    </a:cubicBezTo>
                    <a:cubicBezTo>
                      <a:pt x="7" y="6"/>
                      <a:pt x="11" y="8"/>
                      <a:pt x="15" y="9"/>
                    </a:cubicBezTo>
                    <a:cubicBezTo>
                      <a:pt x="17" y="10"/>
                      <a:pt x="19" y="11"/>
                      <a:pt x="21" y="11"/>
                    </a:cubicBezTo>
                    <a:cubicBezTo>
                      <a:pt x="23" y="12"/>
                      <a:pt x="25" y="12"/>
                      <a:pt x="27" y="12"/>
                    </a:cubicBezTo>
                    <a:cubicBezTo>
                      <a:pt x="28" y="13"/>
                      <a:pt x="30" y="13"/>
                      <a:pt x="31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2" y="13"/>
                      <a:pt x="32" y="13"/>
                      <a:pt x="31" y="14"/>
                    </a:cubicBezTo>
                    <a:cubicBezTo>
                      <a:pt x="30" y="14"/>
                      <a:pt x="28" y="14"/>
                      <a:pt x="27" y="14"/>
                    </a:cubicBezTo>
                    <a:cubicBezTo>
                      <a:pt x="25" y="15"/>
                      <a:pt x="23" y="14"/>
                      <a:pt x="21" y="14"/>
                    </a:cubicBezTo>
                    <a:cubicBezTo>
                      <a:pt x="18" y="14"/>
                      <a:pt x="16" y="13"/>
                      <a:pt x="14" y="12"/>
                    </a:cubicBezTo>
                    <a:cubicBezTo>
                      <a:pt x="12" y="12"/>
                      <a:pt x="9" y="11"/>
                      <a:pt x="8" y="9"/>
                    </a:cubicBezTo>
                    <a:cubicBezTo>
                      <a:pt x="6" y="8"/>
                      <a:pt x="4" y="6"/>
                      <a:pt x="3" y="5"/>
                    </a:cubicBezTo>
                    <a:cubicBezTo>
                      <a:pt x="1" y="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839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6" name="íşḷïḍê">
                <a:extLst>
                  <a:ext uri="{FF2B5EF4-FFF2-40B4-BE49-F238E27FC236}">
                    <a16:creationId xmlns:a16="http://schemas.microsoft.com/office/drawing/2014/main" id="{D32C0D75-C003-4585-B299-4A63E46AB631}"/>
                  </a:ext>
                </a:extLst>
              </p:cNvPr>
              <p:cNvSpPr/>
              <p:nvPr/>
            </p:nvSpPr>
            <p:spPr bwMode="auto">
              <a:xfrm>
                <a:off x="5713224" y="2396012"/>
                <a:ext cx="190138" cy="87564"/>
              </a:xfrm>
              <a:custGeom>
                <a:avLst/>
                <a:gdLst>
                  <a:gd name="T0" fmla="*/ 32 w 32"/>
                  <a:gd name="T1" fmla="*/ 0 h 15"/>
                  <a:gd name="T2" fmla="*/ 29 w 32"/>
                  <a:gd name="T3" fmla="*/ 5 h 15"/>
                  <a:gd name="T4" fmla="*/ 25 w 32"/>
                  <a:gd name="T5" fmla="*/ 9 h 15"/>
                  <a:gd name="T6" fmla="*/ 19 w 32"/>
                  <a:gd name="T7" fmla="*/ 12 h 15"/>
                  <a:gd name="T8" fmla="*/ 12 w 32"/>
                  <a:gd name="T9" fmla="*/ 14 h 15"/>
                  <a:gd name="T10" fmla="*/ 6 w 32"/>
                  <a:gd name="T11" fmla="*/ 14 h 15"/>
                  <a:gd name="T12" fmla="*/ 1 w 32"/>
                  <a:gd name="T13" fmla="*/ 14 h 15"/>
                  <a:gd name="T14" fmla="*/ 0 w 32"/>
                  <a:gd name="T15" fmla="*/ 13 h 15"/>
                  <a:gd name="T16" fmla="*/ 1 w 32"/>
                  <a:gd name="T17" fmla="*/ 13 h 15"/>
                  <a:gd name="T18" fmla="*/ 6 w 32"/>
                  <a:gd name="T19" fmla="*/ 12 h 15"/>
                  <a:gd name="T20" fmla="*/ 11 w 32"/>
                  <a:gd name="T21" fmla="*/ 11 h 15"/>
                  <a:gd name="T22" fmla="*/ 17 w 32"/>
                  <a:gd name="T23" fmla="*/ 9 h 15"/>
                  <a:gd name="T24" fmla="*/ 28 w 32"/>
                  <a:gd name="T25" fmla="*/ 4 h 15"/>
                  <a:gd name="T26" fmla="*/ 32 w 32"/>
                  <a:gd name="T2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15">
                    <a:moveTo>
                      <a:pt x="32" y="0"/>
                    </a:moveTo>
                    <a:cubicBezTo>
                      <a:pt x="32" y="0"/>
                      <a:pt x="32" y="2"/>
                      <a:pt x="29" y="5"/>
                    </a:cubicBezTo>
                    <a:cubicBezTo>
                      <a:pt x="28" y="6"/>
                      <a:pt x="27" y="8"/>
                      <a:pt x="25" y="9"/>
                    </a:cubicBezTo>
                    <a:cubicBezTo>
                      <a:pt x="23" y="11"/>
                      <a:pt x="21" y="12"/>
                      <a:pt x="19" y="12"/>
                    </a:cubicBezTo>
                    <a:cubicBezTo>
                      <a:pt x="16" y="13"/>
                      <a:pt x="14" y="14"/>
                      <a:pt x="12" y="14"/>
                    </a:cubicBezTo>
                    <a:cubicBezTo>
                      <a:pt x="10" y="14"/>
                      <a:pt x="7" y="15"/>
                      <a:pt x="6" y="14"/>
                    </a:cubicBezTo>
                    <a:cubicBezTo>
                      <a:pt x="4" y="14"/>
                      <a:pt x="2" y="14"/>
                      <a:pt x="1" y="14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1" y="13"/>
                    </a:cubicBezTo>
                    <a:cubicBezTo>
                      <a:pt x="2" y="13"/>
                      <a:pt x="4" y="13"/>
                      <a:pt x="6" y="12"/>
                    </a:cubicBezTo>
                    <a:cubicBezTo>
                      <a:pt x="7" y="12"/>
                      <a:pt x="9" y="12"/>
                      <a:pt x="11" y="11"/>
                    </a:cubicBezTo>
                    <a:cubicBezTo>
                      <a:pt x="13" y="11"/>
                      <a:pt x="15" y="10"/>
                      <a:pt x="17" y="9"/>
                    </a:cubicBezTo>
                    <a:cubicBezTo>
                      <a:pt x="21" y="8"/>
                      <a:pt x="25" y="6"/>
                      <a:pt x="28" y="4"/>
                    </a:cubicBezTo>
                    <a:cubicBezTo>
                      <a:pt x="31" y="2"/>
                      <a:pt x="32" y="0"/>
                      <a:pt x="32" y="0"/>
                    </a:cubicBezTo>
                    <a:close/>
                  </a:path>
                </a:pathLst>
              </a:custGeom>
              <a:solidFill>
                <a:srgbClr val="7839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7" name="íṧ1îḋé">
                <a:extLst>
                  <a:ext uri="{FF2B5EF4-FFF2-40B4-BE49-F238E27FC236}">
                    <a16:creationId xmlns:a16="http://schemas.microsoft.com/office/drawing/2014/main" id="{A49B4CDA-0D2B-4E43-BE28-16ABDF121F26}"/>
                  </a:ext>
                </a:extLst>
              </p:cNvPr>
              <p:cNvSpPr/>
              <p:nvPr/>
            </p:nvSpPr>
            <p:spPr bwMode="auto">
              <a:xfrm>
                <a:off x="5588133" y="2318457"/>
                <a:ext cx="392786" cy="255185"/>
              </a:xfrm>
              <a:custGeom>
                <a:avLst/>
                <a:gdLst>
                  <a:gd name="T0" fmla="*/ 3 w 66"/>
                  <a:gd name="T1" fmla="*/ 10 h 43"/>
                  <a:gd name="T2" fmla="*/ 6 w 66"/>
                  <a:gd name="T3" fmla="*/ 43 h 43"/>
                  <a:gd name="T4" fmla="*/ 33 w 66"/>
                  <a:gd name="T5" fmla="*/ 4 h 43"/>
                  <a:gd name="T6" fmla="*/ 3 w 66"/>
                  <a:gd name="T7" fmla="*/ 1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43">
                    <a:moveTo>
                      <a:pt x="3" y="10"/>
                    </a:moveTo>
                    <a:cubicBezTo>
                      <a:pt x="3" y="10"/>
                      <a:pt x="1" y="27"/>
                      <a:pt x="6" y="43"/>
                    </a:cubicBezTo>
                    <a:cubicBezTo>
                      <a:pt x="6" y="43"/>
                      <a:pt x="0" y="8"/>
                      <a:pt x="33" y="4"/>
                    </a:cubicBezTo>
                    <a:cubicBezTo>
                      <a:pt x="66" y="0"/>
                      <a:pt x="3" y="10"/>
                      <a:pt x="3" y="10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8" name="îSľîde">
                <a:extLst>
                  <a:ext uri="{FF2B5EF4-FFF2-40B4-BE49-F238E27FC236}">
                    <a16:creationId xmlns:a16="http://schemas.microsoft.com/office/drawing/2014/main" id="{636253BB-49A5-4AC1-9312-78E5CF1BE41A}"/>
                  </a:ext>
                </a:extLst>
              </p:cNvPr>
              <p:cNvSpPr/>
              <p:nvPr/>
            </p:nvSpPr>
            <p:spPr bwMode="auto">
              <a:xfrm>
                <a:off x="5903361" y="3184085"/>
                <a:ext cx="155112" cy="255185"/>
              </a:xfrm>
              <a:custGeom>
                <a:avLst/>
                <a:gdLst>
                  <a:gd name="T0" fmla="*/ 62 w 62"/>
                  <a:gd name="T1" fmla="*/ 66 h 102"/>
                  <a:gd name="T2" fmla="*/ 43 w 62"/>
                  <a:gd name="T3" fmla="*/ 102 h 102"/>
                  <a:gd name="T4" fmla="*/ 0 w 62"/>
                  <a:gd name="T5" fmla="*/ 33 h 102"/>
                  <a:gd name="T6" fmla="*/ 12 w 62"/>
                  <a:gd name="T7" fmla="*/ 0 h 102"/>
                  <a:gd name="T8" fmla="*/ 62 w 62"/>
                  <a:gd name="T9" fmla="*/ 66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102">
                    <a:moveTo>
                      <a:pt x="62" y="66"/>
                    </a:moveTo>
                    <a:lnTo>
                      <a:pt x="43" y="102"/>
                    </a:lnTo>
                    <a:lnTo>
                      <a:pt x="0" y="33"/>
                    </a:lnTo>
                    <a:lnTo>
                      <a:pt x="12" y="0"/>
                    </a:lnTo>
                    <a:lnTo>
                      <a:pt x="62" y="66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9" name="îŝlïḓè">
                <a:extLst>
                  <a:ext uri="{FF2B5EF4-FFF2-40B4-BE49-F238E27FC236}">
                    <a16:creationId xmlns:a16="http://schemas.microsoft.com/office/drawing/2014/main" id="{80E2F3C8-52F2-45BE-9CCA-78199C189C47}"/>
                  </a:ext>
                </a:extLst>
              </p:cNvPr>
              <p:cNvSpPr/>
              <p:nvPr/>
            </p:nvSpPr>
            <p:spPr bwMode="auto">
              <a:xfrm>
                <a:off x="6166052" y="3184085"/>
                <a:ext cx="160117" cy="255185"/>
              </a:xfrm>
              <a:custGeom>
                <a:avLst/>
                <a:gdLst>
                  <a:gd name="T0" fmla="*/ 0 w 64"/>
                  <a:gd name="T1" fmla="*/ 66 h 102"/>
                  <a:gd name="T2" fmla="*/ 19 w 64"/>
                  <a:gd name="T3" fmla="*/ 102 h 102"/>
                  <a:gd name="T4" fmla="*/ 64 w 64"/>
                  <a:gd name="T5" fmla="*/ 33 h 102"/>
                  <a:gd name="T6" fmla="*/ 52 w 64"/>
                  <a:gd name="T7" fmla="*/ 0 h 102"/>
                  <a:gd name="T8" fmla="*/ 0 w 64"/>
                  <a:gd name="T9" fmla="*/ 66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102">
                    <a:moveTo>
                      <a:pt x="0" y="66"/>
                    </a:moveTo>
                    <a:lnTo>
                      <a:pt x="19" y="102"/>
                    </a:lnTo>
                    <a:lnTo>
                      <a:pt x="64" y="33"/>
                    </a:lnTo>
                    <a:lnTo>
                      <a:pt x="52" y="0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0" name="ïṥḷiḓe">
                <a:extLst>
                  <a:ext uri="{FF2B5EF4-FFF2-40B4-BE49-F238E27FC236}">
                    <a16:creationId xmlns:a16="http://schemas.microsoft.com/office/drawing/2014/main" id="{4A966F6A-1A38-4875-AAAF-F4BE546C51BB}"/>
                  </a:ext>
                </a:extLst>
              </p:cNvPr>
              <p:cNvSpPr/>
              <p:nvPr/>
            </p:nvSpPr>
            <p:spPr bwMode="auto">
              <a:xfrm>
                <a:off x="5428017" y="4102250"/>
                <a:ext cx="267695" cy="255185"/>
              </a:xfrm>
              <a:custGeom>
                <a:avLst/>
                <a:gdLst>
                  <a:gd name="T0" fmla="*/ 14 w 45"/>
                  <a:gd name="T1" fmla="*/ 2 h 43"/>
                  <a:gd name="T2" fmla="*/ 1 w 45"/>
                  <a:gd name="T3" fmla="*/ 19 h 43"/>
                  <a:gd name="T4" fmla="*/ 18 w 45"/>
                  <a:gd name="T5" fmla="*/ 39 h 43"/>
                  <a:gd name="T6" fmla="*/ 35 w 45"/>
                  <a:gd name="T7" fmla="*/ 16 h 43"/>
                  <a:gd name="T8" fmla="*/ 14 w 45"/>
                  <a:gd name="T9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14" y="2"/>
                    </a:moveTo>
                    <a:cubicBezTo>
                      <a:pt x="3" y="4"/>
                      <a:pt x="2" y="7"/>
                      <a:pt x="1" y="19"/>
                    </a:cubicBezTo>
                    <a:cubicBezTo>
                      <a:pt x="0" y="27"/>
                      <a:pt x="7" y="35"/>
                      <a:pt x="18" y="39"/>
                    </a:cubicBezTo>
                    <a:cubicBezTo>
                      <a:pt x="28" y="43"/>
                      <a:pt x="45" y="27"/>
                      <a:pt x="35" y="16"/>
                    </a:cubicBezTo>
                    <a:cubicBezTo>
                      <a:pt x="28" y="9"/>
                      <a:pt x="26" y="0"/>
                      <a:pt x="14" y="2"/>
                    </a:cubicBezTo>
                    <a:close/>
                  </a:path>
                </a:pathLst>
              </a:custGeom>
              <a:solidFill>
                <a:srgbClr val="FFD3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1" name="íŝḻiďê">
                <a:extLst>
                  <a:ext uri="{FF2B5EF4-FFF2-40B4-BE49-F238E27FC236}">
                    <a16:creationId xmlns:a16="http://schemas.microsoft.com/office/drawing/2014/main" id="{8DF63D12-A7BE-42BD-A5F9-469EE7C28FCB}"/>
                  </a:ext>
                </a:extLst>
              </p:cNvPr>
              <p:cNvSpPr/>
              <p:nvPr/>
            </p:nvSpPr>
            <p:spPr bwMode="auto">
              <a:xfrm>
                <a:off x="5548104" y="4149785"/>
                <a:ext cx="200145" cy="125090"/>
              </a:xfrm>
              <a:custGeom>
                <a:avLst/>
                <a:gdLst>
                  <a:gd name="T0" fmla="*/ 7 w 34"/>
                  <a:gd name="T1" fmla="*/ 1 h 21"/>
                  <a:gd name="T2" fmla="*/ 2 w 34"/>
                  <a:gd name="T3" fmla="*/ 3 h 21"/>
                  <a:gd name="T4" fmla="*/ 2 w 34"/>
                  <a:gd name="T5" fmla="*/ 7 h 21"/>
                  <a:gd name="T6" fmla="*/ 28 w 34"/>
                  <a:gd name="T7" fmla="*/ 21 h 21"/>
                  <a:gd name="T8" fmla="*/ 33 w 34"/>
                  <a:gd name="T9" fmla="*/ 19 h 21"/>
                  <a:gd name="T10" fmla="*/ 32 w 34"/>
                  <a:gd name="T11" fmla="*/ 14 h 21"/>
                  <a:gd name="T12" fmla="*/ 7 w 34"/>
                  <a:gd name="T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21">
                    <a:moveTo>
                      <a:pt x="7" y="1"/>
                    </a:moveTo>
                    <a:cubicBezTo>
                      <a:pt x="5" y="0"/>
                      <a:pt x="3" y="1"/>
                      <a:pt x="2" y="3"/>
                    </a:cubicBezTo>
                    <a:cubicBezTo>
                      <a:pt x="0" y="4"/>
                      <a:pt x="1" y="7"/>
                      <a:pt x="2" y="7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9" y="21"/>
                      <a:pt x="32" y="21"/>
                      <a:pt x="33" y="19"/>
                    </a:cubicBezTo>
                    <a:cubicBezTo>
                      <a:pt x="34" y="17"/>
                      <a:pt x="34" y="15"/>
                      <a:pt x="32" y="14"/>
                    </a:cubicBez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FFD3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2" name="îsḻiḍê">
                <a:extLst>
                  <a:ext uri="{FF2B5EF4-FFF2-40B4-BE49-F238E27FC236}">
                    <a16:creationId xmlns:a16="http://schemas.microsoft.com/office/drawing/2014/main" id="{C80E6FD7-4E3C-48CC-A550-D5F4ACD5E208}"/>
                  </a:ext>
                </a:extLst>
              </p:cNvPr>
              <p:cNvSpPr/>
              <p:nvPr/>
            </p:nvSpPr>
            <p:spPr bwMode="auto">
              <a:xfrm>
                <a:off x="5553107" y="4197319"/>
                <a:ext cx="190138" cy="142604"/>
              </a:xfrm>
              <a:custGeom>
                <a:avLst/>
                <a:gdLst>
                  <a:gd name="T0" fmla="*/ 7 w 32"/>
                  <a:gd name="T1" fmla="*/ 1 h 24"/>
                  <a:gd name="T2" fmla="*/ 2 w 32"/>
                  <a:gd name="T3" fmla="*/ 2 h 24"/>
                  <a:gd name="T4" fmla="*/ 2 w 32"/>
                  <a:gd name="T5" fmla="*/ 7 h 24"/>
                  <a:gd name="T6" fmla="*/ 25 w 32"/>
                  <a:gd name="T7" fmla="*/ 23 h 24"/>
                  <a:gd name="T8" fmla="*/ 31 w 32"/>
                  <a:gd name="T9" fmla="*/ 21 h 24"/>
                  <a:gd name="T10" fmla="*/ 30 w 32"/>
                  <a:gd name="T11" fmla="*/ 16 h 24"/>
                  <a:gd name="T12" fmla="*/ 7 w 32"/>
                  <a:gd name="T13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4">
                    <a:moveTo>
                      <a:pt x="7" y="1"/>
                    </a:moveTo>
                    <a:cubicBezTo>
                      <a:pt x="5" y="0"/>
                      <a:pt x="3" y="0"/>
                      <a:pt x="2" y="2"/>
                    </a:cubicBezTo>
                    <a:cubicBezTo>
                      <a:pt x="0" y="4"/>
                      <a:pt x="0" y="6"/>
                      <a:pt x="2" y="7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7" y="24"/>
                      <a:pt x="29" y="23"/>
                      <a:pt x="31" y="21"/>
                    </a:cubicBezTo>
                    <a:cubicBezTo>
                      <a:pt x="32" y="20"/>
                      <a:pt x="32" y="17"/>
                      <a:pt x="30" y="16"/>
                    </a:cubicBez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FFD3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3" name="ïśḷiďé">
                <a:extLst>
                  <a:ext uri="{FF2B5EF4-FFF2-40B4-BE49-F238E27FC236}">
                    <a16:creationId xmlns:a16="http://schemas.microsoft.com/office/drawing/2014/main" id="{9D5F1D27-F25E-4B1B-B735-9C362E94915C}"/>
                  </a:ext>
                </a:extLst>
              </p:cNvPr>
              <p:cNvSpPr/>
              <p:nvPr/>
            </p:nvSpPr>
            <p:spPr bwMode="auto">
              <a:xfrm>
                <a:off x="5513079" y="4232345"/>
                <a:ext cx="187637" cy="142604"/>
              </a:xfrm>
              <a:custGeom>
                <a:avLst/>
                <a:gdLst>
                  <a:gd name="T0" fmla="*/ 7 w 32"/>
                  <a:gd name="T1" fmla="*/ 1 h 24"/>
                  <a:gd name="T2" fmla="*/ 1 w 32"/>
                  <a:gd name="T3" fmla="*/ 2 h 24"/>
                  <a:gd name="T4" fmla="*/ 2 w 32"/>
                  <a:gd name="T5" fmla="*/ 7 h 24"/>
                  <a:gd name="T6" fmla="*/ 25 w 32"/>
                  <a:gd name="T7" fmla="*/ 23 h 24"/>
                  <a:gd name="T8" fmla="*/ 31 w 32"/>
                  <a:gd name="T9" fmla="*/ 21 h 24"/>
                  <a:gd name="T10" fmla="*/ 30 w 32"/>
                  <a:gd name="T11" fmla="*/ 16 h 24"/>
                  <a:gd name="T12" fmla="*/ 7 w 32"/>
                  <a:gd name="T13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4">
                    <a:moveTo>
                      <a:pt x="7" y="1"/>
                    </a:moveTo>
                    <a:cubicBezTo>
                      <a:pt x="5" y="0"/>
                      <a:pt x="3" y="0"/>
                      <a:pt x="1" y="2"/>
                    </a:cubicBezTo>
                    <a:cubicBezTo>
                      <a:pt x="0" y="4"/>
                      <a:pt x="0" y="6"/>
                      <a:pt x="2" y="7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7" y="24"/>
                      <a:pt x="29" y="23"/>
                      <a:pt x="31" y="21"/>
                    </a:cubicBezTo>
                    <a:cubicBezTo>
                      <a:pt x="32" y="19"/>
                      <a:pt x="32" y="17"/>
                      <a:pt x="30" y="16"/>
                    </a:cubicBez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FFD3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4" name="iślide">
                <a:extLst>
                  <a:ext uri="{FF2B5EF4-FFF2-40B4-BE49-F238E27FC236}">
                    <a16:creationId xmlns:a16="http://schemas.microsoft.com/office/drawing/2014/main" id="{F2D4D51E-4C82-4CF8-AD4E-6A759F2C2A96}"/>
                  </a:ext>
                </a:extLst>
              </p:cNvPr>
              <p:cNvSpPr/>
              <p:nvPr/>
            </p:nvSpPr>
            <p:spPr bwMode="auto">
              <a:xfrm>
                <a:off x="5445529" y="4249858"/>
                <a:ext cx="190138" cy="142604"/>
              </a:xfrm>
              <a:custGeom>
                <a:avLst/>
                <a:gdLst>
                  <a:gd name="T0" fmla="*/ 7 w 32"/>
                  <a:gd name="T1" fmla="*/ 1 h 24"/>
                  <a:gd name="T2" fmla="*/ 1 w 32"/>
                  <a:gd name="T3" fmla="*/ 2 h 24"/>
                  <a:gd name="T4" fmla="*/ 2 w 32"/>
                  <a:gd name="T5" fmla="*/ 7 h 24"/>
                  <a:gd name="T6" fmla="*/ 25 w 32"/>
                  <a:gd name="T7" fmla="*/ 23 h 24"/>
                  <a:gd name="T8" fmla="*/ 30 w 32"/>
                  <a:gd name="T9" fmla="*/ 21 h 24"/>
                  <a:gd name="T10" fmla="*/ 30 w 32"/>
                  <a:gd name="T11" fmla="*/ 16 h 24"/>
                  <a:gd name="T12" fmla="*/ 7 w 32"/>
                  <a:gd name="T13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4">
                    <a:moveTo>
                      <a:pt x="7" y="1"/>
                    </a:moveTo>
                    <a:cubicBezTo>
                      <a:pt x="5" y="0"/>
                      <a:pt x="3" y="0"/>
                      <a:pt x="1" y="2"/>
                    </a:cubicBezTo>
                    <a:cubicBezTo>
                      <a:pt x="0" y="4"/>
                      <a:pt x="0" y="6"/>
                      <a:pt x="2" y="7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7" y="24"/>
                      <a:pt x="29" y="23"/>
                      <a:pt x="30" y="21"/>
                    </a:cubicBezTo>
                    <a:cubicBezTo>
                      <a:pt x="32" y="20"/>
                      <a:pt x="32" y="17"/>
                      <a:pt x="30" y="16"/>
                    </a:cubicBez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FFD3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5" name="ïŝlídê">
                <a:extLst>
                  <a:ext uri="{FF2B5EF4-FFF2-40B4-BE49-F238E27FC236}">
                    <a16:creationId xmlns:a16="http://schemas.microsoft.com/office/drawing/2014/main" id="{DFD45203-9ED6-47E3-835B-880287FEEF1B}"/>
                  </a:ext>
                </a:extLst>
              </p:cNvPr>
              <p:cNvSpPr/>
              <p:nvPr/>
            </p:nvSpPr>
            <p:spPr bwMode="auto">
              <a:xfrm>
                <a:off x="5513079" y="4102250"/>
                <a:ext cx="165120" cy="72553"/>
              </a:xfrm>
              <a:custGeom>
                <a:avLst/>
                <a:gdLst>
                  <a:gd name="T0" fmla="*/ 4 w 28"/>
                  <a:gd name="T1" fmla="*/ 2 h 12"/>
                  <a:gd name="T2" fmla="*/ 20 w 28"/>
                  <a:gd name="T3" fmla="*/ 0 h 12"/>
                  <a:gd name="T4" fmla="*/ 27 w 28"/>
                  <a:gd name="T5" fmla="*/ 5 h 12"/>
                  <a:gd name="T6" fmla="*/ 22 w 28"/>
                  <a:gd name="T7" fmla="*/ 10 h 12"/>
                  <a:gd name="T8" fmla="*/ 0 w 28"/>
                  <a:gd name="T9" fmla="*/ 12 h 12"/>
                  <a:gd name="T10" fmla="*/ 4 w 28"/>
                  <a:gd name="T11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12">
                    <a:moveTo>
                      <a:pt x="4" y="2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3" y="0"/>
                      <a:pt x="28" y="2"/>
                      <a:pt x="27" y="5"/>
                    </a:cubicBezTo>
                    <a:cubicBezTo>
                      <a:pt x="27" y="7"/>
                      <a:pt x="25" y="10"/>
                      <a:pt x="22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8"/>
                      <a:pt x="3" y="5"/>
                      <a:pt x="4" y="2"/>
                    </a:cubicBezTo>
                    <a:close/>
                  </a:path>
                </a:pathLst>
              </a:custGeom>
              <a:solidFill>
                <a:srgbClr val="FFD3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6" name="i$1ïḍé">
                <a:extLst>
                  <a:ext uri="{FF2B5EF4-FFF2-40B4-BE49-F238E27FC236}">
                    <a16:creationId xmlns:a16="http://schemas.microsoft.com/office/drawing/2014/main" id="{D02B17F8-34AE-489A-825D-73FDC58B8830}"/>
                  </a:ext>
                </a:extLst>
              </p:cNvPr>
              <p:cNvSpPr/>
              <p:nvPr/>
            </p:nvSpPr>
            <p:spPr bwMode="auto">
              <a:xfrm>
                <a:off x="5095274" y="3284158"/>
                <a:ext cx="605439" cy="1020741"/>
              </a:xfrm>
              <a:custGeom>
                <a:avLst/>
                <a:gdLst>
                  <a:gd name="T0" fmla="*/ 49 w 102"/>
                  <a:gd name="T1" fmla="*/ 74 h 172"/>
                  <a:gd name="T2" fmla="*/ 102 w 102"/>
                  <a:gd name="T3" fmla="*/ 32 h 172"/>
                  <a:gd name="T4" fmla="*/ 100 w 102"/>
                  <a:gd name="T5" fmla="*/ 0 h 172"/>
                  <a:gd name="T6" fmla="*/ 14 w 102"/>
                  <a:gd name="T7" fmla="*/ 65 h 172"/>
                  <a:gd name="T8" fmla="*/ 63 w 102"/>
                  <a:gd name="T9" fmla="*/ 172 h 172"/>
                  <a:gd name="T10" fmla="*/ 73 w 102"/>
                  <a:gd name="T11" fmla="*/ 140 h 172"/>
                  <a:gd name="T12" fmla="*/ 49 w 102"/>
                  <a:gd name="T13" fmla="*/ 7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" h="172">
                    <a:moveTo>
                      <a:pt x="49" y="74"/>
                    </a:moveTo>
                    <a:cubicBezTo>
                      <a:pt x="57" y="53"/>
                      <a:pt x="78" y="37"/>
                      <a:pt x="102" y="32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59" y="6"/>
                      <a:pt x="26" y="30"/>
                      <a:pt x="14" y="65"/>
                    </a:cubicBezTo>
                    <a:cubicBezTo>
                      <a:pt x="0" y="106"/>
                      <a:pt x="21" y="149"/>
                      <a:pt x="63" y="172"/>
                    </a:cubicBezTo>
                    <a:cubicBezTo>
                      <a:pt x="73" y="140"/>
                      <a:pt x="73" y="140"/>
                      <a:pt x="73" y="140"/>
                    </a:cubicBezTo>
                    <a:cubicBezTo>
                      <a:pt x="51" y="123"/>
                      <a:pt x="41" y="99"/>
                      <a:pt x="49" y="74"/>
                    </a:cubicBezTo>
                    <a:close/>
                  </a:path>
                </a:pathLst>
              </a:custGeom>
              <a:solidFill>
                <a:srgbClr val="055275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47" name="îṩ1îďe">
                <a:extLst>
                  <a:ext uri="{FF2B5EF4-FFF2-40B4-BE49-F238E27FC236}">
                    <a16:creationId xmlns:a16="http://schemas.microsoft.com/office/drawing/2014/main" id="{1DA9AED6-86DE-4FED-94F5-D4BEE7ED803B}"/>
                  </a:ext>
                </a:extLst>
              </p:cNvPr>
              <p:cNvSpPr/>
              <p:nvPr/>
            </p:nvSpPr>
            <p:spPr bwMode="auto">
              <a:xfrm>
                <a:off x="6526314" y="2110805"/>
                <a:ext cx="285207" cy="325236"/>
              </a:xfrm>
              <a:custGeom>
                <a:avLst/>
                <a:gdLst>
                  <a:gd name="T0" fmla="*/ 41 w 48"/>
                  <a:gd name="T1" fmla="*/ 16 h 55"/>
                  <a:gd name="T2" fmla="*/ 33 w 48"/>
                  <a:gd name="T3" fmla="*/ 48 h 55"/>
                  <a:gd name="T4" fmla="*/ 9 w 48"/>
                  <a:gd name="T5" fmla="*/ 41 h 55"/>
                  <a:gd name="T6" fmla="*/ 12 w 48"/>
                  <a:gd name="T7" fmla="*/ 8 h 55"/>
                  <a:gd name="T8" fmla="*/ 41 w 48"/>
                  <a:gd name="T9" fmla="*/ 16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55">
                    <a:moveTo>
                      <a:pt x="41" y="16"/>
                    </a:moveTo>
                    <a:cubicBezTo>
                      <a:pt x="48" y="27"/>
                      <a:pt x="42" y="38"/>
                      <a:pt x="33" y="48"/>
                    </a:cubicBezTo>
                    <a:cubicBezTo>
                      <a:pt x="28" y="55"/>
                      <a:pt x="20" y="46"/>
                      <a:pt x="9" y="41"/>
                    </a:cubicBezTo>
                    <a:cubicBezTo>
                      <a:pt x="0" y="36"/>
                      <a:pt x="4" y="15"/>
                      <a:pt x="12" y="8"/>
                    </a:cubicBezTo>
                    <a:cubicBezTo>
                      <a:pt x="20" y="0"/>
                      <a:pt x="35" y="6"/>
                      <a:pt x="41" y="16"/>
                    </a:cubicBezTo>
                  </a:path>
                </a:pathLst>
              </a:custGeom>
              <a:solidFill>
                <a:srgbClr val="FFD3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8" name="iŝlíďè">
                <a:extLst>
                  <a:ext uri="{FF2B5EF4-FFF2-40B4-BE49-F238E27FC236}">
                    <a16:creationId xmlns:a16="http://schemas.microsoft.com/office/drawing/2014/main" id="{B131299A-2CAA-4279-B76F-4D4D69D7466A}"/>
                  </a:ext>
                </a:extLst>
              </p:cNvPr>
              <p:cNvSpPr/>
              <p:nvPr/>
            </p:nvSpPr>
            <p:spPr bwMode="auto">
              <a:xfrm>
                <a:off x="6486284" y="2115810"/>
                <a:ext cx="217659" cy="120087"/>
              </a:xfrm>
              <a:custGeom>
                <a:avLst/>
                <a:gdLst>
                  <a:gd name="T0" fmla="*/ 34 w 37"/>
                  <a:gd name="T1" fmla="*/ 10 h 20"/>
                  <a:gd name="T2" fmla="*/ 36 w 37"/>
                  <a:gd name="T3" fmla="*/ 16 h 20"/>
                  <a:gd name="T4" fmla="*/ 32 w 37"/>
                  <a:gd name="T5" fmla="*/ 19 h 20"/>
                  <a:gd name="T6" fmla="*/ 3 w 37"/>
                  <a:gd name="T7" fmla="*/ 9 h 20"/>
                  <a:gd name="T8" fmla="*/ 1 w 37"/>
                  <a:gd name="T9" fmla="*/ 3 h 20"/>
                  <a:gd name="T10" fmla="*/ 5 w 37"/>
                  <a:gd name="T11" fmla="*/ 0 h 20"/>
                  <a:gd name="T12" fmla="*/ 34 w 37"/>
                  <a:gd name="T1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20">
                    <a:moveTo>
                      <a:pt x="34" y="10"/>
                    </a:moveTo>
                    <a:cubicBezTo>
                      <a:pt x="36" y="11"/>
                      <a:pt x="37" y="14"/>
                      <a:pt x="36" y="16"/>
                    </a:cubicBezTo>
                    <a:cubicBezTo>
                      <a:pt x="36" y="18"/>
                      <a:pt x="34" y="20"/>
                      <a:pt x="32" y="1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8"/>
                      <a:pt x="0" y="6"/>
                      <a:pt x="1" y="3"/>
                    </a:cubicBezTo>
                    <a:cubicBezTo>
                      <a:pt x="1" y="1"/>
                      <a:pt x="3" y="0"/>
                      <a:pt x="5" y="0"/>
                    </a:cubicBezTo>
                    <a:cubicBezTo>
                      <a:pt x="34" y="10"/>
                      <a:pt x="34" y="10"/>
                      <a:pt x="34" y="10"/>
                    </a:cubicBezTo>
                  </a:path>
                </a:pathLst>
              </a:custGeom>
              <a:solidFill>
                <a:srgbClr val="FFD3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9" name="íŝļïdè">
                <a:extLst>
                  <a:ext uri="{FF2B5EF4-FFF2-40B4-BE49-F238E27FC236}">
                    <a16:creationId xmlns:a16="http://schemas.microsoft.com/office/drawing/2014/main" id="{877B1A4A-E1AD-42DD-A6BF-E9782B042C81}"/>
                  </a:ext>
                </a:extLst>
              </p:cNvPr>
              <p:cNvSpPr/>
              <p:nvPr/>
            </p:nvSpPr>
            <p:spPr bwMode="auto">
              <a:xfrm>
                <a:off x="6443754" y="2163345"/>
                <a:ext cx="220160" cy="102575"/>
              </a:xfrm>
              <a:custGeom>
                <a:avLst/>
                <a:gdLst>
                  <a:gd name="T0" fmla="*/ 34 w 37"/>
                  <a:gd name="T1" fmla="*/ 8 h 17"/>
                  <a:gd name="T2" fmla="*/ 37 w 37"/>
                  <a:gd name="T3" fmla="*/ 13 h 17"/>
                  <a:gd name="T4" fmla="*/ 32 w 37"/>
                  <a:gd name="T5" fmla="*/ 16 h 17"/>
                  <a:gd name="T6" fmla="*/ 3 w 37"/>
                  <a:gd name="T7" fmla="*/ 9 h 17"/>
                  <a:gd name="T8" fmla="*/ 0 w 37"/>
                  <a:gd name="T9" fmla="*/ 4 h 17"/>
                  <a:gd name="T10" fmla="*/ 4 w 37"/>
                  <a:gd name="T11" fmla="*/ 1 h 17"/>
                  <a:gd name="T12" fmla="*/ 34 w 37"/>
                  <a:gd name="T13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17">
                    <a:moveTo>
                      <a:pt x="34" y="8"/>
                    </a:moveTo>
                    <a:cubicBezTo>
                      <a:pt x="36" y="8"/>
                      <a:pt x="37" y="10"/>
                      <a:pt x="37" y="13"/>
                    </a:cubicBezTo>
                    <a:cubicBezTo>
                      <a:pt x="36" y="15"/>
                      <a:pt x="34" y="17"/>
                      <a:pt x="32" y="16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9"/>
                      <a:pt x="0" y="6"/>
                      <a:pt x="0" y="4"/>
                    </a:cubicBezTo>
                    <a:cubicBezTo>
                      <a:pt x="1" y="2"/>
                      <a:pt x="3" y="0"/>
                      <a:pt x="4" y="1"/>
                    </a:cubicBezTo>
                    <a:cubicBezTo>
                      <a:pt x="34" y="8"/>
                      <a:pt x="34" y="8"/>
                      <a:pt x="34" y="8"/>
                    </a:cubicBezTo>
                  </a:path>
                </a:pathLst>
              </a:custGeom>
              <a:solidFill>
                <a:srgbClr val="FFD3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0" name="ïśļïḍe">
                <a:extLst>
                  <a:ext uri="{FF2B5EF4-FFF2-40B4-BE49-F238E27FC236}">
                    <a16:creationId xmlns:a16="http://schemas.microsoft.com/office/drawing/2014/main" id="{8058E1BE-520A-4A90-8427-845FF6F48E21}"/>
                  </a:ext>
                </a:extLst>
              </p:cNvPr>
              <p:cNvSpPr/>
              <p:nvPr/>
            </p:nvSpPr>
            <p:spPr bwMode="auto">
              <a:xfrm>
                <a:off x="6448757" y="2223388"/>
                <a:ext cx="220160" cy="100073"/>
              </a:xfrm>
              <a:custGeom>
                <a:avLst/>
                <a:gdLst>
                  <a:gd name="T0" fmla="*/ 34 w 37"/>
                  <a:gd name="T1" fmla="*/ 7 h 17"/>
                  <a:gd name="T2" fmla="*/ 36 w 37"/>
                  <a:gd name="T3" fmla="*/ 13 h 17"/>
                  <a:gd name="T4" fmla="*/ 32 w 37"/>
                  <a:gd name="T5" fmla="*/ 16 h 17"/>
                  <a:gd name="T6" fmla="*/ 3 w 37"/>
                  <a:gd name="T7" fmla="*/ 9 h 17"/>
                  <a:gd name="T8" fmla="*/ 0 w 37"/>
                  <a:gd name="T9" fmla="*/ 4 h 17"/>
                  <a:gd name="T10" fmla="*/ 4 w 37"/>
                  <a:gd name="T11" fmla="*/ 0 h 17"/>
                  <a:gd name="T12" fmla="*/ 34 w 37"/>
                  <a:gd name="T13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17">
                    <a:moveTo>
                      <a:pt x="34" y="7"/>
                    </a:moveTo>
                    <a:cubicBezTo>
                      <a:pt x="35" y="8"/>
                      <a:pt x="37" y="10"/>
                      <a:pt x="36" y="13"/>
                    </a:cubicBezTo>
                    <a:cubicBezTo>
                      <a:pt x="36" y="15"/>
                      <a:pt x="34" y="17"/>
                      <a:pt x="32" y="16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9"/>
                      <a:pt x="0" y="6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lnTo>
                      <a:pt x="34" y="7"/>
                    </a:lnTo>
                    <a:close/>
                  </a:path>
                </a:pathLst>
              </a:custGeom>
              <a:solidFill>
                <a:srgbClr val="FFD3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1" name="î$1iďè">
                <a:extLst>
                  <a:ext uri="{FF2B5EF4-FFF2-40B4-BE49-F238E27FC236}">
                    <a16:creationId xmlns:a16="http://schemas.microsoft.com/office/drawing/2014/main" id="{D4E04A1C-F2B6-4FB8-94F7-6339489A23E2}"/>
                  </a:ext>
                </a:extLst>
              </p:cNvPr>
              <p:cNvSpPr/>
              <p:nvPr/>
            </p:nvSpPr>
            <p:spPr bwMode="auto">
              <a:xfrm>
                <a:off x="6478779" y="2288435"/>
                <a:ext cx="220160" cy="100073"/>
              </a:xfrm>
              <a:custGeom>
                <a:avLst/>
                <a:gdLst>
                  <a:gd name="T0" fmla="*/ 34 w 37"/>
                  <a:gd name="T1" fmla="*/ 7 h 17"/>
                  <a:gd name="T2" fmla="*/ 37 w 37"/>
                  <a:gd name="T3" fmla="*/ 13 h 17"/>
                  <a:gd name="T4" fmla="*/ 33 w 37"/>
                  <a:gd name="T5" fmla="*/ 16 h 17"/>
                  <a:gd name="T6" fmla="*/ 3 w 37"/>
                  <a:gd name="T7" fmla="*/ 9 h 17"/>
                  <a:gd name="T8" fmla="*/ 1 w 37"/>
                  <a:gd name="T9" fmla="*/ 4 h 17"/>
                  <a:gd name="T10" fmla="*/ 5 w 37"/>
                  <a:gd name="T11" fmla="*/ 0 h 17"/>
                  <a:gd name="T12" fmla="*/ 34 w 37"/>
                  <a:gd name="T13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17">
                    <a:moveTo>
                      <a:pt x="34" y="7"/>
                    </a:moveTo>
                    <a:cubicBezTo>
                      <a:pt x="36" y="8"/>
                      <a:pt x="37" y="10"/>
                      <a:pt x="37" y="13"/>
                    </a:cubicBezTo>
                    <a:cubicBezTo>
                      <a:pt x="37" y="15"/>
                      <a:pt x="35" y="17"/>
                      <a:pt x="33" y="16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9"/>
                      <a:pt x="0" y="6"/>
                      <a:pt x="1" y="4"/>
                    </a:cubicBezTo>
                    <a:cubicBezTo>
                      <a:pt x="1" y="1"/>
                      <a:pt x="3" y="0"/>
                      <a:pt x="5" y="0"/>
                    </a:cubicBezTo>
                    <a:lnTo>
                      <a:pt x="34" y="7"/>
                    </a:lnTo>
                    <a:close/>
                  </a:path>
                </a:pathLst>
              </a:custGeom>
              <a:solidFill>
                <a:srgbClr val="FFD3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2" name="ïşḻiḍè">
                <a:extLst>
                  <a:ext uri="{FF2B5EF4-FFF2-40B4-BE49-F238E27FC236}">
                    <a16:creationId xmlns:a16="http://schemas.microsoft.com/office/drawing/2014/main" id="{470B35A3-7802-4117-89EC-DA4A8ED90AF9}"/>
                  </a:ext>
                </a:extLst>
              </p:cNvPr>
              <p:cNvSpPr/>
              <p:nvPr/>
            </p:nvSpPr>
            <p:spPr bwMode="auto">
              <a:xfrm>
                <a:off x="6586357" y="2068275"/>
                <a:ext cx="137600" cy="155112"/>
              </a:xfrm>
              <a:custGeom>
                <a:avLst/>
                <a:gdLst>
                  <a:gd name="T0" fmla="*/ 23 w 23"/>
                  <a:gd name="T1" fmla="*/ 15 h 26"/>
                  <a:gd name="T2" fmla="*/ 10 w 23"/>
                  <a:gd name="T3" fmla="*/ 4 h 26"/>
                  <a:gd name="T4" fmla="*/ 2 w 23"/>
                  <a:gd name="T5" fmla="*/ 3 h 26"/>
                  <a:gd name="T6" fmla="*/ 3 w 23"/>
                  <a:gd name="T7" fmla="*/ 11 h 26"/>
                  <a:gd name="T8" fmla="*/ 20 w 23"/>
                  <a:gd name="T9" fmla="*/ 26 h 26"/>
                  <a:gd name="T10" fmla="*/ 23 w 23"/>
                  <a:gd name="T11" fmla="*/ 1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26">
                    <a:moveTo>
                      <a:pt x="23" y="15"/>
                    </a:moveTo>
                    <a:cubicBezTo>
                      <a:pt x="10" y="4"/>
                      <a:pt x="10" y="4"/>
                      <a:pt x="10" y="4"/>
                    </a:cubicBezTo>
                    <a:cubicBezTo>
                      <a:pt x="8" y="2"/>
                      <a:pt x="3" y="0"/>
                      <a:pt x="2" y="3"/>
                    </a:cubicBezTo>
                    <a:cubicBezTo>
                      <a:pt x="0" y="5"/>
                      <a:pt x="1" y="9"/>
                      <a:pt x="3" y="11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1" y="22"/>
                      <a:pt x="22" y="19"/>
                      <a:pt x="23" y="15"/>
                    </a:cubicBezTo>
                    <a:close/>
                  </a:path>
                </a:pathLst>
              </a:custGeom>
              <a:solidFill>
                <a:srgbClr val="FFD3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3" name="îṩlíďè">
                <a:extLst>
                  <a:ext uri="{FF2B5EF4-FFF2-40B4-BE49-F238E27FC236}">
                    <a16:creationId xmlns:a16="http://schemas.microsoft.com/office/drawing/2014/main" id="{95595F37-BE15-44F9-A949-FDC908D49CCA}"/>
                  </a:ext>
                </a:extLst>
              </p:cNvPr>
              <p:cNvSpPr/>
              <p:nvPr/>
            </p:nvSpPr>
            <p:spPr bwMode="auto">
              <a:xfrm>
                <a:off x="6503797" y="2205875"/>
                <a:ext cx="592931" cy="1263418"/>
              </a:xfrm>
              <a:custGeom>
                <a:avLst/>
                <a:gdLst>
                  <a:gd name="T0" fmla="*/ 59 w 100"/>
                  <a:gd name="T1" fmla="*/ 112 h 213"/>
                  <a:gd name="T2" fmla="*/ 30 w 100"/>
                  <a:gd name="T3" fmla="*/ 34 h 213"/>
                  <a:gd name="T4" fmla="*/ 45 w 100"/>
                  <a:gd name="T5" fmla="*/ 0 h 213"/>
                  <a:gd name="T6" fmla="*/ 94 w 100"/>
                  <a:gd name="T7" fmla="*/ 122 h 213"/>
                  <a:gd name="T8" fmla="*/ 3 w 100"/>
                  <a:gd name="T9" fmla="*/ 213 h 213"/>
                  <a:gd name="T10" fmla="*/ 0 w 100"/>
                  <a:gd name="T11" fmla="*/ 180 h 213"/>
                  <a:gd name="T12" fmla="*/ 59 w 100"/>
                  <a:gd name="T13" fmla="*/ 11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213">
                    <a:moveTo>
                      <a:pt x="59" y="112"/>
                    </a:moveTo>
                    <a:cubicBezTo>
                      <a:pt x="62" y="84"/>
                      <a:pt x="50" y="53"/>
                      <a:pt x="30" y="3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79" y="30"/>
                      <a:pt x="100" y="76"/>
                      <a:pt x="94" y="122"/>
                    </a:cubicBezTo>
                    <a:cubicBezTo>
                      <a:pt x="89" y="176"/>
                      <a:pt x="50" y="211"/>
                      <a:pt x="3" y="213"/>
                    </a:cubicBezTo>
                    <a:cubicBezTo>
                      <a:pt x="0" y="180"/>
                      <a:pt x="0" y="180"/>
                      <a:pt x="0" y="180"/>
                    </a:cubicBezTo>
                    <a:cubicBezTo>
                      <a:pt x="27" y="174"/>
                      <a:pt x="55" y="144"/>
                      <a:pt x="59" y="112"/>
                    </a:cubicBezTo>
                    <a:close/>
                  </a:path>
                </a:pathLst>
              </a:custGeom>
              <a:solidFill>
                <a:srgbClr val="055275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54" name="ïṥḷïdè">
                <a:extLst>
                  <a:ext uri="{FF2B5EF4-FFF2-40B4-BE49-F238E27FC236}">
                    <a16:creationId xmlns:a16="http://schemas.microsoft.com/office/drawing/2014/main" id="{3524C354-DD6A-41B5-BE60-3A649AA77BCD}"/>
                  </a:ext>
                </a:extLst>
              </p:cNvPr>
              <p:cNvSpPr/>
              <p:nvPr/>
            </p:nvSpPr>
            <p:spPr bwMode="auto">
              <a:xfrm>
                <a:off x="6563841" y="2188363"/>
                <a:ext cx="2503" cy="2503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5" name="í$1îde">
                <a:extLst>
                  <a:ext uri="{FF2B5EF4-FFF2-40B4-BE49-F238E27FC236}">
                    <a16:creationId xmlns:a16="http://schemas.microsoft.com/office/drawing/2014/main" id="{6B82986D-C0B5-4672-9413-B839DDDC2A6E}"/>
                  </a:ext>
                </a:extLst>
              </p:cNvPr>
              <p:cNvSpPr/>
              <p:nvPr/>
            </p:nvSpPr>
            <p:spPr bwMode="auto">
              <a:xfrm>
                <a:off x="6563841" y="2188363"/>
                <a:ext cx="2503" cy="2503"/>
              </a:xfrm>
              <a:prstGeom prst="ellipse">
                <a:avLst/>
              </a:prstGeom>
              <a:solidFill>
                <a:srgbClr val="6C33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6" name="ïš1ïdê">
                <a:extLst>
                  <a:ext uri="{FF2B5EF4-FFF2-40B4-BE49-F238E27FC236}">
                    <a16:creationId xmlns:a16="http://schemas.microsoft.com/office/drawing/2014/main" id="{52EF0612-1DC0-4EFF-8474-1C2361953FDC}"/>
                  </a:ext>
                </a:extLst>
              </p:cNvPr>
              <p:cNvSpPr/>
              <p:nvPr/>
            </p:nvSpPr>
            <p:spPr bwMode="auto">
              <a:xfrm>
                <a:off x="6563841" y="218836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BD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7" name="isḻiḍe">
                <a:extLst>
                  <a:ext uri="{FF2B5EF4-FFF2-40B4-BE49-F238E27FC236}">
                    <a16:creationId xmlns:a16="http://schemas.microsoft.com/office/drawing/2014/main" id="{9EAB49C6-02AF-4B1B-997F-F64794AA3AEC}"/>
                  </a:ext>
                </a:extLst>
              </p:cNvPr>
              <p:cNvSpPr/>
              <p:nvPr/>
            </p:nvSpPr>
            <p:spPr bwMode="auto">
              <a:xfrm>
                <a:off x="6563841" y="218836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8" name="îṡliḍé">
                <a:extLst>
                  <a:ext uri="{FF2B5EF4-FFF2-40B4-BE49-F238E27FC236}">
                    <a16:creationId xmlns:a16="http://schemas.microsoft.com/office/drawing/2014/main" id="{AEC33711-9E11-472F-9815-3ACCF8307D93}"/>
                  </a:ext>
                </a:extLst>
              </p:cNvPr>
              <p:cNvSpPr/>
              <p:nvPr/>
            </p:nvSpPr>
            <p:spPr bwMode="auto">
              <a:xfrm>
                <a:off x="5535594" y="5543295"/>
                <a:ext cx="480349" cy="315229"/>
              </a:xfrm>
              <a:custGeom>
                <a:avLst/>
                <a:gdLst>
                  <a:gd name="T0" fmla="*/ 81 w 81"/>
                  <a:gd name="T1" fmla="*/ 27 h 53"/>
                  <a:gd name="T2" fmla="*/ 55 w 81"/>
                  <a:gd name="T3" fmla="*/ 53 h 53"/>
                  <a:gd name="T4" fmla="*/ 26 w 81"/>
                  <a:gd name="T5" fmla="*/ 53 h 53"/>
                  <a:gd name="T6" fmla="*/ 0 w 81"/>
                  <a:gd name="T7" fmla="*/ 27 h 53"/>
                  <a:gd name="T8" fmla="*/ 12 w 81"/>
                  <a:gd name="T9" fmla="*/ 0 h 53"/>
                  <a:gd name="T10" fmla="*/ 66 w 81"/>
                  <a:gd name="T11" fmla="*/ 0 h 53"/>
                  <a:gd name="T12" fmla="*/ 81 w 81"/>
                  <a:gd name="T13" fmla="*/ 2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" h="53">
                    <a:moveTo>
                      <a:pt x="81" y="27"/>
                    </a:moveTo>
                    <a:cubicBezTo>
                      <a:pt x="81" y="42"/>
                      <a:pt x="70" y="53"/>
                      <a:pt x="55" y="53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12" y="53"/>
                      <a:pt x="0" y="42"/>
                      <a:pt x="0" y="27"/>
                    </a:cubicBezTo>
                    <a:cubicBezTo>
                      <a:pt x="0" y="13"/>
                      <a:pt x="8" y="9"/>
                      <a:pt x="12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6" y="11"/>
                      <a:pt x="81" y="13"/>
                      <a:pt x="81" y="27"/>
                    </a:cubicBezTo>
                  </a:path>
                </a:pathLst>
              </a:custGeom>
              <a:solidFill>
                <a:srgbClr val="7839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9" name="iṣľídê">
                <a:extLst>
                  <a:ext uri="{FF2B5EF4-FFF2-40B4-BE49-F238E27FC236}">
                    <a16:creationId xmlns:a16="http://schemas.microsoft.com/office/drawing/2014/main" id="{57321C73-FD88-43A6-B66E-A6B896BE7C3A}"/>
                  </a:ext>
                </a:extLst>
              </p:cNvPr>
              <p:cNvSpPr/>
              <p:nvPr/>
            </p:nvSpPr>
            <p:spPr bwMode="auto">
              <a:xfrm>
                <a:off x="5600641" y="5543295"/>
                <a:ext cx="332742" cy="12510"/>
              </a:xfrm>
              <a:custGeom>
                <a:avLst/>
                <a:gdLst>
                  <a:gd name="T0" fmla="*/ 0 w 56"/>
                  <a:gd name="T1" fmla="*/ 2 h 2"/>
                  <a:gd name="T2" fmla="*/ 0 w 56"/>
                  <a:gd name="T3" fmla="*/ 2 h 2"/>
                  <a:gd name="T4" fmla="*/ 0 w 56"/>
                  <a:gd name="T5" fmla="*/ 2 h 2"/>
                  <a:gd name="T6" fmla="*/ 56 w 56"/>
                  <a:gd name="T7" fmla="*/ 1 h 2"/>
                  <a:gd name="T8" fmla="*/ 56 w 56"/>
                  <a:gd name="T9" fmla="*/ 1 h 2"/>
                  <a:gd name="T10" fmla="*/ 56 w 56"/>
                  <a:gd name="T11" fmla="*/ 1 h 2"/>
                  <a:gd name="T12" fmla="*/ 1 w 56"/>
                  <a:gd name="T13" fmla="*/ 0 h 2"/>
                  <a:gd name="T14" fmla="*/ 1 w 56"/>
                  <a:gd name="T15" fmla="*/ 0 h 2"/>
                  <a:gd name="T16" fmla="*/ 0 w 56"/>
                  <a:gd name="T17" fmla="*/ 2 h 2"/>
                  <a:gd name="T18" fmla="*/ 1 w 56"/>
                  <a:gd name="T19" fmla="*/ 0 h 2"/>
                  <a:gd name="T20" fmla="*/ 55 w 56"/>
                  <a:gd name="T21" fmla="*/ 0 h 2"/>
                  <a:gd name="T22" fmla="*/ 55 w 56"/>
                  <a:gd name="T23" fmla="*/ 0 h 2"/>
                  <a:gd name="T24" fmla="*/ 56 w 56"/>
                  <a:gd name="T25" fmla="*/ 1 h 2"/>
                  <a:gd name="T26" fmla="*/ 55 w 56"/>
                  <a:gd name="T2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" h="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56" y="1"/>
                    </a:moveTo>
                    <a:cubicBezTo>
                      <a:pt x="56" y="1"/>
                      <a:pt x="56" y="1"/>
                      <a:pt x="56" y="1"/>
                    </a:cubicBezTo>
                    <a:cubicBezTo>
                      <a:pt x="56" y="1"/>
                      <a:pt x="56" y="1"/>
                      <a:pt x="56" y="1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1"/>
                      <a:pt x="1" y="1"/>
                      <a:pt x="1" y="0"/>
                    </a:cubicBezTo>
                    <a:moveTo>
                      <a:pt x="55" y="0"/>
                    </a:move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1"/>
                      <a:pt x="56" y="1"/>
                    </a:cubicBezTo>
                    <a:cubicBezTo>
                      <a:pt x="55" y="1"/>
                      <a:pt x="55" y="0"/>
                      <a:pt x="55" y="0"/>
                    </a:cubicBezTo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0" name="íšlîḓé">
                <a:extLst>
                  <a:ext uri="{FF2B5EF4-FFF2-40B4-BE49-F238E27FC236}">
                    <a16:creationId xmlns:a16="http://schemas.microsoft.com/office/drawing/2014/main" id="{677918F9-D9AB-4F62-9A98-07EAAF3403C7}"/>
                  </a:ext>
                </a:extLst>
              </p:cNvPr>
              <p:cNvSpPr/>
              <p:nvPr/>
            </p:nvSpPr>
            <p:spPr bwMode="auto">
              <a:xfrm>
                <a:off x="5570619" y="5543295"/>
                <a:ext cx="405294" cy="52539"/>
              </a:xfrm>
              <a:custGeom>
                <a:avLst/>
                <a:gdLst>
                  <a:gd name="T0" fmla="*/ 60 w 68"/>
                  <a:gd name="T1" fmla="*/ 0 h 9"/>
                  <a:gd name="T2" fmla="*/ 6 w 68"/>
                  <a:gd name="T3" fmla="*/ 0 h 9"/>
                  <a:gd name="T4" fmla="*/ 6 w 68"/>
                  <a:gd name="T5" fmla="*/ 0 h 9"/>
                  <a:gd name="T6" fmla="*/ 5 w 68"/>
                  <a:gd name="T7" fmla="*/ 2 h 9"/>
                  <a:gd name="T8" fmla="*/ 5 w 68"/>
                  <a:gd name="T9" fmla="*/ 2 h 9"/>
                  <a:gd name="T10" fmla="*/ 5 w 68"/>
                  <a:gd name="T11" fmla="*/ 2 h 9"/>
                  <a:gd name="T12" fmla="*/ 0 w 68"/>
                  <a:gd name="T13" fmla="*/ 9 h 9"/>
                  <a:gd name="T14" fmla="*/ 68 w 68"/>
                  <a:gd name="T15" fmla="*/ 9 h 9"/>
                  <a:gd name="T16" fmla="*/ 61 w 68"/>
                  <a:gd name="T17" fmla="*/ 1 h 9"/>
                  <a:gd name="T18" fmla="*/ 61 w 68"/>
                  <a:gd name="T19" fmla="*/ 1 h 9"/>
                  <a:gd name="T20" fmla="*/ 61 w 68"/>
                  <a:gd name="T21" fmla="*/ 1 h 9"/>
                  <a:gd name="T22" fmla="*/ 60 w 68"/>
                  <a:gd name="T23" fmla="*/ 0 h 9"/>
                  <a:gd name="T24" fmla="*/ 60 w 68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" h="9">
                    <a:moveTo>
                      <a:pt x="60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5" y="1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3" y="4"/>
                      <a:pt x="2" y="7"/>
                      <a:pt x="0" y="9"/>
                    </a:cubicBezTo>
                    <a:cubicBezTo>
                      <a:pt x="68" y="9"/>
                      <a:pt x="68" y="9"/>
                      <a:pt x="68" y="9"/>
                    </a:cubicBezTo>
                    <a:cubicBezTo>
                      <a:pt x="66" y="7"/>
                      <a:pt x="64" y="4"/>
                      <a:pt x="61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60" y="1"/>
                      <a:pt x="60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6631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1" name="i$ḻïdè">
                <a:extLst>
                  <a:ext uri="{FF2B5EF4-FFF2-40B4-BE49-F238E27FC236}">
                    <a16:creationId xmlns:a16="http://schemas.microsoft.com/office/drawing/2014/main" id="{D42CA2FD-D0E4-4DBB-82AF-B338FAE5DF74}"/>
                  </a:ext>
                </a:extLst>
              </p:cNvPr>
              <p:cNvSpPr/>
              <p:nvPr/>
            </p:nvSpPr>
            <p:spPr bwMode="auto">
              <a:xfrm>
                <a:off x="5993427" y="4072228"/>
                <a:ext cx="462837" cy="457832"/>
              </a:xfrm>
              <a:custGeom>
                <a:avLst/>
                <a:gdLst>
                  <a:gd name="T0" fmla="*/ 185 w 185"/>
                  <a:gd name="T1" fmla="*/ 183 h 183"/>
                  <a:gd name="T2" fmla="*/ 0 w 185"/>
                  <a:gd name="T3" fmla="*/ 183 h 183"/>
                  <a:gd name="T4" fmla="*/ 14 w 185"/>
                  <a:gd name="T5" fmla="*/ 0 h 183"/>
                  <a:gd name="T6" fmla="*/ 171 w 185"/>
                  <a:gd name="T7" fmla="*/ 0 h 183"/>
                  <a:gd name="T8" fmla="*/ 185 w 185"/>
                  <a:gd name="T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5" h="183">
                    <a:moveTo>
                      <a:pt x="185" y="183"/>
                    </a:moveTo>
                    <a:lnTo>
                      <a:pt x="0" y="183"/>
                    </a:lnTo>
                    <a:lnTo>
                      <a:pt x="14" y="0"/>
                    </a:lnTo>
                    <a:lnTo>
                      <a:pt x="171" y="0"/>
                    </a:lnTo>
                    <a:lnTo>
                      <a:pt x="185" y="183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2" name="íṣľíḋé">
                <a:extLst>
                  <a:ext uri="{FF2B5EF4-FFF2-40B4-BE49-F238E27FC236}">
                    <a16:creationId xmlns:a16="http://schemas.microsoft.com/office/drawing/2014/main" id="{214F6FF0-073D-46A4-8A55-1F223C98EDF9}"/>
                  </a:ext>
                </a:extLst>
              </p:cNvPr>
              <p:cNvSpPr/>
              <p:nvPr/>
            </p:nvSpPr>
            <p:spPr bwMode="auto">
              <a:xfrm>
                <a:off x="6461266" y="4044709"/>
                <a:ext cx="545396" cy="377775"/>
              </a:xfrm>
              <a:custGeom>
                <a:avLst/>
                <a:gdLst>
                  <a:gd name="T0" fmla="*/ 218 w 218"/>
                  <a:gd name="T1" fmla="*/ 151 h 151"/>
                  <a:gd name="T2" fmla="*/ 67 w 218"/>
                  <a:gd name="T3" fmla="*/ 151 h 151"/>
                  <a:gd name="T4" fmla="*/ 0 w 218"/>
                  <a:gd name="T5" fmla="*/ 0 h 151"/>
                  <a:gd name="T6" fmla="*/ 131 w 218"/>
                  <a:gd name="T7" fmla="*/ 0 h 151"/>
                  <a:gd name="T8" fmla="*/ 218 w 218"/>
                  <a:gd name="T9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151">
                    <a:moveTo>
                      <a:pt x="218" y="151"/>
                    </a:moveTo>
                    <a:lnTo>
                      <a:pt x="67" y="151"/>
                    </a:lnTo>
                    <a:lnTo>
                      <a:pt x="0" y="0"/>
                    </a:lnTo>
                    <a:lnTo>
                      <a:pt x="131" y="0"/>
                    </a:lnTo>
                    <a:lnTo>
                      <a:pt x="218" y="151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3" name="íŝ1îḋé">
                <a:extLst>
                  <a:ext uri="{FF2B5EF4-FFF2-40B4-BE49-F238E27FC236}">
                    <a16:creationId xmlns:a16="http://schemas.microsoft.com/office/drawing/2014/main" id="{7AB7235F-1BFA-4FC5-80C1-5FC2CC07C657}"/>
                  </a:ext>
                </a:extLst>
              </p:cNvPr>
              <p:cNvSpPr/>
              <p:nvPr/>
            </p:nvSpPr>
            <p:spPr bwMode="auto">
              <a:xfrm>
                <a:off x="6954124" y="3782018"/>
                <a:ext cx="713018" cy="748044"/>
              </a:xfrm>
              <a:custGeom>
                <a:avLst/>
                <a:gdLst>
                  <a:gd name="T0" fmla="*/ 285 w 285"/>
                  <a:gd name="T1" fmla="*/ 180 h 299"/>
                  <a:gd name="T2" fmla="*/ 157 w 285"/>
                  <a:gd name="T3" fmla="*/ 0 h 299"/>
                  <a:gd name="T4" fmla="*/ 0 w 285"/>
                  <a:gd name="T5" fmla="*/ 0 h 299"/>
                  <a:gd name="T6" fmla="*/ 0 w 285"/>
                  <a:gd name="T7" fmla="*/ 116 h 299"/>
                  <a:gd name="T8" fmla="*/ 102 w 285"/>
                  <a:gd name="T9" fmla="*/ 299 h 299"/>
                  <a:gd name="T10" fmla="*/ 285 w 285"/>
                  <a:gd name="T11" fmla="*/ 299 h 299"/>
                  <a:gd name="T12" fmla="*/ 285 w 285"/>
                  <a:gd name="T13" fmla="*/ 18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5" h="299">
                    <a:moveTo>
                      <a:pt x="285" y="180"/>
                    </a:moveTo>
                    <a:lnTo>
                      <a:pt x="157" y="0"/>
                    </a:lnTo>
                    <a:lnTo>
                      <a:pt x="0" y="0"/>
                    </a:lnTo>
                    <a:lnTo>
                      <a:pt x="0" y="116"/>
                    </a:lnTo>
                    <a:lnTo>
                      <a:pt x="102" y="299"/>
                    </a:lnTo>
                    <a:lnTo>
                      <a:pt x="285" y="299"/>
                    </a:lnTo>
                    <a:lnTo>
                      <a:pt x="285" y="18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4" name="isḷîḑè">
                <a:extLst>
                  <a:ext uri="{FF2B5EF4-FFF2-40B4-BE49-F238E27FC236}">
                    <a16:creationId xmlns:a16="http://schemas.microsoft.com/office/drawing/2014/main" id="{05700020-DAEB-4C23-9322-A8D9F170C722}"/>
                  </a:ext>
                </a:extLst>
              </p:cNvPr>
              <p:cNvSpPr/>
              <p:nvPr/>
            </p:nvSpPr>
            <p:spPr bwMode="auto">
              <a:xfrm>
                <a:off x="6954124" y="3782018"/>
                <a:ext cx="255185" cy="748044"/>
              </a:xfrm>
              <a:custGeom>
                <a:avLst/>
                <a:gdLst>
                  <a:gd name="T0" fmla="*/ 102 w 102"/>
                  <a:gd name="T1" fmla="*/ 0 h 299"/>
                  <a:gd name="T2" fmla="*/ 0 w 102"/>
                  <a:gd name="T3" fmla="*/ 0 h 299"/>
                  <a:gd name="T4" fmla="*/ 0 w 102"/>
                  <a:gd name="T5" fmla="*/ 116 h 299"/>
                  <a:gd name="T6" fmla="*/ 102 w 102"/>
                  <a:gd name="T7" fmla="*/ 299 h 299"/>
                  <a:gd name="T8" fmla="*/ 102 w 102"/>
                  <a:gd name="T9" fmla="*/ 299 h 299"/>
                  <a:gd name="T10" fmla="*/ 102 w 102"/>
                  <a:gd name="T11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299">
                    <a:moveTo>
                      <a:pt x="102" y="0"/>
                    </a:moveTo>
                    <a:lnTo>
                      <a:pt x="0" y="0"/>
                    </a:lnTo>
                    <a:lnTo>
                      <a:pt x="0" y="116"/>
                    </a:lnTo>
                    <a:lnTo>
                      <a:pt x="102" y="299"/>
                    </a:lnTo>
                    <a:lnTo>
                      <a:pt x="102" y="299"/>
                    </a:ln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5" name="îṣḻiḍe">
                <a:extLst>
                  <a:ext uri="{FF2B5EF4-FFF2-40B4-BE49-F238E27FC236}">
                    <a16:creationId xmlns:a16="http://schemas.microsoft.com/office/drawing/2014/main" id="{34FEB07A-564A-4D62-AD2B-1620948D09F1}"/>
                  </a:ext>
                </a:extLst>
              </p:cNvPr>
              <p:cNvSpPr/>
              <p:nvPr/>
            </p:nvSpPr>
            <p:spPr bwMode="auto">
              <a:xfrm>
                <a:off x="6954124" y="3782018"/>
                <a:ext cx="713018" cy="450327"/>
              </a:xfrm>
              <a:custGeom>
                <a:avLst/>
                <a:gdLst>
                  <a:gd name="T0" fmla="*/ 285 w 285"/>
                  <a:gd name="T1" fmla="*/ 180 h 180"/>
                  <a:gd name="T2" fmla="*/ 157 w 285"/>
                  <a:gd name="T3" fmla="*/ 0 h 180"/>
                  <a:gd name="T4" fmla="*/ 0 w 285"/>
                  <a:gd name="T5" fmla="*/ 0 h 180"/>
                  <a:gd name="T6" fmla="*/ 102 w 285"/>
                  <a:gd name="T7" fmla="*/ 180 h 180"/>
                  <a:gd name="T8" fmla="*/ 285 w 285"/>
                  <a:gd name="T9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5" h="180">
                    <a:moveTo>
                      <a:pt x="285" y="180"/>
                    </a:moveTo>
                    <a:lnTo>
                      <a:pt x="157" y="0"/>
                    </a:lnTo>
                    <a:lnTo>
                      <a:pt x="0" y="0"/>
                    </a:lnTo>
                    <a:lnTo>
                      <a:pt x="102" y="180"/>
                    </a:lnTo>
                    <a:lnTo>
                      <a:pt x="285" y="18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6" name="îṩľiďè">
                <a:extLst>
                  <a:ext uri="{FF2B5EF4-FFF2-40B4-BE49-F238E27FC236}">
                    <a16:creationId xmlns:a16="http://schemas.microsoft.com/office/drawing/2014/main" id="{C0316F47-071C-4EAB-A702-BEFFA17200D6}"/>
                  </a:ext>
                </a:extLst>
              </p:cNvPr>
              <p:cNvSpPr/>
              <p:nvPr/>
            </p:nvSpPr>
            <p:spPr bwMode="auto">
              <a:xfrm>
                <a:off x="4319711" y="3967152"/>
                <a:ext cx="813091" cy="602938"/>
              </a:xfrm>
              <a:custGeom>
                <a:avLst/>
                <a:gdLst>
                  <a:gd name="T0" fmla="*/ 9 w 325"/>
                  <a:gd name="T1" fmla="*/ 180 h 241"/>
                  <a:gd name="T2" fmla="*/ 168 w 325"/>
                  <a:gd name="T3" fmla="*/ 0 h 241"/>
                  <a:gd name="T4" fmla="*/ 325 w 325"/>
                  <a:gd name="T5" fmla="*/ 0 h 241"/>
                  <a:gd name="T6" fmla="*/ 315 w 325"/>
                  <a:gd name="T7" fmla="*/ 61 h 241"/>
                  <a:gd name="T8" fmla="*/ 182 w 325"/>
                  <a:gd name="T9" fmla="*/ 241 h 241"/>
                  <a:gd name="T10" fmla="*/ 0 w 325"/>
                  <a:gd name="T11" fmla="*/ 241 h 241"/>
                  <a:gd name="T12" fmla="*/ 9 w 325"/>
                  <a:gd name="T13" fmla="*/ 18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5" h="241">
                    <a:moveTo>
                      <a:pt x="9" y="180"/>
                    </a:moveTo>
                    <a:lnTo>
                      <a:pt x="168" y="0"/>
                    </a:lnTo>
                    <a:lnTo>
                      <a:pt x="325" y="0"/>
                    </a:lnTo>
                    <a:lnTo>
                      <a:pt x="315" y="61"/>
                    </a:lnTo>
                    <a:lnTo>
                      <a:pt x="182" y="241"/>
                    </a:lnTo>
                    <a:lnTo>
                      <a:pt x="0" y="241"/>
                    </a:lnTo>
                    <a:lnTo>
                      <a:pt x="9" y="18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7" name="iŝlïḓê">
                <a:extLst>
                  <a:ext uri="{FF2B5EF4-FFF2-40B4-BE49-F238E27FC236}">
                    <a16:creationId xmlns:a16="http://schemas.microsoft.com/office/drawing/2014/main" id="{0400143C-8C94-4C4C-8CDE-1B7E9CD52254}"/>
                  </a:ext>
                </a:extLst>
              </p:cNvPr>
              <p:cNvSpPr/>
              <p:nvPr/>
            </p:nvSpPr>
            <p:spPr bwMode="auto">
              <a:xfrm>
                <a:off x="4775042" y="3967152"/>
                <a:ext cx="357761" cy="602938"/>
              </a:xfrm>
              <a:custGeom>
                <a:avLst/>
                <a:gdLst>
                  <a:gd name="T0" fmla="*/ 41 w 143"/>
                  <a:gd name="T1" fmla="*/ 0 h 241"/>
                  <a:gd name="T2" fmla="*/ 143 w 143"/>
                  <a:gd name="T3" fmla="*/ 0 h 241"/>
                  <a:gd name="T4" fmla="*/ 133 w 143"/>
                  <a:gd name="T5" fmla="*/ 61 h 241"/>
                  <a:gd name="T6" fmla="*/ 0 w 143"/>
                  <a:gd name="T7" fmla="*/ 241 h 241"/>
                  <a:gd name="T8" fmla="*/ 0 w 143"/>
                  <a:gd name="T9" fmla="*/ 241 h 241"/>
                  <a:gd name="T10" fmla="*/ 41 w 143"/>
                  <a:gd name="T11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241">
                    <a:moveTo>
                      <a:pt x="41" y="0"/>
                    </a:moveTo>
                    <a:lnTo>
                      <a:pt x="143" y="0"/>
                    </a:lnTo>
                    <a:lnTo>
                      <a:pt x="133" y="61"/>
                    </a:lnTo>
                    <a:lnTo>
                      <a:pt x="0" y="241"/>
                    </a:lnTo>
                    <a:lnTo>
                      <a:pt x="0" y="241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8" name="iṣľîďè">
                <a:extLst>
                  <a:ext uri="{FF2B5EF4-FFF2-40B4-BE49-F238E27FC236}">
                    <a16:creationId xmlns:a16="http://schemas.microsoft.com/office/drawing/2014/main" id="{55D29561-D4E4-4089-B84F-E6D3EA682CD6}"/>
                  </a:ext>
                </a:extLst>
              </p:cNvPr>
              <p:cNvSpPr/>
              <p:nvPr/>
            </p:nvSpPr>
            <p:spPr bwMode="auto">
              <a:xfrm>
                <a:off x="4342229" y="3967152"/>
                <a:ext cx="790574" cy="450327"/>
              </a:xfrm>
              <a:custGeom>
                <a:avLst/>
                <a:gdLst>
                  <a:gd name="T0" fmla="*/ 0 w 316"/>
                  <a:gd name="T1" fmla="*/ 180 h 180"/>
                  <a:gd name="T2" fmla="*/ 159 w 316"/>
                  <a:gd name="T3" fmla="*/ 0 h 180"/>
                  <a:gd name="T4" fmla="*/ 316 w 316"/>
                  <a:gd name="T5" fmla="*/ 0 h 180"/>
                  <a:gd name="T6" fmla="*/ 185 w 316"/>
                  <a:gd name="T7" fmla="*/ 180 h 180"/>
                  <a:gd name="T8" fmla="*/ 0 w 316"/>
                  <a:gd name="T9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6" h="180">
                    <a:moveTo>
                      <a:pt x="0" y="180"/>
                    </a:moveTo>
                    <a:lnTo>
                      <a:pt x="159" y="0"/>
                    </a:lnTo>
                    <a:lnTo>
                      <a:pt x="316" y="0"/>
                    </a:lnTo>
                    <a:lnTo>
                      <a:pt x="185" y="180"/>
                    </a:lnTo>
                    <a:lnTo>
                      <a:pt x="0" y="18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grpSp>
            <p:nvGrpSpPr>
              <p:cNvPr id="169" name="îšľidè" descr="IQQAAB+LCAAAAAAABADFUj1PwzAQ/S8GtgilWYBspagoQ2mlVDCgDqa+Jka2EzkOalXlv3N280laJCacJT6/d/fe3R3JtTnkQEISS6rNE6eJpjIyIIlHIkZCVQrhkUeuGFfJs87KvCDh+7Gl9V/euElnmcj0KxUl2ASKG07F6RqOSAPsSnNUcHCxS1iEjXItdzu+hXUKEhrMmiszVSxOKUOEf+ujAc2T1Cgoijqw/PiErenRwnuLKosUc17N8cz8YG6TuTJ+VXkkhm2m2L+KDH6ItGco8lKzmz4vuOKylDXMlVnQfS808U9BzpiAPixSBvRXO86Jjbn/2GgsMM+0pAYLHv3qpmvCA3Ktrkgx2COrEUsG069F2sU7u1/2oV0vt2wdaUVxZQG1nXE95nVoj0xVIhAc3Dl/TRPbxDibHF4QbSXVVm2IbIYmGj2YGpQZ26u8i7rWsDd/c2IZfQ/nmv+rBVeyc1ArGGivZW/w+wbsxTpHIQQAAA==">
                <a:extLst>
                  <a:ext uri="{FF2B5EF4-FFF2-40B4-BE49-F238E27FC236}">
                    <a16:creationId xmlns:a16="http://schemas.microsoft.com/office/drawing/2014/main" id="{E9C68FCA-5A4B-4468-90E7-3D4150A0AD4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234761" y="1176950"/>
                <a:ext cx="1671437" cy="1137841"/>
                <a:chOff x="2533650" y="3441662"/>
                <a:chExt cx="3009900" cy="2049006"/>
              </a:xfrm>
            </p:grpSpPr>
            <p:sp>
              <p:nvSpPr>
                <p:cNvPr id="170" name="îṧḷîḑé">
                  <a:extLst>
                    <a:ext uri="{FF2B5EF4-FFF2-40B4-BE49-F238E27FC236}">
                      <a16:creationId xmlns:a16="http://schemas.microsoft.com/office/drawing/2014/main" id="{F4975C37-0D1D-4644-BC30-AA3EDCD76FB1}"/>
                    </a:ext>
                  </a:extLst>
                </p:cNvPr>
                <p:cNvSpPr/>
                <p:nvPr/>
              </p:nvSpPr>
              <p:spPr>
                <a:xfrm>
                  <a:off x="2639226" y="3500669"/>
                  <a:ext cx="2798754" cy="1930999"/>
                </a:xfrm>
                <a:custGeom>
                  <a:avLst/>
                  <a:gdLst>
                    <a:gd name="connsiteX0" fmla="*/ 919617 w 2918007"/>
                    <a:gd name="connsiteY0" fmla="*/ 1842840 h 2013279"/>
                    <a:gd name="connsiteX1" fmla="*/ 946395 w 2918007"/>
                    <a:gd name="connsiteY1" fmla="*/ 1843537 h 2013279"/>
                    <a:gd name="connsiteX2" fmla="*/ 974689 w 2918007"/>
                    <a:gd name="connsiteY2" fmla="*/ 1855048 h 2013279"/>
                    <a:gd name="connsiteX3" fmla="*/ 1080710 w 2918007"/>
                    <a:gd name="connsiteY3" fmla="*/ 1890450 h 2013279"/>
                    <a:gd name="connsiteX4" fmla="*/ 1080710 w 2918007"/>
                    <a:gd name="connsiteY4" fmla="*/ 1890450 h 2013279"/>
                    <a:gd name="connsiteX5" fmla="*/ 1030185 w 2918007"/>
                    <a:gd name="connsiteY5" fmla="*/ 1882561 h 2013279"/>
                    <a:gd name="connsiteX6" fmla="*/ 974690 w 2918007"/>
                    <a:gd name="connsiteY6" fmla="*/ 1855048 h 2013279"/>
                    <a:gd name="connsiteX7" fmla="*/ 919617 w 2918007"/>
                    <a:gd name="connsiteY7" fmla="*/ 1842840 h 2013279"/>
                    <a:gd name="connsiteX8" fmla="*/ 1312420 w 2918007"/>
                    <a:gd name="connsiteY8" fmla="*/ 1839964 h 2013279"/>
                    <a:gd name="connsiteX9" fmla="*/ 1352544 w 2918007"/>
                    <a:gd name="connsiteY9" fmla="*/ 1841503 h 2013279"/>
                    <a:gd name="connsiteX10" fmla="*/ 1352544 w 2918007"/>
                    <a:gd name="connsiteY10" fmla="*/ 1841503 h 2013279"/>
                    <a:gd name="connsiteX11" fmla="*/ 1312421 w 2918007"/>
                    <a:gd name="connsiteY11" fmla="*/ 1839964 h 2013279"/>
                    <a:gd name="connsiteX12" fmla="*/ 1403032 w 2918007"/>
                    <a:gd name="connsiteY12" fmla="*/ 1782012 h 2013279"/>
                    <a:gd name="connsiteX13" fmla="*/ 1403034 w 2918007"/>
                    <a:gd name="connsiteY13" fmla="*/ 1782014 h 2013279"/>
                    <a:gd name="connsiteX14" fmla="*/ 1411936 w 2918007"/>
                    <a:gd name="connsiteY14" fmla="*/ 1798116 h 2013279"/>
                    <a:gd name="connsiteX15" fmla="*/ 1413421 w 2918007"/>
                    <a:gd name="connsiteY15" fmla="*/ 1803975 h 2013279"/>
                    <a:gd name="connsiteX16" fmla="*/ 1416034 w 2918007"/>
                    <a:gd name="connsiteY16" fmla="*/ 1835335 h 2013279"/>
                    <a:gd name="connsiteX17" fmla="*/ 1416034 w 2918007"/>
                    <a:gd name="connsiteY17" fmla="*/ 1835346 h 2013279"/>
                    <a:gd name="connsiteX18" fmla="*/ 1259467 w 2918007"/>
                    <a:gd name="connsiteY18" fmla="*/ 1890757 h 2013279"/>
                    <a:gd name="connsiteX19" fmla="*/ 1210155 w 2918007"/>
                    <a:gd name="connsiteY19" fmla="*/ 1942475 h 2013279"/>
                    <a:gd name="connsiteX20" fmla="*/ 1224246 w 2918007"/>
                    <a:gd name="connsiteY20" fmla="*/ 1953933 h 2013279"/>
                    <a:gd name="connsiteX21" fmla="*/ 1224246 w 2918007"/>
                    <a:gd name="connsiteY21" fmla="*/ 1953933 h 2013279"/>
                    <a:gd name="connsiteX22" fmla="*/ 1228713 w 2918007"/>
                    <a:gd name="connsiteY22" fmla="*/ 1954871 h 2013279"/>
                    <a:gd name="connsiteX23" fmla="*/ 1252148 w 2918007"/>
                    <a:gd name="connsiteY23" fmla="*/ 1959791 h 2013279"/>
                    <a:gd name="connsiteX24" fmla="*/ 1252148 w 2918007"/>
                    <a:gd name="connsiteY24" fmla="*/ 1959791 h 2013279"/>
                    <a:gd name="connsiteX25" fmla="*/ 1228713 w 2918007"/>
                    <a:gd name="connsiteY25" fmla="*/ 1954871 h 2013279"/>
                    <a:gd name="connsiteX26" fmla="*/ 1224246 w 2918007"/>
                    <a:gd name="connsiteY26" fmla="*/ 1953933 h 2013279"/>
                    <a:gd name="connsiteX27" fmla="*/ 1224246 w 2918007"/>
                    <a:gd name="connsiteY27" fmla="*/ 1953933 h 2013279"/>
                    <a:gd name="connsiteX28" fmla="*/ 1210156 w 2918007"/>
                    <a:gd name="connsiteY28" fmla="*/ 1942475 h 2013279"/>
                    <a:gd name="connsiteX29" fmla="*/ 1259468 w 2918007"/>
                    <a:gd name="connsiteY29" fmla="*/ 1890757 h 2013279"/>
                    <a:gd name="connsiteX30" fmla="*/ 1416035 w 2918007"/>
                    <a:gd name="connsiteY30" fmla="*/ 1835346 h 2013279"/>
                    <a:gd name="connsiteX31" fmla="*/ 1416034 w 2918007"/>
                    <a:gd name="connsiteY31" fmla="*/ 1835335 h 2013279"/>
                    <a:gd name="connsiteX32" fmla="*/ 1415090 w 2918007"/>
                    <a:gd name="connsiteY32" fmla="*/ 1810565 h 2013279"/>
                    <a:gd name="connsiteX33" fmla="*/ 1413421 w 2918007"/>
                    <a:gd name="connsiteY33" fmla="*/ 1803975 h 2013279"/>
                    <a:gd name="connsiteX34" fmla="*/ 1413109 w 2918007"/>
                    <a:gd name="connsiteY34" fmla="*/ 1800238 h 2013279"/>
                    <a:gd name="connsiteX35" fmla="*/ 1411936 w 2918007"/>
                    <a:gd name="connsiteY35" fmla="*/ 1798116 h 2013279"/>
                    <a:gd name="connsiteX36" fmla="*/ 1410332 w 2918007"/>
                    <a:gd name="connsiteY36" fmla="*/ 1791786 h 2013279"/>
                    <a:gd name="connsiteX37" fmla="*/ 1403034 w 2918007"/>
                    <a:gd name="connsiteY37" fmla="*/ 1782014 h 2013279"/>
                    <a:gd name="connsiteX38" fmla="*/ 1403033 w 2918007"/>
                    <a:gd name="connsiteY38" fmla="*/ 1782012 h 2013279"/>
                    <a:gd name="connsiteX39" fmla="*/ 1499248 w 2918007"/>
                    <a:gd name="connsiteY39" fmla="*/ 1696816 h 2013279"/>
                    <a:gd name="connsiteX40" fmla="*/ 1417806 w 2918007"/>
                    <a:gd name="connsiteY40" fmla="*/ 1712132 h 2013279"/>
                    <a:gd name="connsiteX41" fmla="*/ 1405848 w 2918007"/>
                    <a:gd name="connsiteY41" fmla="*/ 1719670 h 2013279"/>
                    <a:gd name="connsiteX42" fmla="*/ 1402485 w 2918007"/>
                    <a:gd name="connsiteY42" fmla="*/ 1721101 h 2013279"/>
                    <a:gd name="connsiteX43" fmla="*/ 1347578 w 2918007"/>
                    <a:gd name="connsiteY43" fmla="*/ 1757996 h 2013279"/>
                    <a:gd name="connsiteX44" fmla="*/ 1346997 w 2918007"/>
                    <a:gd name="connsiteY44" fmla="*/ 1758385 h 2013279"/>
                    <a:gd name="connsiteX45" fmla="*/ 1312122 w 2918007"/>
                    <a:gd name="connsiteY45" fmla="*/ 1775875 h 2013279"/>
                    <a:gd name="connsiteX46" fmla="*/ 1312122 w 2918007"/>
                    <a:gd name="connsiteY46" fmla="*/ 1775875 h 2013279"/>
                    <a:gd name="connsiteX47" fmla="*/ 1297300 w 2918007"/>
                    <a:gd name="connsiteY47" fmla="*/ 1775932 h 2013279"/>
                    <a:gd name="connsiteX48" fmla="*/ 1312122 w 2918007"/>
                    <a:gd name="connsiteY48" fmla="*/ 1775875 h 2013279"/>
                    <a:gd name="connsiteX49" fmla="*/ 1312122 w 2918007"/>
                    <a:gd name="connsiteY49" fmla="*/ 1775875 h 2013279"/>
                    <a:gd name="connsiteX50" fmla="*/ 1346998 w 2918007"/>
                    <a:gd name="connsiteY50" fmla="*/ 1758385 h 2013279"/>
                    <a:gd name="connsiteX51" fmla="*/ 1347578 w 2918007"/>
                    <a:gd name="connsiteY51" fmla="*/ 1757996 h 2013279"/>
                    <a:gd name="connsiteX52" fmla="*/ 1386476 w 2918007"/>
                    <a:gd name="connsiteY52" fmla="*/ 1731882 h 2013279"/>
                    <a:gd name="connsiteX53" fmla="*/ 1405848 w 2918007"/>
                    <a:gd name="connsiteY53" fmla="*/ 1719670 h 2013279"/>
                    <a:gd name="connsiteX54" fmla="*/ 1451796 w 2918007"/>
                    <a:gd name="connsiteY54" fmla="*/ 1700116 h 2013279"/>
                    <a:gd name="connsiteX55" fmla="*/ 1499248 w 2918007"/>
                    <a:gd name="connsiteY55" fmla="*/ 1696816 h 2013279"/>
                    <a:gd name="connsiteX56" fmla="*/ 2079592 w 2918007"/>
                    <a:gd name="connsiteY56" fmla="*/ 1655104 h 2013279"/>
                    <a:gd name="connsiteX57" fmla="*/ 2089127 w 2918007"/>
                    <a:gd name="connsiteY57" fmla="*/ 1660087 h 2013279"/>
                    <a:gd name="connsiteX58" fmla="*/ 2093461 w 2918007"/>
                    <a:gd name="connsiteY58" fmla="*/ 1663569 h 2013279"/>
                    <a:gd name="connsiteX59" fmla="*/ 2093466 w 2918007"/>
                    <a:gd name="connsiteY59" fmla="*/ 1663573 h 2013279"/>
                    <a:gd name="connsiteX60" fmla="*/ 2115252 w 2918007"/>
                    <a:gd name="connsiteY60" fmla="*/ 1687244 h 2013279"/>
                    <a:gd name="connsiteX61" fmla="*/ 2116852 w 2918007"/>
                    <a:gd name="connsiteY61" fmla="*/ 1690459 h 2013279"/>
                    <a:gd name="connsiteX62" fmla="*/ 2116752 w 2918007"/>
                    <a:gd name="connsiteY62" fmla="*/ 1701539 h 2013279"/>
                    <a:gd name="connsiteX63" fmla="*/ 2114804 w 2918007"/>
                    <a:gd name="connsiteY63" fmla="*/ 1717519 h 2013279"/>
                    <a:gd name="connsiteX64" fmla="*/ 2114752 w 2918007"/>
                    <a:gd name="connsiteY64" fmla="*/ 1717783 h 2013279"/>
                    <a:gd name="connsiteX65" fmla="*/ 2111000 w 2918007"/>
                    <a:gd name="connsiteY65" fmla="*/ 1729487 h 2013279"/>
                    <a:gd name="connsiteX66" fmla="*/ 2112139 w 2918007"/>
                    <a:gd name="connsiteY66" fmla="*/ 1731085 h 2013279"/>
                    <a:gd name="connsiteX67" fmla="*/ 2111404 w 2918007"/>
                    <a:gd name="connsiteY67" fmla="*/ 1734825 h 2013279"/>
                    <a:gd name="connsiteX68" fmla="*/ 2134760 w 2918007"/>
                    <a:gd name="connsiteY68" fmla="*/ 1740530 h 2013279"/>
                    <a:gd name="connsiteX69" fmla="*/ 2134760 w 2918007"/>
                    <a:gd name="connsiteY69" fmla="*/ 1740530 h 2013279"/>
                    <a:gd name="connsiteX70" fmla="*/ 2118045 w 2918007"/>
                    <a:gd name="connsiteY70" fmla="*/ 1739370 h 2013279"/>
                    <a:gd name="connsiteX71" fmla="*/ 2112139 w 2918007"/>
                    <a:gd name="connsiteY71" fmla="*/ 1731085 h 2013279"/>
                    <a:gd name="connsiteX72" fmla="*/ 2114752 w 2918007"/>
                    <a:gd name="connsiteY72" fmla="*/ 1717783 h 2013279"/>
                    <a:gd name="connsiteX73" fmla="*/ 2116659 w 2918007"/>
                    <a:gd name="connsiteY73" fmla="*/ 1711833 h 2013279"/>
                    <a:gd name="connsiteX74" fmla="*/ 2116752 w 2918007"/>
                    <a:gd name="connsiteY74" fmla="*/ 1701539 h 2013279"/>
                    <a:gd name="connsiteX75" fmla="*/ 2117857 w 2918007"/>
                    <a:gd name="connsiteY75" fmla="*/ 1692478 h 2013279"/>
                    <a:gd name="connsiteX76" fmla="*/ 2116852 w 2918007"/>
                    <a:gd name="connsiteY76" fmla="*/ 1690459 h 2013279"/>
                    <a:gd name="connsiteX77" fmla="*/ 2116865 w 2918007"/>
                    <a:gd name="connsiteY77" fmla="*/ 1688996 h 2013279"/>
                    <a:gd name="connsiteX78" fmla="*/ 2115252 w 2918007"/>
                    <a:gd name="connsiteY78" fmla="*/ 1687244 h 2013279"/>
                    <a:gd name="connsiteX79" fmla="*/ 2110784 w 2918007"/>
                    <a:gd name="connsiteY79" fmla="*/ 1678265 h 2013279"/>
                    <a:gd name="connsiteX80" fmla="*/ 2093466 w 2918007"/>
                    <a:gd name="connsiteY80" fmla="*/ 1663573 h 2013279"/>
                    <a:gd name="connsiteX81" fmla="*/ 2093462 w 2918007"/>
                    <a:gd name="connsiteY81" fmla="*/ 1663569 h 2013279"/>
                    <a:gd name="connsiteX82" fmla="*/ 2079593 w 2918007"/>
                    <a:gd name="connsiteY82" fmla="*/ 1655104 h 2013279"/>
                    <a:gd name="connsiteX83" fmla="*/ 289776 w 2918007"/>
                    <a:gd name="connsiteY83" fmla="*/ 1591004 h 2013279"/>
                    <a:gd name="connsiteX84" fmla="*/ 392773 w 2918007"/>
                    <a:gd name="connsiteY84" fmla="*/ 1601644 h 2013279"/>
                    <a:gd name="connsiteX85" fmla="*/ 392773 w 2918007"/>
                    <a:gd name="connsiteY85" fmla="*/ 1601644 h 2013279"/>
                    <a:gd name="connsiteX86" fmla="*/ 331393 w 2918007"/>
                    <a:gd name="connsiteY86" fmla="*/ 1600999 h 2013279"/>
                    <a:gd name="connsiteX87" fmla="*/ 289776 w 2918007"/>
                    <a:gd name="connsiteY87" fmla="*/ 1591004 h 2013279"/>
                    <a:gd name="connsiteX88" fmla="*/ 2232084 w 2918007"/>
                    <a:gd name="connsiteY88" fmla="*/ 1584289 h 2013279"/>
                    <a:gd name="connsiteX89" fmla="*/ 2232081 w 2918007"/>
                    <a:gd name="connsiteY89" fmla="*/ 1584290 h 2013279"/>
                    <a:gd name="connsiteX90" fmla="*/ 2172593 w 2918007"/>
                    <a:gd name="connsiteY90" fmla="*/ 1592226 h 2013279"/>
                    <a:gd name="connsiteX91" fmla="*/ 2147248 w 2918007"/>
                    <a:gd name="connsiteY91" fmla="*/ 1597613 h 2013279"/>
                    <a:gd name="connsiteX92" fmla="*/ 2142293 w 2918007"/>
                    <a:gd name="connsiteY92" fmla="*/ 1598391 h 2013279"/>
                    <a:gd name="connsiteX93" fmla="*/ 2061408 w 2918007"/>
                    <a:gd name="connsiteY93" fmla="*/ 1615545 h 2013279"/>
                    <a:gd name="connsiteX94" fmla="*/ 1980659 w 2918007"/>
                    <a:gd name="connsiteY94" fmla="*/ 1706667 h 2013279"/>
                    <a:gd name="connsiteX95" fmla="*/ 1978131 w 2918007"/>
                    <a:gd name="connsiteY95" fmla="*/ 1739592 h 2013279"/>
                    <a:gd name="connsiteX96" fmla="*/ 1976523 w 2918007"/>
                    <a:gd name="connsiteY96" fmla="*/ 1746054 h 2013279"/>
                    <a:gd name="connsiteX97" fmla="*/ 1971531 w 2918007"/>
                    <a:gd name="connsiteY97" fmla="*/ 1757635 h 2013279"/>
                    <a:gd name="connsiteX98" fmla="*/ 1969185 w 2918007"/>
                    <a:gd name="connsiteY98" fmla="*/ 1760677 h 2013279"/>
                    <a:gd name="connsiteX99" fmla="*/ 1959596 w 2918007"/>
                    <a:gd name="connsiteY99" fmla="*/ 1764157 h 2013279"/>
                    <a:gd name="connsiteX100" fmla="*/ 1959597 w 2918007"/>
                    <a:gd name="connsiteY100" fmla="*/ 1764157 h 2013279"/>
                    <a:gd name="connsiteX101" fmla="*/ 1967971 w 2918007"/>
                    <a:gd name="connsiteY101" fmla="*/ 1762252 h 2013279"/>
                    <a:gd name="connsiteX102" fmla="*/ 1969185 w 2918007"/>
                    <a:gd name="connsiteY102" fmla="*/ 1760677 h 2013279"/>
                    <a:gd name="connsiteX103" fmla="*/ 1970411 w 2918007"/>
                    <a:gd name="connsiteY103" fmla="*/ 1760232 h 2013279"/>
                    <a:gd name="connsiteX104" fmla="*/ 1971531 w 2918007"/>
                    <a:gd name="connsiteY104" fmla="*/ 1757635 h 2013279"/>
                    <a:gd name="connsiteX105" fmla="*/ 1974647 w 2918007"/>
                    <a:gd name="connsiteY105" fmla="*/ 1753594 h 2013279"/>
                    <a:gd name="connsiteX106" fmla="*/ 1976523 w 2918007"/>
                    <a:gd name="connsiteY106" fmla="*/ 1746054 h 2013279"/>
                    <a:gd name="connsiteX107" fmla="*/ 1977876 w 2918007"/>
                    <a:gd name="connsiteY107" fmla="*/ 1742916 h 2013279"/>
                    <a:gd name="connsiteX108" fmla="*/ 1978131 w 2918007"/>
                    <a:gd name="connsiteY108" fmla="*/ 1739592 h 2013279"/>
                    <a:gd name="connsiteX109" fmla="*/ 1979063 w 2918007"/>
                    <a:gd name="connsiteY109" fmla="*/ 1735845 h 2013279"/>
                    <a:gd name="connsiteX110" fmla="*/ 1980660 w 2918007"/>
                    <a:gd name="connsiteY110" fmla="*/ 1706667 h 2013279"/>
                    <a:gd name="connsiteX111" fmla="*/ 2061409 w 2918007"/>
                    <a:gd name="connsiteY111" fmla="*/ 1615545 h 2013279"/>
                    <a:gd name="connsiteX112" fmla="*/ 2112985 w 2918007"/>
                    <a:gd name="connsiteY112" fmla="*/ 1604895 h 2013279"/>
                    <a:gd name="connsiteX113" fmla="*/ 2147248 w 2918007"/>
                    <a:gd name="connsiteY113" fmla="*/ 1597613 h 2013279"/>
                    <a:gd name="connsiteX114" fmla="*/ 2232081 w 2918007"/>
                    <a:gd name="connsiteY114" fmla="*/ 1584290 h 2013279"/>
                    <a:gd name="connsiteX115" fmla="*/ 2232085 w 2918007"/>
                    <a:gd name="connsiteY115" fmla="*/ 1584289 h 2013279"/>
                    <a:gd name="connsiteX116" fmla="*/ 1522672 w 2918007"/>
                    <a:gd name="connsiteY116" fmla="*/ 1576141 h 2013279"/>
                    <a:gd name="connsiteX117" fmla="*/ 1522671 w 2918007"/>
                    <a:gd name="connsiteY117" fmla="*/ 1576141 h 2013279"/>
                    <a:gd name="connsiteX118" fmla="*/ 1541086 w 2918007"/>
                    <a:gd name="connsiteY118" fmla="*/ 1594140 h 2013279"/>
                    <a:gd name="connsiteX119" fmla="*/ 1566281 w 2918007"/>
                    <a:gd name="connsiteY119" fmla="*/ 1629863 h 2013279"/>
                    <a:gd name="connsiteX120" fmla="*/ 1573075 w 2918007"/>
                    <a:gd name="connsiteY120" fmla="*/ 1640544 h 2013279"/>
                    <a:gd name="connsiteX121" fmla="*/ 1576192 w 2918007"/>
                    <a:gd name="connsiteY121" fmla="*/ 1645623 h 2013279"/>
                    <a:gd name="connsiteX122" fmla="*/ 1580518 w 2918007"/>
                    <a:gd name="connsiteY122" fmla="*/ 1652941 h 2013279"/>
                    <a:gd name="connsiteX123" fmla="*/ 1580613 w 2918007"/>
                    <a:gd name="connsiteY123" fmla="*/ 1653102 h 2013279"/>
                    <a:gd name="connsiteX124" fmla="*/ 1580665 w 2918007"/>
                    <a:gd name="connsiteY124" fmla="*/ 1653155 h 2013279"/>
                    <a:gd name="connsiteX125" fmla="*/ 1617078 w 2918007"/>
                    <a:gd name="connsiteY125" fmla="*/ 1690618 h 2013279"/>
                    <a:gd name="connsiteX126" fmla="*/ 1624194 w 2918007"/>
                    <a:gd name="connsiteY126" fmla="*/ 1697080 h 2013279"/>
                    <a:gd name="connsiteX127" fmla="*/ 1628623 w 2918007"/>
                    <a:gd name="connsiteY127" fmla="*/ 1701549 h 2013279"/>
                    <a:gd name="connsiteX128" fmla="*/ 1636422 w 2918007"/>
                    <a:gd name="connsiteY128" fmla="*/ 1708185 h 2013279"/>
                    <a:gd name="connsiteX129" fmla="*/ 1650764 w 2918007"/>
                    <a:gd name="connsiteY129" fmla="*/ 1721209 h 2013279"/>
                    <a:gd name="connsiteX130" fmla="*/ 1658267 w 2918007"/>
                    <a:gd name="connsiteY130" fmla="*/ 1726770 h 2013279"/>
                    <a:gd name="connsiteX131" fmla="*/ 1671590 w 2918007"/>
                    <a:gd name="connsiteY131" fmla="*/ 1738106 h 2013279"/>
                    <a:gd name="connsiteX132" fmla="*/ 1740724 w 2918007"/>
                    <a:gd name="connsiteY132" fmla="*/ 1782243 h 2013279"/>
                    <a:gd name="connsiteX133" fmla="*/ 1746978 w 2918007"/>
                    <a:gd name="connsiteY133" fmla="*/ 1784615 h 2013279"/>
                    <a:gd name="connsiteX134" fmla="*/ 1754203 w 2918007"/>
                    <a:gd name="connsiteY134" fmla="*/ 1788461 h 2013279"/>
                    <a:gd name="connsiteX135" fmla="*/ 1784658 w 2918007"/>
                    <a:gd name="connsiteY135" fmla="*/ 1798903 h 2013279"/>
                    <a:gd name="connsiteX136" fmla="*/ 1784662 w 2918007"/>
                    <a:gd name="connsiteY136" fmla="*/ 1798905 h 2013279"/>
                    <a:gd name="connsiteX137" fmla="*/ 1784663 w 2918007"/>
                    <a:gd name="connsiteY137" fmla="*/ 1798905 h 2013279"/>
                    <a:gd name="connsiteX138" fmla="*/ 1785936 w 2918007"/>
                    <a:gd name="connsiteY138" fmla="*/ 1799118 h 2013279"/>
                    <a:gd name="connsiteX139" fmla="*/ 1800053 w 2918007"/>
                    <a:gd name="connsiteY139" fmla="*/ 1801483 h 2013279"/>
                    <a:gd name="connsiteX140" fmla="*/ 1800054 w 2918007"/>
                    <a:gd name="connsiteY140" fmla="*/ 1801483 h 2013279"/>
                    <a:gd name="connsiteX141" fmla="*/ 1785936 w 2918007"/>
                    <a:gd name="connsiteY141" fmla="*/ 1799118 h 2013279"/>
                    <a:gd name="connsiteX142" fmla="*/ 1784663 w 2918007"/>
                    <a:gd name="connsiteY142" fmla="*/ 1798905 h 2013279"/>
                    <a:gd name="connsiteX143" fmla="*/ 1784663 w 2918007"/>
                    <a:gd name="connsiteY143" fmla="*/ 1798905 h 2013279"/>
                    <a:gd name="connsiteX144" fmla="*/ 1784658 w 2918007"/>
                    <a:gd name="connsiteY144" fmla="*/ 1798903 h 2013279"/>
                    <a:gd name="connsiteX145" fmla="*/ 1746978 w 2918007"/>
                    <a:gd name="connsiteY145" fmla="*/ 1784615 h 2013279"/>
                    <a:gd name="connsiteX146" fmla="*/ 1709098 w 2918007"/>
                    <a:gd name="connsiteY146" fmla="*/ 1764446 h 2013279"/>
                    <a:gd name="connsiteX147" fmla="*/ 1658267 w 2918007"/>
                    <a:gd name="connsiteY147" fmla="*/ 1726770 h 2013279"/>
                    <a:gd name="connsiteX148" fmla="*/ 1636422 w 2918007"/>
                    <a:gd name="connsiteY148" fmla="*/ 1708185 h 2013279"/>
                    <a:gd name="connsiteX149" fmla="*/ 1624194 w 2918007"/>
                    <a:gd name="connsiteY149" fmla="*/ 1697080 h 2013279"/>
                    <a:gd name="connsiteX150" fmla="*/ 1580665 w 2918007"/>
                    <a:gd name="connsiteY150" fmla="*/ 1653155 h 2013279"/>
                    <a:gd name="connsiteX151" fmla="*/ 1580614 w 2918007"/>
                    <a:gd name="connsiteY151" fmla="*/ 1653102 h 2013279"/>
                    <a:gd name="connsiteX152" fmla="*/ 1580518 w 2918007"/>
                    <a:gd name="connsiteY152" fmla="*/ 1652941 h 2013279"/>
                    <a:gd name="connsiteX153" fmla="*/ 1577167 w 2918007"/>
                    <a:gd name="connsiteY153" fmla="*/ 1647213 h 2013279"/>
                    <a:gd name="connsiteX154" fmla="*/ 1576192 w 2918007"/>
                    <a:gd name="connsiteY154" fmla="*/ 1645623 h 2013279"/>
                    <a:gd name="connsiteX155" fmla="*/ 1574681 w 2918007"/>
                    <a:gd name="connsiteY155" fmla="*/ 1643068 h 2013279"/>
                    <a:gd name="connsiteX156" fmla="*/ 1573075 w 2918007"/>
                    <a:gd name="connsiteY156" fmla="*/ 1640544 h 2013279"/>
                    <a:gd name="connsiteX157" fmla="*/ 1568131 w 2918007"/>
                    <a:gd name="connsiteY157" fmla="*/ 1632485 h 2013279"/>
                    <a:gd name="connsiteX158" fmla="*/ 1566281 w 2918007"/>
                    <a:gd name="connsiteY158" fmla="*/ 1629863 h 2013279"/>
                    <a:gd name="connsiteX159" fmla="*/ 1559965 w 2918007"/>
                    <a:gd name="connsiteY159" fmla="*/ 1619932 h 2013279"/>
                    <a:gd name="connsiteX160" fmla="*/ 1522672 w 2918007"/>
                    <a:gd name="connsiteY160" fmla="*/ 1576141 h 2013279"/>
                    <a:gd name="connsiteX161" fmla="*/ 506760 w 2918007"/>
                    <a:gd name="connsiteY161" fmla="*/ 1570139 h 2013279"/>
                    <a:gd name="connsiteX162" fmla="*/ 506760 w 2918007"/>
                    <a:gd name="connsiteY162" fmla="*/ 1570139 h 2013279"/>
                    <a:gd name="connsiteX163" fmla="*/ 520992 w 2918007"/>
                    <a:gd name="connsiteY163" fmla="*/ 1573342 h 2013279"/>
                    <a:gd name="connsiteX164" fmla="*/ 543822 w 2918007"/>
                    <a:gd name="connsiteY164" fmla="*/ 1629706 h 2013279"/>
                    <a:gd name="connsiteX165" fmla="*/ 510054 w 2918007"/>
                    <a:gd name="connsiteY165" fmla="*/ 1671688 h 2013279"/>
                    <a:gd name="connsiteX166" fmla="*/ 475062 w 2918007"/>
                    <a:gd name="connsiteY166" fmla="*/ 1674902 h 2013279"/>
                    <a:gd name="connsiteX167" fmla="*/ 475062 w 2918007"/>
                    <a:gd name="connsiteY167" fmla="*/ 1674902 h 2013279"/>
                    <a:gd name="connsiteX168" fmla="*/ 543822 w 2918007"/>
                    <a:gd name="connsiteY168" fmla="*/ 1629706 h 2013279"/>
                    <a:gd name="connsiteX169" fmla="*/ 506760 w 2918007"/>
                    <a:gd name="connsiteY169" fmla="*/ 1570139 h 2013279"/>
                    <a:gd name="connsiteX170" fmla="*/ 2203394 w 2918007"/>
                    <a:gd name="connsiteY170" fmla="*/ 1547435 h 2013279"/>
                    <a:gd name="connsiteX171" fmla="*/ 2253726 w 2918007"/>
                    <a:gd name="connsiteY171" fmla="*/ 1548436 h 2013279"/>
                    <a:gd name="connsiteX172" fmla="*/ 2253734 w 2918007"/>
                    <a:gd name="connsiteY172" fmla="*/ 1548438 h 2013279"/>
                    <a:gd name="connsiteX173" fmla="*/ 2283955 w 2918007"/>
                    <a:gd name="connsiteY173" fmla="*/ 1559558 h 2013279"/>
                    <a:gd name="connsiteX174" fmla="*/ 2288138 w 2918007"/>
                    <a:gd name="connsiteY174" fmla="*/ 1563215 h 2013279"/>
                    <a:gd name="connsiteX175" fmla="*/ 2291836 w 2918007"/>
                    <a:gd name="connsiteY175" fmla="*/ 1569999 h 2013279"/>
                    <a:gd name="connsiteX176" fmla="*/ 2288138 w 2918007"/>
                    <a:gd name="connsiteY176" fmla="*/ 1583674 h 2013279"/>
                    <a:gd name="connsiteX177" fmla="*/ 2283313 w 2918007"/>
                    <a:gd name="connsiteY177" fmla="*/ 1587840 h 2013279"/>
                    <a:gd name="connsiteX178" fmla="*/ 2283314 w 2918007"/>
                    <a:gd name="connsiteY178" fmla="*/ 1587840 h 2013279"/>
                    <a:gd name="connsiteX179" fmla="*/ 2293716 w 2918007"/>
                    <a:gd name="connsiteY179" fmla="*/ 1573448 h 2013279"/>
                    <a:gd name="connsiteX180" fmla="*/ 2291836 w 2918007"/>
                    <a:gd name="connsiteY180" fmla="*/ 1569999 h 2013279"/>
                    <a:gd name="connsiteX181" fmla="*/ 2292614 w 2918007"/>
                    <a:gd name="connsiteY181" fmla="*/ 1567126 h 2013279"/>
                    <a:gd name="connsiteX182" fmla="*/ 2288138 w 2918007"/>
                    <a:gd name="connsiteY182" fmla="*/ 1563215 h 2013279"/>
                    <a:gd name="connsiteX183" fmla="*/ 2286695 w 2918007"/>
                    <a:gd name="connsiteY183" fmla="*/ 1560566 h 2013279"/>
                    <a:gd name="connsiteX184" fmla="*/ 2283955 w 2918007"/>
                    <a:gd name="connsiteY184" fmla="*/ 1559558 h 2013279"/>
                    <a:gd name="connsiteX185" fmla="*/ 2281406 w 2918007"/>
                    <a:gd name="connsiteY185" fmla="*/ 1557330 h 2013279"/>
                    <a:gd name="connsiteX186" fmla="*/ 2253734 w 2918007"/>
                    <a:gd name="connsiteY186" fmla="*/ 1548438 h 2013279"/>
                    <a:gd name="connsiteX187" fmla="*/ 2253727 w 2918007"/>
                    <a:gd name="connsiteY187" fmla="*/ 1548436 h 2013279"/>
                    <a:gd name="connsiteX188" fmla="*/ 2203394 w 2918007"/>
                    <a:gd name="connsiteY188" fmla="*/ 1547435 h 2013279"/>
                    <a:gd name="connsiteX189" fmla="*/ 989426 w 2918007"/>
                    <a:gd name="connsiteY189" fmla="*/ 1534746 h 2013279"/>
                    <a:gd name="connsiteX190" fmla="*/ 994414 w 2918007"/>
                    <a:gd name="connsiteY190" fmla="*/ 1534890 h 2013279"/>
                    <a:gd name="connsiteX191" fmla="*/ 1021357 w 2918007"/>
                    <a:gd name="connsiteY191" fmla="*/ 1548766 h 2013279"/>
                    <a:gd name="connsiteX192" fmla="*/ 1027313 w 2918007"/>
                    <a:gd name="connsiteY192" fmla="*/ 1560173 h 2013279"/>
                    <a:gd name="connsiteX193" fmla="*/ 1034865 w 2918007"/>
                    <a:gd name="connsiteY193" fmla="*/ 1577065 h 2013279"/>
                    <a:gd name="connsiteX194" fmla="*/ 1036500 w 2918007"/>
                    <a:gd name="connsiteY194" fmla="*/ 1580109 h 2013279"/>
                    <a:gd name="connsiteX195" fmla="*/ 1042287 w 2918007"/>
                    <a:gd name="connsiteY195" fmla="*/ 1594415 h 2013279"/>
                    <a:gd name="connsiteX196" fmla="*/ 1045707 w 2918007"/>
                    <a:gd name="connsiteY196" fmla="*/ 1597251 h 2013279"/>
                    <a:gd name="connsiteX197" fmla="*/ 1048763 w 2918007"/>
                    <a:gd name="connsiteY197" fmla="*/ 1602943 h 2013279"/>
                    <a:gd name="connsiteX198" fmla="*/ 1061639 w 2918007"/>
                    <a:gd name="connsiteY198" fmla="*/ 1610464 h 2013279"/>
                    <a:gd name="connsiteX199" fmla="*/ 1061640 w 2918007"/>
                    <a:gd name="connsiteY199" fmla="*/ 1610464 h 2013279"/>
                    <a:gd name="connsiteX200" fmla="*/ 1079977 w 2918007"/>
                    <a:gd name="connsiteY200" fmla="*/ 1611756 h 2013279"/>
                    <a:gd name="connsiteX201" fmla="*/ 1081327 w 2918007"/>
                    <a:gd name="connsiteY201" fmla="*/ 1611851 h 2013279"/>
                    <a:gd name="connsiteX202" fmla="*/ 1081327 w 2918007"/>
                    <a:gd name="connsiteY202" fmla="*/ 1611851 h 2013279"/>
                    <a:gd name="connsiteX203" fmla="*/ 1079977 w 2918007"/>
                    <a:gd name="connsiteY203" fmla="*/ 1611756 h 2013279"/>
                    <a:gd name="connsiteX204" fmla="*/ 1061640 w 2918007"/>
                    <a:gd name="connsiteY204" fmla="*/ 1610464 h 2013279"/>
                    <a:gd name="connsiteX205" fmla="*/ 1061640 w 2918007"/>
                    <a:gd name="connsiteY205" fmla="*/ 1610464 h 2013279"/>
                    <a:gd name="connsiteX206" fmla="*/ 1045707 w 2918007"/>
                    <a:gd name="connsiteY206" fmla="*/ 1597251 h 2013279"/>
                    <a:gd name="connsiteX207" fmla="*/ 1036500 w 2918007"/>
                    <a:gd name="connsiteY207" fmla="*/ 1580109 h 2013279"/>
                    <a:gd name="connsiteX208" fmla="*/ 1032297 w 2918007"/>
                    <a:gd name="connsiteY208" fmla="*/ 1569716 h 2013279"/>
                    <a:gd name="connsiteX209" fmla="*/ 1027313 w 2918007"/>
                    <a:gd name="connsiteY209" fmla="*/ 1560173 h 2013279"/>
                    <a:gd name="connsiteX210" fmla="*/ 1022470 w 2918007"/>
                    <a:gd name="connsiteY210" fmla="*/ 1549340 h 2013279"/>
                    <a:gd name="connsiteX211" fmla="*/ 1021357 w 2918007"/>
                    <a:gd name="connsiteY211" fmla="*/ 1548766 h 2013279"/>
                    <a:gd name="connsiteX212" fmla="*/ 1020172 w 2918007"/>
                    <a:gd name="connsiteY212" fmla="*/ 1546497 h 2013279"/>
                    <a:gd name="connsiteX213" fmla="*/ 994415 w 2918007"/>
                    <a:gd name="connsiteY213" fmla="*/ 1534890 h 2013279"/>
                    <a:gd name="connsiteX214" fmla="*/ 989426 w 2918007"/>
                    <a:gd name="connsiteY214" fmla="*/ 1534746 h 2013279"/>
                    <a:gd name="connsiteX215" fmla="*/ 1798204 w 2918007"/>
                    <a:gd name="connsiteY215" fmla="*/ 1483173 h 2013279"/>
                    <a:gd name="connsiteX216" fmla="*/ 1750510 w 2918007"/>
                    <a:gd name="connsiteY216" fmla="*/ 1483740 h 2013279"/>
                    <a:gd name="connsiteX217" fmla="*/ 1750511 w 2918007"/>
                    <a:gd name="connsiteY217" fmla="*/ 1483740 h 2013279"/>
                    <a:gd name="connsiteX218" fmla="*/ 1566975 w 2918007"/>
                    <a:gd name="connsiteY218" fmla="*/ 1449156 h 2013279"/>
                    <a:gd name="connsiteX219" fmla="*/ 1529034 w 2918007"/>
                    <a:gd name="connsiteY219" fmla="*/ 1450063 h 2013279"/>
                    <a:gd name="connsiteX220" fmla="*/ 1521929 w 2918007"/>
                    <a:gd name="connsiteY220" fmla="*/ 1450233 h 2013279"/>
                    <a:gd name="connsiteX221" fmla="*/ 1516975 w 2918007"/>
                    <a:gd name="connsiteY221" fmla="*/ 1450767 h 2013279"/>
                    <a:gd name="connsiteX222" fmla="*/ 1473359 w 2918007"/>
                    <a:gd name="connsiteY222" fmla="*/ 1455467 h 2013279"/>
                    <a:gd name="connsiteX223" fmla="*/ 1301383 w 2918007"/>
                    <a:gd name="connsiteY223" fmla="*/ 1534890 h 2013279"/>
                    <a:gd name="connsiteX224" fmla="*/ 1148515 w 2918007"/>
                    <a:gd name="connsiteY224" fmla="*/ 1598306 h 2013279"/>
                    <a:gd name="connsiteX225" fmla="*/ 952498 w 2918007"/>
                    <a:gd name="connsiteY225" fmla="*/ 1716518 h 2013279"/>
                    <a:gd name="connsiteX226" fmla="*/ 909764 w 2918007"/>
                    <a:gd name="connsiteY226" fmla="*/ 1718058 h 2013279"/>
                    <a:gd name="connsiteX227" fmla="*/ 952499 w 2918007"/>
                    <a:gd name="connsiteY227" fmla="*/ 1716518 h 2013279"/>
                    <a:gd name="connsiteX228" fmla="*/ 1148516 w 2918007"/>
                    <a:gd name="connsiteY228" fmla="*/ 1598306 h 2013279"/>
                    <a:gd name="connsiteX229" fmla="*/ 1301384 w 2918007"/>
                    <a:gd name="connsiteY229" fmla="*/ 1534890 h 2013279"/>
                    <a:gd name="connsiteX230" fmla="*/ 1473360 w 2918007"/>
                    <a:gd name="connsiteY230" fmla="*/ 1455467 h 2013279"/>
                    <a:gd name="connsiteX231" fmla="*/ 1516975 w 2918007"/>
                    <a:gd name="connsiteY231" fmla="*/ 1450767 h 2013279"/>
                    <a:gd name="connsiteX232" fmla="*/ 1521930 w 2918007"/>
                    <a:gd name="connsiteY232" fmla="*/ 1450233 h 2013279"/>
                    <a:gd name="connsiteX233" fmla="*/ 1529034 w 2918007"/>
                    <a:gd name="connsiteY233" fmla="*/ 1450063 h 2013279"/>
                    <a:gd name="connsiteX234" fmla="*/ 1566975 w 2918007"/>
                    <a:gd name="connsiteY234" fmla="*/ 1449156 h 2013279"/>
                    <a:gd name="connsiteX235" fmla="*/ 786454 w 2918007"/>
                    <a:gd name="connsiteY235" fmla="*/ 1421835 h 2013279"/>
                    <a:gd name="connsiteX236" fmla="*/ 755248 w 2918007"/>
                    <a:gd name="connsiteY236" fmla="*/ 1426530 h 2013279"/>
                    <a:gd name="connsiteX237" fmla="*/ 736786 w 2918007"/>
                    <a:gd name="connsiteY237" fmla="*/ 1426943 h 2013279"/>
                    <a:gd name="connsiteX238" fmla="*/ 736786 w 2918007"/>
                    <a:gd name="connsiteY238" fmla="*/ 1426943 h 2013279"/>
                    <a:gd name="connsiteX239" fmla="*/ 755249 w 2918007"/>
                    <a:gd name="connsiteY239" fmla="*/ 1426530 h 2013279"/>
                    <a:gd name="connsiteX240" fmla="*/ 786454 w 2918007"/>
                    <a:gd name="connsiteY240" fmla="*/ 1421835 h 2013279"/>
                    <a:gd name="connsiteX241" fmla="*/ 2099009 w 2918007"/>
                    <a:gd name="connsiteY241" fmla="*/ 1376659 h 2013279"/>
                    <a:gd name="connsiteX242" fmla="*/ 2120265 w 2918007"/>
                    <a:gd name="connsiteY242" fmla="*/ 1381382 h 2013279"/>
                    <a:gd name="connsiteX243" fmla="*/ 2122596 w 2918007"/>
                    <a:gd name="connsiteY243" fmla="*/ 1393508 h 2013279"/>
                    <a:gd name="connsiteX244" fmla="*/ 2121071 w 2918007"/>
                    <a:gd name="connsiteY244" fmla="*/ 1396565 h 2013279"/>
                    <a:gd name="connsiteX245" fmla="*/ 2116884 w 2918007"/>
                    <a:gd name="connsiteY245" fmla="*/ 1401902 h 2013279"/>
                    <a:gd name="connsiteX246" fmla="*/ 1875254 w 2918007"/>
                    <a:gd name="connsiteY246" fmla="*/ 1507185 h 2013279"/>
                    <a:gd name="connsiteX247" fmla="*/ 1875262 w 2918007"/>
                    <a:gd name="connsiteY247" fmla="*/ 1507214 h 2013279"/>
                    <a:gd name="connsiteX248" fmla="*/ 1882616 w 2918007"/>
                    <a:gd name="connsiteY248" fmla="*/ 1538957 h 2013279"/>
                    <a:gd name="connsiteX249" fmla="*/ 1885021 w 2918007"/>
                    <a:gd name="connsiteY249" fmla="*/ 1543882 h 2013279"/>
                    <a:gd name="connsiteX250" fmla="*/ 1886034 w 2918007"/>
                    <a:gd name="connsiteY250" fmla="*/ 1547689 h 2013279"/>
                    <a:gd name="connsiteX251" fmla="*/ 1889193 w 2918007"/>
                    <a:gd name="connsiteY251" fmla="*/ 1552426 h 2013279"/>
                    <a:gd name="connsiteX252" fmla="*/ 1894160 w 2918007"/>
                    <a:gd name="connsiteY252" fmla="*/ 1562598 h 2013279"/>
                    <a:gd name="connsiteX253" fmla="*/ 1898216 w 2918007"/>
                    <a:gd name="connsiteY253" fmla="*/ 1565956 h 2013279"/>
                    <a:gd name="connsiteX254" fmla="*/ 1903821 w 2918007"/>
                    <a:gd name="connsiteY254" fmla="*/ 1574361 h 2013279"/>
                    <a:gd name="connsiteX255" fmla="*/ 1953537 w 2918007"/>
                    <a:gd name="connsiteY255" fmla="*/ 1596228 h 2013279"/>
                    <a:gd name="connsiteX256" fmla="*/ 1953538 w 2918007"/>
                    <a:gd name="connsiteY256" fmla="*/ 1596228 h 2013279"/>
                    <a:gd name="connsiteX257" fmla="*/ 1926896 w 2918007"/>
                    <a:gd name="connsiteY257" fmla="*/ 1589707 h 2013279"/>
                    <a:gd name="connsiteX258" fmla="*/ 1898216 w 2918007"/>
                    <a:gd name="connsiteY258" fmla="*/ 1565956 h 2013279"/>
                    <a:gd name="connsiteX259" fmla="*/ 1889193 w 2918007"/>
                    <a:gd name="connsiteY259" fmla="*/ 1552426 h 2013279"/>
                    <a:gd name="connsiteX260" fmla="*/ 1885021 w 2918007"/>
                    <a:gd name="connsiteY260" fmla="*/ 1543882 h 2013279"/>
                    <a:gd name="connsiteX261" fmla="*/ 1875262 w 2918007"/>
                    <a:gd name="connsiteY261" fmla="*/ 1507214 h 2013279"/>
                    <a:gd name="connsiteX262" fmla="*/ 1875255 w 2918007"/>
                    <a:gd name="connsiteY262" fmla="*/ 1507185 h 2013279"/>
                    <a:gd name="connsiteX263" fmla="*/ 2116885 w 2918007"/>
                    <a:gd name="connsiteY263" fmla="*/ 1401902 h 2013279"/>
                    <a:gd name="connsiteX264" fmla="*/ 2120246 w 2918007"/>
                    <a:gd name="connsiteY264" fmla="*/ 1398217 h 2013279"/>
                    <a:gd name="connsiteX265" fmla="*/ 2121071 w 2918007"/>
                    <a:gd name="connsiteY265" fmla="*/ 1396565 h 2013279"/>
                    <a:gd name="connsiteX266" fmla="*/ 2122768 w 2918007"/>
                    <a:gd name="connsiteY266" fmla="*/ 1394402 h 2013279"/>
                    <a:gd name="connsiteX267" fmla="*/ 2122596 w 2918007"/>
                    <a:gd name="connsiteY267" fmla="*/ 1393508 h 2013279"/>
                    <a:gd name="connsiteX268" fmla="*/ 2124359 w 2918007"/>
                    <a:gd name="connsiteY268" fmla="*/ 1389973 h 2013279"/>
                    <a:gd name="connsiteX269" fmla="*/ 2099010 w 2918007"/>
                    <a:gd name="connsiteY269" fmla="*/ 1376659 h 2013279"/>
                    <a:gd name="connsiteX270" fmla="*/ 602255 w 2918007"/>
                    <a:gd name="connsiteY270" fmla="*/ 1376380 h 2013279"/>
                    <a:gd name="connsiteX271" fmla="*/ 631351 w 2918007"/>
                    <a:gd name="connsiteY271" fmla="*/ 1381584 h 2013279"/>
                    <a:gd name="connsiteX272" fmla="*/ 734060 w 2918007"/>
                    <a:gd name="connsiteY272" fmla="*/ 1390973 h 2013279"/>
                    <a:gd name="connsiteX273" fmla="*/ 734060 w 2918007"/>
                    <a:gd name="connsiteY273" fmla="*/ 1390973 h 2013279"/>
                    <a:gd name="connsiteX274" fmla="*/ 673547 w 2918007"/>
                    <a:gd name="connsiteY274" fmla="*/ 1388703 h 2013279"/>
                    <a:gd name="connsiteX275" fmla="*/ 631352 w 2918007"/>
                    <a:gd name="connsiteY275" fmla="*/ 1381584 h 2013279"/>
                    <a:gd name="connsiteX276" fmla="*/ 602256 w 2918007"/>
                    <a:gd name="connsiteY276" fmla="*/ 1376380 h 2013279"/>
                    <a:gd name="connsiteX277" fmla="*/ 1133105 w 2918007"/>
                    <a:gd name="connsiteY277" fmla="*/ 1339718 h 2013279"/>
                    <a:gd name="connsiteX278" fmla="*/ 1149459 w 2918007"/>
                    <a:gd name="connsiteY278" fmla="*/ 1347135 h 2013279"/>
                    <a:gd name="connsiteX279" fmla="*/ 1149464 w 2918007"/>
                    <a:gd name="connsiteY279" fmla="*/ 1347150 h 2013279"/>
                    <a:gd name="connsiteX280" fmla="*/ 1155365 w 2918007"/>
                    <a:gd name="connsiteY280" fmla="*/ 1367673 h 2013279"/>
                    <a:gd name="connsiteX281" fmla="*/ 1156844 w 2918007"/>
                    <a:gd name="connsiteY281" fmla="*/ 1380140 h 2013279"/>
                    <a:gd name="connsiteX282" fmla="*/ 1158590 w 2918007"/>
                    <a:gd name="connsiteY282" fmla="*/ 1397987 h 2013279"/>
                    <a:gd name="connsiteX283" fmla="*/ 1164537 w 2918007"/>
                    <a:gd name="connsiteY283" fmla="*/ 1426510 h 2013279"/>
                    <a:gd name="connsiteX284" fmla="*/ 1164541 w 2918007"/>
                    <a:gd name="connsiteY284" fmla="*/ 1426530 h 2013279"/>
                    <a:gd name="connsiteX285" fmla="*/ 1164558 w 2918007"/>
                    <a:gd name="connsiteY285" fmla="*/ 1426562 h 2013279"/>
                    <a:gd name="connsiteX286" fmla="*/ 1178873 w 2918007"/>
                    <a:gd name="connsiteY286" fmla="*/ 1455380 h 2013279"/>
                    <a:gd name="connsiteX287" fmla="*/ 1190453 w 2918007"/>
                    <a:gd name="connsiteY287" fmla="*/ 1476316 h 2013279"/>
                    <a:gd name="connsiteX288" fmla="*/ 1195535 w 2918007"/>
                    <a:gd name="connsiteY288" fmla="*/ 1486112 h 2013279"/>
                    <a:gd name="connsiteX289" fmla="*/ 1201985 w 2918007"/>
                    <a:gd name="connsiteY289" fmla="*/ 1505913 h 2013279"/>
                    <a:gd name="connsiteX290" fmla="*/ 1201988 w 2918007"/>
                    <a:gd name="connsiteY290" fmla="*/ 1505924 h 2013279"/>
                    <a:gd name="connsiteX291" fmla="*/ 1188581 w 2918007"/>
                    <a:gd name="connsiteY291" fmla="*/ 1510879 h 2013279"/>
                    <a:gd name="connsiteX292" fmla="*/ 1188582 w 2918007"/>
                    <a:gd name="connsiteY292" fmla="*/ 1510879 h 2013279"/>
                    <a:gd name="connsiteX293" fmla="*/ 1201989 w 2918007"/>
                    <a:gd name="connsiteY293" fmla="*/ 1505924 h 2013279"/>
                    <a:gd name="connsiteX294" fmla="*/ 1201985 w 2918007"/>
                    <a:gd name="connsiteY294" fmla="*/ 1505913 h 2013279"/>
                    <a:gd name="connsiteX295" fmla="*/ 1198087 w 2918007"/>
                    <a:gd name="connsiteY295" fmla="*/ 1491031 h 2013279"/>
                    <a:gd name="connsiteX296" fmla="*/ 1195535 w 2918007"/>
                    <a:gd name="connsiteY296" fmla="*/ 1486112 h 2013279"/>
                    <a:gd name="connsiteX297" fmla="*/ 1195054 w 2918007"/>
                    <a:gd name="connsiteY297" fmla="*/ 1484635 h 2013279"/>
                    <a:gd name="connsiteX298" fmla="*/ 1190453 w 2918007"/>
                    <a:gd name="connsiteY298" fmla="*/ 1476316 h 2013279"/>
                    <a:gd name="connsiteX299" fmla="*/ 1187425 w 2918007"/>
                    <a:gd name="connsiteY299" fmla="*/ 1470480 h 2013279"/>
                    <a:gd name="connsiteX300" fmla="*/ 1164558 w 2918007"/>
                    <a:gd name="connsiteY300" fmla="*/ 1426562 h 2013279"/>
                    <a:gd name="connsiteX301" fmla="*/ 1164542 w 2918007"/>
                    <a:gd name="connsiteY301" fmla="*/ 1426530 h 2013279"/>
                    <a:gd name="connsiteX302" fmla="*/ 1164537 w 2918007"/>
                    <a:gd name="connsiteY302" fmla="*/ 1426510 h 2013279"/>
                    <a:gd name="connsiteX303" fmla="*/ 1157195 w 2918007"/>
                    <a:gd name="connsiteY303" fmla="*/ 1383098 h 2013279"/>
                    <a:gd name="connsiteX304" fmla="*/ 1156844 w 2918007"/>
                    <a:gd name="connsiteY304" fmla="*/ 1380140 h 2013279"/>
                    <a:gd name="connsiteX305" fmla="*/ 1155758 w 2918007"/>
                    <a:gd name="connsiteY305" fmla="*/ 1369040 h 2013279"/>
                    <a:gd name="connsiteX306" fmla="*/ 1155365 w 2918007"/>
                    <a:gd name="connsiteY306" fmla="*/ 1367673 h 2013279"/>
                    <a:gd name="connsiteX307" fmla="*/ 1154765 w 2918007"/>
                    <a:gd name="connsiteY307" fmla="*/ 1362612 h 2013279"/>
                    <a:gd name="connsiteX308" fmla="*/ 1149464 w 2918007"/>
                    <a:gd name="connsiteY308" fmla="*/ 1347150 h 2013279"/>
                    <a:gd name="connsiteX309" fmla="*/ 1149459 w 2918007"/>
                    <a:gd name="connsiteY309" fmla="*/ 1347135 h 2013279"/>
                    <a:gd name="connsiteX310" fmla="*/ 1133106 w 2918007"/>
                    <a:gd name="connsiteY310" fmla="*/ 1339718 h 2013279"/>
                    <a:gd name="connsiteX311" fmla="*/ 185076 w 2918007"/>
                    <a:gd name="connsiteY311" fmla="*/ 1331714 h 2013279"/>
                    <a:gd name="connsiteX312" fmla="*/ 229280 w 2918007"/>
                    <a:gd name="connsiteY312" fmla="*/ 1341324 h 2013279"/>
                    <a:gd name="connsiteX313" fmla="*/ 264225 w 2918007"/>
                    <a:gd name="connsiteY313" fmla="*/ 1344989 h 2013279"/>
                    <a:gd name="connsiteX314" fmla="*/ 264225 w 2918007"/>
                    <a:gd name="connsiteY314" fmla="*/ 1344989 h 2013279"/>
                    <a:gd name="connsiteX315" fmla="*/ 229281 w 2918007"/>
                    <a:gd name="connsiteY315" fmla="*/ 1341324 h 2013279"/>
                    <a:gd name="connsiteX316" fmla="*/ 185076 w 2918007"/>
                    <a:gd name="connsiteY316" fmla="*/ 1331714 h 2013279"/>
                    <a:gd name="connsiteX317" fmla="*/ 1069254 w 2918007"/>
                    <a:gd name="connsiteY317" fmla="*/ 1312314 h 2013279"/>
                    <a:gd name="connsiteX318" fmla="*/ 1031589 w 2918007"/>
                    <a:gd name="connsiteY318" fmla="*/ 1312711 h 2013279"/>
                    <a:gd name="connsiteX319" fmla="*/ 1029025 w 2918007"/>
                    <a:gd name="connsiteY319" fmla="*/ 1313231 h 2013279"/>
                    <a:gd name="connsiteX320" fmla="*/ 1026814 w 2918007"/>
                    <a:gd name="connsiteY320" fmla="*/ 1313281 h 2013279"/>
                    <a:gd name="connsiteX321" fmla="*/ 1022870 w 2918007"/>
                    <a:gd name="connsiteY321" fmla="*/ 1314480 h 2013279"/>
                    <a:gd name="connsiteX322" fmla="*/ 1001144 w 2918007"/>
                    <a:gd name="connsiteY322" fmla="*/ 1318888 h 2013279"/>
                    <a:gd name="connsiteX323" fmla="*/ 991719 w 2918007"/>
                    <a:gd name="connsiteY323" fmla="*/ 1323946 h 2013279"/>
                    <a:gd name="connsiteX324" fmla="*/ 980282 w 2918007"/>
                    <a:gd name="connsiteY324" fmla="*/ 1327421 h 2013279"/>
                    <a:gd name="connsiteX325" fmla="*/ 966848 w 2918007"/>
                    <a:gd name="connsiteY325" fmla="*/ 1337292 h 2013279"/>
                    <a:gd name="connsiteX326" fmla="*/ 959205 w 2918007"/>
                    <a:gd name="connsiteY326" fmla="*/ 1341393 h 2013279"/>
                    <a:gd name="connsiteX327" fmla="*/ 955423 w 2918007"/>
                    <a:gd name="connsiteY327" fmla="*/ 1345686 h 2013279"/>
                    <a:gd name="connsiteX328" fmla="*/ 951271 w 2918007"/>
                    <a:gd name="connsiteY328" fmla="*/ 1348736 h 2013279"/>
                    <a:gd name="connsiteX329" fmla="*/ 941420 w 2918007"/>
                    <a:gd name="connsiteY329" fmla="*/ 1361580 h 2013279"/>
                    <a:gd name="connsiteX330" fmla="*/ 938015 w 2918007"/>
                    <a:gd name="connsiteY330" fmla="*/ 1365445 h 2013279"/>
                    <a:gd name="connsiteX331" fmla="*/ 937074 w 2918007"/>
                    <a:gd name="connsiteY331" fmla="*/ 1367247 h 2013279"/>
                    <a:gd name="connsiteX332" fmla="*/ 936367 w 2918007"/>
                    <a:gd name="connsiteY332" fmla="*/ 1368168 h 2013279"/>
                    <a:gd name="connsiteX333" fmla="*/ 932176 w 2918007"/>
                    <a:gd name="connsiteY333" fmla="*/ 1376621 h 2013279"/>
                    <a:gd name="connsiteX334" fmla="*/ 932156 w 2918007"/>
                    <a:gd name="connsiteY334" fmla="*/ 1376659 h 2013279"/>
                    <a:gd name="connsiteX335" fmla="*/ 821203 w 2918007"/>
                    <a:gd name="connsiteY335" fmla="*/ 1500412 h 2013279"/>
                    <a:gd name="connsiteX336" fmla="*/ 826135 w 2918007"/>
                    <a:gd name="connsiteY336" fmla="*/ 1562596 h 2013279"/>
                    <a:gd name="connsiteX337" fmla="*/ 778671 w 2918007"/>
                    <a:gd name="connsiteY337" fmla="*/ 1688812 h 2013279"/>
                    <a:gd name="connsiteX338" fmla="*/ 789771 w 2918007"/>
                    <a:gd name="connsiteY338" fmla="*/ 1731514 h 2013279"/>
                    <a:gd name="connsiteX339" fmla="*/ 793560 w 2918007"/>
                    <a:gd name="connsiteY339" fmla="*/ 1743252 h 2013279"/>
                    <a:gd name="connsiteX340" fmla="*/ 795330 w 2918007"/>
                    <a:gd name="connsiteY340" fmla="*/ 1749724 h 2013279"/>
                    <a:gd name="connsiteX341" fmla="*/ 797268 w 2918007"/>
                    <a:gd name="connsiteY341" fmla="*/ 1754737 h 2013279"/>
                    <a:gd name="connsiteX342" fmla="*/ 800898 w 2918007"/>
                    <a:gd name="connsiteY342" fmla="*/ 1765981 h 2013279"/>
                    <a:gd name="connsiteX343" fmla="*/ 804874 w 2918007"/>
                    <a:gd name="connsiteY343" fmla="*/ 1774412 h 2013279"/>
                    <a:gd name="connsiteX344" fmla="*/ 812080 w 2918007"/>
                    <a:gd name="connsiteY344" fmla="*/ 1793054 h 2013279"/>
                    <a:gd name="connsiteX345" fmla="*/ 819852 w 2918007"/>
                    <a:gd name="connsiteY345" fmla="*/ 1806177 h 2013279"/>
                    <a:gd name="connsiteX346" fmla="*/ 823342 w 2918007"/>
                    <a:gd name="connsiteY346" fmla="*/ 1813575 h 2013279"/>
                    <a:gd name="connsiteX347" fmla="*/ 825829 w 2918007"/>
                    <a:gd name="connsiteY347" fmla="*/ 1816267 h 2013279"/>
                    <a:gd name="connsiteX348" fmla="*/ 829013 w 2918007"/>
                    <a:gd name="connsiteY348" fmla="*/ 1821642 h 2013279"/>
                    <a:gd name="connsiteX349" fmla="*/ 846210 w 2918007"/>
                    <a:gd name="connsiteY349" fmla="*/ 1838318 h 2013279"/>
                    <a:gd name="connsiteX350" fmla="*/ 846218 w 2918007"/>
                    <a:gd name="connsiteY350" fmla="*/ 1838327 h 2013279"/>
                    <a:gd name="connsiteX351" fmla="*/ 869745 w 2918007"/>
                    <a:gd name="connsiteY351" fmla="*/ 1846967 h 2013279"/>
                    <a:gd name="connsiteX352" fmla="*/ 869746 w 2918007"/>
                    <a:gd name="connsiteY352" fmla="*/ 1846967 h 2013279"/>
                    <a:gd name="connsiteX353" fmla="*/ 846219 w 2918007"/>
                    <a:gd name="connsiteY353" fmla="*/ 1838327 h 2013279"/>
                    <a:gd name="connsiteX354" fmla="*/ 846210 w 2918007"/>
                    <a:gd name="connsiteY354" fmla="*/ 1838318 h 2013279"/>
                    <a:gd name="connsiteX355" fmla="*/ 825829 w 2918007"/>
                    <a:gd name="connsiteY355" fmla="*/ 1816267 h 2013279"/>
                    <a:gd name="connsiteX356" fmla="*/ 819852 w 2918007"/>
                    <a:gd name="connsiteY356" fmla="*/ 1806177 h 2013279"/>
                    <a:gd name="connsiteX357" fmla="*/ 804874 w 2918007"/>
                    <a:gd name="connsiteY357" fmla="*/ 1774412 h 2013279"/>
                    <a:gd name="connsiteX358" fmla="*/ 797268 w 2918007"/>
                    <a:gd name="connsiteY358" fmla="*/ 1754737 h 2013279"/>
                    <a:gd name="connsiteX359" fmla="*/ 793560 w 2918007"/>
                    <a:gd name="connsiteY359" fmla="*/ 1743252 h 2013279"/>
                    <a:gd name="connsiteX360" fmla="*/ 778672 w 2918007"/>
                    <a:gd name="connsiteY360" fmla="*/ 1688812 h 2013279"/>
                    <a:gd name="connsiteX361" fmla="*/ 826136 w 2918007"/>
                    <a:gd name="connsiteY361" fmla="*/ 1562596 h 2013279"/>
                    <a:gd name="connsiteX362" fmla="*/ 821204 w 2918007"/>
                    <a:gd name="connsiteY362" fmla="*/ 1500412 h 2013279"/>
                    <a:gd name="connsiteX363" fmla="*/ 932157 w 2918007"/>
                    <a:gd name="connsiteY363" fmla="*/ 1376659 h 2013279"/>
                    <a:gd name="connsiteX364" fmla="*/ 932176 w 2918007"/>
                    <a:gd name="connsiteY364" fmla="*/ 1376621 h 2013279"/>
                    <a:gd name="connsiteX365" fmla="*/ 937074 w 2918007"/>
                    <a:gd name="connsiteY365" fmla="*/ 1367247 h 2013279"/>
                    <a:gd name="connsiteX366" fmla="*/ 941420 w 2918007"/>
                    <a:gd name="connsiteY366" fmla="*/ 1361580 h 2013279"/>
                    <a:gd name="connsiteX367" fmla="*/ 955423 w 2918007"/>
                    <a:gd name="connsiteY367" fmla="*/ 1345686 h 2013279"/>
                    <a:gd name="connsiteX368" fmla="*/ 966848 w 2918007"/>
                    <a:gd name="connsiteY368" fmla="*/ 1337292 h 2013279"/>
                    <a:gd name="connsiteX369" fmla="*/ 991719 w 2918007"/>
                    <a:gd name="connsiteY369" fmla="*/ 1323946 h 2013279"/>
                    <a:gd name="connsiteX370" fmla="*/ 1022870 w 2918007"/>
                    <a:gd name="connsiteY370" fmla="*/ 1314480 h 2013279"/>
                    <a:gd name="connsiteX371" fmla="*/ 1029025 w 2918007"/>
                    <a:gd name="connsiteY371" fmla="*/ 1313231 h 2013279"/>
                    <a:gd name="connsiteX372" fmla="*/ 1069254 w 2918007"/>
                    <a:gd name="connsiteY372" fmla="*/ 1312314 h 2013279"/>
                    <a:gd name="connsiteX373" fmla="*/ 454443 w 2918007"/>
                    <a:gd name="connsiteY373" fmla="*/ 1310780 h 2013279"/>
                    <a:gd name="connsiteX374" fmla="*/ 433784 w 2918007"/>
                    <a:gd name="connsiteY374" fmla="*/ 1330395 h 2013279"/>
                    <a:gd name="connsiteX375" fmla="*/ 433777 w 2918007"/>
                    <a:gd name="connsiteY375" fmla="*/ 1330400 h 2013279"/>
                    <a:gd name="connsiteX376" fmla="*/ 400643 w 2918007"/>
                    <a:gd name="connsiteY376" fmla="*/ 1349411 h 2013279"/>
                    <a:gd name="connsiteX377" fmla="*/ 391172 w 2918007"/>
                    <a:gd name="connsiteY377" fmla="*/ 1353835 h 2013279"/>
                    <a:gd name="connsiteX378" fmla="*/ 386877 w 2918007"/>
                    <a:gd name="connsiteY378" fmla="*/ 1355680 h 2013279"/>
                    <a:gd name="connsiteX379" fmla="*/ 380475 w 2918007"/>
                    <a:gd name="connsiteY379" fmla="*/ 1358188 h 2013279"/>
                    <a:gd name="connsiteX380" fmla="*/ 311377 w 2918007"/>
                    <a:gd name="connsiteY380" fmla="*/ 1375258 h 2013279"/>
                    <a:gd name="connsiteX381" fmla="*/ 311376 w 2918007"/>
                    <a:gd name="connsiteY381" fmla="*/ 1375258 h 2013279"/>
                    <a:gd name="connsiteX382" fmla="*/ 279114 w 2918007"/>
                    <a:gd name="connsiteY382" fmla="*/ 1378792 h 2013279"/>
                    <a:gd name="connsiteX383" fmla="*/ 260748 w 2918007"/>
                    <a:gd name="connsiteY383" fmla="*/ 1380805 h 2013279"/>
                    <a:gd name="connsiteX384" fmla="*/ 260749 w 2918007"/>
                    <a:gd name="connsiteY384" fmla="*/ 1380805 h 2013279"/>
                    <a:gd name="connsiteX385" fmla="*/ 279114 w 2918007"/>
                    <a:gd name="connsiteY385" fmla="*/ 1378792 h 2013279"/>
                    <a:gd name="connsiteX386" fmla="*/ 311377 w 2918007"/>
                    <a:gd name="connsiteY386" fmla="*/ 1375258 h 2013279"/>
                    <a:gd name="connsiteX387" fmla="*/ 311377 w 2918007"/>
                    <a:gd name="connsiteY387" fmla="*/ 1375258 h 2013279"/>
                    <a:gd name="connsiteX388" fmla="*/ 380476 w 2918007"/>
                    <a:gd name="connsiteY388" fmla="*/ 1358188 h 2013279"/>
                    <a:gd name="connsiteX389" fmla="*/ 385453 w 2918007"/>
                    <a:gd name="connsiteY389" fmla="*/ 1356292 h 2013279"/>
                    <a:gd name="connsiteX390" fmla="*/ 386877 w 2918007"/>
                    <a:gd name="connsiteY390" fmla="*/ 1355680 h 2013279"/>
                    <a:gd name="connsiteX391" fmla="*/ 388999 w 2918007"/>
                    <a:gd name="connsiteY391" fmla="*/ 1354850 h 2013279"/>
                    <a:gd name="connsiteX392" fmla="*/ 391172 w 2918007"/>
                    <a:gd name="connsiteY392" fmla="*/ 1353835 h 2013279"/>
                    <a:gd name="connsiteX393" fmla="*/ 398192 w 2918007"/>
                    <a:gd name="connsiteY393" fmla="*/ 1350818 h 2013279"/>
                    <a:gd name="connsiteX394" fmla="*/ 400643 w 2918007"/>
                    <a:gd name="connsiteY394" fmla="*/ 1349411 h 2013279"/>
                    <a:gd name="connsiteX395" fmla="*/ 409369 w 2918007"/>
                    <a:gd name="connsiteY395" fmla="*/ 1345336 h 2013279"/>
                    <a:gd name="connsiteX396" fmla="*/ 433777 w 2918007"/>
                    <a:gd name="connsiteY396" fmla="*/ 1330400 h 2013279"/>
                    <a:gd name="connsiteX397" fmla="*/ 433785 w 2918007"/>
                    <a:gd name="connsiteY397" fmla="*/ 1330395 h 2013279"/>
                    <a:gd name="connsiteX398" fmla="*/ 454443 w 2918007"/>
                    <a:gd name="connsiteY398" fmla="*/ 1310781 h 2013279"/>
                    <a:gd name="connsiteX399" fmla="*/ 586165 w 2918007"/>
                    <a:gd name="connsiteY399" fmla="*/ 1241610 h 2013279"/>
                    <a:gd name="connsiteX400" fmla="*/ 536425 w 2918007"/>
                    <a:gd name="connsiteY400" fmla="*/ 1247365 h 2013279"/>
                    <a:gd name="connsiteX401" fmla="*/ 528411 w 2918007"/>
                    <a:gd name="connsiteY401" fmla="*/ 1424067 h 2013279"/>
                    <a:gd name="connsiteX402" fmla="*/ 538890 w 2918007"/>
                    <a:gd name="connsiteY402" fmla="*/ 1547820 h 2013279"/>
                    <a:gd name="connsiteX403" fmla="*/ 538915 w 2918007"/>
                    <a:gd name="connsiteY403" fmla="*/ 1547827 h 2013279"/>
                    <a:gd name="connsiteX404" fmla="*/ 547132 w 2918007"/>
                    <a:gd name="connsiteY404" fmla="*/ 1550259 h 2013279"/>
                    <a:gd name="connsiteX405" fmla="*/ 548826 w 2918007"/>
                    <a:gd name="connsiteY405" fmla="*/ 1550691 h 2013279"/>
                    <a:gd name="connsiteX406" fmla="*/ 551509 w 2918007"/>
                    <a:gd name="connsiteY406" fmla="*/ 1551467 h 2013279"/>
                    <a:gd name="connsiteX407" fmla="*/ 555815 w 2918007"/>
                    <a:gd name="connsiteY407" fmla="*/ 1552476 h 2013279"/>
                    <a:gd name="connsiteX408" fmla="*/ 569220 w 2918007"/>
                    <a:gd name="connsiteY408" fmla="*/ 1555901 h 2013279"/>
                    <a:gd name="connsiteX409" fmla="*/ 572756 w 2918007"/>
                    <a:gd name="connsiteY409" fmla="*/ 1556450 h 2013279"/>
                    <a:gd name="connsiteX410" fmla="*/ 584222 w 2918007"/>
                    <a:gd name="connsiteY410" fmla="*/ 1559138 h 2013279"/>
                    <a:gd name="connsiteX411" fmla="*/ 629310 w 2918007"/>
                    <a:gd name="connsiteY411" fmla="*/ 1565931 h 2013279"/>
                    <a:gd name="connsiteX412" fmla="*/ 634523 w 2918007"/>
                    <a:gd name="connsiteY412" fmla="*/ 1566037 h 2013279"/>
                    <a:gd name="connsiteX413" fmla="*/ 639134 w 2918007"/>
                    <a:gd name="connsiteY413" fmla="*/ 1566752 h 2013279"/>
                    <a:gd name="connsiteX414" fmla="*/ 679056 w 2918007"/>
                    <a:gd name="connsiteY414" fmla="*/ 1566940 h 2013279"/>
                    <a:gd name="connsiteX415" fmla="*/ 634523 w 2918007"/>
                    <a:gd name="connsiteY415" fmla="*/ 1566037 h 2013279"/>
                    <a:gd name="connsiteX416" fmla="*/ 572756 w 2918007"/>
                    <a:gd name="connsiteY416" fmla="*/ 1556450 h 2013279"/>
                    <a:gd name="connsiteX417" fmla="*/ 555815 w 2918007"/>
                    <a:gd name="connsiteY417" fmla="*/ 1552476 h 2013279"/>
                    <a:gd name="connsiteX418" fmla="*/ 548826 w 2918007"/>
                    <a:gd name="connsiteY418" fmla="*/ 1550691 h 2013279"/>
                    <a:gd name="connsiteX419" fmla="*/ 538915 w 2918007"/>
                    <a:gd name="connsiteY419" fmla="*/ 1547827 h 2013279"/>
                    <a:gd name="connsiteX420" fmla="*/ 538891 w 2918007"/>
                    <a:gd name="connsiteY420" fmla="*/ 1547820 h 2013279"/>
                    <a:gd name="connsiteX421" fmla="*/ 528412 w 2918007"/>
                    <a:gd name="connsiteY421" fmla="*/ 1424067 h 2013279"/>
                    <a:gd name="connsiteX422" fmla="*/ 536426 w 2918007"/>
                    <a:gd name="connsiteY422" fmla="*/ 1247365 h 2013279"/>
                    <a:gd name="connsiteX423" fmla="*/ 586166 w 2918007"/>
                    <a:gd name="connsiteY423" fmla="*/ 1241610 h 2013279"/>
                    <a:gd name="connsiteX424" fmla="*/ 1596385 w 2918007"/>
                    <a:gd name="connsiteY424" fmla="*/ 1215105 h 2013279"/>
                    <a:gd name="connsiteX425" fmla="*/ 1609230 w 2918007"/>
                    <a:gd name="connsiteY425" fmla="*/ 1218911 h 2013279"/>
                    <a:gd name="connsiteX426" fmla="*/ 1613762 w 2918007"/>
                    <a:gd name="connsiteY426" fmla="*/ 1223843 h 2013279"/>
                    <a:gd name="connsiteX427" fmla="*/ 1619447 w 2918007"/>
                    <a:gd name="connsiteY427" fmla="*/ 1235897 h 2013279"/>
                    <a:gd name="connsiteX428" fmla="*/ 1622205 w 2918007"/>
                    <a:gd name="connsiteY428" fmla="*/ 1244422 h 2013279"/>
                    <a:gd name="connsiteX429" fmla="*/ 1624213 w 2918007"/>
                    <a:gd name="connsiteY429" fmla="*/ 1255240 h 2013279"/>
                    <a:gd name="connsiteX430" fmla="*/ 1629925 w 2918007"/>
                    <a:gd name="connsiteY430" fmla="*/ 1301545 h 2013279"/>
                    <a:gd name="connsiteX431" fmla="*/ 1695264 w 2918007"/>
                    <a:gd name="connsiteY431" fmla="*/ 1432071 h 2013279"/>
                    <a:gd name="connsiteX432" fmla="*/ 1782764 w 2918007"/>
                    <a:gd name="connsiteY432" fmla="*/ 1432311 h 2013279"/>
                    <a:gd name="connsiteX433" fmla="*/ 1782764 w 2918007"/>
                    <a:gd name="connsiteY433" fmla="*/ 1432311 h 2013279"/>
                    <a:gd name="connsiteX434" fmla="*/ 1695265 w 2918007"/>
                    <a:gd name="connsiteY434" fmla="*/ 1432071 h 2013279"/>
                    <a:gd name="connsiteX435" fmla="*/ 1629926 w 2918007"/>
                    <a:gd name="connsiteY435" fmla="*/ 1301545 h 2013279"/>
                    <a:gd name="connsiteX436" fmla="*/ 1626861 w 2918007"/>
                    <a:gd name="connsiteY436" fmla="*/ 1269503 h 2013279"/>
                    <a:gd name="connsiteX437" fmla="*/ 1624213 w 2918007"/>
                    <a:gd name="connsiteY437" fmla="*/ 1255240 h 2013279"/>
                    <a:gd name="connsiteX438" fmla="*/ 1623294 w 2918007"/>
                    <a:gd name="connsiteY438" fmla="*/ 1247789 h 2013279"/>
                    <a:gd name="connsiteX439" fmla="*/ 1622205 w 2918007"/>
                    <a:gd name="connsiteY439" fmla="*/ 1244422 h 2013279"/>
                    <a:gd name="connsiteX440" fmla="*/ 1621385 w 2918007"/>
                    <a:gd name="connsiteY440" fmla="*/ 1240007 h 2013279"/>
                    <a:gd name="connsiteX441" fmla="*/ 1619447 w 2918007"/>
                    <a:gd name="connsiteY441" fmla="*/ 1235897 h 2013279"/>
                    <a:gd name="connsiteX442" fmla="*/ 1616517 w 2918007"/>
                    <a:gd name="connsiteY442" fmla="*/ 1226841 h 2013279"/>
                    <a:gd name="connsiteX443" fmla="*/ 1613762 w 2918007"/>
                    <a:gd name="connsiteY443" fmla="*/ 1223843 h 2013279"/>
                    <a:gd name="connsiteX444" fmla="*/ 1611794 w 2918007"/>
                    <a:gd name="connsiteY444" fmla="*/ 1219671 h 2013279"/>
                    <a:gd name="connsiteX445" fmla="*/ 1609230 w 2918007"/>
                    <a:gd name="connsiteY445" fmla="*/ 1218911 h 2013279"/>
                    <a:gd name="connsiteX446" fmla="*/ 1606001 w 2918007"/>
                    <a:gd name="connsiteY446" fmla="*/ 1215397 h 2013279"/>
                    <a:gd name="connsiteX447" fmla="*/ 633567 w 2918007"/>
                    <a:gd name="connsiteY447" fmla="*/ 1197003 h 2013279"/>
                    <a:gd name="connsiteX448" fmla="*/ 690534 w 2918007"/>
                    <a:gd name="connsiteY448" fmla="*/ 1210912 h 2013279"/>
                    <a:gd name="connsiteX449" fmla="*/ 706433 w 2918007"/>
                    <a:gd name="connsiteY449" fmla="*/ 1218144 h 2013279"/>
                    <a:gd name="connsiteX450" fmla="*/ 739870 w 2918007"/>
                    <a:gd name="connsiteY450" fmla="*/ 1236231 h 2013279"/>
                    <a:gd name="connsiteX451" fmla="*/ 752530 w 2918007"/>
                    <a:gd name="connsiteY451" fmla="*/ 1243801 h 2013279"/>
                    <a:gd name="connsiteX452" fmla="*/ 784196 w 2918007"/>
                    <a:gd name="connsiteY452" fmla="*/ 1260281 h 2013279"/>
                    <a:gd name="connsiteX453" fmla="*/ 784219 w 2918007"/>
                    <a:gd name="connsiteY453" fmla="*/ 1260294 h 2013279"/>
                    <a:gd name="connsiteX454" fmla="*/ 784239 w 2918007"/>
                    <a:gd name="connsiteY454" fmla="*/ 1260301 h 2013279"/>
                    <a:gd name="connsiteX455" fmla="*/ 827638 w 2918007"/>
                    <a:gd name="connsiteY455" fmla="*/ 1277033 h 2013279"/>
                    <a:gd name="connsiteX456" fmla="*/ 839282 w 2918007"/>
                    <a:gd name="connsiteY456" fmla="*/ 1280442 h 2013279"/>
                    <a:gd name="connsiteX457" fmla="*/ 848104 w 2918007"/>
                    <a:gd name="connsiteY457" fmla="*/ 1283671 h 2013279"/>
                    <a:gd name="connsiteX458" fmla="*/ 859369 w 2918007"/>
                    <a:gd name="connsiteY458" fmla="*/ 1286325 h 2013279"/>
                    <a:gd name="connsiteX459" fmla="*/ 866665 w 2918007"/>
                    <a:gd name="connsiteY459" fmla="*/ 1288461 h 2013279"/>
                    <a:gd name="connsiteX460" fmla="*/ 869181 w 2918007"/>
                    <a:gd name="connsiteY460" fmla="*/ 1288637 h 2013279"/>
                    <a:gd name="connsiteX461" fmla="*/ 874976 w 2918007"/>
                    <a:gd name="connsiteY461" fmla="*/ 1290002 h 2013279"/>
                    <a:gd name="connsiteX462" fmla="*/ 894826 w 2918007"/>
                    <a:gd name="connsiteY462" fmla="*/ 1290424 h 2013279"/>
                    <a:gd name="connsiteX463" fmla="*/ 894826 w 2918007"/>
                    <a:gd name="connsiteY463" fmla="*/ 1290424 h 2013279"/>
                    <a:gd name="connsiteX464" fmla="*/ 869181 w 2918007"/>
                    <a:gd name="connsiteY464" fmla="*/ 1288637 h 2013279"/>
                    <a:gd name="connsiteX465" fmla="*/ 859369 w 2918007"/>
                    <a:gd name="connsiteY465" fmla="*/ 1286325 h 2013279"/>
                    <a:gd name="connsiteX466" fmla="*/ 839282 w 2918007"/>
                    <a:gd name="connsiteY466" fmla="*/ 1280442 h 2013279"/>
                    <a:gd name="connsiteX467" fmla="*/ 784239 w 2918007"/>
                    <a:gd name="connsiteY467" fmla="*/ 1260301 h 2013279"/>
                    <a:gd name="connsiteX468" fmla="*/ 784220 w 2918007"/>
                    <a:gd name="connsiteY468" fmla="*/ 1260294 h 2013279"/>
                    <a:gd name="connsiteX469" fmla="*/ 784196 w 2918007"/>
                    <a:gd name="connsiteY469" fmla="*/ 1260281 h 2013279"/>
                    <a:gd name="connsiteX470" fmla="*/ 741938 w 2918007"/>
                    <a:gd name="connsiteY470" fmla="*/ 1237350 h 2013279"/>
                    <a:gd name="connsiteX471" fmla="*/ 739870 w 2918007"/>
                    <a:gd name="connsiteY471" fmla="*/ 1236231 h 2013279"/>
                    <a:gd name="connsiteX472" fmla="*/ 719751 w 2918007"/>
                    <a:gd name="connsiteY472" fmla="*/ 1224200 h 2013279"/>
                    <a:gd name="connsiteX473" fmla="*/ 706433 w 2918007"/>
                    <a:gd name="connsiteY473" fmla="*/ 1218144 h 2013279"/>
                    <a:gd name="connsiteX474" fmla="*/ 695149 w 2918007"/>
                    <a:gd name="connsiteY474" fmla="*/ 1212039 h 2013279"/>
                    <a:gd name="connsiteX475" fmla="*/ 690534 w 2918007"/>
                    <a:gd name="connsiteY475" fmla="*/ 1210912 h 2013279"/>
                    <a:gd name="connsiteX476" fmla="*/ 681543 w 2918007"/>
                    <a:gd name="connsiteY476" fmla="*/ 1206823 h 2013279"/>
                    <a:gd name="connsiteX477" fmla="*/ 633567 w 2918007"/>
                    <a:gd name="connsiteY477" fmla="*/ 1197003 h 2013279"/>
                    <a:gd name="connsiteX478" fmla="*/ 1407010 w 2918007"/>
                    <a:gd name="connsiteY478" fmla="*/ 1171394 h 2013279"/>
                    <a:gd name="connsiteX479" fmla="*/ 1407010 w 2918007"/>
                    <a:gd name="connsiteY479" fmla="*/ 1171395 h 2013279"/>
                    <a:gd name="connsiteX480" fmla="*/ 1425562 w 2918007"/>
                    <a:gd name="connsiteY480" fmla="*/ 1177487 h 2013279"/>
                    <a:gd name="connsiteX481" fmla="*/ 1431431 w 2918007"/>
                    <a:gd name="connsiteY481" fmla="*/ 1182672 h 2013279"/>
                    <a:gd name="connsiteX482" fmla="*/ 1446527 w 2918007"/>
                    <a:gd name="connsiteY482" fmla="*/ 1202532 h 2013279"/>
                    <a:gd name="connsiteX483" fmla="*/ 1451935 w 2918007"/>
                    <a:gd name="connsiteY483" fmla="*/ 1213121 h 2013279"/>
                    <a:gd name="connsiteX484" fmla="*/ 1459798 w 2918007"/>
                    <a:gd name="connsiteY484" fmla="*/ 1261525 h 2013279"/>
                    <a:gd name="connsiteX485" fmla="*/ 1477674 w 2918007"/>
                    <a:gd name="connsiteY485" fmla="*/ 1382200 h 2013279"/>
                    <a:gd name="connsiteX486" fmla="*/ 1520899 w 2918007"/>
                    <a:gd name="connsiteY486" fmla="*/ 1401228 h 2013279"/>
                    <a:gd name="connsiteX487" fmla="*/ 1520900 w 2918007"/>
                    <a:gd name="connsiteY487" fmla="*/ 1401228 h 2013279"/>
                    <a:gd name="connsiteX488" fmla="*/ 1501686 w 2918007"/>
                    <a:gd name="connsiteY488" fmla="*/ 1395646 h 2013279"/>
                    <a:gd name="connsiteX489" fmla="*/ 1477675 w 2918007"/>
                    <a:gd name="connsiteY489" fmla="*/ 1382200 h 2013279"/>
                    <a:gd name="connsiteX490" fmla="*/ 1459799 w 2918007"/>
                    <a:gd name="connsiteY490" fmla="*/ 1261525 h 2013279"/>
                    <a:gd name="connsiteX491" fmla="*/ 1455366 w 2918007"/>
                    <a:gd name="connsiteY491" fmla="*/ 1219840 h 2013279"/>
                    <a:gd name="connsiteX492" fmla="*/ 1451935 w 2918007"/>
                    <a:gd name="connsiteY492" fmla="*/ 1213121 h 2013279"/>
                    <a:gd name="connsiteX493" fmla="*/ 1451217 w 2918007"/>
                    <a:gd name="connsiteY493" fmla="*/ 1208701 h 2013279"/>
                    <a:gd name="connsiteX494" fmla="*/ 1446527 w 2918007"/>
                    <a:gd name="connsiteY494" fmla="*/ 1202532 h 2013279"/>
                    <a:gd name="connsiteX495" fmla="*/ 1440458 w 2918007"/>
                    <a:gd name="connsiteY495" fmla="*/ 1190648 h 2013279"/>
                    <a:gd name="connsiteX496" fmla="*/ 1431431 w 2918007"/>
                    <a:gd name="connsiteY496" fmla="*/ 1182672 h 2013279"/>
                    <a:gd name="connsiteX497" fmla="*/ 1428131 w 2918007"/>
                    <a:gd name="connsiteY497" fmla="*/ 1178331 h 2013279"/>
                    <a:gd name="connsiteX498" fmla="*/ 1425562 w 2918007"/>
                    <a:gd name="connsiteY498" fmla="*/ 1177487 h 2013279"/>
                    <a:gd name="connsiteX499" fmla="*/ 1422024 w 2918007"/>
                    <a:gd name="connsiteY499" fmla="*/ 1174361 h 2013279"/>
                    <a:gd name="connsiteX500" fmla="*/ 1407010 w 2918007"/>
                    <a:gd name="connsiteY500" fmla="*/ 1171394 h 2013279"/>
                    <a:gd name="connsiteX501" fmla="*/ 2454771 w 2918007"/>
                    <a:gd name="connsiteY501" fmla="*/ 1162313 h 2013279"/>
                    <a:gd name="connsiteX502" fmla="*/ 2497449 w 2918007"/>
                    <a:gd name="connsiteY502" fmla="*/ 1166697 h 2013279"/>
                    <a:gd name="connsiteX503" fmla="*/ 2509074 w 2918007"/>
                    <a:gd name="connsiteY503" fmla="*/ 1169436 h 2013279"/>
                    <a:gd name="connsiteX504" fmla="*/ 2514272 w 2918007"/>
                    <a:gd name="connsiteY504" fmla="*/ 1170919 h 2013279"/>
                    <a:gd name="connsiteX505" fmla="*/ 2521862 w 2918007"/>
                    <a:gd name="connsiteY505" fmla="*/ 1173482 h 2013279"/>
                    <a:gd name="connsiteX506" fmla="*/ 2559183 w 2918007"/>
                    <a:gd name="connsiteY506" fmla="*/ 1196657 h 2013279"/>
                    <a:gd name="connsiteX507" fmla="*/ 2559184 w 2918007"/>
                    <a:gd name="connsiteY507" fmla="*/ 1196656 h 2013279"/>
                    <a:gd name="connsiteX508" fmla="*/ 2542810 w 2918007"/>
                    <a:gd name="connsiteY508" fmla="*/ 1188976 h 2013279"/>
                    <a:gd name="connsiteX509" fmla="*/ 2521863 w 2918007"/>
                    <a:gd name="connsiteY509" fmla="*/ 1173482 h 2013279"/>
                    <a:gd name="connsiteX510" fmla="*/ 2515988 w 2918007"/>
                    <a:gd name="connsiteY510" fmla="*/ 1171408 h 2013279"/>
                    <a:gd name="connsiteX511" fmla="*/ 2514272 w 2918007"/>
                    <a:gd name="connsiteY511" fmla="*/ 1170919 h 2013279"/>
                    <a:gd name="connsiteX512" fmla="*/ 2511749 w 2918007"/>
                    <a:gd name="connsiteY512" fmla="*/ 1170067 h 2013279"/>
                    <a:gd name="connsiteX513" fmla="*/ 2509074 w 2918007"/>
                    <a:gd name="connsiteY513" fmla="*/ 1169436 h 2013279"/>
                    <a:gd name="connsiteX514" fmla="*/ 2500604 w 2918007"/>
                    <a:gd name="connsiteY514" fmla="*/ 1167021 h 2013279"/>
                    <a:gd name="connsiteX515" fmla="*/ 2497449 w 2918007"/>
                    <a:gd name="connsiteY515" fmla="*/ 1166697 h 2013279"/>
                    <a:gd name="connsiteX516" fmla="*/ 2486727 w 2918007"/>
                    <a:gd name="connsiteY516" fmla="*/ 1164170 h 2013279"/>
                    <a:gd name="connsiteX517" fmla="*/ 2216125 w 2918007"/>
                    <a:gd name="connsiteY517" fmla="*/ 1161169 h 2013279"/>
                    <a:gd name="connsiteX518" fmla="*/ 2149939 w 2918007"/>
                    <a:gd name="connsiteY518" fmla="*/ 1185257 h 2013279"/>
                    <a:gd name="connsiteX519" fmla="*/ 2136818 w 2918007"/>
                    <a:gd name="connsiteY519" fmla="*/ 1192404 h 2013279"/>
                    <a:gd name="connsiteX520" fmla="*/ 2130342 w 2918007"/>
                    <a:gd name="connsiteY520" fmla="*/ 1195482 h 2013279"/>
                    <a:gd name="connsiteX521" fmla="*/ 2067649 w 2918007"/>
                    <a:gd name="connsiteY521" fmla="*/ 1230083 h 2013279"/>
                    <a:gd name="connsiteX522" fmla="*/ 2067572 w 2918007"/>
                    <a:gd name="connsiteY522" fmla="*/ 1230125 h 2013279"/>
                    <a:gd name="connsiteX523" fmla="*/ 2015794 w 2918007"/>
                    <a:gd name="connsiteY523" fmla="*/ 1331098 h 2013279"/>
                    <a:gd name="connsiteX524" fmla="*/ 2015718 w 2918007"/>
                    <a:gd name="connsiteY524" fmla="*/ 1331227 h 2013279"/>
                    <a:gd name="connsiteX525" fmla="*/ 2001220 w 2918007"/>
                    <a:gd name="connsiteY525" fmla="*/ 1355699 h 2013279"/>
                    <a:gd name="connsiteX526" fmla="*/ 1999141 w 2918007"/>
                    <a:gd name="connsiteY526" fmla="*/ 1359578 h 2013279"/>
                    <a:gd name="connsiteX527" fmla="*/ 1997620 w 2918007"/>
                    <a:gd name="connsiteY527" fmla="*/ 1362180 h 2013279"/>
                    <a:gd name="connsiteX528" fmla="*/ 1995686 w 2918007"/>
                    <a:gd name="connsiteY528" fmla="*/ 1366025 h 2013279"/>
                    <a:gd name="connsiteX529" fmla="*/ 1992033 w 2918007"/>
                    <a:gd name="connsiteY529" fmla="*/ 1372841 h 2013279"/>
                    <a:gd name="connsiteX530" fmla="*/ 1990791 w 2918007"/>
                    <a:gd name="connsiteY530" fmla="*/ 1375758 h 2013279"/>
                    <a:gd name="connsiteX531" fmla="*/ 1988287 w 2918007"/>
                    <a:gd name="connsiteY531" fmla="*/ 1380738 h 2013279"/>
                    <a:gd name="connsiteX532" fmla="*/ 1984357 w 2918007"/>
                    <a:gd name="connsiteY532" fmla="*/ 1392051 h 2013279"/>
                    <a:gd name="connsiteX533" fmla="*/ 1984358 w 2918007"/>
                    <a:gd name="connsiteY533" fmla="*/ 1392050 h 2013279"/>
                    <a:gd name="connsiteX534" fmla="*/ 1984849 w 2918007"/>
                    <a:gd name="connsiteY534" fmla="*/ 1389713 h 2013279"/>
                    <a:gd name="connsiteX535" fmla="*/ 1990791 w 2918007"/>
                    <a:gd name="connsiteY535" fmla="*/ 1375758 h 2013279"/>
                    <a:gd name="connsiteX536" fmla="*/ 1995686 w 2918007"/>
                    <a:gd name="connsiteY536" fmla="*/ 1366025 h 2013279"/>
                    <a:gd name="connsiteX537" fmla="*/ 1999141 w 2918007"/>
                    <a:gd name="connsiteY537" fmla="*/ 1359578 h 2013279"/>
                    <a:gd name="connsiteX538" fmla="*/ 2015718 w 2918007"/>
                    <a:gd name="connsiteY538" fmla="*/ 1331227 h 2013279"/>
                    <a:gd name="connsiteX539" fmla="*/ 2015795 w 2918007"/>
                    <a:gd name="connsiteY539" fmla="*/ 1331098 h 2013279"/>
                    <a:gd name="connsiteX540" fmla="*/ 2067573 w 2918007"/>
                    <a:gd name="connsiteY540" fmla="*/ 1230125 h 2013279"/>
                    <a:gd name="connsiteX541" fmla="*/ 2067649 w 2918007"/>
                    <a:gd name="connsiteY541" fmla="*/ 1230083 h 2013279"/>
                    <a:gd name="connsiteX542" fmla="*/ 2136818 w 2918007"/>
                    <a:gd name="connsiteY542" fmla="*/ 1192404 h 2013279"/>
                    <a:gd name="connsiteX543" fmla="*/ 2185894 w 2918007"/>
                    <a:gd name="connsiteY543" fmla="*/ 1169086 h 2013279"/>
                    <a:gd name="connsiteX544" fmla="*/ 2216126 w 2918007"/>
                    <a:gd name="connsiteY544" fmla="*/ 1161169 h 2013279"/>
                    <a:gd name="connsiteX545" fmla="*/ 1140501 w 2918007"/>
                    <a:gd name="connsiteY545" fmla="*/ 1144545 h 2013279"/>
                    <a:gd name="connsiteX546" fmla="*/ 1121084 w 2918007"/>
                    <a:gd name="connsiteY546" fmla="*/ 1164247 h 2013279"/>
                    <a:gd name="connsiteX547" fmla="*/ 1117094 w 2918007"/>
                    <a:gd name="connsiteY547" fmla="*/ 1169680 h 2013279"/>
                    <a:gd name="connsiteX548" fmla="*/ 1113413 w 2918007"/>
                    <a:gd name="connsiteY548" fmla="*/ 1173826 h 2013279"/>
                    <a:gd name="connsiteX549" fmla="*/ 1112001 w 2918007"/>
                    <a:gd name="connsiteY549" fmla="*/ 1176613 h 2013279"/>
                    <a:gd name="connsiteX550" fmla="*/ 1106175 w 2918007"/>
                    <a:gd name="connsiteY550" fmla="*/ 1184545 h 2013279"/>
                    <a:gd name="connsiteX551" fmla="*/ 1096120 w 2918007"/>
                    <a:gd name="connsiteY551" fmla="*/ 1207961 h 2013279"/>
                    <a:gd name="connsiteX552" fmla="*/ 1088203 w 2918007"/>
                    <a:gd name="connsiteY552" fmla="*/ 1213781 h 2013279"/>
                    <a:gd name="connsiteX553" fmla="*/ 1072543 w 2918007"/>
                    <a:gd name="connsiteY553" fmla="*/ 1221275 h 2013279"/>
                    <a:gd name="connsiteX554" fmla="*/ 1072543 w 2918007"/>
                    <a:gd name="connsiteY554" fmla="*/ 1221275 h 2013279"/>
                    <a:gd name="connsiteX555" fmla="*/ 1096120 w 2918007"/>
                    <a:gd name="connsiteY555" fmla="*/ 1207961 h 2013279"/>
                    <a:gd name="connsiteX556" fmla="*/ 1112001 w 2918007"/>
                    <a:gd name="connsiteY556" fmla="*/ 1176613 h 2013279"/>
                    <a:gd name="connsiteX557" fmla="*/ 1117094 w 2918007"/>
                    <a:gd name="connsiteY557" fmla="*/ 1169680 h 2013279"/>
                    <a:gd name="connsiteX558" fmla="*/ 1134607 w 2918007"/>
                    <a:gd name="connsiteY558" fmla="*/ 1149951 h 2013279"/>
                    <a:gd name="connsiteX559" fmla="*/ 1140501 w 2918007"/>
                    <a:gd name="connsiteY559" fmla="*/ 1144545 h 2013279"/>
                    <a:gd name="connsiteX560" fmla="*/ 1416178 w 2918007"/>
                    <a:gd name="connsiteY560" fmla="*/ 1143968 h 2013279"/>
                    <a:gd name="connsiteX561" fmla="*/ 1407404 w 2918007"/>
                    <a:gd name="connsiteY561" fmla="*/ 1144545 h 2013279"/>
                    <a:gd name="connsiteX562" fmla="*/ 1338984 w 2918007"/>
                    <a:gd name="connsiteY562" fmla="*/ 1183949 h 2013279"/>
                    <a:gd name="connsiteX563" fmla="*/ 1207073 w 2918007"/>
                    <a:gd name="connsiteY563" fmla="*/ 1239361 h 2013279"/>
                    <a:gd name="connsiteX564" fmla="*/ 1195446 w 2918007"/>
                    <a:gd name="connsiteY564" fmla="*/ 1274442 h 2013279"/>
                    <a:gd name="connsiteX565" fmla="*/ 1191615 w 2918007"/>
                    <a:gd name="connsiteY565" fmla="*/ 1281340 h 2013279"/>
                    <a:gd name="connsiteX566" fmla="*/ 1182182 w 2918007"/>
                    <a:gd name="connsiteY566" fmla="*/ 1292713 h 2013279"/>
                    <a:gd name="connsiteX567" fmla="*/ 1163196 w 2918007"/>
                    <a:gd name="connsiteY567" fmla="*/ 1308771 h 2013279"/>
                    <a:gd name="connsiteX568" fmla="*/ 1155748 w 2918007"/>
                    <a:gd name="connsiteY568" fmla="*/ 1313127 h 2013279"/>
                    <a:gd name="connsiteX569" fmla="*/ 1133394 w 2918007"/>
                    <a:gd name="connsiteY569" fmla="*/ 1320313 h 2013279"/>
                    <a:gd name="connsiteX570" fmla="*/ 1133394 w 2918007"/>
                    <a:gd name="connsiteY570" fmla="*/ 1320314 h 2013279"/>
                    <a:gd name="connsiteX571" fmla="*/ 1133393 w 2918007"/>
                    <a:gd name="connsiteY571" fmla="*/ 1320314 h 2013279"/>
                    <a:gd name="connsiteX572" fmla="*/ 1123783 w 2918007"/>
                    <a:gd name="connsiteY572" fmla="*/ 1321101 h 2013279"/>
                    <a:gd name="connsiteX573" fmla="*/ 1122009 w 2918007"/>
                    <a:gd name="connsiteY573" fmla="*/ 1321247 h 2013279"/>
                    <a:gd name="connsiteX574" fmla="*/ 1122010 w 2918007"/>
                    <a:gd name="connsiteY574" fmla="*/ 1321247 h 2013279"/>
                    <a:gd name="connsiteX575" fmla="*/ 1123783 w 2918007"/>
                    <a:gd name="connsiteY575" fmla="*/ 1321101 h 2013279"/>
                    <a:gd name="connsiteX576" fmla="*/ 1133394 w 2918007"/>
                    <a:gd name="connsiteY576" fmla="*/ 1320314 h 2013279"/>
                    <a:gd name="connsiteX577" fmla="*/ 1133394 w 2918007"/>
                    <a:gd name="connsiteY577" fmla="*/ 1320314 h 2013279"/>
                    <a:gd name="connsiteX578" fmla="*/ 1133394 w 2918007"/>
                    <a:gd name="connsiteY578" fmla="*/ 1320313 h 2013279"/>
                    <a:gd name="connsiteX579" fmla="*/ 1152228 w 2918007"/>
                    <a:gd name="connsiteY579" fmla="*/ 1315185 h 2013279"/>
                    <a:gd name="connsiteX580" fmla="*/ 1155748 w 2918007"/>
                    <a:gd name="connsiteY580" fmla="*/ 1313127 h 2013279"/>
                    <a:gd name="connsiteX581" fmla="*/ 1159456 w 2918007"/>
                    <a:gd name="connsiteY581" fmla="*/ 1311935 h 2013279"/>
                    <a:gd name="connsiteX582" fmla="*/ 1163196 w 2918007"/>
                    <a:gd name="connsiteY582" fmla="*/ 1308771 h 2013279"/>
                    <a:gd name="connsiteX583" fmla="*/ 1174199 w 2918007"/>
                    <a:gd name="connsiteY583" fmla="*/ 1302337 h 2013279"/>
                    <a:gd name="connsiteX584" fmla="*/ 1182182 w 2918007"/>
                    <a:gd name="connsiteY584" fmla="*/ 1292713 h 2013279"/>
                    <a:gd name="connsiteX585" fmla="*/ 1188061 w 2918007"/>
                    <a:gd name="connsiteY585" fmla="*/ 1287740 h 2013279"/>
                    <a:gd name="connsiteX586" fmla="*/ 1191615 w 2918007"/>
                    <a:gd name="connsiteY586" fmla="*/ 1281340 h 2013279"/>
                    <a:gd name="connsiteX587" fmla="*/ 1194187 w 2918007"/>
                    <a:gd name="connsiteY587" fmla="*/ 1278240 h 2013279"/>
                    <a:gd name="connsiteX588" fmla="*/ 1195446 w 2918007"/>
                    <a:gd name="connsiteY588" fmla="*/ 1274442 h 2013279"/>
                    <a:gd name="connsiteX589" fmla="*/ 1199525 w 2918007"/>
                    <a:gd name="connsiteY589" fmla="*/ 1267097 h 2013279"/>
                    <a:gd name="connsiteX590" fmla="*/ 1207074 w 2918007"/>
                    <a:gd name="connsiteY590" fmla="*/ 1239361 h 2013279"/>
                    <a:gd name="connsiteX591" fmla="*/ 1338985 w 2918007"/>
                    <a:gd name="connsiteY591" fmla="*/ 1183949 h 2013279"/>
                    <a:gd name="connsiteX592" fmla="*/ 1407405 w 2918007"/>
                    <a:gd name="connsiteY592" fmla="*/ 1144545 h 2013279"/>
                    <a:gd name="connsiteX593" fmla="*/ 1416179 w 2918007"/>
                    <a:gd name="connsiteY593" fmla="*/ 1143968 h 2013279"/>
                    <a:gd name="connsiteX594" fmla="*/ 2652772 w 2918007"/>
                    <a:gd name="connsiteY594" fmla="*/ 1133539 h 2013279"/>
                    <a:gd name="connsiteX595" fmla="*/ 2652771 w 2918007"/>
                    <a:gd name="connsiteY595" fmla="*/ 1133539 h 2013279"/>
                    <a:gd name="connsiteX596" fmla="*/ 2658347 w 2918007"/>
                    <a:gd name="connsiteY596" fmla="*/ 1136743 h 2013279"/>
                    <a:gd name="connsiteX597" fmla="*/ 2656238 w 2918007"/>
                    <a:gd name="connsiteY597" fmla="*/ 1149470 h 2013279"/>
                    <a:gd name="connsiteX598" fmla="*/ 2608775 w 2918007"/>
                    <a:gd name="connsiteY598" fmla="*/ 1210423 h 2013279"/>
                    <a:gd name="connsiteX599" fmla="*/ 2595830 w 2918007"/>
                    <a:gd name="connsiteY599" fmla="*/ 1440075 h 2013279"/>
                    <a:gd name="connsiteX600" fmla="*/ 2595862 w 2918007"/>
                    <a:gd name="connsiteY600" fmla="*/ 1440173 h 2013279"/>
                    <a:gd name="connsiteX601" fmla="*/ 2604190 w 2918007"/>
                    <a:gd name="connsiteY601" fmla="*/ 1466825 h 2013279"/>
                    <a:gd name="connsiteX602" fmla="*/ 2605752 w 2918007"/>
                    <a:gd name="connsiteY602" fmla="*/ 1470831 h 2013279"/>
                    <a:gd name="connsiteX603" fmla="*/ 2606763 w 2918007"/>
                    <a:gd name="connsiteY603" fmla="*/ 1473965 h 2013279"/>
                    <a:gd name="connsiteX604" fmla="*/ 2608449 w 2918007"/>
                    <a:gd name="connsiteY604" fmla="*/ 1477747 h 2013279"/>
                    <a:gd name="connsiteX605" fmla="*/ 2611601 w 2918007"/>
                    <a:gd name="connsiteY605" fmla="*/ 1485829 h 2013279"/>
                    <a:gd name="connsiteX606" fmla="*/ 2613154 w 2918007"/>
                    <a:gd name="connsiteY606" fmla="*/ 1488300 h 2013279"/>
                    <a:gd name="connsiteX607" fmla="*/ 2616027 w 2918007"/>
                    <a:gd name="connsiteY607" fmla="*/ 1494746 h 2013279"/>
                    <a:gd name="connsiteX608" fmla="*/ 2629809 w 2918007"/>
                    <a:gd name="connsiteY608" fmla="*/ 1507569 h 2013279"/>
                    <a:gd name="connsiteX609" fmla="*/ 2629810 w 2918007"/>
                    <a:gd name="connsiteY609" fmla="*/ 1507569 h 2013279"/>
                    <a:gd name="connsiteX610" fmla="*/ 2623689 w 2918007"/>
                    <a:gd name="connsiteY610" fmla="*/ 1505064 h 2013279"/>
                    <a:gd name="connsiteX611" fmla="*/ 2613154 w 2918007"/>
                    <a:gd name="connsiteY611" fmla="*/ 1488300 h 2013279"/>
                    <a:gd name="connsiteX612" fmla="*/ 2608449 w 2918007"/>
                    <a:gd name="connsiteY612" fmla="*/ 1477747 h 2013279"/>
                    <a:gd name="connsiteX613" fmla="*/ 2605752 w 2918007"/>
                    <a:gd name="connsiteY613" fmla="*/ 1470831 h 2013279"/>
                    <a:gd name="connsiteX614" fmla="*/ 2595862 w 2918007"/>
                    <a:gd name="connsiteY614" fmla="*/ 1440173 h 2013279"/>
                    <a:gd name="connsiteX615" fmla="*/ 2595831 w 2918007"/>
                    <a:gd name="connsiteY615" fmla="*/ 1440075 h 2013279"/>
                    <a:gd name="connsiteX616" fmla="*/ 2608776 w 2918007"/>
                    <a:gd name="connsiteY616" fmla="*/ 1210423 h 2013279"/>
                    <a:gd name="connsiteX617" fmla="*/ 2656239 w 2918007"/>
                    <a:gd name="connsiteY617" fmla="*/ 1149470 h 2013279"/>
                    <a:gd name="connsiteX618" fmla="*/ 2652772 w 2918007"/>
                    <a:gd name="connsiteY618" fmla="*/ 1133539 h 2013279"/>
                    <a:gd name="connsiteX619" fmla="*/ 1601157 w 2918007"/>
                    <a:gd name="connsiteY619" fmla="*/ 1073712 h 2013279"/>
                    <a:gd name="connsiteX620" fmla="*/ 1576473 w 2918007"/>
                    <a:gd name="connsiteY620" fmla="*/ 1076979 h 2013279"/>
                    <a:gd name="connsiteX621" fmla="*/ 1572430 w 2918007"/>
                    <a:gd name="connsiteY621" fmla="*/ 1079639 h 2013279"/>
                    <a:gd name="connsiteX622" fmla="*/ 1570058 w 2918007"/>
                    <a:gd name="connsiteY622" fmla="*/ 1080129 h 2013279"/>
                    <a:gd name="connsiteX623" fmla="*/ 1566004 w 2918007"/>
                    <a:gd name="connsiteY623" fmla="*/ 1083868 h 2013279"/>
                    <a:gd name="connsiteX624" fmla="*/ 1559777 w 2918007"/>
                    <a:gd name="connsiteY624" fmla="*/ 1087965 h 2013279"/>
                    <a:gd name="connsiteX625" fmla="*/ 1554567 w 2918007"/>
                    <a:gd name="connsiteY625" fmla="*/ 1094416 h 2013279"/>
                    <a:gd name="connsiteX626" fmla="*/ 1552712 w 2918007"/>
                    <a:gd name="connsiteY626" fmla="*/ 1096127 h 2013279"/>
                    <a:gd name="connsiteX627" fmla="*/ 1551369 w 2918007"/>
                    <a:gd name="connsiteY627" fmla="*/ 1098376 h 2013279"/>
                    <a:gd name="connsiteX628" fmla="*/ 1550314 w 2918007"/>
                    <a:gd name="connsiteY628" fmla="*/ 1099682 h 2013279"/>
                    <a:gd name="connsiteX629" fmla="*/ 1547327 w 2918007"/>
                    <a:gd name="connsiteY629" fmla="*/ 1105141 h 2013279"/>
                    <a:gd name="connsiteX630" fmla="*/ 1547315 w 2918007"/>
                    <a:gd name="connsiteY630" fmla="*/ 1105159 h 2013279"/>
                    <a:gd name="connsiteX631" fmla="*/ 1539004 w 2918007"/>
                    <a:gd name="connsiteY631" fmla="*/ 1117269 h 2013279"/>
                    <a:gd name="connsiteX632" fmla="*/ 1536825 w 2918007"/>
                    <a:gd name="connsiteY632" fmla="*/ 1121746 h 2013279"/>
                    <a:gd name="connsiteX633" fmla="*/ 1536405 w 2918007"/>
                    <a:gd name="connsiteY633" fmla="*/ 1122409 h 2013279"/>
                    <a:gd name="connsiteX634" fmla="*/ 1528780 w 2918007"/>
                    <a:gd name="connsiteY634" fmla="*/ 1137648 h 2013279"/>
                    <a:gd name="connsiteX635" fmla="*/ 1524662 w 2918007"/>
                    <a:gd name="connsiteY635" fmla="*/ 1145040 h 2013279"/>
                    <a:gd name="connsiteX636" fmla="*/ 1511788 w 2918007"/>
                    <a:gd name="connsiteY636" fmla="*/ 1159254 h 2013279"/>
                    <a:gd name="connsiteX637" fmla="*/ 1511789 w 2918007"/>
                    <a:gd name="connsiteY637" fmla="*/ 1159254 h 2013279"/>
                    <a:gd name="connsiteX638" fmla="*/ 1522551 w 2918007"/>
                    <a:gd name="connsiteY638" fmla="*/ 1148830 h 2013279"/>
                    <a:gd name="connsiteX639" fmla="*/ 1524662 w 2918007"/>
                    <a:gd name="connsiteY639" fmla="*/ 1145040 h 2013279"/>
                    <a:gd name="connsiteX640" fmla="*/ 1525599 w 2918007"/>
                    <a:gd name="connsiteY640" fmla="*/ 1144006 h 2013279"/>
                    <a:gd name="connsiteX641" fmla="*/ 1528780 w 2918007"/>
                    <a:gd name="connsiteY641" fmla="*/ 1137648 h 2013279"/>
                    <a:gd name="connsiteX642" fmla="*/ 1531184 w 2918007"/>
                    <a:gd name="connsiteY642" fmla="*/ 1133334 h 2013279"/>
                    <a:gd name="connsiteX643" fmla="*/ 1536825 w 2918007"/>
                    <a:gd name="connsiteY643" fmla="*/ 1121746 h 2013279"/>
                    <a:gd name="connsiteX644" fmla="*/ 1547315 w 2918007"/>
                    <a:gd name="connsiteY644" fmla="*/ 1105159 h 2013279"/>
                    <a:gd name="connsiteX645" fmla="*/ 1547328 w 2918007"/>
                    <a:gd name="connsiteY645" fmla="*/ 1105141 h 2013279"/>
                    <a:gd name="connsiteX646" fmla="*/ 1551369 w 2918007"/>
                    <a:gd name="connsiteY646" fmla="*/ 1098376 h 2013279"/>
                    <a:gd name="connsiteX647" fmla="*/ 1554567 w 2918007"/>
                    <a:gd name="connsiteY647" fmla="*/ 1094416 h 2013279"/>
                    <a:gd name="connsiteX648" fmla="*/ 1566004 w 2918007"/>
                    <a:gd name="connsiteY648" fmla="*/ 1083868 h 2013279"/>
                    <a:gd name="connsiteX649" fmla="*/ 1572430 w 2918007"/>
                    <a:gd name="connsiteY649" fmla="*/ 1079639 h 2013279"/>
                    <a:gd name="connsiteX650" fmla="*/ 1601157 w 2918007"/>
                    <a:gd name="connsiteY650" fmla="*/ 1073712 h 2013279"/>
                    <a:gd name="connsiteX651" fmla="*/ 2527409 w 2918007"/>
                    <a:gd name="connsiteY651" fmla="*/ 1046420 h 2013279"/>
                    <a:gd name="connsiteX652" fmla="*/ 2492891 w 2918007"/>
                    <a:gd name="connsiteY652" fmla="*/ 1065121 h 2013279"/>
                    <a:gd name="connsiteX653" fmla="*/ 2405361 w 2918007"/>
                    <a:gd name="connsiteY653" fmla="*/ 1142082 h 2013279"/>
                    <a:gd name="connsiteX654" fmla="*/ 2405353 w 2918007"/>
                    <a:gd name="connsiteY654" fmla="*/ 1142088 h 2013279"/>
                    <a:gd name="connsiteX655" fmla="*/ 2381400 w 2918007"/>
                    <a:gd name="connsiteY655" fmla="*/ 1157480 h 2013279"/>
                    <a:gd name="connsiteX656" fmla="*/ 2379152 w 2918007"/>
                    <a:gd name="connsiteY656" fmla="*/ 1161081 h 2013279"/>
                    <a:gd name="connsiteX657" fmla="*/ 2376775 w 2918007"/>
                    <a:gd name="connsiteY657" fmla="*/ 1162804 h 2013279"/>
                    <a:gd name="connsiteX658" fmla="*/ 2375460 w 2918007"/>
                    <a:gd name="connsiteY658" fmla="*/ 1166993 h 2013279"/>
                    <a:gd name="connsiteX659" fmla="*/ 2371513 w 2918007"/>
                    <a:gd name="connsiteY659" fmla="*/ 1173316 h 2013279"/>
                    <a:gd name="connsiteX660" fmla="*/ 2372092 w 2918007"/>
                    <a:gd name="connsiteY660" fmla="*/ 1177724 h 2013279"/>
                    <a:gd name="connsiteX661" fmla="*/ 2370380 w 2918007"/>
                    <a:gd name="connsiteY661" fmla="*/ 1183179 h 2013279"/>
                    <a:gd name="connsiteX662" fmla="*/ 2378856 w 2918007"/>
                    <a:gd name="connsiteY662" fmla="*/ 1204882 h 2013279"/>
                    <a:gd name="connsiteX663" fmla="*/ 2378857 w 2918007"/>
                    <a:gd name="connsiteY663" fmla="*/ 1204882 h 2013279"/>
                    <a:gd name="connsiteX664" fmla="*/ 2374850 w 2918007"/>
                    <a:gd name="connsiteY664" fmla="*/ 1198706 h 2013279"/>
                    <a:gd name="connsiteX665" fmla="*/ 2372092 w 2918007"/>
                    <a:gd name="connsiteY665" fmla="*/ 1177724 h 2013279"/>
                    <a:gd name="connsiteX666" fmla="*/ 2375460 w 2918007"/>
                    <a:gd name="connsiteY666" fmla="*/ 1166993 h 2013279"/>
                    <a:gd name="connsiteX667" fmla="*/ 2379152 w 2918007"/>
                    <a:gd name="connsiteY667" fmla="*/ 1161081 h 2013279"/>
                    <a:gd name="connsiteX668" fmla="*/ 2405353 w 2918007"/>
                    <a:gd name="connsiteY668" fmla="*/ 1142088 h 2013279"/>
                    <a:gd name="connsiteX669" fmla="*/ 2405362 w 2918007"/>
                    <a:gd name="connsiteY669" fmla="*/ 1142082 h 2013279"/>
                    <a:gd name="connsiteX670" fmla="*/ 2492892 w 2918007"/>
                    <a:gd name="connsiteY670" fmla="*/ 1065121 h 2013279"/>
                    <a:gd name="connsiteX671" fmla="*/ 2505499 w 2918007"/>
                    <a:gd name="connsiteY671" fmla="*/ 1052134 h 2013279"/>
                    <a:gd name="connsiteX672" fmla="*/ 2527410 w 2918007"/>
                    <a:gd name="connsiteY672" fmla="*/ 1046420 h 2013279"/>
                    <a:gd name="connsiteX673" fmla="*/ 263974 w 2918007"/>
                    <a:gd name="connsiteY673" fmla="*/ 1036184 h 2013279"/>
                    <a:gd name="connsiteX674" fmla="*/ 218206 w 2918007"/>
                    <a:gd name="connsiteY674" fmla="*/ 1076127 h 2013279"/>
                    <a:gd name="connsiteX675" fmla="*/ 216422 w 2918007"/>
                    <a:gd name="connsiteY675" fmla="*/ 1086211 h 2013279"/>
                    <a:gd name="connsiteX676" fmla="*/ 215216 w 2918007"/>
                    <a:gd name="connsiteY676" fmla="*/ 1088800 h 2013279"/>
                    <a:gd name="connsiteX677" fmla="*/ 214493 w 2918007"/>
                    <a:gd name="connsiteY677" fmla="*/ 1097117 h 2013279"/>
                    <a:gd name="connsiteX678" fmla="*/ 214045 w 2918007"/>
                    <a:gd name="connsiteY678" fmla="*/ 1099648 h 2013279"/>
                    <a:gd name="connsiteX679" fmla="*/ 214045 w 2918007"/>
                    <a:gd name="connsiteY679" fmla="*/ 1102264 h 2013279"/>
                    <a:gd name="connsiteX680" fmla="*/ 213900 w 2918007"/>
                    <a:gd name="connsiteY680" fmla="*/ 1103934 h 2013279"/>
                    <a:gd name="connsiteX681" fmla="*/ 214045 w 2918007"/>
                    <a:gd name="connsiteY681" fmla="*/ 1110025 h 2013279"/>
                    <a:gd name="connsiteX682" fmla="*/ 214045 w 2918007"/>
                    <a:gd name="connsiteY682" fmla="*/ 1110067 h 2013279"/>
                    <a:gd name="connsiteX683" fmla="*/ 235003 w 2918007"/>
                    <a:gd name="connsiteY683" fmla="*/ 1186412 h 2013279"/>
                    <a:gd name="connsiteX684" fmla="*/ 161035 w 2918007"/>
                    <a:gd name="connsiteY684" fmla="*/ 1260294 h 2013279"/>
                    <a:gd name="connsiteX685" fmla="*/ 113572 w 2918007"/>
                    <a:gd name="connsiteY685" fmla="*/ 1302777 h 2013279"/>
                    <a:gd name="connsiteX686" fmla="*/ 145625 w 2918007"/>
                    <a:gd name="connsiteY686" fmla="*/ 1363114 h 2013279"/>
                    <a:gd name="connsiteX687" fmla="*/ 208498 w 2918007"/>
                    <a:gd name="connsiteY687" fmla="*/ 1513341 h 2013279"/>
                    <a:gd name="connsiteX688" fmla="*/ 344290 w 2918007"/>
                    <a:gd name="connsiteY688" fmla="*/ 1554044 h 2013279"/>
                    <a:gd name="connsiteX689" fmla="*/ 344290 w 2918007"/>
                    <a:gd name="connsiteY689" fmla="*/ 1554044 h 2013279"/>
                    <a:gd name="connsiteX690" fmla="*/ 282090 w 2918007"/>
                    <a:gd name="connsiteY690" fmla="*/ 1542758 h 2013279"/>
                    <a:gd name="connsiteX691" fmla="*/ 208499 w 2918007"/>
                    <a:gd name="connsiteY691" fmla="*/ 1513341 h 2013279"/>
                    <a:gd name="connsiteX692" fmla="*/ 145626 w 2918007"/>
                    <a:gd name="connsiteY692" fmla="*/ 1363114 h 2013279"/>
                    <a:gd name="connsiteX693" fmla="*/ 113573 w 2918007"/>
                    <a:gd name="connsiteY693" fmla="*/ 1302777 h 2013279"/>
                    <a:gd name="connsiteX694" fmla="*/ 161036 w 2918007"/>
                    <a:gd name="connsiteY694" fmla="*/ 1260294 h 2013279"/>
                    <a:gd name="connsiteX695" fmla="*/ 235004 w 2918007"/>
                    <a:gd name="connsiteY695" fmla="*/ 1186412 h 2013279"/>
                    <a:gd name="connsiteX696" fmla="*/ 214046 w 2918007"/>
                    <a:gd name="connsiteY696" fmla="*/ 1110067 h 2013279"/>
                    <a:gd name="connsiteX697" fmla="*/ 214045 w 2918007"/>
                    <a:gd name="connsiteY697" fmla="*/ 1110025 h 2013279"/>
                    <a:gd name="connsiteX698" fmla="*/ 214045 w 2918007"/>
                    <a:gd name="connsiteY698" fmla="*/ 1102264 h 2013279"/>
                    <a:gd name="connsiteX699" fmla="*/ 214493 w 2918007"/>
                    <a:gd name="connsiteY699" fmla="*/ 1097117 h 2013279"/>
                    <a:gd name="connsiteX700" fmla="*/ 216422 w 2918007"/>
                    <a:gd name="connsiteY700" fmla="*/ 1086211 h 2013279"/>
                    <a:gd name="connsiteX701" fmla="*/ 232770 w 2918007"/>
                    <a:gd name="connsiteY701" fmla="*/ 1051105 h 2013279"/>
                    <a:gd name="connsiteX702" fmla="*/ 263975 w 2918007"/>
                    <a:gd name="connsiteY702" fmla="*/ 1036184 h 2013279"/>
                    <a:gd name="connsiteX703" fmla="*/ 879145 w 2918007"/>
                    <a:gd name="connsiteY703" fmla="*/ 1012788 h 2013279"/>
                    <a:gd name="connsiteX704" fmla="*/ 879073 w 2918007"/>
                    <a:gd name="connsiteY704" fmla="*/ 1063241 h 2013279"/>
                    <a:gd name="connsiteX705" fmla="*/ 878176 w 2918007"/>
                    <a:gd name="connsiteY705" fmla="*/ 1081458 h 2013279"/>
                    <a:gd name="connsiteX706" fmla="*/ 876240 w 2918007"/>
                    <a:gd name="connsiteY706" fmla="*/ 1093224 h 2013279"/>
                    <a:gd name="connsiteX707" fmla="*/ 870489 w 2918007"/>
                    <a:gd name="connsiteY707" fmla="*/ 1111294 h 2013279"/>
                    <a:gd name="connsiteX708" fmla="*/ 865480 w 2918007"/>
                    <a:gd name="connsiteY708" fmla="*/ 1119963 h 2013279"/>
                    <a:gd name="connsiteX709" fmla="*/ 845860 w 2918007"/>
                    <a:gd name="connsiteY709" fmla="*/ 1132789 h 2013279"/>
                    <a:gd name="connsiteX710" fmla="*/ 845860 w 2918007"/>
                    <a:gd name="connsiteY710" fmla="*/ 1132789 h 2013279"/>
                    <a:gd name="connsiteX711" fmla="*/ 845860 w 2918007"/>
                    <a:gd name="connsiteY711" fmla="*/ 1132789 h 2013279"/>
                    <a:gd name="connsiteX712" fmla="*/ 845860 w 2918007"/>
                    <a:gd name="connsiteY712" fmla="*/ 1132789 h 2013279"/>
                    <a:gd name="connsiteX713" fmla="*/ 862531 w 2918007"/>
                    <a:gd name="connsiteY713" fmla="*/ 1125066 h 2013279"/>
                    <a:gd name="connsiteX714" fmla="*/ 865480 w 2918007"/>
                    <a:gd name="connsiteY714" fmla="*/ 1119963 h 2013279"/>
                    <a:gd name="connsiteX715" fmla="*/ 868321 w 2918007"/>
                    <a:gd name="connsiteY715" fmla="*/ 1118105 h 2013279"/>
                    <a:gd name="connsiteX716" fmla="*/ 870489 w 2918007"/>
                    <a:gd name="connsiteY716" fmla="*/ 1111294 h 2013279"/>
                    <a:gd name="connsiteX717" fmla="*/ 874371 w 2918007"/>
                    <a:gd name="connsiteY717" fmla="*/ 1104575 h 2013279"/>
                    <a:gd name="connsiteX718" fmla="*/ 876240 w 2918007"/>
                    <a:gd name="connsiteY718" fmla="*/ 1093224 h 2013279"/>
                    <a:gd name="connsiteX719" fmla="*/ 877845 w 2918007"/>
                    <a:gd name="connsiteY719" fmla="*/ 1088178 h 2013279"/>
                    <a:gd name="connsiteX720" fmla="*/ 878176 w 2918007"/>
                    <a:gd name="connsiteY720" fmla="*/ 1081458 h 2013279"/>
                    <a:gd name="connsiteX721" fmla="*/ 879055 w 2918007"/>
                    <a:gd name="connsiteY721" fmla="*/ 1076120 h 2013279"/>
                    <a:gd name="connsiteX722" fmla="*/ 879073 w 2918007"/>
                    <a:gd name="connsiteY722" fmla="*/ 1063241 h 2013279"/>
                    <a:gd name="connsiteX723" fmla="*/ 879698 w 2918007"/>
                    <a:gd name="connsiteY723" fmla="*/ 1050556 h 2013279"/>
                    <a:gd name="connsiteX724" fmla="*/ 879145 w 2918007"/>
                    <a:gd name="connsiteY724" fmla="*/ 1012788 h 2013279"/>
                    <a:gd name="connsiteX725" fmla="*/ 2564606 w 2918007"/>
                    <a:gd name="connsiteY725" fmla="*/ 997242 h 2013279"/>
                    <a:gd name="connsiteX726" fmla="*/ 2603698 w 2918007"/>
                    <a:gd name="connsiteY726" fmla="*/ 1004351 h 2013279"/>
                    <a:gd name="connsiteX727" fmla="*/ 2614978 w 2918007"/>
                    <a:gd name="connsiteY727" fmla="*/ 1008193 h 2013279"/>
                    <a:gd name="connsiteX728" fmla="*/ 2637702 w 2918007"/>
                    <a:gd name="connsiteY728" fmla="*/ 1017378 h 2013279"/>
                    <a:gd name="connsiteX729" fmla="*/ 2644937 w 2918007"/>
                    <a:gd name="connsiteY729" fmla="*/ 1020730 h 2013279"/>
                    <a:gd name="connsiteX730" fmla="*/ 2655621 w 2918007"/>
                    <a:gd name="connsiteY730" fmla="*/ 1026333 h 2013279"/>
                    <a:gd name="connsiteX731" fmla="*/ 2666553 w 2918007"/>
                    <a:gd name="connsiteY731" fmla="*/ 1032810 h 2013279"/>
                    <a:gd name="connsiteX732" fmla="*/ 2666554 w 2918007"/>
                    <a:gd name="connsiteY732" fmla="*/ 1032810 h 2013279"/>
                    <a:gd name="connsiteX733" fmla="*/ 2655622 w 2918007"/>
                    <a:gd name="connsiteY733" fmla="*/ 1026333 h 2013279"/>
                    <a:gd name="connsiteX734" fmla="*/ 2647325 w 2918007"/>
                    <a:gd name="connsiteY734" fmla="*/ 1021836 h 2013279"/>
                    <a:gd name="connsiteX735" fmla="*/ 2644937 w 2918007"/>
                    <a:gd name="connsiteY735" fmla="*/ 1020730 h 2013279"/>
                    <a:gd name="connsiteX736" fmla="*/ 2641386 w 2918007"/>
                    <a:gd name="connsiteY736" fmla="*/ 1018868 h 2013279"/>
                    <a:gd name="connsiteX737" fmla="*/ 2637702 w 2918007"/>
                    <a:gd name="connsiteY737" fmla="*/ 1017378 h 2013279"/>
                    <a:gd name="connsiteX738" fmla="*/ 2625912 w 2918007"/>
                    <a:gd name="connsiteY738" fmla="*/ 1011917 h 2013279"/>
                    <a:gd name="connsiteX739" fmla="*/ 2614978 w 2918007"/>
                    <a:gd name="connsiteY739" fmla="*/ 1008193 h 2013279"/>
                    <a:gd name="connsiteX740" fmla="*/ 2606925 w 2918007"/>
                    <a:gd name="connsiteY740" fmla="*/ 1004938 h 2013279"/>
                    <a:gd name="connsiteX741" fmla="*/ 2603698 w 2918007"/>
                    <a:gd name="connsiteY741" fmla="*/ 1004351 h 2013279"/>
                    <a:gd name="connsiteX742" fmla="*/ 2596600 w 2918007"/>
                    <a:gd name="connsiteY742" fmla="*/ 1001933 h 2013279"/>
                    <a:gd name="connsiteX743" fmla="*/ 2564606 w 2918007"/>
                    <a:gd name="connsiteY743" fmla="*/ 997242 h 2013279"/>
                    <a:gd name="connsiteX744" fmla="*/ 1813999 w 2918007"/>
                    <a:gd name="connsiteY744" fmla="*/ 984389 h 2013279"/>
                    <a:gd name="connsiteX745" fmla="*/ 1784643 w 2918007"/>
                    <a:gd name="connsiteY745" fmla="*/ 990623 h 2013279"/>
                    <a:gd name="connsiteX746" fmla="*/ 1716838 w 2918007"/>
                    <a:gd name="connsiteY746" fmla="*/ 1093443 h 2013279"/>
                    <a:gd name="connsiteX747" fmla="*/ 1782177 w 2918007"/>
                    <a:gd name="connsiteY747" fmla="*/ 1233820 h 2013279"/>
                    <a:gd name="connsiteX748" fmla="*/ 1782185 w 2918007"/>
                    <a:gd name="connsiteY748" fmla="*/ 1233834 h 2013279"/>
                    <a:gd name="connsiteX749" fmla="*/ 1794023 w 2918007"/>
                    <a:gd name="connsiteY749" fmla="*/ 1260629 h 2013279"/>
                    <a:gd name="connsiteX750" fmla="*/ 1796091 w 2918007"/>
                    <a:gd name="connsiteY750" fmla="*/ 1269981 h 2013279"/>
                    <a:gd name="connsiteX751" fmla="*/ 1796318 w 2918007"/>
                    <a:gd name="connsiteY751" fmla="*/ 1274388 h 2013279"/>
                    <a:gd name="connsiteX752" fmla="*/ 1790412 w 2918007"/>
                    <a:gd name="connsiteY752" fmla="*/ 1282391 h 2013279"/>
                    <a:gd name="connsiteX753" fmla="*/ 1790413 w 2918007"/>
                    <a:gd name="connsiteY753" fmla="*/ 1282391 h 2013279"/>
                    <a:gd name="connsiteX754" fmla="*/ 1796460 w 2918007"/>
                    <a:gd name="connsiteY754" fmla="*/ 1277152 h 2013279"/>
                    <a:gd name="connsiteX755" fmla="*/ 1796318 w 2918007"/>
                    <a:gd name="connsiteY755" fmla="*/ 1274388 h 2013279"/>
                    <a:gd name="connsiteX756" fmla="*/ 1796894 w 2918007"/>
                    <a:gd name="connsiteY756" fmla="*/ 1273608 h 2013279"/>
                    <a:gd name="connsiteX757" fmla="*/ 1796091 w 2918007"/>
                    <a:gd name="connsiteY757" fmla="*/ 1269981 h 2013279"/>
                    <a:gd name="connsiteX758" fmla="*/ 1795820 w 2918007"/>
                    <a:gd name="connsiteY758" fmla="*/ 1264696 h 2013279"/>
                    <a:gd name="connsiteX759" fmla="*/ 1794023 w 2918007"/>
                    <a:gd name="connsiteY759" fmla="*/ 1260629 h 2013279"/>
                    <a:gd name="connsiteX760" fmla="*/ 1792627 w 2918007"/>
                    <a:gd name="connsiteY760" fmla="*/ 1254320 h 2013279"/>
                    <a:gd name="connsiteX761" fmla="*/ 1782185 w 2918007"/>
                    <a:gd name="connsiteY761" fmla="*/ 1233834 h 2013279"/>
                    <a:gd name="connsiteX762" fmla="*/ 1782178 w 2918007"/>
                    <a:gd name="connsiteY762" fmla="*/ 1233820 h 2013279"/>
                    <a:gd name="connsiteX763" fmla="*/ 1716839 w 2918007"/>
                    <a:gd name="connsiteY763" fmla="*/ 1093443 h 2013279"/>
                    <a:gd name="connsiteX764" fmla="*/ 1784644 w 2918007"/>
                    <a:gd name="connsiteY764" fmla="*/ 990623 h 2013279"/>
                    <a:gd name="connsiteX765" fmla="*/ 1792012 w 2918007"/>
                    <a:gd name="connsiteY765" fmla="*/ 987477 h 2013279"/>
                    <a:gd name="connsiteX766" fmla="*/ 1813999 w 2918007"/>
                    <a:gd name="connsiteY766" fmla="*/ 984389 h 2013279"/>
                    <a:gd name="connsiteX767" fmla="*/ 570790 w 2918007"/>
                    <a:gd name="connsiteY767" fmla="*/ 977636 h 2013279"/>
                    <a:gd name="connsiteX768" fmla="*/ 565396 w 2918007"/>
                    <a:gd name="connsiteY768" fmla="*/ 978309 h 2013279"/>
                    <a:gd name="connsiteX769" fmla="*/ 549369 w 2918007"/>
                    <a:gd name="connsiteY769" fmla="*/ 1078666 h 2013279"/>
                    <a:gd name="connsiteX770" fmla="*/ 533677 w 2918007"/>
                    <a:gd name="connsiteY770" fmla="*/ 1099408 h 2013279"/>
                    <a:gd name="connsiteX771" fmla="*/ 530098 w 2918007"/>
                    <a:gd name="connsiteY771" fmla="*/ 1103523 h 2013279"/>
                    <a:gd name="connsiteX772" fmla="*/ 524473 w 2918007"/>
                    <a:gd name="connsiteY772" fmla="*/ 1109219 h 2013279"/>
                    <a:gd name="connsiteX773" fmla="*/ 515046 w 2918007"/>
                    <a:gd name="connsiteY773" fmla="*/ 1114856 h 2013279"/>
                    <a:gd name="connsiteX774" fmla="*/ 515044 w 2918007"/>
                    <a:gd name="connsiteY774" fmla="*/ 1114857 h 2013279"/>
                    <a:gd name="connsiteX775" fmla="*/ 515044 w 2918007"/>
                    <a:gd name="connsiteY775" fmla="*/ 1114857 h 2013279"/>
                    <a:gd name="connsiteX776" fmla="*/ 515046 w 2918007"/>
                    <a:gd name="connsiteY776" fmla="*/ 1114856 h 2013279"/>
                    <a:gd name="connsiteX777" fmla="*/ 521053 w 2918007"/>
                    <a:gd name="connsiteY777" fmla="*/ 1112683 h 2013279"/>
                    <a:gd name="connsiteX778" fmla="*/ 524473 w 2918007"/>
                    <a:gd name="connsiteY778" fmla="*/ 1109219 h 2013279"/>
                    <a:gd name="connsiteX779" fmla="*/ 525869 w 2918007"/>
                    <a:gd name="connsiteY779" fmla="*/ 1108385 h 2013279"/>
                    <a:gd name="connsiteX780" fmla="*/ 530098 w 2918007"/>
                    <a:gd name="connsiteY780" fmla="*/ 1103523 h 2013279"/>
                    <a:gd name="connsiteX781" fmla="*/ 532091 w 2918007"/>
                    <a:gd name="connsiteY781" fmla="*/ 1101504 h 2013279"/>
                    <a:gd name="connsiteX782" fmla="*/ 533677 w 2918007"/>
                    <a:gd name="connsiteY782" fmla="*/ 1099408 h 2013279"/>
                    <a:gd name="connsiteX783" fmla="*/ 535779 w 2918007"/>
                    <a:gd name="connsiteY783" fmla="*/ 1096991 h 2013279"/>
                    <a:gd name="connsiteX784" fmla="*/ 549370 w 2918007"/>
                    <a:gd name="connsiteY784" fmla="*/ 1078666 h 2013279"/>
                    <a:gd name="connsiteX785" fmla="*/ 565397 w 2918007"/>
                    <a:gd name="connsiteY785" fmla="*/ 978309 h 2013279"/>
                    <a:gd name="connsiteX786" fmla="*/ 570790 w 2918007"/>
                    <a:gd name="connsiteY786" fmla="*/ 977636 h 2013279"/>
                    <a:gd name="connsiteX787" fmla="*/ 689293 w 2918007"/>
                    <a:gd name="connsiteY787" fmla="*/ 967843 h 2013279"/>
                    <a:gd name="connsiteX788" fmla="*/ 722335 w 2918007"/>
                    <a:gd name="connsiteY788" fmla="*/ 971042 h 2013279"/>
                    <a:gd name="connsiteX789" fmla="*/ 729412 w 2918007"/>
                    <a:gd name="connsiteY789" fmla="*/ 975023 h 2013279"/>
                    <a:gd name="connsiteX790" fmla="*/ 735016 w 2918007"/>
                    <a:gd name="connsiteY790" fmla="*/ 979910 h 2013279"/>
                    <a:gd name="connsiteX791" fmla="*/ 738156 w 2918007"/>
                    <a:gd name="connsiteY791" fmla="*/ 984902 h 2013279"/>
                    <a:gd name="connsiteX792" fmla="*/ 741977 w 2918007"/>
                    <a:gd name="connsiteY792" fmla="*/ 992236 h 2013279"/>
                    <a:gd name="connsiteX793" fmla="*/ 744546 w 2918007"/>
                    <a:gd name="connsiteY793" fmla="*/ 995058 h 2013279"/>
                    <a:gd name="connsiteX794" fmla="*/ 747197 w 2918007"/>
                    <a:gd name="connsiteY794" fmla="*/ 999272 h 2013279"/>
                    <a:gd name="connsiteX795" fmla="*/ 748894 w 2918007"/>
                    <a:gd name="connsiteY795" fmla="*/ 999834 h 2013279"/>
                    <a:gd name="connsiteX796" fmla="*/ 751067 w 2918007"/>
                    <a:gd name="connsiteY796" fmla="*/ 1002221 h 2013279"/>
                    <a:gd name="connsiteX797" fmla="*/ 771275 w 2918007"/>
                    <a:gd name="connsiteY797" fmla="*/ 1007247 h 2013279"/>
                    <a:gd name="connsiteX798" fmla="*/ 771275 w 2918007"/>
                    <a:gd name="connsiteY798" fmla="*/ 1007247 h 2013279"/>
                    <a:gd name="connsiteX799" fmla="*/ 748894 w 2918007"/>
                    <a:gd name="connsiteY799" fmla="*/ 999834 h 2013279"/>
                    <a:gd name="connsiteX800" fmla="*/ 744546 w 2918007"/>
                    <a:gd name="connsiteY800" fmla="*/ 995058 h 2013279"/>
                    <a:gd name="connsiteX801" fmla="*/ 738156 w 2918007"/>
                    <a:gd name="connsiteY801" fmla="*/ 984902 h 2013279"/>
                    <a:gd name="connsiteX802" fmla="*/ 736006 w 2918007"/>
                    <a:gd name="connsiteY802" fmla="*/ 980773 h 2013279"/>
                    <a:gd name="connsiteX803" fmla="*/ 735016 w 2918007"/>
                    <a:gd name="connsiteY803" fmla="*/ 979910 h 2013279"/>
                    <a:gd name="connsiteX804" fmla="*/ 733328 w 2918007"/>
                    <a:gd name="connsiteY804" fmla="*/ 977226 h 2013279"/>
                    <a:gd name="connsiteX805" fmla="*/ 729412 w 2918007"/>
                    <a:gd name="connsiteY805" fmla="*/ 975023 h 2013279"/>
                    <a:gd name="connsiteX806" fmla="*/ 725160 w 2918007"/>
                    <a:gd name="connsiteY806" fmla="*/ 971316 h 2013279"/>
                    <a:gd name="connsiteX807" fmla="*/ 722335 w 2918007"/>
                    <a:gd name="connsiteY807" fmla="*/ 971042 h 2013279"/>
                    <a:gd name="connsiteX808" fmla="*/ 719079 w 2918007"/>
                    <a:gd name="connsiteY808" fmla="*/ 969211 h 2013279"/>
                    <a:gd name="connsiteX809" fmla="*/ 689293 w 2918007"/>
                    <a:gd name="connsiteY809" fmla="*/ 967843 h 2013279"/>
                    <a:gd name="connsiteX810" fmla="*/ 398862 w 2918007"/>
                    <a:gd name="connsiteY810" fmla="*/ 959300 h 2013279"/>
                    <a:gd name="connsiteX811" fmla="*/ 398861 w 2918007"/>
                    <a:gd name="connsiteY811" fmla="*/ 959300 h 2013279"/>
                    <a:gd name="connsiteX812" fmla="*/ 411984 w 2918007"/>
                    <a:gd name="connsiteY812" fmla="*/ 965201 h 2013279"/>
                    <a:gd name="connsiteX813" fmla="*/ 414414 w 2918007"/>
                    <a:gd name="connsiteY813" fmla="*/ 968797 h 2013279"/>
                    <a:gd name="connsiteX814" fmla="*/ 418220 w 2918007"/>
                    <a:gd name="connsiteY814" fmla="*/ 977582 h 2013279"/>
                    <a:gd name="connsiteX815" fmla="*/ 419107 w 2918007"/>
                    <a:gd name="connsiteY815" fmla="*/ 980821 h 2013279"/>
                    <a:gd name="connsiteX816" fmla="*/ 419924 w 2918007"/>
                    <a:gd name="connsiteY816" fmla="*/ 986313 h 2013279"/>
                    <a:gd name="connsiteX817" fmla="*/ 395049 w 2918007"/>
                    <a:gd name="connsiteY817" fmla="*/ 1014479 h 2013279"/>
                    <a:gd name="connsiteX818" fmla="*/ 387641 w 2918007"/>
                    <a:gd name="connsiteY818" fmla="*/ 1033184 h 2013279"/>
                    <a:gd name="connsiteX819" fmla="*/ 384614 w 2918007"/>
                    <a:gd name="connsiteY819" fmla="*/ 1037577 h 2013279"/>
                    <a:gd name="connsiteX820" fmla="*/ 384465 w 2918007"/>
                    <a:gd name="connsiteY820" fmla="*/ 1041202 h 2013279"/>
                    <a:gd name="connsiteX821" fmla="*/ 382056 w 2918007"/>
                    <a:gd name="connsiteY821" fmla="*/ 1047284 h 2013279"/>
                    <a:gd name="connsiteX822" fmla="*/ 379955 w 2918007"/>
                    <a:gd name="connsiteY822" fmla="*/ 1082340 h 2013279"/>
                    <a:gd name="connsiteX823" fmla="*/ 382328 w 2918007"/>
                    <a:gd name="connsiteY823" fmla="*/ 1092971 h 2013279"/>
                    <a:gd name="connsiteX824" fmla="*/ 382143 w 2918007"/>
                    <a:gd name="connsiteY824" fmla="*/ 1097462 h 2013279"/>
                    <a:gd name="connsiteX825" fmla="*/ 384505 w 2918007"/>
                    <a:gd name="connsiteY825" fmla="*/ 1102721 h 2013279"/>
                    <a:gd name="connsiteX826" fmla="*/ 387752 w 2918007"/>
                    <a:gd name="connsiteY826" fmla="*/ 1117260 h 2013279"/>
                    <a:gd name="connsiteX827" fmla="*/ 397161 w 2918007"/>
                    <a:gd name="connsiteY827" fmla="*/ 1130894 h 2013279"/>
                    <a:gd name="connsiteX828" fmla="*/ 407513 w 2918007"/>
                    <a:gd name="connsiteY828" fmla="*/ 1153937 h 2013279"/>
                    <a:gd name="connsiteX829" fmla="*/ 420968 w 2918007"/>
                    <a:gd name="connsiteY829" fmla="*/ 1165389 h 2013279"/>
                    <a:gd name="connsiteX830" fmla="*/ 429075 w 2918007"/>
                    <a:gd name="connsiteY830" fmla="*/ 1177137 h 2013279"/>
                    <a:gd name="connsiteX831" fmla="*/ 452015 w 2918007"/>
                    <a:gd name="connsiteY831" fmla="*/ 1191815 h 2013279"/>
                    <a:gd name="connsiteX832" fmla="*/ 455726 w 2918007"/>
                    <a:gd name="connsiteY832" fmla="*/ 1194973 h 2013279"/>
                    <a:gd name="connsiteX833" fmla="*/ 458053 w 2918007"/>
                    <a:gd name="connsiteY833" fmla="*/ 1195679 h 2013279"/>
                    <a:gd name="connsiteX834" fmla="*/ 460617 w 2918007"/>
                    <a:gd name="connsiteY834" fmla="*/ 1197319 h 2013279"/>
                    <a:gd name="connsiteX835" fmla="*/ 498089 w 2918007"/>
                    <a:gd name="connsiteY835" fmla="*/ 1207814 h 2013279"/>
                    <a:gd name="connsiteX836" fmla="*/ 498090 w 2918007"/>
                    <a:gd name="connsiteY836" fmla="*/ 1207814 h 2013279"/>
                    <a:gd name="connsiteX837" fmla="*/ 458053 w 2918007"/>
                    <a:gd name="connsiteY837" fmla="*/ 1195679 h 2013279"/>
                    <a:gd name="connsiteX838" fmla="*/ 452015 w 2918007"/>
                    <a:gd name="connsiteY838" fmla="*/ 1191815 h 2013279"/>
                    <a:gd name="connsiteX839" fmla="*/ 420968 w 2918007"/>
                    <a:gd name="connsiteY839" fmla="*/ 1165389 h 2013279"/>
                    <a:gd name="connsiteX840" fmla="*/ 397161 w 2918007"/>
                    <a:gd name="connsiteY840" fmla="*/ 1130894 h 2013279"/>
                    <a:gd name="connsiteX841" fmla="*/ 384505 w 2918007"/>
                    <a:gd name="connsiteY841" fmla="*/ 1102721 h 2013279"/>
                    <a:gd name="connsiteX842" fmla="*/ 382328 w 2918007"/>
                    <a:gd name="connsiteY842" fmla="*/ 1092971 h 2013279"/>
                    <a:gd name="connsiteX843" fmla="*/ 384465 w 2918007"/>
                    <a:gd name="connsiteY843" fmla="*/ 1041202 h 2013279"/>
                    <a:gd name="connsiteX844" fmla="*/ 387641 w 2918007"/>
                    <a:gd name="connsiteY844" fmla="*/ 1033184 h 2013279"/>
                    <a:gd name="connsiteX845" fmla="*/ 419925 w 2918007"/>
                    <a:gd name="connsiteY845" fmla="*/ 986313 h 2013279"/>
                    <a:gd name="connsiteX846" fmla="*/ 419401 w 2918007"/>
                    <a:gd name="connsiteY846" fmla="*/ 981897 h 2013279"/>
                    <a:gd name="connsiteX847" fmla="*/ 419107 w 2918007"/>
                    <a:gd name="connsiteY847" fmla="*/ 980821 h 2013279"/>
                    <a:gd name="connsiteX848" fmla="*/ 418836 w 2918007"/>
                    <a:gd name="connsiteY848" fmla="*/ 979002 h 2013279"/>
                    <a:gd name="connsiteX849" fmla="*/ 418220 w 2918007"/>
                    <a:gd name="connsiteY849" fmla="*/ 977582 h 2013279"/>
                    <a:gd name="connsiteX850" fmla="*/ 416772 w 2918007"/>
                    <a:gd name="connsiteY850" fmla="*/ 972287 h 2013279"/>
                    <a:gd name="connsiteX851" fmla="*/ 414414 w 2918007"/>
                    <a:gd name="connsiteY851" fmla="*/ 968797 h 2013279"/>
                    <a:gd name="connsiteX852" fmla="*/ 413067 w 2918007"/>
                    <a:gd name="connsiteY852" fmla="*/ 965688 h 2013279"/>
                    <a:gd name="connsiteX853" fmla="*/ 411984 w 2918007"/>
                    <a:gd name="connsiteY853" fmla="*/ 965201 h 2013279"/>
                    <a:gd name="connsiteX854" fmla="*/ 410454 w 2918007"/>
                    <a:gd name="connsiteY854" fmla="*/ 962936 h 2013279"/>
                    <a:gd name="connsiteX855" fmla="*/ 398862 w 2918007"/>
                    <a:gd name="connsiteY855" fmla="*/ 959300 h 2013279"/>
                    <a:gd name="connsiteX856" fmla="*/ 1765535 w 2918007"/>
                    <a:gd name="connsiteY856" fmla="*/ 943908 h 2013279"/>
                    <a:gd name="connsiteX857" fmla="*/ 1765535 w 2918007"/>
                    <a:gd name="connsiteY857" fmla="*/ 943908 h 2013279"/>
                    <a:gd name="connsiteX858" fmla="*/ 1796971 w 2918007"/>
                    <a:gd name="connsiteY858" fmla="*/ 947765 h 2013279"/>
                    <a:gd name="connsiteX859" fmla="*/ 1796972 w 2918007"/>
                    <a:gd name="connsiteY859" fmla="*/ 947765 h 2013279"/>
                    <a:gd name="connsiteX860" fmla="*/ 256047 w 2918007"/>
                    <a:gd name="connsiteY860" fmla="*/ 934558 h 2013279"/>
                    <a:gd name="connsiteX861" fmla="*/ 224524 w 2918007"/>
                    <a:gd name="connsiteY861" fmla="*/ 938906 h 2013279"/>
                    <a:gd name="connsiteX862" fmla="*/ 92614 w 2918007"/>
                    <a:gd name="connsiteY862" fmla="*/ 1212886 h 2013279"/>
                    <a:gd name="connsiteX863" fmla="*/ 129906 w 2918007"/>
                    <a:gd name="connsiteY863" fmla="*/ 1225738 h 2013279"/>
                    <a:gd name="connsiteX864" fmla="*/ 129907 w 2918007"/>
                    <a:gd name="connsiteY864" fmla="*/ 1225738 h 2013279"/>
                    <a:gd name="connsiteX865" fmla="*/ 104211 w 2918007"/>
                    <a:gd name="connsiteY865" fmla="*/ 1219687 h 2013279"/>
                    <a:gd name="connsiteX866" fmla="*/ 92615 w 2918007"/>
                    <a:gd name="connsiteY866" fmla="*/ 1212886 h 2013279"/>
                    <a:gd name="connsiteX867" fmla="*/ 224525 w 2918007"/>
                    <a:gd name="connsiteY867" fmla="*/ 938906 h 2013279"/>
                    <a:gd name="connsiteX868" fmla="*/ 256047 w 2918007"/>
                    <a:gd name="connsiteY868" fmla="*/ 934558 h 2013279"/>
                    <a:gd name="connsiteX869" fmla="*/ 1986208 w 2918007"/>
                    <a:gd name="connsiteY869" fmla="*/ 925360 h 2013279"/>
                    <a:gd name="connsiteX870" fmla="*/ 2026981 w 2918007"/>
                    <a:gd name="connsiteY870" fmla="*/ 926346 h 2013279"/>
                    <a:gd name="connsiteX871" fmla="*/ 2026981 w 2918007"/>
                    <a:gd name="connsiteY871" fmla="*/ 926346 h 2013279"/>
                    <a:gd name="connsiteX872" fmla="*/ 2070517 w 2918007"/>
                    <a:gd name="connsiteY872" fmla="*/ 942003 h 2013279"/>
                    <a:gd name="connsiteX873" fmla="*/ 2100228 w 2918007"/>
                    <a:gd name="connsiteY873" fmla="*/ 962163 h 2013279"/>
                    <a:gd name="connsiteX874" fmla="*/ 2115366 w 2918007"/>
                    <a:gd name="connsiteY874" fmla="*/ 975408 h 2013279"/>
                    <a:gd name="connsiteX875" fmla="*/ 2137563 w 2918007"/>
                    <a:gd name="connsiteY875" fmla="*/ 1003792 h 2013279"/>
                    <a:gd name="connsiteX876" fmla="*/ 2145723 w 2918007"/>
                    <a:gd name="connsiteY876" fmla="*/ 1015055 h 2013279"/>
                    <a:gd name="connsiteX877" fmla="*/ 2164347 w 2918007"/>
                    <a:gd name="connsiteY877" fmla="*/ 1042341 h 2013279"/>
                    <a:gd name="connsiteX878" fmla="*/ 2174315 w 2918007"/>
                    <a:gd name="connsiteY878" fmla="*/ 1062173 h 2013279"/>
                    <a:gd name="connsiteX879" fmla="*/ 2177239 w 2918007"/>
                    <a:gd name="connsiteY879" fmla="*/ 1073089 h 2013279"/>
                    <a:gd name="connsiteX880" fmla="*/ 2180730 w 2918007"/>
                    <a:gd name="connsiteY880" fmla="*/ 1087374 h 2013279"/>
                    <a:gd name="connsiteX881" fmla="*/ 2181479 w 2918007"/>
                    <a:gd name="connsiteY881" fmla="*/ 1089577 h 2013279"/>
                    <a:gd name="connsiteX882" fmla="*/ 2183689 w 2918007"/>
                    <a:gd name="connsiteY882" fmla="*/ 1098396 h 2013279"/>
                    <a:gd name="connsiteX883" fmla="*/ 2185828 w 2918007"/>
                    <a:gd name="connsiteY883" fmla="*/ 1102362 h 2013279"/>
                    <a:gd name="connsiteX884" fmla="*/ 2187556 w 2918007"/>
                    <a:gd name="connsiteY884" fmla="*/ 1107443 h 2013279"/>
                    <a:gd name="connsiteX885" fmla="*/ 2189098 w 2918007"/>
                    <a:gd name="connsiteY885" fmla="*/ 1108425 h 2013279"/>
                    <a:gd name="connsiteX886" fmla="*/ 2190979 w 2918007"/>
                    <a:gd name="connsiteY886" fmla="*/ 1111913 h 2013279"/>
                    <a:gd name="connsiteX887" fmla="*/ 2200752 w 2918007"/>
                    <a:gd name="connsiteY887" fmla="*/ 1115847 h 2013279"/>
                    <a:gd name="connsiteX888" fmla="*/ 2200754 w 2918007"/>
                    <a:gd name="connsiteY888" fmla="*/ 1115848 h 2013279"/>
                    <a:gd name="connsiteX889" fmla="*/ 2200754 w 2918007"/>
                    <a:gd name="connsiteY889" fmla="*/ 1115848 h 2013279"/>
                    <a:gd name="connsiteX890" fmla="*/ 2200752 w 2918007"/>
                    <a:gd name="connsiteY890" fmla="*/ 1115847 h 2013279"/>
                    <a:gd name="connsiteX891" fmla="*/ 2189098 w 2918007"/>
                    <a:gd name="connsiteY891" fmla="*/ 1108425 h 2013279"/>
                    <a:gd name="connsiteX892" fmla="*/ 2185828 w 2918007"/>
                    <a:gd name="connsiteY892" fmla="*/ 1102362 h 2013279"/>
                    <a:gd name="connsiteX893" fmla="*/ 2181479 w 2918007"/>
                    <a:gd name="connsiteY893" fmla="*/ 1089577 h 2013279"/>
                    <a:gd name="connsiteX894" fmla="*/ 2178927 w 2918007"/>
                    <a:gd name="connsiteY894" fmla="*/ 1079393 h 2013279"/>
                    <a:gd name="connsiteX895" fmla="*/ 2177239 w 2918007"/>
                    <a:gd name="connsiteY895" fmla="*/ 1073089 h 2013279"/>
                    <a:gd name="connsiteX896" fmla="*/ 2174814 w 2918007"/>
                    <a:gd name="connsiteY896" fmla="*/ 1063165 h 2013279"/>
                    <a:gd name="connsiteX897" fmla="*/ 2174315 w 2918007"/>
                    <a:gd name="connsiteY897" fmla="*/ 1062173 h 2013279"/>
                    <a:gd name="connsiteX898" fmla="*/ 2173534 w 2918007"/>
                    <a:gd name="connsiteY898" fmla="*/ 1059256 h 2013279"/>
                    <a:gd name="connsiteX899" fmla="*/ 2164348 w 2918007"/>
                    <a:gd name="connsiteY899" fmla="*/ 1042341 h 2013279"/>
                    <a:gd name="connsiteX900" fmla="*/ 2142582 w 2918007"/>
                    <a:gd name="connsiteY900" fmla="*/ 1010210 h 2013279"/>
                    <a:gd name="connsiteX901" fmla="*/ 2137563 w 2918007"/>
                    <a:gd name="connsiteY901" fmla="*/ 1003792 h 2013279"/>
                    <a:gd name="connsiteX902" fmla="*/ 2119821 w 2918007"/>
                    <a:gd name="connsiteY902" fmla="*/ 979306 h 2013279"/>
                    <a:gd name="connsiteX903" fmla="*/ 2115366 w 2918007"/>
                    <a:gd name="connsiteY903" fmla="*/ 975408 h 2013279"/>
                    <a:gd name="connsiteX904" fmla="*/ 2110413 w 2918007"/>
                    <a:gd name="connsiteY904" fmla="*/ 969074 h 2013279"/>
                    <a:gd name="connsiteX905" fmla="*/ 2100228 w 2918007"/>
                    <a:gd name="connsiteY905" fmla="*/ 962163 h 2013279"/>
                    <a:gd name="connsiteX906" fmla="*/ 2081841 w 2918007"/>
                    <a:gd name="connsiteY906" fmla="*/ 946075 h 2013279"/>
                    <a:gd name="connsiteX907" fmla="*/ 2070517 w 2918007"/>
                    <a:gd name="connsiteY907" fmla="*/ 942003 h 2013279"/>
                    <a:gd name="connsiteX908" fmla="*/ 2060677 w 2918007"/>
                    <a:gd name="connsiteY908" fmla="*/ 935326 h 2013279"/>
                    <a:gd name="connsiteX909" fmla="*/ 2026982 w 2918007"/>
                    <a:gd name="connsiteY909" fmla="*/ 926346 h 2013279"/>
                    <a:gd name="connsiteX910" fmla="*/ 2026981 w 2918007"/>
                    <a:gd name="connsiteY910" fmla="*/ 926346 h 2013279"/>
                    <a:gd name="connsiteX911" fmla="*/ 427938 w 2918007"/>
                    <a:gd name="connsiteY911" fmla="*/ 867486 h 2013279"/>
                    <a:gd name="connsiteX912" fmla="*/ 382016 w 2918007"/>
                    <a:gd name="connsiteY912" fmla="*/ 885668 h 2013279"/>
                    <a:gd name="connsiteX913" fmla="*/ 372904 w 2918007"/>
                    <a:gd name="connsiteY913" fmla="*/ 893852 h 2013279"/>
                    <a:gd name="connsiteX914" fmla="*/ 364645 w 2918007"/>
                    <a:gd name="connsiteY914" fmla="*/ 899283 h 2013279"/>
                    <a:gd name="connsiteX915" fmla="*/ 346426 w 2918007"/>
                    <a:gd name="connsiteY915" fmla="*/ 917634 h 2013279"/>
                    <a:gd name="connsiteX916" fmla="*/ 337481 w 2918007"/>
                    <a:gd name="connsiteY916" fmla="*/ 925668 h 2013279"/>
                    <a:gd name="connsiteX917" fmla="*/ 332082 w 2918007"/>
                    <a:gd name="connsiteY917" fmla="*/ 932082 h 2013279"/>
                    <a:gd name="connsiteX918" fmla="*/ 327675 w 2918007"/>
                    <a:gd name="connsiteY918" fmla="*/ 936521 h 2013279"/>
                    <a:gd name="connsiteX919" fmla="*/ 309550 w 2918007"/>
                    <a:gd name="connsiteY919" fmla="*/ 958850 h 2013279"/>
                    <a:gd name="connsiteX920" fmla="*/ 303810 w 2918007"/>
                    <a:gd name="connsiteY920" fmla="*/ 965669 h 2013279"/>
                    <a:gd name="connsiteX921" fmla="*/ 301582 w 2918007"/>
                    <a:gd name="connsiteY921" fmla="*/ 968665 h 2013279"/>
                    <a:gd name="connsiteX922" fmla="*/ 300838 w 2918007"/>
                    <a:gd name="connsiteY922" fmla="*/ 969582 h 2013279"/>
                    <a:gd name="connsiteX923" fmla="*/ 295756 w 2918007"/>
                    <a:gd name="connsiteY923" fmla="*/ 976502 h 2013279"/>
                    <a:gd name="connsiteX924" fmla="*/ 294010 w 2918007"/>
                    <a:gd name="connsiteY924" fmla="*/ 978851 h 2013279"/>
                    <a:gd name="connsiteX925" fmla="*/ 293482 w 2918007"/>
                    <a:gd name="connsiteY925" fmla="*/ 979599 h 2013279"/>
                    <a:gd name="connsiteX926" fmla="*/ 293203 w 2918007"/>
                    <a:gd name="connsiteY926" fmla="*/ 979979 h 2013279"/>
                    <a:gd name="connsiteX927" fmla="*/ 290712 w 2918007"/>
                    <a:gd name="connsiteY927" fmla="*/ 983523 h 2013279"/>
                    <a:gd name="connsiteX928" fmla="*/ 290480 w 2918007"/>
                    <a:gd name="connsiteY928" fmla="*/ 983851 h 2013279"/>
                    <a:gd name="connsiteX929" fmla="*/ 307710 w 2918007"/>
                    <a:gd name="connsiteY929" fmla="*/ 1022119 h 2013279"/>
                    <a:gd name="connsiteX930" fmla="*/ 307711 w 2918007"/>
                    <a:gd name="connsiteY930" fmla="*/ 1022119 h 2013279"/>
                    <a:gd name="connsiteX931" fmla="*/ 297012 w 2918007"/>
                    <a:gd name="connsiteY931" fmla="*/ 1010597 h 2013279"/>
                    <a:gd name="connsiteX932" fmla="*/ 290481 w 2918007"/>
                    <a:gd name="connsiteY932" fmla="*/ 983851 h 2013279"/>
                    <a:gd name="connsiteX933" fmla="*/ 290712 w 2918007"/>
                    <a:gd name="connsiteY933" fmla="*/ 983523 h 2013279"/>
                    <a:gd name="connsiteX934" fmla="*/ 293482 w 2918007"/>
                    <a:gd name="connsiteY934" fmla="*/ 979599 h 2013279"/>
                    <a:gd name="connsiteX935" fmla="*/ 295756 w 2918007"/>
                    <a:gd name="connsiteY935" fmla="*/ 976502 h 2013279"/>
                    <a:gd name="connsiteX936" fmla="*/ 301582 w 2918007"/>
                    <a:gd name="connsiteY936" fmla="*/ 968665 h 2013279"/>
                    <a:gd name="connsiteX937" fmla="*/ 309550 w 2918007"/>
                    <a:gd name="connsiteY937" fmla="*/ 958850 h 2013279"/>
                    <a:gd name="connsiteX938" fmla="*/ 332082 w 2918007"/>
                    <a:gd name="connsiteY938" fmla="*/ 932082 h 2013279"/>
                    <a:gd name="connsiteX939" fmla="*/ 346426 w 2918007"/>
                    <a:gd name="connsiteY939" fmla="*/ 917634 h 2013279"/>
                    <a:gd name="connsiteX940" fmla="*/ 372904 w 2918007"/>
                    <a:gd name="connsiteY940" fmla="*/ 893852 h 2013279"/>
                    <a:gd name="connsiteX941" fmla="*/ 405397 w 2918007"/>
                    <a:gd name="connsiteY941" fmla="*/ 872486 h 2013279"/>
                    <a:gd name="connsiteX942" fmla="*/ 427939 w 2918007"/>
                    <a:gd name="connsiteY942" fmla="*/ 867486 h 2013279"/>
                    <a:gd name="connsiteX943" fmla="*/ 1029718 w 2918007"/>
                    <a:gd name="connsiteY943" fmla="*/ 808954 h 2013279"/>
                    <a:gd name="connsiteX944" fmla="*/ 1035096 w 2918007"/>
                    <a:gd name="connsiteY944" fmla="*/ 843471 h 2013279"/>
                    <a:gd name="connsiteX945" fmla="*/ 1032706 w 2918007"/>
                    <a:gd name="connsiteY945" fmla="*/ 812505 h 2013279"/>
                    <a:gd name="connsiteX946" fmla="*/ 440882 w 2918007"/>
                    <a:gd name="connsiteY946" fmla="*/ 804070 h 2013279"/>
                    <a:gd name="connsiteX947" fmla="*/ 432492 w 2918007"/>
                    <a:gd name="connsiteY947" fmla="*/ 805015 h 2013279"/>
                    <a:gd name="connsiteX948" fmla="*/ 430154 w 2918007"/>
                    <a:gd name="connsiteY948" fmla="*/ 805492 h 2013279"/>
                    <a:gd name="connsiteX949" fmla="*/ 426580 w 2918007"/>
                    <a:gd name="connsiteY949" fmla="*/ 805965 h 2013279"/>
                    <a:gd name="connsiteX950" fmla="*/ 423037 w 2918007"/>
                    <a:gd name="connsiteY950" fmla="*/ 806941 h 2013279"/>
                    <a:gd name="connsiteX951" fmla="*/ 411465 w 2918007"/>
                    <a:gd name="connsiteY951" fmla="*/ 809297 h 2013279"/>
                    <a:gd name="connsiteX952" fmla="*/ 401232 w 2918007"/>
                    <a:gd name="connsiteY952" fmla="*/ 812945 h 2013279"/>
                    <a:gd name="connsiteX953" fmla="*/ 393496 w 2918007"/>
                    <a:gd name="connsiteY953" fmla="*/ 815075 h 2013279"/>
                    <a:gd name="connsiteX954" fmla="*/ 390663 w 2918007"/>
                    <a:gd name="connsiteY954" fmla="*/ 816713 h 2013279"/>
                    <a:gd name="connsiteX955" fmla="*/ 384018 w 2918007"/>
                    <a:gd name="connsiteY955" fmla="*/ 819082 h 2013279"/>
                    <a:gd name="connsiteX956" fmla="*/ 356367 w 2918007"/>
                    <a:gd name="connsiteY956" fmla="*/ 836538 h 2013279"/>
                    <a:gd name="connsiteX957" fmla="*/ 390663 w 2918007"/>
                    <a:gd name="connsiteY957" fmla="*/ 816713 h 2013279"/>
                    <a:gd name="connsiteX958" fmla="*/ 401232 w 2918007"/>
                    <a:gd name="connsiteY958" fmla="*/ 812945 h 2013279"/>
                    <a:gd name="connsiteX959" fmla="*/ 423037 w 2918007"/>
                    <a:gd name="connsiteY959" fmla="*/ 806941 h 2013279"/>
                    <a:gd name="connsiteX960" fmla="*/ 430154 w 2918007"/>
                    <a:gd name="connsiteY960" fmla="*/ 805492 h 2013279"/>
                    <a:gd name="connsiteX961" fmla="*/ 1018311 w 2918007"/>
                    <a:gd name="connsiteY961" fmla="*/ 795397 h 2013279"/>
                    <a:gd name="connsiteX962" fmla="*/ 1003631 w 2918007"/>
                    <a:gd name="connsiteY962" fmla="*/ 795508 h 2013279"/>
                    <a:gd name="connsiteX963" fmla="*/ 979620 w 2918007"/>
                    <a:gd name="connsiteY963" fmla="*/ 814537 h 2013279"/>
                    <a:gd name="connsiteX964" fmla="*/ 942635 w 2918007"/>
                    <a:gd name="connsiteY964" fmla="*/ 1236898 h 2013279"/>
                    <a:gd name="connsiteX965" fmla="*/ 951002 w 2918007"/>
                    <a:gd name="connsiteY965" fmla="*/ 1242332 h 2013279"/>
                    <a:gd name="connsiteX966" fmla="*/ 953670 w 2918007"/>
                    <a:gd name="connsiteY966" fmla="*/ 1243588 h 2013279"/>
                    <a:gd name="connsiteX967" fmla="*/ 957343 w 2918007"/>
                    <a:gd name="connsiteY967" fmla="*/ 1245816 h 2013279"/>
                    <a:gd name="connsiteX968" fmla="*/ 961782 w 2918007"/>
                    <a:gd name="connsiteY968" fmla="*/ 1247407 h 2013279"/>
                    <a:gd name="connsiteX969" fmla="*/ 974979 w 2918007"/>
                    <a:gd name="connsiteY969" fmla="*/ 1253619 h 2013279"/>
                    <a:gd name="connsiteX970" fmla="*/ 989111 w 2918007"/>
                    <a:gd name="connsiteY970" fmla="*/ 1257203 h 2013279"/>
                    <a:gd name="connsiteX971" fmla="*/ 998806 w 2918007"/>
                    <a:gd name="connsiteY971" fmla="*/ 1260679 h 2013279"/>
                    <a:gd name="connsiteX972" fmla="*/ 1003707 w 2918007"/>
                    <a:gd name="connsiteY972" fmla="*/ 1260906 h 2013279"/>
                    <a:gd name="connsiteX973" fmla="*/ 1012885 w 2918007"/>
                    <a:gd name="connsiteY973" fmla="*/ 1263233 h 2013279"/>
                    <a:gd name="connsiteX974" fmla="*/ 1063037 w 2918007"/>
                    <a:gd name="connsiteY974" fmla="*/ 1263651 h 2013279"/>
                    <a:gd name="connsiteX975" fmla="*/ 1063037 w 2918007"/>
                    <a:gd name="connsiteY975" fmla="*/ 1263651 h 2013279"/>
                    <a:gd name="connsiteX976" fmla="*/ 1003707 w 2918007"/>
                    <a:gd name="connsiteY976" fmla="*/ 1260906 h 2013279"/>
                    <a:gd name="connsiteX977" fmla="*/ 989111 w 2918007"/>
                    <a:gd name="connsiteY977" fmla="*/ 1257203 h 2013279"/>
                    <a:gd name="connsiteX978" fmla="*/ 961782 w 2918007"/>
                    <a:gd name="connsiteY978" fmla="*/ 1247407 h 2013279"/>
                    <a:gd name="connsiteX979" fmla="*/ 953670 w 2918007"/>
                    <a:gd name="connsiteY979" fmla="*/ 1243588 h 2013279"/>
                    <a:gd name="connsiteX980" fmla="*/ 942636 w 2918007"/>
                    <a:gd name="connsiteY980" fmla="*/ 1236898 h 2013279"/>
                    <a:gd name="connsiteX981" fmla="*/ 979620 w 2918007"/>
                    <a:gd name="connsiteY981" fmla="*/ 814537 h 2013279"/>
                    <a:gd name="connsiteX982" fmla="*/ 1003631 w 2918007"/>
                    <a:gd name="connsiteY982" fmla="*/ 795508 h 2013279"/>
                    <a:gd name="connsiteX983" fmla="*/ 681281 w 2918007"/>
                    <a:gd name="connsiteY983" fmla="*/ 791168 h 2013279"/>
                    <a:gd name="connsiteX984" fmla="*/ 681716 w 2918007"/>
                    <a:gd name="connsiteY984" fmla="*/ 836578 h 2013279"/>
                    <a:gd name="connsiteX985" fmla="*/ 680484 w 2918007"/>
                    <a:gd name="connsiteY985" fmla="*/ 851072 h 2013279"/>
                    <a:gd name="connsiteX986" fmla="*/ 676095 w 2918007"/>
                    <a:gd name="connsiteY986" fmla="*/ 884761 h 2013279"/>
                    <a:gd name="connsiteX987" fmla="*/ 670861 w 2918007"/>
                    <a:gd name="connsiteY987" fmla="*/ 900354 h 2013279"/>
                    <a:gd name="connsiteX988" fmla="*/ 658268 w 2918007"/>
                    <a:gd name="connsiteY988" fmla="*/ 923351 h 2013279"/>
                    <a:gd name="connsiteX989" fmla="*/ 640598 w 2918007"/>
                    <a:gd name="connsiteY989" fmla="*/ 938873 h 2013279"/>
                    <a:gd name="connsiteX990" fmla="*/ 636967 w 2918007"/>
                    <a:gd name="connsiteY990" fmla="*/ 940909 h 2013279"/>
                    <a:gd name="connsiteX991" fmla="*/ 610709 w 2918007"/>
                    <a:gd name="connsiteY991" fmla="*/ 943667 h 2013279"/>
                    <a:gd name="connsiteX992" fmla="*/ 635466 w 2918007"/>
                    <a:gd name="connsiteY992" fmla="*/ 941751 h 2013279"/>
                    <a:gd name="connsiteX993" fmla="*/ 636967 w 2918007"/>
                    <a:gd name="connsiteY993" fmla="*/ 940909 h 2013279"/>
                    <a:gd name="connsiteX994" fmla="*/ 638459 w 2918007"/>
                    <a:gd name="connsiteY994" fmla="*/ 940752 h 2013279"/>
                    <a:gd name="connsiteX995" fmla="*/ 640598 w 2918007"/>
                    <a:gd name="connsiteY995" fmla="*/ 938873 h 2013279"/>
                    <a:gd name="connsiteX996" fmla="*/ 653830 w 2918007"/>
                    <a:gd name="connsiteY996" fmla="*/ 931454 h 2013279"/>
                    <a:gd name="connsiteX997" fmla="*/ 658268 w 2918007"/>
                    <a:gd name="connsiteY997" fmla="*/ 923351 h 2013279"/>
                    <a:gd name="connsiteX998" fmla="*/ 665181 w 2918007"/>
                    <a:gd name="connsiteY998" fmla="*/ 917278 h 2013279"/>
                    <a:gd name="connsiteX999" fmla="*/ 670861 w 2918007"/>
                    <a:gd name="connsiteY999" fmla="*/ 900354 h 2013279"/>
                    <a:gd name="connsiteX1000" fmla="*/ 675063 w 2918007"/>
                    <a:gd name="connsiteY1000" fmla="*/ 892682 h 2013279"/>
                    <a:gd name="connsiteX1001" fmla="*/ 676095 w 2918007"/>
                    <a:gd name="connsiteY1001" fmla="*/ 884761 h 2013279"/>
                    <a:gd name="connsiteX1002" fmla="*/ 678137 w 2918007"/>
                    <a:gd name="connsiteY1002" fmla="*/ 878674 h 2013279"/>
                    <a:gd name="connsiteX1003" fmla="*/ 680484 w 2918007"/>
                    <a:gd name="connsiteY1003" fmla="*/ 851072 h 2013279"/>
                    <a:gd name="connsiteX1004" fmla="*/ 681761 w 2918007"/>
                    <a:gd name="connsiteY1004" fmla="*/ 841271 h 2013279"/>
                    <a:gd name="connsiteX1005" fmla="*/ 681716 w 2918007"/>
                    <a:gd name="connsiteY1005" fmla="*/ 836578 h 2013279"/>
                    <a:gd name="connsiteX1006" fmla="*/ 681960 w 2918007"/>
                    <a:gd name="connsiteY1006" fmla="*/ 833706 h 2013279"/>
                    <a:gd name="connsiteX1007" fmla="*/ 2336942 w 2918007"/>
                    <a:gd name="connsiteY1007" fmla="*/ 789294 h 2013279"/>
                    <a:gd name="connsiteX1008" fmla="*/ 2336941 w 2918007"/>
                    <a:gd name="connsiteY1008" fmla="*/ 789294 h 2013279"/>
                    <a:gd name="connsiteX1009" fmla="*/ 2350662 w 2918007"/>
                    <a:gd name="connsiteY1009" fmla="*/ 794915 h 2013279"/>
                    <a:gd name="connsiteX1010" fmla="*/ 2350672 w 2918007"/>
                    <a:gd name="connsiteY1010" fmla="*/ 794945 h 2013279"/>
                    <a:gd name="connsiteX1011" fmla="*/ 2357003 w 2918007"/>
                    <a:gd name="connsiteY1011" fmla="*/ 814001 h 2013279"/>
                    <a:gd name="connsiteX1012" fmla="*/ 2357557 w 2918007"/>
                    <a:gd name="connsiteY1012" fmla="*/ 823380 h 2013279"/>
                    <a:gd name="connsiteX1013" fmla="*/ 2357968 w 2918007"/>
                    <a:gd name="connsiteY1013" fmla="*/ 841519 h 2013279"/>
                    <a:gd name="connsiteX1014" fmla="*/ 2351357 w 2918007"/>
                    <a:gd name="connsiteY1014" fmla="*/ 897183 h 2013279"/>
                    <a:gd name="connsiteX1015" fmla="*/ 2339080 w 2918007"/>
                    <a:gd name="connsiteY1015" fmla="*/ 953624 h 2013279"/>
                    <a:gd name="connsiteX1016" fmla="*/ 2332187 w 2918007"/>
                    <a:gd name="connsiteY1016" fmla="*/ 982395 h 2013279"/>
                    <a:gd name="connsiteX1017" fmla="*/ 2329248 w 2918007"/>
                    <a:gd name="connsiteY1017" fmla="*/ 992083 h 2013279"/>
                    <a:gd name="connsiteX1018" fmla="*/ 2307353 w 2918007"/>
                    <a:gd name="connsiteY1018" fmla="*/ 1055886 h 2013279"/>
                    <a:gd name="connsiteX1019" fmla="*/ 2295345 w 2918007"/>
                    <a:gd name="connsiteY1019" fmla="*/ 1085544 h 2013279"/>
                    <a:gd name="connsiteX1020" fmla="*/ 2292980 w 2918007"/>
                    <a:gd name="connsiteY1020" fmla="*/ 1091993 h 2013279"/>
                    <a:gd name="connsiteX1021" fmla="*/ 2290893 w 2918007"/>
                    <a:gd name="connsiteY1021" fmla="*/ 1097235 h 2013279"/>
                    <a:gd name="connsiteX1022" fmla="*/ 2290178 w 2918007"/>
                    <a:gd name="connsiteY1022" fmla="*/ 1099632 h 2013279"/>
                    <a:gd name="connsiteX1023" fmla="*/ 2287455 w 2918007"/>
                    <a:gd name="connsiteY1023" fmla="*/ 1107055 h 2013279"/>
                    <a:gd name="connsiteX1024" fmla="*/ 2286862 w 2918007"/>
                    <a:gd name="connsiteY1024" fmla="*/ 1110746 h 2013279"/>
                    <a:gd name="connsiteX1025" fmla="*/ 2283582 w 2918007"/>
                    <a:gd name="connsiteY1025" fmla="*/ 1121742 h 2013279"/>
                    <a:gd name="connsiteX1026" fmla="*/ 2284240 w 2918007"/>
                    <a:gd name="connsiteY1026" fmla="*/ 1127071 h 2013279"/>
                    <a:gd name="connsiteX1027" fmla="*/ 2283622 w 2918007"/>
                    <a:gd name="connsiteY1027" fmla="*/ 1130923 h 2013279"/>
                    <a:gd name="connsiteX1028" fmla="*/ 2284808 w 2918007"/>
                    <a:gd name="connsiteY1028" fmla="*/ 1131663 h 2013279"/>
                    <a:gd name="connsiteX1029" fmla="*/ 2285080 w 2918007"/>
                    <a:gd name="connsiteY1029" fmla="*/ 1133862 h 2013279"/>
                    <a:gd name="connsiteX1030" fmla="*/ 2295043 w 2918007"/>
                    <a:gd name="connsiteY1030" fmla="*/ 1138051 h 2013279"/>
                    <a:gd name="connsiteX1031" fmla="*/ 2295044 w 2918007"/>
                    <a:gd name="connsiteY1031" fmla="*/ 1138052 h 2013279"/>
                    <a:gd name="connsiteX1032" fmla="*/ 2295045 w 2918007"/>
                    <a:gd name="connsiteY1032" fmla="*/ 1138052 h 2013279"/>
                    <a:gd name="connsiteX1033" fmla="*/ 2319955 w 2918007"/>
                    <a:gd name="connsiteY1033" fmla="*/ 1138969 h 2013279"/>
                    <a:gd name="connsiteX1034" fmla="*/ 2320914 w 2918007"/>
                    <a:gd name="connsiteY1034" fmla="*/ 1139004 h 2013279"/>
                    <a:gd name="connsiteX1035" fmla="*/ 2320914 w 2918007"/>
                    <a:gd name="connsiteY1035" fmla="*/ 1139004 h 2013279"/>
                    <a:gd name="connsiteX1036" fmla="*/ 2319955 w 2918007"/>
                    <a:gd name="connsiteY1036" fmla="*/ 1138969 h 2013279"/>
                    <a:gd name="connsiteX1037" fmla="*/ 2295045 w 2918007"/>
                    <a:gd name="connsiteY1037" fmla="*/ 1138052 h 2013279"/>
                    <a:gd name="connsiteX1038" fmla="*/ 2295045 w 2918007"/>
                    <a:gd name="connsiteY1038" fmla="*/ 1138052 h 2013279"/>
                    <a:gd name="connsiteX1039" fmla="*/ 2295043 w 2918007"/>
                    <a:gd name="connsiteY1039" fmla="*/ 1138051 h 2013279"/>
                    <a:gd name="connsiteX1040" fmla="*/ 2284808 w 2918007"/>
                    <a:gd name="connsiteY1040" fmla="*/ 1131663 h 2013279"/>
                    <a:gd name="connsiteX1041" fmla="*/ 2284240 w 2918007"/>
                    <a:gd name="connsiteY1041" fmla="*/ 1127071 h 2013279"/>
                    <a:gd name="connsiteX1042" fmla="*/ 2286862 w 2918007"/>
                    <a:gd name="connsiteY1042" fmla="*/ 1110746 h 2013279"/>
                    <a:gd name="connsiteX1043" fmla="*/ 2290178 w 2918007"/>
                    <a:gd name="connsiteY1043" fmla="*/ 1099632 h 2013279"/>
                    <a:gd name="connsiteX1044" fmla="*/ 2292980 w 2918007"/>
                    <a:gd name="connsiteY1044" fmla="*/ 1091993 h 2013279"/>
                    <a:gd name="connsiteX1045" fmla="*/ 2307354 w 2918007"/>
                    <a:gd name="connsiteY1045" fmla="*/ 1055886 h 2013279"/>
                    <a:gd name="connsiteX1046" fmla="*/ 2321342 w 2918007"/>
                    <a:gd name="connsiteY1046" fmla="*/ 1018143 h 2013279"/>
                    <a:gd name="connsiteX1047" fmla="*/ 2329248 w 2918007"/>
                    <a:gd name="connsiteY1047" fmla="*/ 992083 h 2013279"/>
                    <a:gd name="connsiteX1048" fmla="*/ 2331296 w 2918007"/>
                    <a:gd name="connsiteY1048" fmla="*/ 986116 h 2013279"/>
                    <a:gd name="connsiteX1049" fmla="*/ 2332187 w 2918007"/>
                    <a:gd name="connsiteY1049" fmla="*/ 982395 h 2013279"/>
                    <a:gd name="connsiteX1050" fmla="*/ 2334428 w 2918007"/>
                    <a:gd name="connsiteY1050" fmla="*/ 975010 h 2013279"/>
                    <a:gd name="connsiteX1051" fmla="*/ 2339080 w 2918007"/>
                    <a:gd name="connsiteY1051" fmla="*/ 953624 h 2013279"/>
                    <a:gd name="connsiteX1052" fmla="*/ 2350134 w 2918007"/>
                    <a:gd name="connsiteY1052" fmla="*/ 907481 h 2013279"/>
                    <a:gd name="connsiteX1053" fmla="*/ 2351357 w 2918007"/>
                    <a:gd name="connsiteY1053" fmla="*/ 897183 h 2013279"/>
                    <a:gd name="connsiteX1054" fmla="*/ 2353816 w 2918007"/>
                    <a:gd name="connsiteY1054" fmla="*/ 885879 h 2013279"/>
                    <a:gd name="connsiteX1055" fmla="*/ 2358081 w 2918007"/>
                    <a:gd name="connsiteY1055" fmla="*/ 846534 h 2013279"/>
                    <a:gd name="connsiteX1056" fmla="*/ 2357968 w 2918007"/>
                    <a:gd name="connsiteY1056" fmla="*/ 841519 h 2013279"/>
                    <a:gd name="connsiteX1057" fmla="*/ 2358409 w 2918007"/>
                    <a:gd name="connsiteY1057" fmla="*/ 837805 h 2013279"/>
                    <a:gd name="connsiteX1058" fmla="*/ 2357557 w 2918007"/>
                    <a:gd name="connsiteY1058" fmla="*/ 823380 h 2013279"/>
                    <a:gd name="connsiteX1059" fmla="*/ 2357370 w 2918007"/>
                    <a:gd name="connsiteY1059" fmla="*/ 815104 h 2013279"/>
                    <a:gd name="connsiteX1060" fmla="*/ 2357003 w 2918007"/>
                    <a:gd name="connsiteY1060" fmla="*/ 814001 h 2013279"/>
                    <a:gd name="connsiteX1061" fmla="*/ 2356879 w 2918007"/>
                    <a:gd name="connsiteY1061" fmla="*/ 811898 h 2013279"/>
                    <a:gd name="connsiteX1062" fmla="*/ 2350672 w 2918007"/>
                    <a:gd name="connsiteY1062" fmla="*/ 794945 h 2013279"/>
                    <a:gd name="connsiteX1063" fmla="*/ 2350663 w 2918007"/>
                    <a:gd name="connsiteY1063" fmla="*/ 794915 h 2013279"/>
                    <a:gd name="connsiteX1064" fmla="*/ 2336942 w 2918007"/>
                    <a:gd name="connsiteY1064" fmla="*/ 789294 h 2013279"/>
                    <a:gd name="connsiteX1065" fmla="*/ 509987 w 2918007"/>
                    <a:gd name="connsiteY1065" fmla="*/ 779317 h 2013279"/>
                    <a:gd name="connsiteX1066" fmla="*/ 496358 w 2918007"/>
                    <a:gd name="connsiteY1066" fmla="*/ 791141 h 2013279"/>
                    <a:gd name="connsiteX1067" fmla="*/ 494856 w 2918007"/>
                    <a:gd name="connsiteY1067" fmla="*/ 798090 h 2013279"/>
                    <a:gd name="connsiteX1068" fmla="*/ 492870 w 2918007"/>
                    <a:gd name="connsiteY1068" fmla="*/ 801617 h 2013279"/>
                    <a:gd name="connsiteX1069" fmla="*/ 474255 w 2918007"/>
                    <a:gd name="connsiteY1069" fmla="*/ 811140 h 2013279"/>
                    <a:gd name="connsiteX1070" fmla="*/ 474255 w 2918007"/>
                    <a:gd name="connsiteY1070" fmla="*/ 811141 h 2013279"/>
                    <a:gd name="connsiteX1071" fmla="*/ 474255 w 2918007"/>
                    <a:gd name="connsiteY1071" fmla="*/ 811141 h 2013279"/>
                    <a:gd name="connsiteX1072" fmla="*/ 474255 w 2918007"/>
                    <a:gd name="connsiteY1072" fmla="*/ 811140 h 2013279"/>
                    <a:gd name="connsiteX1073" fmla="*/ 490580 w 2918007"/>
                    <a:gd name="connsiteY1073" fmla="*/ 805686 h 2013279"/>
                    <a:gd name="connsiteX1074" fmla="*/ 492870 w 2918007"/>
                    <a:gd name="connsiteY1074" fmla="*/ 801617 h 2013279"/>
                    <a:gd name="connsiteX1075" fmla="*/ 494246 w 2918007"/>
                    <a:gd name="connsiteY1075" fmla="*/ 800914 h 2013279"/>
                    <a:gd name="connsiteX1076" fmla="*/ 494856 w 2918007"/>
                    <a:gd name="connsiteY1076" fmla="*/ 798090 h 2013279"/>
                    <a:gd name="connsiteX1077" fmla="*/ 495925 w 2918007"/>
                    <a:gd name="connsiteY1077" fmla="*/ 796191 h 2013279"/>
                    <a:gd name="connsiteX1078" fmla="*/ 496358 w 2918007"/>
                    <a:gd name="connsiteY1078" fmla="*/ 791141 h 2013279"/>
                    <a:gd name="connsiteX1079" fmla="*/ 509987 w 2918007"/>
                    <a:gd name="connsiteY1079" fmla="*/ 779317 h 2013279"/>
                    <a:gd name="connsiteX1080" fmla="*/ 2601292 w 2918007"/>
                    <a:gd name="connsiteY1080" fmla="*/ 757855 h 2013279"/>
                    <a:gd name="connsiteX1081" fmla="*/ 2601291 w 2918007"/>
                    <a:gd name="connsiteY1081" fmla="*/ 757855 h 2013279"/>
                    <a:gd name="connsiteX1082" fmla="*/ 2606626 w 2918007"/>
                    <a:gd name="connsiteY1082" fmla="*/ 763218 h 2013279"/>
                    <a:gd name="connsiteX1083" fmla="*/ 2614322 w 2918007"/>
                    <a:gd name="connsiteY1083" fmla="*/ 775133 h 2013279"/>
                    <a:gd name="connsiteX1084" fmla="*/ 2624988 w 2918007"/>
                    <a:gd name="connsiteY1084" fmla="*/ 811007 h 2013279"/>
                    <a:gd name="connsiteX1085" fmla="*/ 2626106 w 2918007"/>
                    <a:gd name="connsiteY1085" fmla="*/ 816758 h 2013279"/>
                    <a:gd name="connsiteX1086" fmla="*/ 2627538 w 2918007"/>
                    <a:gd name="connsiteY1086" fmla="*/ 836324 h 2013279"/>
                    <a:gd name="connsiteX1087" fmla="*/ 2628988 w 2918007"/>
                    <a:gd name="connsiteY1087" fmla="*/ 873415 h 2013279"/>
                    <a:gd name="connsiteX1088" fmla="*/ 2627243 w 2918007"/>
                    <a:gd name="connsiteY1088" fmla="*/ 892919 h 2013279"/>
                    <a:gd name="connsiteX1089" fmla="*/ 2621067 w 2918007"/>
                    <a:gd name="connsiteY1089" fmla="*/ 930287 h 2013279"/>
                    <a:gd name="connsiteX1090" fmla="*/ 2620269 w 2918007"/>
                    <a:gd name="connsiteY1090" fmla="*/ 933160 h 2013279"/>
                    <a:gd name="connsiteX1091" fmla="*/ 2612234 w 2918007"/>
                    <a:gd name="connsiteY1091" fmla="*/ 948308 h 2013279"/>
                    <a:gd name="connsiteX1092" fmla="*/ 2612215 w 2918007"/>
                    <a:gd name="connsiteY1092" fmla="*/ 948342 h 2013279"/>
                    <a:gd name="connsiteX1093" fmla="*/ 2600762 w 2918007"/>
                    <a:gd name="connsiteY1093" fmla="*/ 954298 h 2013279"/>
                    <a:gd name="connsiteX1094" fmla="*/ 2600762 w 2918007"/>
                    <a:gd name="connsiteY1094" fmla="*/ 954298 h 2013279"/>
                    <a:gd name="connsiteX1095" fmla="*/ 2612216 w 2918007"/>
                    <a:gd name="connsiteY1095" fmla="*/ 948342 h 2013279"/>
                    <a:gd name="connsiteX1096" fmla="*/ 2612234 w 2918007"/>
                    <a:gd name="connsiteY1096" fmla="*/ 948308 h 2013279"/>
                    <a:gd name="connsiteX1097" fmla="*/ 2619829 w 2918007"/>
                    <a:gd name="connsiteY1097" fmla="*/ 934746 h 2013279"/>
                    <a:gd name="connsiteX1098" fmla="*/ 2620269 w 2918007"/>
                    <a:gd name="connsiteY1098" fmla="*/ 933160 h 2013279"/>
                    <a:gd name="connsiteX1099" fmla="*/ 2620738 w 2918007"/>
                    <a:gd name="connsiteY1099" fmla="*/ 932277 h 2013279"/>
                    <a:gd name="connsiteX1100" fmla="*/ 2621067 w 2918007"/>
                    <a:gd name="connsiteY1100" fmla="*/ 930287 h 2013279"/>
                    <a:gd name="connsiteX1101" fmla="*/ 2625247 w 2918007"/>
                    <a:gd name="connsiteY1101" fmla="*/ 915223 h 2013279"/>
                    <a:gd name="connsiteX1102" fmla="*/ 2627243 w 2918007"/>
                    <a:gd name="connsiteY1102" fmla="*/ 892919 h 2013279"/>
                    <a:gd name="connsiteX1103" fmla="*/ 2629271 w 2918007"/>
                    <a:gd name="connsiteY1103" fmla="*/ 880646 h 2013279"/>
                    <a:gd name="connsiteX1104" fmla="*/ 2628988 w 2918007"/>
                    <a:gd name="connsiteY1104" fmla="*/ 873415 h 2013279"/>
                    <a:gd name="connsiteX1105" fmla="*/ 2629683 w 2918007"/>
                    <a:gd name="connsiteY1105" fmla="*/ 865648 h 2013279"/>
                    <a:gd name="connsiteX1106" fmla="*/ 2627538 w 2918007"/>
                    <a:gd name="connsiteY1106" fmla="*/ 836324 h 2013279"/>
                    <a:gd name="connsiteX1107" fmla="*/ 2626940 w 2918007"/>
                    <a:gd name="connsiteY1107" fmla="*/ 821050 h 2013279"/>
                    <a:gd name="connsiteX1108" fmla="*/ 2626106 w 2918007"/>
                    <a:gd name="connsiteY1108" fmla="*/ 816758 h 2013279"/>
                    <a:gd name="connsiteX1109" fmla="*/ 2625913 w 2918007"/>
                    <a:gd name="connsiteY1109" fmla="*/ 814118 h 2013279"/>
                    <a:gd name="connsiteX1110" fmla="*/ 2624988 w 2918007"/>
                    <a:gd name="connsiteY1110" fmla="*/ 811007 h 2013279"/>
                    <a:gd name="connsiteX1111" fmla="*/ 2621881 w 2918007"/>
                    <a:gd name="connsiteY1111" fmla="*/ 795028 h 2013279"/>
                    <a:gd name="connsiteX1112" fmla="*/ 2614323 w 2918007"/>
                    <a:gd name="connsiteY1112" fmla="*/ 775133 h 2013279"/>
                    <a:gd name="connsiteX1113" fmla="*/ 2601292 w 2918007"/>
                    <a:gd name="connsiteY1113" fmla="*/ 757855 h 2013279"/>
                    <a:gd name="connsiteX1114" fmla="*/ 694841 w 2918007"/>
                    <a:gd name="connsiteY1114" fmla="*/ 739577 h 2013279"/>
                    <a:gd name="connsiteX1115" fmla="*/ 681280 w 2918007"/>
                    <a:gd name="connsiteY1115" fmla="*/ 791141 h 2013279"/>
                    <a:gd name="connsiteX1116" fmla="*/ 684767 w 2918007"/>
                    <a:gd name="connsiteY1116" fmla="*/ 753642 h 2013279"/>
                    <a:gd name="connsiteX1117" fmla="*/ 694841 w 2918007"/>
                    <a:gd name="connsiteY1117" fmla="*/ 739577 h 2013279"/>
                    <a:gd name="connsiteX1118" fmla="*/ 1893175 w 2918007"/>
                    <a:gd name="connsiteY1118" fmla="*/ 725473 h 2013279"/>
                    <a:gd name="connsiteX1119" fmla="*/ 1879630 w 2918007"/>
                    <a:gd name="connsiteY1119" fmla="*/ 731521 h 2013279"/>
                    <a:gd name="connsiteX1120" fmla="*/ 1875135 w 2918007"/>
                    <a:gd name="connsiteY1120" fmla="*/ 734806 h 2013279"/>
                    <a:gd name="connsiteX1121" fmla="*/ 1893182 w 2918007"/>
                    <a:gd name="connsiteY1121" fmla="*/ 725470 h 2013279"/>
                    <a:gd name="connsiteX1122" fmla="*/ 1893182 w 2918007"/>
                    <a:gd name="connsiteY1122" fmla="*/ 725470 h 2013279"/>
                    <a:gd name="connsiteX1123" fmla="*/ 1900931 w 2918007"/>
                    <a:gd name="connsiteY1123" fmla="*/ 726618 h 2013279"/>
                    <a:gd name="connsiteX1124" fmla="*/ 1901143 w 2918007"/>
                    <a:gd name="connsiteY1124" fmla="*/ 740654 h 2013279"/>
                    <a:gd name="connsiteX1125" fmla="*/ 1861693 w 2918007"/>
                    <a:gd name="connsiteY1125" fmla="*/ 814537 h 2013279"/>
                    <a:gd name="connsiteX1126" fmla="*/ 1866697 w 2918007"/>
                    <a:gd name="connsiteY1126" fmla="*/ 839451 h 2013279"/>
                    <a:gd name="connsiteX1127" fmla="*/ 1865245 w 2918007"/>
                    <a:gd name="connsiteY1127" fmla="*/ 844744 h 2013279"/>
                    <a:gd name="connsiteX1128" fmla="*/ 1860015 w 2918007"/>
                    <a:gd name="connsiteY1128" fmla="*/ 852338 h 2013279"/>
                    <a:gd name="connsiteX1129" fmla="*/ 1836817 w 2918007"/>
                    <a:gd name="connsiteY1129" fmla="*/ 861117 h 2013279"/>
                    <a:gd name="connsiteX1130" fmla="*/ 1836816 w 2918007"/>
                    <a:gd name="connsiteY1130" fmla="*/ 861117 h 2013279"/>
                    <a:gd name="connsiteX1131" fmla="*/ 1836816 w 2918007"/>
                    <a:gd name="connsiteY1131" fmla="*/ 861117 h 2013279"/>
                    <a:gd name="connsiteX1132" fmla="*/ 1836817 w 2918007"/>
                    <a:gd name="connsiteY1132" fmla="*/ 861117 h 2013279"/>
                    <a:gd name="connsiteX1133" fmla="*/ 1856685 w 2918007"/>
                    <a:gd name="connsiteY1133" fmla="*/ 857173 h 2013279"/>
                    <a:gd name="connsiteX1134" fmla="*/ 1860015 w 2918007"/>
                    <a:gd name="connsiteY1134" fmla="*/ 852338 h 2013279"/>
                    <a:gd name="connsiteX1135" fmla="*/ 1863525 w 2918007"/>
                    <a:gd name="connsiteY1135" fmla="*/ 851009 h 2013279"/>
                    <a:gd name="connsiteX1136" fmla="*/ 1865245 w 2918007"/>
                    <a:gd name="connsiteY1136" fmla="*/ 844744 h 2013279"/>
                    <a:gd name="connsiteX1137" fmla="*/ 1867193 w 2918007"/>
                    <a:gd name="connsiteY1137" fmla="*/ 841916 h 2013279"/>
                    <a:gd name="connsiteX1138" fmla="*/ 1866697 w 2918007"/>
                    <a:gd name="connsiteY1138" fmla="*/ 839451 h 2013279"/>
                    <a:gd name="connsiteX1139" fmla="*/ 1867579 w 2918007"/>
                    <a:gd name="connsiteY1139" fmla="*/ 836239 h 2013279"/>
                    <a:gd name="connsiteX1140" fmla="*/ 1861694 w 2918007"/>
                    <a:gd name="connsiteY1140" fmla="*/ 814537 h 2013279"/>
                    <a:gd name="connsiteX1141" fmla="*/ 1901144 w 2918007"/>
                    <a:gd name="connsiteY1141" fmla="*/ 740654 h 2013279"/>
                    <a:gd name="connsiteX1142" fmla="*/ 1900932 w 2918007"/>
                    <a:gd name="connsiteY1142" fmla="*/ 726618 h 2013279"/>
                    <a:gd name="connsiteX1143" fmla="*/ 1893182 w 2918007"/>
                    <a:gd name="connsiteY1143" fmla="*/ 725470 h 2013279"/>
                    <a:gd name="connsiteX1144" fmla="*/ 2497207 w 2918007"/>
                    <a:gd name="connsiteY1144" fmla="*/ 706176 h 2013279"/>
                    <a:gd name="connsiteX1145" fmla="*/ 2497206 w 2918007"/>
                    <a:gd name="connsiteY1145" fmla="*/ 706176 h 2013279"/>
                    <a:gd name="connsiteX1146" fmla="*/ 2516440 w 2918007"/>
                    <a:gd name="connsiteY1146" fmla="*/ 715281 h 2013279"/>
                    <a:gd name="connsiteX1147" fmla="*/ 2516457 w 2918007"/>
                    <a:gd name="connsiteY1147" fmla="*/ 715317 h 2013279"/>
                    <a:gd name="connsiteX1148" fmla="*/ 2528152 w 2918007"/>
                    <a:gd name="connsiteY1148" fmla="*/ 741662 h 2013279"/>
                    <a:gd name="connsiteX1149" fmla="*/ 2530663 w 2918007"/>
                    <a:gd name="connsiteY1149" fmla="*/ 754192 h 2013279"/>
                    <a:gd name="connsiteX1150" fmla="*/ 2534590 w 2918007"/>
                    <a:gd name="connsiteY1150" fmla="*/ 777499 h 2013279"/>
                    <a:gd name="connsiteX1151" fmla="*/ 2538078 w 2918007"/>
                    <a:gd name="connsiteY1151" fmla="*/ 849229 h 2013279"/>
                    <a:gd name="connsiteX1152" fmla="*/ 2537954 w 2918007"/>
                    <a:gd name="connsiteY1152" fmla="*/ 868880 h 2013279"/>
                    <a:gd name="connsiteX1153" fmla="*/ 2537516 w 2918007"/>
                    <a:gd name="connsiteY1153" fmla="*/ 886031 h 2013279"/>
                    <a:gd name="connsiteX1154" fmla="*/ 2536418 w 2918007"/>
                    <a:gd name="connsiteY1154" fmla="*/ 910429 h 2013279"/>
                    <a:gd name="connsiteX1155" fmla="*/ 2535701 w 2918007"/>
                    <a:gd name="connsiteY1155" fmla="*/ 923568 h 2013279"/>
                    <a:gd name="connsiteX1156" fmla="*/ 2534321 w 2918007"/>
                    <a:gd name="connsiteY1156" fmla="*/ 942896 h 2013279"/>
                    <a:gd name="connsiteX1157" fmla="*/ 2533802 w 2918007"/>
                    <a:gd name="connsiteY1157" fmla="*/ 949758 h 2013279"/>
                    <a:gd name="connsiteX1158" fmla="*/ 2533020 w 2918007"/>
                    <a:gd name="connsiteY1158" fmla="*/ 958530 h 2013279"/>
                    <a:gd name="connsiteX1159" fmla="*/ 2532957 w 2918007"/>
                    <a:gd name="connsiteY1159" fmla="*/ 959223 h 2013279"/>
                    <a:gd name="connsiteX1160" fmla="*/ 2526793 w 2918007"/>
                    <a:gd name="connsiteY1160" fmla="*/ 1008478 h 2013279"/>
                    <a:gd name="connsiteX1161" fmla="*/ 2526794 w 2918007"/>
                    <a:gd name="connsiteY1161" fmla="*/ 1008477 h 2013279"/>
                    <a:gd name="connsiteX1162" fmla="*/ 2519474 w 2918007"/>
                    <a:gd name="connsiteY1162" fmla="*/ 996318 h 2013279"/>
                    <a:gd name="connsiteX1163" fmla="*/ 2532958 w 2918007"/>
                    <a:gd name="connsiteY1163" fmla="*/ 959223 h 2013279"/>
                    <a:gd name="connsiteX1164" fmla="*/ 2533020 w 2918007"/>
                    <a:gd name="connsiteY1164" fmla="*/ 958530 h 2013279"/>
                    <a:gd name="connsiteX1165" fmla="*/ 2533738 w 2918007"/>
                    <a:gd name="connsiteY1165" fmla="*/ 950607 h 2013279"/>
                    <a:gd name="connsiteX1166" fmla="*/ 2533802 w 2918007"/>
                    <a:gd name="connsiteY1166" fmla="*/ 949758 h 2013279"/>
                    <a:gd name="connsiteX1167" fmla="*/ 2533950 w 2918007"/>
                    <a:gd name="connsiteY1167" fmla="*/ 948097 h 2013279"/>
                    <a:gd name="connsiteX1168" fmla="*/ 2534321 w 2918007"/>
                    <a:gd name="connsiteY1168" fmla="*/ 942896 h 2013279"/>
                    <a:gd name="connsiteX1169" fmla="*/ 2535486 w 2918007"/>
                    <a:gd name="connsiteY1169" fmla="*/ 927504 h 2013279"/>
                    <a:gd name="connsiteX1170" fmla="*/ 2535701 w 2918007"/>
                    <a:gd name="connsiteY1170" fmla="*/ 923568 h 2013279"/>
                    <a:gd name="connsiteX1171" fmla="*/ 2536040 w 2918007"/>
                    <a:gd name="connsiteY1171" fmla="*/ 918818 h 2013279"/>
                    <a:gd name="connsiteX1172" fmla="*/ 2536418 w 2918007"/>
                    <a:gd name="connsiteY1172" fmla="*/ 910429 h 2013279"/>
                    <a:gd name="connsiteX1173" fmla="*/ 2537312 w 2918007"/>
                    <a:gd name="connsiteY1173" fmla="*/ 894032 h 2013279"/>
                    <a:gd name="connsiteX1174" fmla="*/ 2537516 w 2918007"/>
                    <a:gd name="connsiteY1174" fmla="*/ 886031 h 2013279"/>
                    <a:gd name="connsiteX1175" fmla="*/ 2537899 w 2918007"/>
                    <a:gd name="connsiteY1175" fmla="*/ 877534 h 2013279"/>
                    <a:gd name="connsiteX1176" fmla="*/ 2537954 w 2918007"/>
                    <a:gd name="connsiteY1176" fmla="*/ 868880 h 2013279"/>
                    <a:gd name="connsiteX1177" fmla="*/ 2538325 w 2918007"/>
                    <a:gd name="connsiteY1177" fmla="*/ 854310 h 2013279"/>
                    <a:gd name="connsiteX1178" fmla="*/ 2538078 w 2918007"/>
                    <a:gd name="connsiteY1178" fmla="*/ 849229 h 2013279"/>
                    <a:gd name="connsiteX1179" fmla="*/ 2538198 w 2918007"/>
                    <a:gd name="connsiteY1179" fmla="*/ 830391 h 2013279"/>
                    <a:gd name="connsiteX1180" fmla="*/ 2535607 w 2918007"/>
                    <a:gd name="connsiteY1180" fmla="*/ 783536 h 2013279"/>
                    <a:gd name="connsiteX1181" fmla="*/ 2534590 w 2918007"/>
                    <a:gd name="connsiteY1181" fmla="*/ 777499 h 2013279"/>
                    <a:gd name="connsiteX1182" fmla="*/ 2534351 w 2918007"/>
                    <a:gd name="connsiteY1182" fmla="*/ 772588 h 2013279"/>
                    <a:gd name="connsiteX1183" fmla="*/ 2530663 w 2918007"/>
                    <a:gd name="connsiteY1183" fmla="*/ 754192 h 2013279"/>
                    <a:gd name="connsiteX1184" fmla="*/ 2528798 w 2918007"/>
                    <a:gd name="connsiteY1184" fmla="*/ 743117 h 2013279"/>
                    <a:gd name="connsiteX1185" fmla="*/ 2528152 w 2918007"/>
                    <a:gd name="connsiteY1185" fmla="*/ 741662 h 2013279"/>
                    <a:gd name="connsiteX1186" fmla="*/ 2527583 w 2918007"/>
                    <a:gd name="connsiteY1186" fmla="*/ 738823 h 2013279"/>
                    <a:gd name="connsiteX1187" fmla="*/ 2516457 w 2918007"/>
                    <a:gd name="connsiteY1187" fmla="*/ 715317 h 2013279"/>
                    <a:gd name="connsiteX1188" fmla="*/ 2516441 w 2918007"/>
                    <a:gd name="connsiteY1188" fmla="*/ 715281 h 2013279"/>
                    <a:gd name="connsiteX1189" fmla="*/ 2497207 w 2918007"/>
                    <a:gd name="connsiteY1189" fmla="*/ 706176 h 2013279"/>
                    <a:gd name="connsiteX1190" fmla="*/ 1827791 w 2918007"/>
                    <a:gd name="connsiteY1190" fmla="*/ 682164 h 2013279"/>
                    <a:gd name="connsiteX1191" fmla="*/ 1764388 w 2918007"/>
                    <a:gd name="connsiteY1191" fmla="*/ 707022 h 2013279"/>
                    <a:gd name="connsiteX1192" fmla="*/ 1764375 w 2918007"/>
                    <a:gd name="connsiteY1192" fmla="*/ 707035 h 2013279"/>
                    <a:gd name="connsiteX1193" fmla="*/ 1730853 w 2918007"/>
                    <a:gd name="connsiteY1193" fmla="*/ 736298 h 2013279"/>
                    <a:gd name="connsiteX1194" fmla="*/ 1725215 w 2918007"/>
                    <a:gd name="connsiteY1194" fmla="*/ 743944 h 2013279"/>
                    <a:gd name="connsiteX1195" fmla="*/ 1721847 w 2918007"/>
                    <a:gd name="connsiteY1195" fmla="*/ 747119 h 2013279"/>
                    <a:gd name="connsiteX1196" fmla="*/ 1715744 w 2918007"/>
                    <a:gd name="connsiteY1196" fmla="*/ 756791 h 2013279"/>
                    <a:gd name="connsiteX1197" fmla="*/ 1706540 w 2918007"/>
                    <a:gd name="connsiteY1197" fmla="*/ 769274 h 2013279"/>
                    <a:gd name="connsiteX1198" fmla="*/ 1697088 w 2918007"/>
                    <a:gd name="connsiteY1198" fmla="*/ 786356 h 2013279"/>
                    <a:gd name="connsiteX1199" fmla="*/ 1694214 w 2918007"/>
                    <a:gd name="connsiteY1199" fmla="*/ 790910 h 2013279"/>
                    <a:gd name="connsiteX1200" fmla="*/ 1675539 w 2918007"/>
                    <a:gd name="connsiteY1200" fmla="*/ 826851 h 2013279"/>
                    <a:gd name="connsiteX1201" fmla="*/ 1621912 w 2918007"/>
                    <a:gd name="connsiteY1201" fmla="*/ 1018329 h 2013279"/>
                    <a:gd name="connsiteX1202" fmla="*/ 1649525 w 2918007"/>
                    <a:gd name="connsiteY1202" fmla="*/ 1035732 h 2013279"/>
                    <a:gd name="connsiteX1203" fmla="*/ 1649526 w 2918007"/>
                    <a:gd name="connsiteY1203" fmla="*/ 1035732 h 2013279"/>
                    <a:gd name="connsiteX1204" fmla="*/ 1635940 w 2918007"/>
                    <a:gd name="connsiteY1204" fmla="*/ 1032279 h 2013279"/>
                    <a:gd name="connsiteX1205" fmla="*/ 1621913 w 2918007"/>
                    <a:gd name="connsiteY1205" fmla="*/ 1018329 h 2013279"/>
                    <a:gd name="connsiteX1206" fmla="*/ 1675540 w 2918007"/>
                    <a:gd name="connsiteY1206" fmla="*/ 826851 h 2013279"/>
                    <a:gd name="connsiteX1207" fmla="*/ 1688939 w 2918007"/>
                    <a:gd name="connsiteY1207" fmla="*/ 801082 h 2013279"/>
                    <a:gd name="connsiteX1208" fmla="*/ 1697088 w 2918007"/>
                    <a:gd name="connsiteY1208" fmla="*/ 786356 h 2013279"/>
                    <a:gd name="connsiteX1209" fmla="*/ 1715744 w 2918007"/>
                    <a:gd name="connsiteY1209" fmla="*/ 756791 h 2013279"/>
                    <a:gd name="connsiteX1210" fmla="*/ 1725215 w 2918007"/>
                    <a:gd name="connsiteY1210" fmla="*/ 743944 h 2013279"/>
                    <a:gd name="connsiteX1211" fmla="*/ 1764375 w 2918007"/>
                    <a:gd name="connsiteY1211" fmla="*/ 707035 h 2013279"/>
                    <a:gd name="connsiteX1212" fmla="*/ 1764389 w 2918007"/>
                    <a:gd name="connsiteY1212" fmla="*/ 707022 h 2013279"/>
                    <a:gd name="connsiteX1213" fmla="*/ 1827792 w 2918007"/>
                    <a:gd name="connsiteY1213" fmla="*/ 682164 h 2013279"/>
                    <a:gd name="connsiteX1214" fmla="*/ 904630 w 2918007"/>
                    <a:gd name="connsiteY1214" fmla="*/ 655795 h 2013279"/>
                    <a:gd name="connsiteX1215" fmla="*/ 904630 w 2918007"/>
                    <a:gd name="connsiteY1215" fmla="*/ 655795 h 2013279"/>
                    <a:gd name="connsiteX1216" fmla="*/ 926583 w 2918007"/>
                    <a:gd name="connsiteY1216" fmla="*/ 658258 h 2013279"/>
                    <a:gd name="connsiteX1217" fmla="*/ 929404 w 2918007"/>
                    <a:gd name="connsiteY1217" fmla="*/ 658574 h 2013279"/>
                    <a:gd name="connsiteX1218" fmla="*/ 929404 w 2918007"/>
                    <a:gd name="connsiteY1218" fmla="*/ 658574 h 2013279"/>
                    <a:gd name="connsiteX1219" fmla="*/ 929405 w 2918007"/>
                    <a:gd name="connsiteY1219" fmla="*/ 658574 h 2013279"/>
                    <a:gd name="connsiteX1220" fmla="*/ 934312 w 2918007"/>
                    <a:gd name="connsiteY1220" fmla="*/ 660700 h 2013279"/>
                    <a:gd name="connsiteX1221" fmla="*/ 961127 w 2918007"/>
                    <a:gd name="connsiteY1221" fmla="*/ 672313 h 2013279"/>
                    <a:gd name="connsiteX1222" fmla="*/ 950648 w 2918007"/>
                    <a:gd name="connsiteY1222" fmla="*/ 772670 h 2013279"/>
                    <a:gd name="connsiteX1223" fmla="*/ 883643 w 2918007"/>
                    <a:gd name="connsiteY1223" fmla="*/ 955183 h 2013279"/>
                    <a:gd name="connsiteX1224" fmla="*/ 950649 w 2918007"/>
                    <a:gd name="connsiteY1224" fmla="*/ 772670 h 2013279"/>
                    <a:gd name="connsiteX1225" fmla="*/ 961128 w 2918007"/>
                    <a:gd name="connsiteY1225" fmla="*/ 672313 h 2013279"/>
                    <a:gd name="connsiteX1226" fmla="*/ 934312 w 2918007"/>
                    <a:gd name="connsiteY1226" fmla="*/ 660700 h 2013279"/>
                    <a:gd name="connsiteX1227" fmla="*/ 929404 w 2918007"/>
                    <a:gd name="connsiteY1227" fmla="*/ 658574 h 2013279"/>
                    <a:gd name="connsiteX1228" fmla="*/ 926583 w 2918007"/>
                    <a:gd name="connsiteY1228" fmla="*/ 658258 h 2013279"/>
                    <a:gd name="connsiteX1229" fmla="*/ 747235 w 2918007"/>
                    <a:gd name="connsiteY1229" fmla="*/ 648917 h 2013279"/>
                    <a:gd name="connsiteX1230" fmla="*/ 794428 w 2918007"/>
                    <a:gd name="connsiteY1230" fmla="*/ 650062 h 2013279"/>
                    <a:gd name="connsiteX1231" fmla="*/ 794431 w 2918007"/>
                    <a:gd name="connsiteY1231" fmla="*/ 650063 h 2013279"/>
                    <a:gd name="connsiteX1232" fmla="*/ 816358 w 2918007"/>
                    <a:gd name="connsiteY1232" fmla="*/ 661873 h 2013279"/>
                    <a:gd name="connsiteX1233" fmla="*/ 819492 w 2918007"/>
                    <a:gd name="connsiteY1233" fmla="*/ 667756 h 2013279"/>
                    <a:gd name="connsiteX1234" fmla="*/ 822468 w 2918007"/>
                    <a:gd name="connsiteY1234" fmla="*/ 685939 h 2013279"/>
                    <a:gd name="connsiteX1235" fmla="*/ 821846 w 2918007"/>
                    <a:gd name="connsiteY1235" fmla="*/ 694791 h 2013279"/>
                    <a:gd name="connsiteX1236" fmla="*/ 810726 w 2918007"/>
                    <a:gd name="connsiteY1236" fmla="*/ 733262 h 2013279"/>
                    <a:gd name="connsiteX1237" fmla="*/ 810724 w 2918007"/>
                    <a:gd name="connsiteY1237" fmla="*/ 733266 h 2013279"/>
                    <a:gd name="connsiteX1238" fmla="*/ 803790 w 2918007"/>
                    <a:gd name="connsiteY1238" fmla="*/ 795065 h 2013279"/>
                    <a:gd name="connsiteX1239" fmla="*/ 799918 w 2918007"/>
                    <a:gd name="connsiteY1239" fmla="*/ 774757 h 2013279"/>
                    <a:gd name="connsiteX1240" fmla="*/ 810724 w 2918007"/>
                    <a:gd name="connsiteY1240" fmla="*/ 733266 h 2013279"/>
                    <a:gd name="connsiteX1241" fmla="*/ 810726 w 2918007"/>
                    <a:gd name="connsiteY1241" fmla="*/ 733262 h 2013279"/>
                    <a:gd name="connsiteX1242" fmla="*/ 821522 w 2918007"/>
                    <a:gd name="connsiteY1242" fmla="*/ 699401 h 2013279"/>
                    <a:gd name="connsiteX1243" fmla="*/ 821846 w 2918007"/>
                    <a:gd name="connsiteY1243" fmla="*/ 694791 h 2013279"/>
                    <a:gd name="connsiteX1244" fmla="*/ 823168 w 2918007"/>
                    <a:gd name="connsiteY1244" fmla="*/ 690216 h 2013279"/>
                    <a:gd name="connsiteX1245" fmla="*/ 822468 w 2918007"/>
                    <a:gd name="connsiteY1245" fmla="*/ 685939 h 2013279"/>
                    <a:gd name="connsiteX1246" fmla="*/ 823250 w 2918007"/>
                    <a:gd name="connsiteY1246" fmla="*/ 674813 h 2013279"/>
                    <a:gd name="connsiteX1247" fmla="*/ 819492 w 2918007"/>
                    <a:gd name="connsiteY1247" fmla="*/ 667756 h 2013279"/>
                    <a:gd name="connsiteX1248" fmla="*/ 818738 w 2918007"/>
                    <a:gd name="connsiteY1248" fmla="*/ 663155 h 2013279"/>
                    <a:gd name="connsiteX1249" fmla="*/ 816358 w 2918007"/>
                    <a:gd name="connsiteY1249" fmla="*/ 661873 h 2013279"/>
                    <a:gd name="connsiteX1250" fmla="*/ 814642 w 2918007"/>
                    <a:gd name="connsiteY1250" fmla="*/ 658651 h 2013279"/>
                    <a:gd name="connsiteX1251" fmla="*/ 794431 w 2918007"/>
                    <a:gd name="connsiteY1251" fmla="*/ 650063 h 2013279"/>
                    <a:gd name="connsiteX1252" fmla="*/ 794429 w 2918007"/>
                    <a:gd name="connsiteY1252" fmla="*/ 650062 h 2013279"/>
                    <a:gd name="connsiteX1253" fmla="*/ 747235 w 2918007"/>
                    <a:gd name="connsiteY1253" fmla="*/ 648917 h 2013279"/>
                    <a:gd name="connsiteX1254" fmla="*/ 605308 w 2918007"/>
                    <a:gd name="connsiteY1254" fmla="*/ 621442 h 2013279"/>
                    <a:gd name="connsiteX1255" fmla="*/ 623338 w 2918007"/>
                    <a:gd name="connsiteY1255" fmla="*/ 735729 h 2013279"/>
                    <a:gd name="connsiteX1256" fmla="*/ 612367 w 2918007"/>
                    <a:gd name="connsiteY1256" fmla="*/ 781432 h 2013279"/>
                    <a:gd name="connsiteX1257" fmla="*/ 611205 w 2918007"/>
                    <a:gd name="connsiteY1257" fmla="*/ 788025 h 2013279"/>
                    <a:gd name="connsiteX1258" fmla="*/ 609855 w 2918007"/>
                    <a:gd name="connsiteY1258" fmla="*/ 793844 h 2013279"/>
                    <a:gd name="connsiteX1259" fmla="*/ 609150 w 2918007"/>
                    <a:gd name="connsiteY1259" fmla="*/ 799675 h 2013279"/>
                    <a:gd name="connsiteX1260" fmla="*/ 606565 w 2918007"/>
                    <a:gd name="connsiteY1260" fmla="*/ 814334 h 2013279"/>
                    <a:gd name="connsiteX1261" fmla="*/ 606327 w 2918007"/>
                    <a:gd name="connsiteY1261" fmla="*/ 823046 h 2013279"/>
                    <a:gd name="connsiteX1262" fmla="*/ 605616 w 2918007"/>
                    <a:gd name="connsiteY1262" fmla="*/ 828929 h 2013279"/>
                    <a:gd name="connsiteX1263" fmla="*/ 606137 w 2918007"/>
                    <a:gd name="connsiteY1263" fmla="*/ 830017 h 2013279"/>
                    <a:gd name="connsiteX1264" fmla="*/ 606029 w 2918007"/>
                    <a:gd name="connsiteY1264" fmla="*/ 833973 h 2013279"/>
                    <a:gd name="connsiteX1265" fmla="*/ 610856 w 2918007"/>
                    <a:gd name="connsiteY1265" fmla="*/ 839886 h 2013279"/>
                    <a:gd name="connsiteX1266" fmla="*/ 610856 w 2918007"/>
                    <a:gd name="connsiteY1266" fmla="*/ 839886 h 2013279"/>
                    <a:gd name="connsiteX1267" fmla="*/ 606137 w 2918007"/>
                    <a:gd name="connsiteY1267" fmla="*/ 830017 h 2013279"/>
                    <a:gd name="connsiteX1268" fmla="*/ 606327 w 2918007"/>
                    <a:gd name="connsiteY1268" fmla="*/ 823046 h 2013279"/>
                    <a:gd name="connsiteX1269" fmla="*/ 609150 w 2918007"/>
                    <a:gd name="connsiteY1269" fmla="*/ 799675 h 2013279"/>
                    <a:gd name="connsiteX1270" fmla="*/ 611205 w 2918007"/>
                    <a:gd name="connsiteY1270" fmla="*/ 788025 h 2013279"/>
                    <a:gd name="connsiteX1271" fmla="*/ 623338 w 2918007"/>
                    <a:gd name="connsiteY1271" fmla="*/ 735729 h 2013279"/>
                    <a:gd name="connsiteX1272" fmla="*/ 605308 w 2918007"/>
                    <a:gd name="connsiteY1272" fmla="*/ 621442 h 2013279"/>
                    <a:gd name="connsiteX1273" fmla="*/ 2307354 w 2918007"/>
                    <a:gd name="connsiteY1273" fmla="*/ 604048 h 2013279"/>
                    <a:gd name="connsiteX1274" fmla="*/ 2323977 w 2918007"/>
                    <a:gd name="connsiteY1274" fmla="*/ 605924 h 2013279"/>
                    <a:gd name="connsiteX1275" fmla="*/ 2330777 w 2918007"/>
                    <a:gd name="connsiteY1275" fmla="*/ 607050 h 2013279"/>
                    <a:gd name="connsiteX1276" fmla="*/ 2257424 w 2918007"/>
                    <a:gd name="connsiteY1276" fmla="*/ 652611 h 2013279"/>
                    <a:gd name="connsiteX1277" fmla="*/ 2229686 w 2918007"/>
                    <a:gd name="connsiteY1277" fmla="*/ 868102 h 2013279"/>
                    <a:gd name="connsiteX1278" fmla="*/ 2233507 w 2918007"/>
                    <a:gd name="connsiteY1278" fmla="*/ 895610 h 2013279"/>
                    <a:gd name="connsiteX1279" fmla="*/ 2234832 w 2918007"/>
                    <a:gd name="connsiteY1279" fmla="*/ 901179 h 2013279"/>
                    <a:gd name="connsiteX1280" fmla="*/ 2235148 w 2918007"/>
                    <a:gd name="connsiteY1280" fmla="*/ 903215 h 2013279"/>
                    <a:gd name="connsiteX1281" fmla="*/ 2238020 w 2918007"/>
                    <a:gd name="connsiteY1281" fmla="*/ 914586 h 2013279"/>
                    <a:gd name="connsiteX1282" fmla="*/ 2238408 w 2918007"/>
                    <a:gd name="connsiteY1282" fmla="*/ 916219 h 2013279"/>
                    <a:gd name="connsiteX1283" fmla="*/ 2241215 w 2918007"/>
                    <a:gd name="connsiteY1283" fmla="*/ 939271 h 2013279"/>
                    <a:gd name="connsiteX1284" fmla="*/ 2229687 w 2918007"/>
                    <a:gd name="connsiteY1284" fmla="*/ 943215 h 2013279"/>
                    <a:gd name="connsiteX1285" fmla="*/ 2229687 w 2918007"/>
                    <a:gd name="connsiteY1285" fmla="*/ 943215 h 2013279"/>
                    <a:gd name="connsiteX1286" fmla="*/ 2241014 w 2918007"/>
                    <a:gd name="connsiteY1286" fmla="*/ 926438 h 2013279"/>
                    <a:gd name="connsiteX1287" fmla="*/ 2238020 w 2918007"/>
                    <a:gd name="connsiteY1287" fmla="*/ 914586 h 2013279"/>
                    <a:gd name="connsiteX1288" fmla="*/ 2234832 w 2918007"/>
                    <a:gd name="connsiteY1288" fmla="*/ 901179 h 2013279"/>
                    <a:gd name="connsiteX1289" fmla="*/ 2229687 w 2918007"/>
                    <a:gd name="connsiteY1289" fmla="*/ 868102 h 2013279"/>
                    <a:gd name="connsiteX1290" fmla="*/ 2257425 w 2918007"/>
                    <a:gd name="connsiteY1290" fmla="*/ 652611 h 2013279"/>
                    <a:gd name="connsiteX1291" fmla="*/ 2330778 w 2918007"/>
                    <a:gd name="connsiteY1291" fmla="*/ 607050 h 2013279"/>
                    <a:gd name="connsiteX1292" fmla="*/ 2307354 w 2918007"/>
                    <a:gd name="connsiteY1292" fmla="*/ 604048 h 2013279"/>
                    <a:gd name="connsiteX1293" fmla="*/ 726277 w 2918007"/>
                    <a:gd name="connsiteY1293" fmla="*/ 595968 h 2013279"/>
                    <a:gd name="connsiteX1294" fmla="*/ 722665 w 2918007"/>
                    <a:gd name="connsiteY1294" fmla="*/ 600691 h 2013279"/>
                    <a:gd name="connsiteX1295" fmla="*/ 722662 w 2918007"/>
                    <a:gd name="connsiteY1295" fmla="*/ 600695 h 2013279"/>
                    <a:gd name="connsiteX1296" fmla="*/ 711337 w 2918007"/>
                    <a:gd name="connsiteY1296" fmla="*/ 613602 h 2013279"/>
                    <a:gd name="connsiteX1297" fmla="*/ 683745 w 2918007"/>
                    <a:gd name="connsiteY1297" fmla="*/ 637835 h 2013279"/>
                    <a:gd name="connsiteX1298" fmla="*/ 706683 w 2918007"/>
                    <a:gd name="connsiteY1298" fmla="*/ 618906 h 2013279"/>
                    <a:gd name="connsiteX1299" fmla="*/ 711337 w 2918007"/>
                    <a:gd name="connsiteY1299" fmla="*/ 613602 h 2013279"/>
                    <a:gd name="connsiteX1300" fmla="*/ 713102 w 2918007"/>
                    <a:gd name="connsiteY1300" fmla="*/ 612053 h 2013279"/>
                    <a:gd name="connsiteX1301" fmla="*/ 722662 w 2918007"/>
                    <a:gd name="connsiteY1301" fmla="*/ 600695 h 2013279"/>
                    <a:gd name="connsiteX1302" fmla="*/ 722666 w 2918007"/>
                    <a:gd name="connsiteY1302" fmla="*/ 600691 h 2013279"/>
                    <a:gd name="connsiteX1303" fmla="*/ 1932811 w 2918007"/>
                    <a:gd name="connsiteY1303" fmla="*/ 591889 h 2013279"/>
                    <a:gd name="connsiteX1304" fmla="*/ 1873405 w 2918007"/>
                    <a:gd name="connsiteY1304" fmla="*/ 632909 h 2013279"/>
                    <a:gd name="connsiteX1305" fmla="*/ 1859953 w 2918007"/>
                    <a:gd name="connsiteY1305" fmla="*/ 663548 h 2013279"/>
                    <a:gd name="connsiteX1306" fmla="*/ 1855690 w 2918007"/>
                    <a:gd name="connsiteY1306" fmla="*/ 669208 h 2013279"/>
                    <a:gd name="connsiteX1307" fmla="*/ 1845833 w 2918007"/>
                    <a:gd name="connsiteY1307" fmla="*/ 678556 h 2013279"/>
                    <a:gd name="connsiteX1308" fmla="*/ 1842261 w 2918007"/>
                    <a:gd name="connsiteY1308" fmla="*/ 680770 h 2013279"/>
                    <a:gd name="connsiteX1309" fmla="*/ 1832405 w 2918007"/>
                    <a:gd name="connsiteY1309" fmla="*/ 683039 h 2013279"/>
                    <a:gd name="connsiteX1310" fmla="*/ 1832405 w 2918007"/>
                    <a:gd name="connsiteY1310" fmla="*/ 683039 h 2013279"/>
                    <a:gd name="connsiteX1311" fmla="*/ 1840571 w 2918007"/>
                    <a:gd name="connsiteY1311" fmla="*/ 681818 h 2013279"/>
                    <a:gd name="connsiteX1312" fmla="*/ 1842261 w 2918007"/>
                    <a:gd name="connsiteY1312" fmla="*/ 680770 h 2013279"/>
                    <a:gd name="connsiteX1313" fmla="*/ 1843895 w 2918007"/>
                    <a:gd name="connsiteY1313" fmla="*/ 680394 h 2013279"/>
                    <a:gd name="connsiteX1314" fmla="*/ 1845833 w 2918007"/>
                    <a:gd name="connsiteY1314" fmla="*/ 678556 h 2013279"/>
                    <a:gd name="connsiteX1315" fmla="*/ 1851118 w 2918007"/>
                    <a:gd name="connsiteY1315" fmla="*/ 675279 h 2013279"/>
                    <a:gd name="connsiteX1316" fmla="*/ 1855690 w 2918007"/>
                    <a:gd name="connsiteY1316" fmla="*/ 669208 h 2013279"/>
                    <a:gd name="connsiteX1317" fmla="*/ 1858736 w 2918007"/>
                    <a:gd name="connsiteY1317" fmla="*/ 666320 h 2013279"/>
                    <a:gd name="connsiteX1318" fmla="*/ 1859953 w 2918007"/>
                    <a:gd name="connsiteY1318" fmla="*/ 663548 h 2013279"/>
                    <a:gd name="connsiteX1319" fmla="*/ 1862559 w 2918007"/>
                    <a:gd name="connsiteY1319" fmla="*/ 660089 h 2013279"/>
                    <a:gd name="connsiteX1320" fmla="*/ 1873406 w 2918007"/>
                    <a:gd name="connsiteY1320" fmla="*/ 632909 h 2013279"/>
                    <a:gd name="connsiteX1321" fmla="*/ 1897185 w 2918007"/>
                    <a:gd name="connsiteY1321" fmla="*/ 600768 h 2013279"/>
                    <a:gd name="connsiteX1322" fmla="*/ 1932811 w 2918007"/>
                    <a:gd name="connsiteY1322" fmla="*/ 591889 h 2013279"/>
                    <a:gd name="connsiteX1323" fmla="*/ 451361 w 2918007"/>
                    <a:gd name="connsiteY1323" fmla="*/ 579960 h 2013279"/>
                    <a:gd name="connsiteX1324" fmla="*/ 431422 w 2918007"/>
                    <a:gd name="connsiteY1324" fmla="*/ 581574 h 2013279"/>
                    <a:gd name="connsiteX1325" fmla="*/ 431423 w 2918007"/>
                    <a:gd name="connsiteY1325" fmla="*/ 581574 h 2013279"/>
                    <a:gd name="connsiteX1326" fmla="*/ 537889 w 2918007"/>
                    <a:gd name="connsiteY1326" fmla="*/ 574419 h 2013279"/>
                    <a:gd name="connsiteX1327" fmla="*/ 557065 w 2918007"/>
                    <a:gd name="connsiteY1327" fmla="*/ 577228 h 2013279"/>
                    <a:gd name="connsiteX1328" fmla="*/ 580806 w 2918007"/>
                    <a:gd name="connsiteY1328" fmla="*/ 595968 h 2013279"/>
                    <a:gd name="connsiteX1329" fmla="*/ 537889 w 2918007"/>
                    <a:gd name="connsiteY1329" fmla="*/ 574419 h 2013279"/>
                    <a:gd name="connsiteX1330" fmla="*/ 773740 w 2918007"/>
                    <a:gd name="connsiteY1330" fmla="*/ 569493 h 2013279"/>
                    <a:gd name="connsiteX1331" fmla="*/ 774875 w 2918007"/>
                    <a:gd name="connsiteY1331" fmla="*/ 574803 h 2013279"/>
                    <a:gd name="connsiteX1332" fmla="*/ 775099 w 2918007"/>
                    <a:gd name="connsiteY1332" fmla="*/ 578074 h 2013279"/>
                    <a:gd name="connsiteX1333" fmla="*/ 774153 w 2918007"/>
                    <a:gd name="connsiteY1333" fmla="*/ 587305 h 2013279"/>
                    <a:gd name="connsiteX1334" fmla="*/ 772800 w 2918007"/>
                    <a:gd name="connsiteY1334" fmla="*/ 591350 h 2013279"/>
                    <a:gd name="connsiteX1335" fmla="*/ 760478 w 2918007"/>
                    <a:gd name="connsiteY1335" fmla="*/ 600662 h 2013279"/>
                    <a:gd name="connsiteX1336" fmla="*/ 771949 w 2918007"/>
                    <a:gd name="connsiteY1336" fmla="*/ 593893 h 2013279"/>
                    <a:gd name="connsiteX1337" fmla="*/ 772800 w 2918007"/>
                    <a:gd name="connsiteY1337" fmla="*/ 591350 h 2013279"/>
                    <a:gd name="connsiteX1338" fmla="*/ 773817 w 2918007"/>
                    <a:gd name="connsiteY1338" fmla="*/ 590580 h 2013279"/>
                    <a:gd name="connsiteX1339" fmla="*/ 774153 w 2918007"/>
                    <a:gd name="connsiteY1339" fmla="*/ 587305 h 2013279"/>
                    <a:gd name="connsiteX1340" fmla="*/ 775463 w 2918007"/>
                    <a:gd name="connsiteY1340" fmla="*/ 583389 h 2013279"/>
                    <a:gd name="connsiteX1341" fmla="*/ 775099 w 2918007"/>
                    <a:gd name="connsiteY1341" fmla="*/ 578074 h 2013279"/>
                    <a:gd name="connsiteX1342" fmla="*/ 775252 w 2918007"/>
                    <a:gd name="connsiteY1342" fmla="*/ 576573 h 2013279"/>
                    <a:gd name="connsiteX1343" fmla="*/ 774875 w 2918007"/>
                    <a:gd name="connsiteY1343" fmla="*/ 574803 h 2013279"/>
                    <a:gd name="connsiteX1344" fmla="*/ 774801 w 2918007"/>
                    <a:gd name="connsiteY1344" fmla="*/ 573730 h 2013279"/>
                    <a:gd name="connsiteX1345" fmla="*/ 773740 w 2918007"/>
                    <a:gd name="connsiteY1345" fmla="*/ 569493 h 2013279"/>
                    <a:gd name="connsiteX1346" fmla="*/ 390953 w 2918007"/>
                    <a:gd name="connsiteY1346" fmla="*/ 527011 h 2013279"/>
                    <a:gd name="connsiteX1347" fmla="*/ 335246 w 2918007"/>
                    <a:gd name="connsiteY1347" fmla="*/ 586809 h 2013279"/>
                    <a:gd name="connsiteX1348" fmla="*/ 327799 w 2918007"/>
                    <a:gd name="connsiteY1348" fmla="*/ 599892 h 2013279"/>
                    <a:gd name="connsiteX1349" fmla="*/ 325383 w 2918007"/>
                    <a:gd name="connsiteY1349" fmla="*/ 603400 h 2013279"/>
                    <a:gd name="connsiteX1350" fmla="*/ 319755 w 2918007"/>
                    <a:gd name="connsiteY1350" fmla="*/ 614021 h 2013279"/>
                    <a:gd name="connsiteX1351" fmla="*/ 317880 w 2918007"/>
                    <a:gd name="connsiteY1351" fmla="*/ 617315 h 2013279"/>
                    <a:gd name="connsiteX1352" fmla="*/ 315820 w 2918007"/>
                    <a:gd name="connsiteY1352" fmla="*/ 621448 h 2013279"/>
                    <a:gd name="connsiteX1353" fmla="*/ 315131 w 2918007"/>
                    <a:gd name="connsiteY1353" fmla="*/ 622747 h 2013279"/>
                    <a:gd name="connsiteX1354" fmla="*/ 314090 w 2918007"/>
                    <a:gd name="connsiteY1354" fmla="*/ 624918 h 2013279"/>
                    <a:gd name="connsiteX1355" fmla="*/ 313109 w 2918007"/>
                    <a:gd name="connsiteY1355" fmla="*/ 626885 h 2013279"/>
                    <a:gd name="connsiteX1356" fmla="*/ 311437 w 2918007"/>
                    <a:gd name="connsiteY1356" fmla="*/ 630446 h 2013279"/>
                    <a:gd name="connsiteX1357" fmla="*/ 259043 w 2918007"/>
                    <a:gd name="connsiteY1357" fmla="*/ 756662 h 2013279"/>
                    <a:gd name="connsiteX1358" fmla="*/ 259012 w 2918007"/>
                    <a:gd name="connsiteY1358" fmla="*/ 756691 h 2013279"/>
                    <a:gd name="connsiteX1359" fmla="*/ 206741 w 2918007"/>
                    <a:gd name="connsiteY1359" fmla="*/ 803126 h 2013279"/>
                    <a:gd name="connsiteX1360" fmla="*/ 203351 w 2918007"/>
                    <a:gd name="connsiteY1360" fmla="*/ 807716 h 2013279"/>
                    <a:gd name="connsiteX1361" fmla="*/ 200581 w 2918007"/>
                    <a:gd name="connsiteY1361" fmla="*/ 810256 h 2013279"/>
                    <a:gd name="connsiteX1362" fmla="*/ 188925 w 2918007"/>
                    <a:gd name="connsiteY1362" fmla="*/ 827247 h 2013279"/>
                    <a:gd name="connsiteX1363" fmla="*/ 170002 w 2918007"/>
                    <a:gd name="connsiteY1363" fmla="*/ 852866 h 2013279"/>
                    <a:gd name="connsiteX1364" fmla="*/ 165453 w 2918007"/>
                    <a:gd name="connsiteY1364" fmla="*/ 861463 h 2013279"/>
                    <a:gd name="connsiteX1365" fmla="*/ 162113 w 2918007"/>
                    <a:gd name="connsiteY1365" fmla="*/ 866331 h 2013279"/>
                    <a:gd name="connsiteX1366" fmla="*/ 154938 w 2918007"/>
                    <a:gd name="connsiteY1366" fmla="*/ 881335 h 2013279"/>
                    <a:gd name="connsiteX1367" fmla="*/ 147044 w 2918007"/>
                    <a:gd name="connsiteY1367" fmla="*/ 896253 h 2013279"/>
                    <a:gd name="connsiteX1368" fmla="*/ 143176 w 2918007"/>
                    <a:gd name="connsiteY1368" fmla="*/ 905929 h 2013279"/>
                    <a:gd name="connsiteX1369" fmla="*/ 140982 w 2918007"/>
                    <a:gd name="connsiteY1369" fmla="*/ 910517 h 2013279"/>
                    <a:gd name="connsiteX1370" fmla="*/ 134529 w 2918007"/>
                    <a:gd name="connsiteY1370" fmla="*/ 928439 h 2013279"/>
                    <a:gd name="connsiteX1371" fmla="*/ 134530 w 2918007"/>
                    <a:gd name="connsiteY1371" fmla="*/ 928438 h 2013279"/>
                    <a:gd name="connsiteX1372" fmla="*/ 136088 w 2918007"/>
                    <a:gd name="connsiteY1372" fmla="*/ 923659 h 2013279"/>
                    <a:gd name="connsiteX1373" fmla="*/ 143176 w 2918007"/>
                    <a:gd name="connsiteY1373" fmla="*/ 905929 h 2013279"/>
                    <a:gd name="connsiteX1374" fmla="*/ 154938 w 2918007"/>
                    <a:gd name="connsiteY1374" fmla="*/ 881335 h 2013279"/>
                    <a:gd name="connsiteX1375" fmla="*/ 165453 w 2918007"/>
                    <a:gd name="connsiteY1375" fmla="*/ 861463 h 2013279"/>
                    <a:gd name="connsiteX1376" fmla="*/ 188925 w 2918007"/>
                    <a:gd name="connsiteY1376" fmla="*/ 827247 h 2013279"/>
                    <a:gd name="connsiteX1377" fmla="*/ 203351 w 2918007"/>
                    <a:gd name="connsiteY1377" fmla="*/ 807716 h 2013279"/>
                    <a:gd name="connsiteX1378" fmla="*/ 259012 w 2918007"/>
                    <a:gd name="connsiteY1378" fmla="*/ 756691 h 2013279"/>
                    <a:gd name="connsiteX1379" fmla="*/ 259044 w 2918007"/>
                    <a:gd name="connsiteY1379" fmla="*/ 756662 h 2013279"/>
                    <a:gd name="connsiteX1380" fmla="*/ 311438 w 2918007"/>
                    <a:gd name="connsiteY1380" fmla="*/ 630446 h 2013279"/>
                    <a:gd name="connsiteX1381" fmla="*/ 314090 w 2918007"/>
                    <a:gd name="connsiteY1381" fmla="*/ 624918 h 2013279"/>
                    <a:gd name="connsiteX1382" fmla="*/ 315820 w 2918007"/>
                    <a:gd name="connsiteY1382" fmla="*/ 621448 h 2013279"/>
                    <a:gd name="connsiteX1383" fmla="*/ 319755 w 2918007"/>
                    <a:gd name="connsiteY1383" fmla="*/ 614021 h 2013279"/>
                    <a:gd name="connsiteX1384" fmla="*/ 327799 w 2918007"/>
                    <a:gd name="connsiteY1384" fmla="*/ 599892 h 2013279"/>
                    <a:gd name="connsiteX1385" fmla="*/ 360587 w 2918007"/>
                    <a:gd name="connsiteY1385" fmla="*/ 552264 h 2013279"/>
                    <a:gd name="connsiteX1386" fmla="*/ 390953 w 2918007"/>
                    <a:gd name="connsiteY1386" fmla="*/ 527012 h 2013279"/>
                    <a:gd name="connsiteX1387" fmla="*/ 2482913 w 2918007"/>
                    <a:gd name="connsiteY1387" fmla="*/ 510050 h 2013279"/>
                    <a:gd name="connsiteX1388" fmla="*/ 2459605 w 2918007"/>
                    <a:gd name="connsiteY1388" fmla="*/ 512234 h 2013279"/>
                    <a:gd name="connsiteX1389" fmla="*/ 2415840 w 2918007"/>
                    <a:gd name="connsiteY1389" fmla="*/ 650764 h 2013279"/>
                    <a:gd name="connsiteX1390" fmla="*/ 2463303 w 2918007"/>
                    <a:gd name="connsiteY1390" fmla="*/ 846552 h 2013279"/>
                    <a:gd name="connsiteX1391" fmla="*/ 2463292 w 2918007"/>
                    <a:gd name="connsiteY1391" fmla="*/ 846603 h 2013279"/>
                    <a:gd name="connsiteX1392" fmla="*/ 2453259 w 2918007"/>
                    <a:gd name="connsiteY1392" fmla="*/ 887244 h 2013279"/>
                    <a:gd name="connsiteX1393" fmla="*/ 2450799 w 2918007"/>
                    <a:gd name="connsiteY1393" fmla="*/ 894743 h 2013279"/>
                    <a:gd name="connsiteX1394" fmla="*/ 2441577 w 2918007"/>
                    <a:gd name="connsiteY1394" fmla="*/ 915485 h 2013279"/>
                    <a:gd name="connsiteX1395" fmla="*/ 2441568 w 2918007"/>
                    <a:gd name="connsiteY1395" fmla="*/ 915503 h 2013279"/>
                    <a:gd name="connsiteX1396" fmla="*/ 2441561 w 2918007"/>
                    <a:gd name="connsiteY1396" fmla="*/ 915510 h 2013279"/>
                    <a:gd name="connsiteX1397" fmla="*/ 2433896 w 2918007"/>
                    <a:gd name="connsiteY1397" fmla="*/ 922911 h 2013279"/>
                    <a:gd name="connsiteX1398" fmla="*/ 2425684 w 2918007"/>
                    <a:gd name="connsiteY1398" fmla="*/ 924388 h 2013279"/>
                    <a:gd name="connsiteX1399" fmla="*/ 2425684 w 2918007"/>
                    <a:gd name="connsiteY1399" fmla="*/ 924388 h 2013279"/>
                    <a:gd name="connsiteX1400" fmla="*/ 2432432 w 2918007"/>
                    <a:gd name="connsiteY1400" fmla="*/ 924325 h 2013279"/>
                    <a:gd name="connsiteX1401" fmla="*/ 2433896 w 2918007"/>
                    <a:gd name="connsiteY1401" fmla="*/ 922911 h 2013279"/>
                    <a:gd name="connsiteX1402" fmla="*/ 2435257 w 2918007"/>
                    <a:gd name="connsiteY1402" fmla="*/ 922666 h 2013279"/>
                    <a:gd name="connsiteX1403" fmla="*/ 2441561 w 2918007"/>
                    <a:gd name="connsiteY1403" fmla="*/ 915510 h 2013279"/>
                    <a:gd name="connsiteX1404" fmla="*/ 2441569 w 2918007"/>
                    <a:gd name="connsiteY1404" fmla="*/ 915503 h 2013279"/>
                    <a:gd name="connsiteX1405" fmla="*/ 2441577 w 2918007"/>
                    <a:gd name="connsiteY1405" fmla="*/ 915485 h 2013279"/>
                    <a:gd name="connsiteX1406" fmla="*/ 2448529 w 2918007"/>
                    <a:gd name="connsiteY1406" fmla="*/ 901666 h 2013279"/>
                    <a:gd name="connsiteX1407" fmla="*/ 2450799 w 2918007"/>
                    <a:gd name="connsiteY1407" fmla="*/ 894743 h 2013279"/>
                    <a:gd name="connsiteX1408" fmla="*/ 2452168 w 2918007"/>
                    <a:gd name="connsiteY1408" fmla="*/ 891665 h 2013279"/>
                    <a:gd name="connsiteX1409" fmla="*/ 2453259 w 2918007"/>
                    <a:gd name="connsiteY1409" fmla="*/ 887244 h 2013279"/>
                    <a:gd name="connsiteX1410" fmla="*/ 2455865 w 2918007"/>
                    <a:gd name="connsiteY1410" fmla="*/ 879300 h 2013279"/>
                    <a:gd name="connsiteX1411" fmla="*/ 2463292 w 2918007"/>
                    <a:gd name="connsiteY1411" fmla="*/ 846603 h 2013279"/>
                    <a:gd name="connsiteX1412" fmla="*/ 2463304 w 2918007"/>
                    <a:gd name="connsiteY1412" fmla="*/ 846552 h 2013279"/>
                    <a:gd name="connsiteX1413" fmla="*/ 2415841 w 2918007"/>
                    <a:gd name="connsiteY1413" fmla="*/ 650764 h 2013279"/>
                    <a:gd name="connsiteX1414" fmla="*/ 2459606 w 2918007"/>
                    <a:gd name="connsiteY1414" fmla="*/ 512234 h 2013279"/>
                    <a:gd name="connsiteX1415" fmla="*/ 2482913 w 2918007"/>
                    <a:gd name="connsiteY1415" fmla="*/ 510050 h 2013279"/>
                    <a:gd name="connsiteX1416" fmla="*/ 924143 w 2918007"/>
                    <a:gd name="connsiteY1416" fmla="*/ 503617 h 2013279"/>
                    <a:gd name="connsiteX1417" fmla="*/ 924671 w 2918007"/>
                    <a:gd name="connsiteY1417" fmla="*/ 535113 h 2013279"/>
                    <a:gd name="connsiteX1418" fmla="*/ 922723 w 2918007"/>
                    <a:gd name="connsiteY1418" fmla="*/ 546340 h 2013279"/>
                    <a:gd name="connsiteX1419" fmla="*/ 916921 w 2918007"/>
                    <a:gd name="connsiteY1419" fmla="*/ 571367 h 2013279"/>
                    <a:gd name="connsiteX1420" fmla="*/ 912178 w 2918007"/>
                    <a:gd name="connsiteY1420" fmla="*/ 583579 h 2013279"/>
                    <a:gd name="connsiteX1421" fmla="*/ 901596 w 2918007"/>
                    <a:gd name="connsiteY1421" fmla="*/ 602588 h 2013279"/>
                    <a:gd name="connsiteX1422" fmla="*/ 891880 w 2918007"/>
                    <a:gd name="connsiteY1422" fmla="*/ 614081 h 2013279"/>
                    <a:gd name="connsiteX1423" fmla="*/ 888291 w 2918007"/>
                    <a:gd name="connsiteY1423" fmla="*/ 616775 h 2013279"/>
                    <a:gd name="connsiteX1424" fmla="*/ 872308 w 2918007"/>
                    <a:gd name="connsiteY1424" fmla="*/ 620413 h 2013279"/>
                    <a:gd name="connsiteX1425" fmla="*/ 885791 w 2918007"/>
                    <a:gd name="connsiteY1425" fmla="*/ 618650 h 2013279"/>
                    <a:gd name="connsiteX1426" fmla="*/ 888291 w 2918007"/>
                    <a:gd name="connsiteY1426" fmla="*/ 616775 h 2013279"/>
                    <a:gd name="connsiteX1427" fmla="*/ 889916 w 2918007"/>
                    <a:gd name="connsiteY1427" fmla="*/ 616405 h 2013279"/>
                    <a:gd name="connsiteX1428" fmla="*/ 891880 w 2918007"/>
                    <a:gd name="connsiteY1428" fmla="*/ 614081 h 2013279"/>
                    <a:gd name="connsiteX1429" fmla="*/ 897578 w 2918007"/>
                    <a:gd name="connsiteY1429" fmla="*/ 609805 h 2013279"/>
                    <a:gd name="connsiteX1430" fmla="*/ 901596 w 2918007"/>
                    <a:gd name="connsiteY1430" fmla="*/ 602588 h 2013279"/>
                    <a:gd name="connsiteX1431" fmla="*/ 907516 w 2918007"/>
                    <a:gd name="connsiteY1431" fmla="*/ 595584 h 2013279"/>
                    <a:gd name="connsiteX1432" fmla="*/ 912178 w 2918007"/>
                    <a:gd name="connsiteY1432" fmla="*/ 583579 h 2013279"/>
                    <a:gd name="connsiteX1433" fmla="*/ 915454 w 2918007"/>
                    <a:gd name="connsiteY1433" fmla="*/ 577696 h 2013279"/>
                    <a:gd name="connsiteX1434" fmla="*/ 916921 w 2918007"/>
                    <a:gd name="connsiteY1434" fmla="*/ 571367 h 2013279"/>
                    <a:gd name="connsiteX1435" fmla="*/ 919558 w 2918007"/>
                    <a:gd name="connsiteY1435" fmla="*/ 564576 h 2013279"/>
                    <a:gd name="connsiteX1436" fmla="*/ 922723 w 2918007"/>
                    <a:gd name="connsiteY1436" fmla="*/ 546340 h 2013279"/>
                    <a:gd name="connsiteX1437" fmla="*/ 924715 w 2918007"/>
                    <a:gd name="connsiteY1437" fmla="*/ 537745 h 2013279"/>
                    <a:gd name="connsiteX1438" fmla="*/ 924671 w 2918007"/>
                    <a:gd name="connsiteY1438" fmla="*/ 535113 h 2013279"/>
                    <a:gd name="connsiteX1439" fmla="*/ 925335 w 2918007"/>
                    <a:gd name="connsiteY1439" fmla="*/ 531284 h 2013279"/>
                    <a:gd name="connsiteX1440" fmla="*/ 1014140 w 2918007"/>
                    <a:gd name="connsiteY1440" fmla="*/ 479603 h 2013279"/>
                    <a:gd name="connsiteX1441" fmla="*/ 1014140 w 2918007"/>
                    <a:gd name="connsiteY1441" fmla="*/ 479603 h 2013279"/>
                    <a:gd name="connsiteX1442" fmla="*/ 1040596 w 2918007"/>
                    <a:gd name="connsiteY1442" fmla="*/ 497891 h 2013279"/>
                    <a:gd name="connsiteX1443" fmla="*/ 1040600 w 2918007"/>
                    <a:gd name="connsiteY1443" fmla="*/ 497903 h 2013279"/>
                    <a:gd name="connsiteX1444" fmla="*/ 1049394 w 2918007"/>
                    <a:gd name="connsiteY1444" fmla="*/ 527843 h 2013279"/>
                    <a:gd name="connsiteX1445" fmla="*/ 1050160 w 2918007"/>
                    <a:gd name="connsiteY1445" fmla="*/ 537563 h 2013279"/>
                    <a:gd name="connsiteX1446" fmla="*/ 1050268 w 2918007"/>
                    <a:gd name="connsiteY1446" fmla="*/ 557925 h 2013279"/>
                    <a:gd name="connsiteX1447" fmla="*/ 1049828 w 2918007"/>
                    <a:gd name="connsiteY1447" fmla="*/ 565554 h 2013279"/>
                    <a:gd name="connsiteX1448" fmla="*/ 1049438 w 2918007"/>
                    <a:gd name="connsiteY1448" fmla="*/ 569236 h 2013279"/>
                    <a:gd name="connsiteX1449" fmla="*/ 1048657 w 2918007"/>
                    <a:gd name="connsiteY1449" fmla="*/ 575035 h 2013279"/>
                    <a:gd name="connsiteX1450" fmla="*/ 1027083 w 2918007"/>
                    <a:gd name="connsiteY1450" fmla="*/ 680317 h 2013279"/>
                    <a:gd name="connsiteX1451" fmla="*/ 1090573 w 2918007"/>
                    <a:gd name="connsiteY1451" fmla="*/ 901964 h 2013279"/>
                    <a:gd name="connsiteX1452" fmla="*/ 1090577 w 2918007"/>
                    <a:gd name="connsiteY1452" fmla="*/ 902036 h 2013279"/>
                    <a:gd name="connsiteX1453" fmla="*/ 1093248 w 2918007"/>
                    <a:gd name="connsiteY1453" fmla="*/ 961372 h 2013279"/>
                    <a:gd name="connsiteX1454" fmla="*/ 1094078 w 2918007"/>
                    <a:gd name="connsiteY1454" fmla="*/ 966130 h 2013279"/>
                    <a:gd name="connsiteX1455" fmla="*/ 1094307 w 2918007"/>
                    <a:gd name="connsiteY1455" fmla="*/ 970326 h 2013279"/>
                    <a:gd name="connsiteX1456" fmla="*/ 1097240 w 2918007"/>
                    <a:gd name="connsiteY1456" fmla="*/ 984245 h 2013279"/>
                    <a:gd name="connsiteX1457" fmla="*/ 1101953 w 2918007"/>
                    <a:gd name="connsiteY1457" fmla="*/ 1011247 h 2013279"/>
                    <a:gd name="connsiteX1458" fmla="*/ 1104609 w 2918007"/>
                    <a:gd name="connsiteY1458" fmla="*/ 1019219 h 2013279"/>
                    <a:gd name="connsiteX1459" fmla="*/ 1106013 w 2918007"/>
                    <a:gd name="connsiteY1459" fmla="*/ 1025879 h 2013279"/>
                    <a:gd name="connsiteX1460" fmla="*/ 1110362 w 2918007"/>
                    <a:gd name="connsiteY1460" fmla="*/ 1036484 h 2013279"/>
                    <a:gd name="connsiteX1461" fmla="*/ 1115637 w 2918007"/>
                    <a:gd name="connsiteY1461" fmla="*/ 1052317 h 2013279"/>
                    <a:gd name="connsiteX1462" fmla="*/ 1120896 w 2918007"/>
                    <a:gd name="connsiteY1462" fmla="*/ 1062173 h 2013279"/>
                    <a:gd name="connsiteX1463" fmla="*/ 1124014 w 2918007"/>
                    <a:gd name="connsiteY1463" fmla="*/ 1069778 h 2013279"/>
                    <a:gd name="connsiteX1464" fmla="*/ 1128443 w 2918007"/>
                    <a:gd name="connsiteY1464" fmla="*/ 1076316 h 2013279"/>
                    <a:gd name="connsiteX1465" fmla="*/ 1133243 w 2918007"/>
                    <a:gd name="connsiteY1465" fmla="*/ 1085310 h 2013279"/>
                    <a:gd name="connsiteX1466" fmla="*/ 1137662 w 2918007"/>
                    <a:gd name="connsiteY1466" fmla="*/ 1089926 h 2013279"/>
                    <a:gd name="connsiteX1467" fmla="*/ 1146638 w 2918007"/>
                    <a:gd name="connsiteY1467" fmla="*/ 1103177 h 2013279"/>
                    <a:gd name="connsiteX1468" fmla="*/ 1172210 w 2918007"/>
                    <a:gd name="connsiteY1468" fmla="*/ 1127233 h 2013279"/>
                    <a:gd name="connsiteX1469" fmla="*/ 1174910 w 2918007"/>
                    <a:gd name="connsiteY1469" fmla="*/ 1128829 h 2013279"/>
                    <a:gd name="connsiteX1470" fmla="*/ 1176007 w 2918007"/>
                    <a:gd name="connsiteY1470" fmla="*/ 1129974 h 2013279"/>
                    <a:gd name="connsiteX1471" fmla="*/ 1179808 w 2918007"/>
                    <a:gd name="connsiteY1471" fmla="*/ 1131724 h 2013279"/>
                    <a:gd name="connsiteX1472" fmla="*/ 1199055 w 2918007"/>
                    <a:gd name="connsiteY1472" fmla="*/ 1143099 h 2013279"/>
                    <a:gd name="connsiteX1473" fmla="*/ 1210075 w 2918007"/>
                    <a:gd name="connsiteY1473" fmla="*/ 1145656 h 2013279"/>
                    <a:gd name="connsiteX1474" fmla="*/ 1221810 w 2918007"/>
                    <a:gd name="connsiteY1474" fmla="*/ 1151058 h 2013279"/>
                    <a:gd name="connsiteX1475" fmla="*/ 1249867 w 2918007"/>
                    <a:gd name="connsiteY1475" fmla="*/ 1154887 h 2013279"/>
                    <a:gd name="connsiteX1476" fmla="*/ 1249867 w 2918007"/>
                    <a:gd name="connsiteY1476" fmla="*/ 1154888 h 2013279"/>
                    <a:gd name="connsiteX1477" fmla="*/ 1249868 w 2918007"/>
                    <a:gd name="connsiteY1477" fmla="*/ 1154888 h 2013279"/>
                    <a:gd name="connsiteX1478" fmla="*/ 1249867 w 2918007"/>
                    <a:gd name="connsiteY1478" fmla="*/ 1154887 h 2013279"/>
                    <a:gd name="connsiteX1479" fmla="*/ 1210075 w 2918007"/>
                    <a:gd name="connsiteY1479" fmla="*/ 1145656 h 2013279"/>
                    <a:gd name="connsiteX1480" fmla="*/ 1179808 w 2918007"/>
                    <a:gd name="connsiteY1480" fmla="*/ 1131724 h 2013279"/>
                    <a:gd name="connsiteX1481" fmla="*/ 1174910 w 2918007"/>
                    <a:gd name="connsiteY1481" fmla="*/ 1128829 h 2013279"/>
                    <a:gd name="connsiteX1482" fmla="*/ 1137662 w 2918007"/>
                    <a:gd name="connsiteY1482" fmla="*/ 1089926 h 2013279"/>
                    <a:gd name="connsiteX1483" fmla="*/ 1128443 w 2918007"/>
                    <a:gd name="connsiteY1483" fmla="*/ 1076316 h 2013279"/>
                    <a:gd name="connsiteX1484" fmla="*/ 1120896 w 2918007"/>
                    <a:gd name="connsiteY1484" fmla="*/ 1062173 h 2013279"/>
                    <a:gd name="connsiteX1485" fmla="*/ 1110362 w 2918007"/>
                    <a:gd name="connsiteY1485" fmla="*/ 1036484 h 2013279"/>
                    <a:gd name="connsiteX1486" fmla="*/ 1104609 w 2918007"/>
                    <a:gd name="connsiteY1486" fmla="*/ 1019219 h 2013279"/>
                    <a:gd name="connsiteX1487" fmla="*/ 1097240 w 2918007"/>
                    <a:gd name="connsiteY1487" fmla="*/ 984245 h 2013279"/>
                    <a:gd name="connsiteX1488" fmla="*/ 1094078 w 2918007"/>
                    <a:gd name="connsiteY1488" fmla="*/ 966130 h 2013279"/>
                    <a:gd name="connsiteX1489" fmla="*/ 1090577 w 2918007"/>
                    <a:gd name="connsiteY1489" fmla="*/ 902036 h 2013279"/>
                    <a:gd name="connsiteX1490" fmla="*/ 1090574 w 2918007"/>
                    <a:gd name="connsiteY1490" fmla="*/ 901964 h 2013279"/>
                    <a:gd name="connsiteX1491" fmla="*/ 1027084 w 2918007"/>
                    <a:gd name="connsiteY1491" fmla="*/ 680317 h 2013279"/>
                    <a:gd name="connsiteX1492" fmla="*/ 1048658 w 2918007"/>
                    <a:gd name="connsiteY1492" fmla="*/ 575035 h 2013279"/>
                    <a:gd name="connsiteX1493" fmla="*/ 1049222 w 2918007"/>
                    <a:gd name="connsiteY1493" fmla="*/ 571263 h 2013279"/>
                    <a:gd name="connsiteX1494" fmla="*/ 1049438 w 2918007"/>
                    <a:gd name="connsiteY1494" fmla="*/ 569236 h 2013279"/>
                    <a:gd name="connsiteX1495" fmla="*/ 1049750 w 2918007"/>
                    <a:gd name="connsiteY1495" fmla="*/ 566914 h 2013279"/>
                    <a:gd name="connsiteX1496" fmla="*/ 1049828 w 2918007"/>
                    <a:gd name="connsiteY1496" fmla="*/ 565554 h 2013279"/>
                    <a:gd name="connsiteX1497" fmla="*/ 1050285 w 2918007"/>
                    <a:gd name="connsiteY1497" fmla="*/ 561249 h 2013279"/>
                    <a:gd name="connsiteX1498" fmla="*/ 1050268 w 2918007"/>
                    <a:gd name="connsiteY1498" fmla="*/ 557925 h 2013279"/>
                    <a:gd name="connsiteX1499" fmla="*/ 1050900 w 2918007"/>
                    <a:gd name="connsiteY1499" fmla="*/ 546950 h 2013279"/>
                    <a:gd name="connsiteX1500" fmla="*/ 1050160 w 2918007"/>
                    <a:gd name="connsiteY1500" fmla="*/ 537563 h 2013279"/>
                    <a:gd name="connsiteX1501" fmla="*/ 1050122 w 2918007"/>
                    <a:gd name="connsiteY1501" fmla="*/ 530320 h 2013279"/>
                    <a:gd name="connsiteX1502" fmla="*/ 1049394 w 2918007"/>
                    <a:gd name="connsiteY1502" fmla="*/ 527843 h 2013279"/>
                    <a:gd name="connsiteX1503" fmla="*/ 1048913 w 2918007"/>
                    <a:gd name="connsiteY1503" fmla="*/ 521743 h 2013279"/>
                    <a:gd name="connsiteX1504" fmla="*/ 1040600 w 2918007"/>
                    <a:gd name="connsiteY1504" fmla="*/ 497903 h 2013279"/>
                    <a:gd name="connsiteX1505" fmla="*/ 1040597 w 2918007"/>
                    <a:gd name="connsiteY1505" fmla="*/ 497891 h 2013279"/>
                    <a:gd name="connsiteX1506" fmla="*/ 1014140 w 2918007"/>
                    <a:gd name="connsiteY1506" fmla="*/ 479603 h 2013279"/>
                    <a:gd name="connsiteX1507" fmla="*/ 2005933 w 2918007"/>
                    <a:gd name="connsiteY1507" fmla="*/ 437121 h 2013279"/>
                    <a:gd name="connsiteX1508" fmla="*/ 2005933 w 2918007"/>
                    <a:gd name="connsiteY1508" fmla="*/ 437121 h 2013279"/>
                    <a:gd name="connsiteX1509" fmla="*/ 2024244 w 2918007"/>
                    <a:gd name="connsiteY1509" fmla="*/ 442561 h 2013279"/>
                    <a:gd name="connsiteX1510" fmla="*/ 2049537 w 2918007"/>
                    <a:gd name="connsiteY1510" fmla="*/ 466329 h 2013279"/>
                    <a:gd name="connsiteX1511" fmla="*/ 2069847 w 2918007"/>
                    <a:gd name="connsiteY1511" fmla="*/ 494202 h 2013279"/>
                    <a:gd name="connsiteX1512" fmla="*/ 2081254 w 2918007"/>
                    <a:gd name="connsiteY1512" fmla="*/ 512574 h 2013279"/>
                    <a:gd name="connsiteX1513" fmla="*/ 2097459 w 2918007"/>
                    <a:gd name="connsiteY1513" fmla="*/ 548567 h 2013279"/>
                    <a:gd name="connsiteX1514" fmla="*/ 2104426 w 2918007"/>
                    <a:gd name="connsiteY1514" fmla="*/ 565629 h 2013279"/>
                    <a:gd name="connsiteX1515" fmla="*/ 2113178 w 2918007"/>
                    <a:gd name="connsiteY1515" fmla="*/ 610697 h 2013279"/>
                    <a:gd name="connsiteX1516" fmla="*/ 2113186 w 2918007"/>
                    <a:gd name="connsiteY1516" fmla="*/ 610744 h 2013279"/>
                    <a:gd name="connsiteX1517" fmla="*/ 2131062 w 2918007"/>
                    <a:gd name="connsiteY1517" fmla="*/ 714180 h 2013279"/>
                    <a:gd name="connsiteX1518" fmla="*/ 2150787 w 2918007"/>
                    <a:gd name="connsiteY1518" fmla="*/ 731419 h 2013279"/>
                    <a:gd name="connsiteX1519" fmla="*/ 2101474 w 2918007"/>
                    <a:gd name="connsiteY1519" fmla="*/ 747427 h 2013279"/>
                    <a:gd name="connsiteX1520" fmla="*/ 1952921 w 2918007"/>
                    <a:gd name="connsiteY1520" fmla="*/ 907505 h 2013279"/>
                    <a:gd name="connsiteX1521" fmla="*/ 1928881 w 2918007"/>
                    <a:gd name="connsiteY1521" fmla="*/ 978925 h 2013279"/>
                    <a:gd name="connsiteX1522" fmla="*/ 2073736 w 2918007"/>
                    <a:gd name="connsiteY1522" fmla="*/ 1060196 h 2013279"/>
                    <a:gd name="connsiteX1523" fmla="*/ 2073743 w 2918007"/>
                    <a:gd name="connsiteY1523" fmla="*/ 1060198 h 2013279"/>
                    <a:gd name="connsiteX1524" fmla="*/ 2097783 w 2918007"/>
                    <a:gd name="connsiteY1524" fmla="*/ 1066644 h 2013279"/>
                    <a:gd name="connsiteX1525" fmla="*/ 2100829 w 2918007"/>
                    <a:gd name="connsiteY1525" fmla="*/ 1068805 h 2013279"/>
                    <a:gd name="connsiteX1526" fmla="*/ 2103045 w 2918007"/>
                    <a:gd name="connsiteY1526" fmla="*/ 1072843 h 2013279"/>
                    <a:gd name="connsiteX1527" fmla="*/ 2098094 w 2918007"/>
                    <a:gd name="connsiteY1527" fmla="*/ 1081062 h 2013279"/>
                    <a:gd name="connsiteX1528" fmla="*/ 2093461 w 2918007"/>
                    <a:gd name="connsiteY1528" fmla="*/ 1083592 h 2013279"/>
                    <a:gd name="connsiteX1529" fmla="*/ 2093462 w 2918007"/>
                    <a:gd name="connsiteY1529" fmla="*/ 1083592 h 2013279"/>
                    <a:gd name="connsiteX1530" fmla="*/ 2104172 w 2918007"/>
                    <a:gd name="connsiteY1530" fmla="*/ 1074895 h 2013279"/>
                    <a:gd name="connsiteX1531" fmla="*/ 2103045 w 2918007"/>
                    <a:gd name="connsiteY1531" fmla="*/ 1072843 h 2013279"/>
                    <a:gd name="connsiteX1532" fmla="*/ 2104086 w 2918007"/>
                    <a:gd name="connsiteY1532" fmla="*/ 1071116 h 2013279"/>
                    <a:gd name="connsiteX1533" fmla="*/ 2100829 w 2918007"/>
                    <a:gd name="connsiteY1533" fmla="*/ 1068805 h 2013279"/>
                    <a:gd name="connsiteX1534" fmla="*/ 2099963 w 2918007"/>
                    <a:gd name="connsiteY1534" fmla="*/ 1067228 h 2013279"/>
                    <a:gd name="connsiteX1535" fmla="*/ 2097783 w 2918007"/>
                    <a:gd name="connsiteY1535" fmla="*/ 1066644 h 2013279"/>
                    <a:gd name="connsiteX1536" fmla="*/ 2095928 w 2918007"/>
                    <a:gd name="connsiteY1536" fmla="*/ 1065327 h 2013279"/>
                    <a:gd name="connsiteX1537" fmla="*/ 2073743 w 2918007"/>
                    <a:gd name="connsiteY1537" fmla="*/ 1060198 h 2013279"/>
                    <a:gd name="connsiteX1538" fmla="*/ 2073737 w 2918007"/>
                    <a:gd name="connsiteY1538" fmla="*/ 1060196 h 2013279"/>
                    <a:gd name="connsiteX1539" fmla="*/ 1928882 w 2918007"/>
                    <a:gd name="connsiteY1539" fmla="*/ 978925 h 2013279"/>
                    <a:gd name="connsiteX1540" fmla="*/ 1952922 w 2918007"/>
                    <a:gd name="connsiteY1540" fmla="*/ 907505 h 2013279"/>
                    <a:gd name="connsiteX1541" fmla="*/ 2101475 w 2918007"/>
                    <a:gd name="connsiteY1541" fmla="*/ 747427 h 2013279"/>
                    <a:gd name="connsiteX1542" fmla="*/ 2150788 w 2918007"/>
                    <a:gd name="connsiteY1542" fmla="*/ 731419 h 2013279"/>
                    <a:gd name="connsiteX1543" fmla="*/ 2131063 w 2918007"/>
                    <a:gd name="connsiteY1543" fmla="*/ 714180 h 2013279"/>
                    <a:gd name="connsiteX1544" fmla="*/ 2113187 w 2918007"/>
                    <a:gd name="connsiteY1544" fmla="*/ 610744 h 2013279"/>
                    <a:gd name="connsiteX1545" fmla="*/ 2113178 w 2918007"/>
                    <a:gd name="connsiteY1545" fmla="*/ 610697 h 2013279"/>
                    <a:gd name="connsiteX1546" fmla="*/ 2106098 w 2918007"/>
                    <a:gd name="connsiteY1546" fmla="*/ 569726 h 2013279"/>
                    <a:gd name="connsiteX1547" fmla="*/ 2104426 w 2918007"/>
                    <a:gd name="connsiteY1547" fmla="*/ 565629 h 2013279"/>
                    <a:gd name="connsiteX1548" fmla="*/ 2103883 w 2918007"/>
                    <a:gd name="connsiteY1548" fmla="*/ 562836 h 2013279"/>
                    <a:gd name="connsiteX1549" fmla="*/ 2097459 w 2918007"/>
                    <a:gd name="connsiteY1549" fmla="*/ 548567 h 2013279"/>
                    <a:gd name="connsiteX1550" fmla="*/ 2085660 w 2918007"/>
                    <a:gd name="connsiteY1550" fmla="*/ 519670 h 2013279"/>
                    <a:gd name="connsiteX1551" fmla="*/ 2081254 w 2918007"/>
                    <a:gd name="connsiteY1551" fmla="*/ 512574 h 2013279"/>
                    <a:gd name="connsiteX1552" fmla="*/ 2078052 w 2918007"/>
                    <a:gd name="connsiteY1552" fmla="*/ 505462 h 2013279"/>
                    <a:gd name="connsiteX1553" fmla="*/ 2069847 w 2918007"/>
                    <a:gd name="connsiteY1553" fmla="*/ 494202 h 2013279"/>
                    <a:gd name="connsiteX1554" fmla="*/ 2056749 w 2918007"/>
                    <a:gd name="connsiteY1554" fmla="*/ 473106 h 2013279"/>
                    <a:gd name="connsiteX1555" fmla="*/ 2049537 w 2918007"/>
                    <a:gd name="connsiteY1555" fmla="*/ 466329 h 2013279"/>
                    <a:gd name="connsiteX1556" fmla="*/ 2042975 w 2918007"/>
                    <a:gd name="connsiteY1556" fmla="*/ 457323 h 2013279"/>
                    <a:gd name="connsiteX1557" fmla="*/ 2005933 w 2918007"/>
                    <a:gd name="connsiteY1557" fmla="*/ 437121 h 2013279"/>
                    <a:gd name="connsiteX1558" fmla="*/ 702237 w 2918007"/>
                    <a:gd name="connsiteY1558" fmla="*/ 416803 h 2013279"/>
                    <a:gd name="connsiteX1559" fmla="*/ 705907 w 2918007"/>
                    <a:gd name="connsiteY1559" fmla="*/ 417178 h 2013279"/>
                    <a:gd name="connsiteX1560" fmla="*/ 705909 w 2918007"/>
                    <a:gd name="connsiteY1560" fmla="*/ 417180 h 2013279"/>
                    <a:gd name="connsiteX1561" fmla="*/ 712474 w 2918007"/>
                    <a:gd name="connsiteY1561" fmla="*/ 422995 h 2013279"/>
                    <a:gd name="connsiteX1562" fmla="*/ 714429 w 2918007"/>
                    <a:gd name="connsiteY1562" fmla="*/ 426794 h 2013279"/>
                    <a:gd name="connsiteX1563" fmla="*/ 718821 w 2918007"/>
                    <a:gd name="connsiteY1563" fmla="*/ 441180 h 2013279"/>
                    <a:gd name="connsiteX1564" fmla="*/ 720598 w 2918007"/>
                    <a:gd name="connsiteY1564" fmla="*/ 451547 h 2013279"/>
                    <a:gd name="connsiteX1565" fmla="*/ 721049 w 2918007"/>
                    <a:gd name="connsiteY1565" fmla="*/ 457921 h 2013279"/>
                    <a:gd name="connsiteX1566" fmla="*/ 720729 w 2918007"/>
                    <a:gd name="connsiteY1566" fmla="*/ 490685 h 2013279"/>
                    <a:gd name="connsiteX1567" fmla="*/ 721528 w 2918007"/>
                    <a:gd name="connsiteY1567" fmla="*/ 464707 h 2013279"/>
                    <a:gd name="connsiteX1568" fmla="*/ 721049 w 2918007"/>
                    <a:gd name="connsiteY1568" fmla="*/ 457921 h 2013279"/>
                    <a:gd name="connsiteX1569" fmla="*/ 721083 w 2918007"/>
                    <a:gd name="connsiteY1569" fmla="*/ 454374 h 2013279"/>
                    <a:gd name="connsiteX1570" fmla="*/ 720598 w 2918007"/>
                    <a:gd name="connsiteY1570" fmla="*/ 451547 h 2013279"/>
                    <a:gd name="connsiteX1571" fmla="*/ 720181 w 2918007"/>
                    <a:gd name="connsiteY1571" fmla="*/ 445634 h 2013279"/>
                    <a:gd name="connsiteX1572" fmla="*/ 718821 w 2918007"/>
                    <a:gd name="connsiteY1572" fmla="*/ 441180 h 2013279"/>
                    <a:gd name="connsiteX1573" fmla="*/ 717317 w 2918007"/>
                    <a:gd name="connsiteY1573" fmla="*/ 432406 h 2013279"/>
                    <a:gd name="connsiteX1574" fmla="*/ 714429 w 2918007"/>
                    <a:gd name="connsiteY1574" fmla="*/ 426794 h 2013279"/>
                    <a:gd name="connsiteX1575" fmla="*/ 713564 w 2918007"/>
                    <a:gd name="connsiteY1575" fmla="*/ 423960 h 2013279"/>
                    <a:gd name="connsiteX1576" fmla="*/ 712474 w 2918007"/>
                    <a:gd name="connsiteY1576" fmla="*/ 422995 h 2013279"/>
                    <a:gd name="connsiteX1577" fmla="*/ 711551 w 2918007"/>
                    <a:gd name="connsiteY1577" fmla="*/ 421200 h 2013279"/>
                    <a:gd name="connsiteX1578" fmla="*/ 705909 w 2918007"/>
                    <a:gd name="connsiteY1578" fmla="*/ 417180 h 2013279"/>
                    <a:gd name="connsiteX1579" fmla="*/ 705907 w 2918007"/>
                    <a:gd name="connsiteY1579" fmla="*/ 417178 h 2013279"/>
                    <a:gd name="connsiteX1580" fmla="*/ 702237 w 2918007"/>
                    <a:gd name="connsiteY1580" fmla="*/ 416803 h 2013279"/>
                    <a:gd name="connsiteX1581" fmla="*/ 2390433 w 2918007"/>
                    <a:gd name="connsiteY1581" fmla="*/ 412599 h 2013279"/>
                    <a:gd name="connsiteX1582" fmla="*/ 2350501 w 2918007"/>
                    <a:gd name="connsiteY1582" fmla="*/ 422960 h 2013279"/>
                    <a:gd name="connsiteX1583" fmla="*/ 2295025 w 2918007"/>
                    <a:gd name="connsiteY1583" fmla="*/ 553486 h 2013279"/>
                    <a:gd name="connsiteX1584" fmla="*/ 2295000 w 2918007"/>
                    <a:gd name="connsiteY1584" fmla="*/ 553516 h 2013279"/>
                    <a:gd name="connsiteX1585" fmla="*/ 2275528 w 2918007"/>
                    <a:gd name="connsiteY1585" fmla="*/ 576033 h 2013279"/>
                    <a:gd name="connsiteX1586" fmla="*/ 2273410 w 2918007"/>
                    <a:gd name="connsiteY1586" fmla="*/ 579494 h 2013279"/>
                    <a:gd name="connsiteX1587" fmla="*/ 2271448 w 2918007"/>
                    <a:gd name="connsiteY1587" fmla="*/ 581855 h 2013279"/>
                    <a:gd name="connsiteX1588" fmla="*/ 2269925 w 2918007"/>
                    <a:gd name="connsiteY1588" fmla="*/ 585188 h 2013279"/>
                    <a:gd name="connsiteX1589" fmla="*/ 2266204 w 2918007"/>
                    <a:gd name="connsiteY1589" fmla="*/ 591267 h 2013279"/>
                    <a:gd name="connsiteX1590" fmla="*/ 2266031 w 2918007"/>
                    <a:gd name="connsiteY1590" fmla="*/ 593710 h 2013279"/>
                    <a:gd name="connsiteX1591" fmla="*/ 2264051 w 2918007"/>
                    <a:gd name="connsiteY1591" fmla="*/ 598046 h 2013279"/>
                    <a:gd name="connsiteX1592" fmla="*/ 2267287 w 2918007"/>
                    <a:gd name="connsiteY1592" fmla="*/ 607050 h 2013279"/>
                    <a:gd name="connsiteX1593" fmla="*/ 2267288 w 2918007"/>
                    <a:gd name="connsiteY1593" fmla="*/ 607050 h 2013279"/>
                    <a:gd name="connsiteX1594" fmla="*/ 2265208 w 2918007"/>
                    <a:gd name="connsiteY1594" fmla="*/ 605347 h 2013279"/>
                    <a:gd name="connsiteX1595" fmla="*/ 2266031 w 2918007"/>
                    <a:gd name="connsiteY1595" fmla="*/ 593710 h 2013279"/>
                    <a:gd name="connsiteX1596" fmla="*/ 2269925 w 2918007"/>
                    <a:gd name="connsiteY1596" fmla="*/ 585188 h 2013279"/>
                    <a:gd name="connsiteX1597" fmla="*/ 2273410 w 2918007"/>
                    <a:gd name="connsiteY1597" fmla="*/ 579494 h 2013279"/>
                    <a:gd name="connsiteX1598" fmla="*/ 2295000 w 2918007"/>
                    <a:gd name="connsiteY1598" fmla="*/ 553516 h 2013279"/>
                    <a:gd name="connsiteX1599" fmla="*/ 2295026 w 2918007"/>
                    <a:gd name="connsiteY1599" fmla="*/ 553486 h 2013279"/>
                    <a:gd name="connsiteX1600" fmla="*/ 2350502 w 2918007"/>
                    <a:gd name="connsiteY1600" fmla="*/ 422960 h 2013279"/>
                    <a:gd name="connsiteX1601" fmla="*/ 2390433 w 2918007"/>
                    <a:gd name="connsiteY1601" fmla="*/ 412599 h 2013279"/>
                    <a:gd name="connsiteX1602" fmla="*/ 1963939 w 2918007"/>
                    <a:gd name="connsiteY1602" fmla="*/ 378169 h 2013279"/>
                    <a:gd name="connsiteX1603" fmla="*/ 1912855 w 2918007"/>
                    <a:gd name="connsiteY1603" fmla="*/ 417419 h 2013279"/>
                    <a:gd name="connsiteX1604" fmla="*/ 1966482 w 2918007"/>
                    <a:gd name="connsiteY1604" fmla="*/ 553486 h 2013279"/>
                    <a:gd name="connsiteX1605" fmla="*/ 2021958 w 2918007"/>
                    <a:gd name="connsiteY1605" fmla="*/ 632909 h 2013279"/>
                    <a:gd name="connsiteX1606" fmla="*/ 2019057 w 2918007"/>
                    <a:gd name="connsiteY1606" fmla="*/ 647243 h 2013279"/>
                    <a:gd name="connsiteX1607" fmla="*/ 2015158 w 2918007"/>
                    <a:gd name="connsiteY1607" fmla="*/ 654188 h 2013279"/>
                    <a:gd name="connsiteX1608" fmla="*/ 2015159 w 2918007"/>
                    <a:gd name="connsiteY1608" fmla="*/ 654189 h 2013279"/>
                    <a:gd name="connsiteX1609" fmla="*/ 2021959 w 2918007"/>
                    <a:gd name="connsiteY1609" fmla="*/ 632909 h 2013279"/>
                    <a:gd name="connsiteX1610" fmla="*/ 1966483 w 2918007"/>
                    <a:gd name="connsiteY1610" fmla="*/ 553486 h 2013279"/>
                    <a:gd name="connsiteX1611" fmla="*/ 1912856 w 2918007"/>
                    <a:gd name="connsiteY1611" fmla="*/ 417419 h 2013279"/>
                    <a:gd name="connsiteX1612" fmla="*/ 1931377 w 2918007"/>
                    <a:gd name="connsiteY1612" fmla="*/ 390579 h 2013279"/>
                    <a:gd name="connsiteX1613" fmla="*/ 1963940 w 2918007"/>
                    <a:gd name="connsiteY1613" fmla="*/ 378169 h 2013279"/>
                    <a:gd name="connsiteX1614" fmla="*/ 1376701 w 2918007"/>
                    <a:gd name="connsiteY1614" fmla="*/ 374570 h 2013279"/>
                    <a:gd name="connsiteX1615" fmla="*/ 1376700 w 2918007"/>
                    <a:gd name="connsiteY1615" fmla="*/ 374571 h 2013279"/>
                    <a:gd name="connsiteX1616" fmla="*/ 1388912 w 2918007"/>
                    <a:gd name="connsiteY1616" fmla="*/ 376783 h 2013279"/>
                    <a:gd name="connsiteX1617" fmla="*/ 1407404 w 2918007"/>
                    <a:gd name="connsiteY1617" fmla="*/ 427270 h 2013279"/>
                    <a:gd name="connsiteX1618" fmla="*/ 1446315 w 2918007"/>
                    <a:gd name="connsiteY1618" fmla="*/ 466751 h 2013279"/>
                    <a:gd name="connsiteX1619" fmla="*/ 1446315 w 2918007"/>
                    <a:gd name="connsiteY1619" fmla="*/ 466750 h 2013279"/>
                    <a:gd name="connsiteX1620" fmla="*/ 1427640 w 2918007"/>
                    <a:gd name="connsiteY1620" fmla="*/ 458929 h 2013279"/>
                    <a:gd name="connsiteX1621" fmla="*/ 1407405 w 2918007"/>
                    <a:gd name="connsiteY1621" fmla="*/ 427270 h 2013279"/>
                    <a:gd name="connsiteX1622" fmla="*/ 1388913 w 2918007"/>
                    <a:gd name="connsiteY1622" fmla="*/ 376783 h 2013279"/>
                    <a:gd name="connsiteX1623" fmla="*/ 1376701 w 2918007"/>
                    <a:gd name="connsiteY1623" fmla="*/ 374570 h 2013279"/>
                    <a:gd name="connsiteX1624" fmla="*/ 2162702 w 2918007"/>
                    <a:gd name="connsiteY1624" fmla="*/ 330126 h 2013279"/>
                    <a:gd name="connsiteX1625" fmla="*/ 2162702 w 2918007"/>
                    <a:gd name="connsiteY1625" fmla="*/ 330126 h 2013279"/>
                    <a:gd name="connsiteX1626" fmla="*/ 2198250 w 2918007"/>
                    <a:gd name="connsiteY1626" fmla="*/ 339842 h 2013279"/>
                    <a:gd name="connsiteX1627" fmla="*/ 2235564 w 2918007"/>
                    <a:gd name="connsiteY1627" fmla="*/ 358774 h 2013279"/>
                    <a:gd name="connsiteX1628" fmla="*/ 2242980 w 2918007"/>
                    <a:gd name="connsiteY1628" fmla="*/ 363926 h 2013279"/>
                    <a:gd name="connsiteX1629" fmla="*/ 2254374 w 2918007"/>
                    <a:gd name="connsiteY1629" fmla="*/ 373450 h 2013279"/>
                    <a:gd name="connsiteX1630" fmla="*/ 2266805 w 2918007"/>
                    <a:gd name="connsiteY1630" fmla="*/ 386930 h 2013279"/>
                    <a:gd name="connsiteX1631" fmla="*/ 2266815 w 2918007"/>
                    <a:gd name="connsiteY1631" fmla="*/ 386942 h 2013279"/>
                    <a:gd name="connsiteX1632" fmla="*/ 2277149 w 2918007"/>
                    <a:gd name="connsiteY1632" fmla="*/ 391560 h 2013279"/>
                    <a:gd name="connsiteX1633" fmla="*/ 2277150 w 2918007"/>
                    <a:gd name="connsiteY1633" fmla="*/ 391560 h 2013279"/>
                    <a:gd name="connsiteX1634" fmla="*/ 2266816 w 2918007"/>
                    <a:gd name="connsiteY1634" fmla="*/ 386942 h 2013279"/>
                    <a:gd name="connsiteX1635" fmla="*/ 2266805 w 2918007"/>
                    <a:gd name="connsiteY1635" fmla="*/ 386930 h 2013279"/>
                    <a:gd name="connsiteX1636" fmla="*/ 2257810 w 2918007"/>
                    <a:gd name="connsiteY1636" fmla="*/ 376322 h 2013279"/>
                    <a:gd name="connsiteX1637" fmla="*/ 2254374 w 2918007"/>
                    <a:gd name="connsiteY1637" fmla="*/ 373450 h 2013279"/>
                    <a:gd name="connsiteX1638" fmla="*/ 2250249 w 2918007"/>
                    <a:gd name="connsiteY1638" fmla="*/ 368977 h 2013279"/>
                    <a:gd name="connsiteX1639" fmla="*/ 2242980 w 2918007"/>
                    <a:gd name="connsiteY1639" fmla="*/ 363926 h 2013279"/>
                    <a:gd name="connsiteX1640" fmla="*/ 2238750 w 2918007"/>
                    <a:gd name="connsiteY1640" fmla="*/ 360391 h 2013279"/>
                    <a:gd name="connsiteX1641" fmla="*/ 2235564 w 2918007"/>
                    <a:gd name="connsiteY1641" fmla="*/ 358774 h 2013279"/>
                    <a:gd name="connsiteX1642" fmla="*/ 2231080 w 2918007"/>
                    <a:gd name="connsiteY1642" fmla="*/ 355659 h 2013279"/>
                    <a:gd name="connsiteX1643" fmla="*/ 2198251 w 2918007"/>
                    <a:gd name="connsiteY1643" fmla="*/ 339842 h 2013279"/>
                    <a:gd name="connsiteX1644" fmla="*/ 2162702 w 2918007"/>
                    <a:gd name="connsiteY1644" fmla="*/ 330126 h 2013279"/>
                    <a:gd name="connsiteX1645" fmla="*/ 1722646 w 2918007"/>
                    <a:gd name="connsiteY1645" fmla="*/ 308865 h 2013279"/>
                    <a:gd name="connsiteX1646" fmla="*/ 1634240 w 2918007"/>
                    <a:gd name="connsiteY1646" fmla="*/ 321372 h 2013279"/>
                    <a:gd name="connsiteX1647" fmla="*/ 1722646 w 2918007"/>
                    <a:gd name="connsiteY1647" fmla="*/ 308865 h 2013279"/>
                    <a:gd name="connsiteX1648" fmla="*/ 2276677 w 2918007"/>
                    <a:gd name="connsiteY1648" fmla="*/ 307057 h 2013279"/>
                    <a:gd name="connsiteX1649" fmla="*/ 2261739 w 2918007"/>
                    <a:gd name="connsiteY1649" fmla="*/ 308442 h 2013279"/>
                    <a:gd name="connsiteX1650" fmla="*/ 2201515 w 2918007"/>
                    <a:gd name="connsiteY1650" fmla="*/ 313492 h 2013279"/>
                    <a:gd name="connsiteX1651" fmla="*/ 2201515 w 2918007"/>
                    <a:gd name="connsiteY1651" fmla="*/ 313492 h 2013279"/>
                    <a:gd name="connsiteX1652" fmla="*/ 2261740 w 2918007"/>
                    <a:gd name="connsiteY1652" fmla="*/ 308442 h 2013279"/>
                    <a:gd name="connsiteX1653" fmla="*/ 2276678 w 2918007"/>
                    <a:gd name="connsiteY1653" fmla="*/ 307057 h 2013279"/>
                    <a:gd name="connsiteX1654" fmla="*/ 1491852 w 2918007"/>
                    <a:gd name="connsiteY1654" fmla="*/ 284430 h 2013279"/>
                    <a:gd name="connsiteX1655" fmla="*/ 1491852 w 2918007"/>
                    <a:gd name="connsiteY1655" fmla="*/ 284430 h 2013279"/>
                    <a:gd name="connsiteX1656" fmla="*/ 1528527 w 2918007"/>
                    <a:gd name="connsiteY1656" fmla="*/ 291683 h 2013279"/>
                    <a:gd name="connsiteX1657" fmla="*/ 1528528 w 2918007"/>
                    <a:gd name="connsiteY1657" fmla="*/ 291683 h 2013279"/>
                    <a:gd name="connsiteX1658" fmla="*/ 2045959 w 2918007"/>
                    <a:gd name="connsiteY1658" fmla="*/ 268836 h 2013279"/>
                    <a:gd name="connsiteX1659" fmla="*/ 2000798 w 2918007"/>
                    <a:gd name="connsiteY1659" fmla="*/ 296574 h 2013279"/>
                    <a:gd name="connsiteX1660" fmla="*/ 1999405 w 2918007"/>
                    <a:gd name="connsiteY1660" fmla="*/ 303145 h 2013279"/>
                    <a:gd name="connsiteX1661" fmla="*/ 1996823 w 2918007"/>
                    <a:gd name="connsiteY1661" fmla="*/ 306490 h 2013279"/>
                    <a:gd name="connsiteX1662" fmla="*/ 1997476 w 2918007"/>
                    <a:gd name="connsiteY1662" fmla="*/ 312248 h 2013279"/>
                    <a:gd name="connsiteX1663" fmla="*/ 1996746 w 2918007"/>
                    <a:gd name="connsiteY1663" fmla="*/ 315691 h 2013279"/>
                    <a:gd name="connsiteX1664" fmla="*/ 1997997 w 2918007"/>
                    <a:gd name="connsiteY1664" fmla="*/ 316846 h 2013279"/>
                    <a:gd name="connsiteX1665" fmla="*/ 1998324 w 2918007"/>
                    <a:gd name="connsiteY1665" fmla="*/ 319727 h 2013279"/>
                    <a:gd name="connsiteX1666" fmla="*/ 2010243 w 2918007"/>
                    <a:gd name="connsiteY1666" fmla="*/ 328141 h 2013279"/>
                    <a:gd name="connsiteX1667" fmla="*/ 2010246 w 2918007"/>
                    <a:gd name="connsiteY1667" fmla="*/ 328144 h 2013279"/>
                    <a:gd name="connsiteX1668" fmla="*/ 2152636 w 2918007"/>
                    <a:gd name="connsiteY1668" fmla="*/ 405105 h 2013279"/>
                    <a:gd name="connsiteX1669" fmla="*/ 2152644 w 2918007"/>
                    <a:gd name="connsiteY1669" fmla="*/ 405111 h 2013279"/>
                    <a:gd name="connsiteX1670" fmla="*/ 2174052 w 2918007"/>
                    <a:gd name="connsiteY1670" fmla="*/ 422941 h 2013279"/>
                    <a:gd name="connsiteX1671" fmla="*/ 2178554 w 2918007"/>
                    <a:gd name="connsiteY1671" fmla="*/ 436361 h 2013279"/>
                    <a:gd name="connsiteX1672" fmla="*/ 2162499 w 2918007"/>
                    <a:gd name="connsiteY1672" fmla="*/ 440815 h 2013279"/>
                    <a:gd name="connsiteX1673" fmla="*/ 2162499 w 2918007"/>
                    <a:gd name="connsiteY1673" fmla="*/ 440815 h 2013279"/>
                    <a:gd name="connsiteX1674" fmla="*/ 2177679 w 2918007"/>
                    <a:gd name="connsiteY1674" fmla="*/ 425961 h 2013279"/>
                    <a:gd name="connsiteX1675" fmla="*/ 2174052 w 2918007"/>
                    <a:gd name="connsiteY1675" fmla="*/ 422941 h 2013279"/>
                    <a:gd name="connsiteX1676" fmla="*/ 2173039 w 2918007"/>
                    <a:gd name="connsiteY1676" fmla="*/ 419921 h 2013279"/>
                    <a:gd name="connsiteX1677" fmla="*/ 2152644 w 2918007"/>
                    <a:gd name="connsiteY1677" fmla="*/ 405111 h 2013279"/>
                    <a:gd name="connsiteX1678" fmla="*/ 2152637 w 2918007"/>
                    <a:gd name="connsiteY1678" fmla="*/ 405105 h 2013279"/>
                    <a:gd name="connsiteX1679" fmla="*/ 2010247 w 2918007"/>
                    <a:gd name="connsiteY1679" fmla="*/ 328144 h 2013279"/>
                    <a:gd name="connsiteX1680" fmla="*/ 2010243 w 2918007"/>
                    <a:gd name="connsiteY1680" fmla="*/ 328141 h 2013279"/>
                    <a:gd name="connsiteX1681" fmla="*/ 1997997 w 2918007"/>
                    <a:gd name="connsiteY1681" fmla="*/ 316846 h 2013279"/>
                    <a:gd name="connsiteX1682" fmla="*/ 1997476 w 2918007"/>
                    <a:gd name="connsiteY1682" fmla="*/ 312248 h 2013279"/>
                    <a:gd name="connsiteX1683" fmla="*/ 1999405 w 2918007"/>
                    <a:gd name="connsiteY1683" fmla="*/ 303145 h 2013279"/>
                    <a:gd name="connsiteX1684" fmla="*/ 2018504 w 2918007"/>
                    <a:gd name="connsiteY1684" fmla="*/ 278415 h 2013279"/>
                    <a:gd name="connsiteX1685" fmla="*/ 2045960 w 2918007"/>
                    <a:gd name="connsiteY1685" fmla="*/ 268836 h 2013279"/>
                    <a:gd name="connsiteX1686" fmla="*/ 1742188 w 2918007"/>
                    <a:gd name="connsiteY1686" fmla="*/ 244411 h 2013279"/>
                    <a:gd name="connsiteX1687" fmla="*/ 1782072 w 2918007"/>
                    <a:gd name="connsiteY1687" fmla="*/ 251164 h 2013279"/>
                    <a:gd name="connsiteX1688" fmla="*/ 1798204 w 2918007"/>
                    <a:gd name="connsiteY1688" fmla="*/ 255493 h 2013279"/>
                    <a:gd name="connsiteX1689" fmla="*/ 1846861 w 2918007"/>
                    <a:gd name="connsiteY1689" fmla="*/ 264921 h 2013279"/>
                    <a:gd name="connsiteX1690" fmla="*/ 1846861 w 2918007"/>
                    <a:gd name="connsiteY1690" fmla="*/ 264920 h 2013279"/>
                    <a:gd name="connsiteX1691" fmla="*/ 1826983 w 2918007"/>
                    <a:gd name="connsiteY1691" fmla="*/ 264406 h 2013279"/>
                    <a:gd name="connsiteX1692" fmla="*/ 1798205 w 2918007"/>
                    <a:gd name="connsiteY1692" fmla="*/ 255493 h 2013279"/>
                    <a:gd name="connsiteX1693" fmla="*/ 1742189 w 2918007"/>
                    <a:gd name="connsiteY1693" fmla="*/ 244411 h 2013279"/>
                    <a:gd name="connsiteX1694" fmla="*/ 1258331 w 2918007"/>
                    <a:gd name="connsiteY1694" fmla="*/ 208229 h 2013279"/>
                    <a:gd name="connsiteX1695" fmla="*/ 1235624 w 2918007"/>
                    <a:gd name="connsiteY1695" fmla="*/ 208510 h 2013279"/>
                    <a:gd name="connsiteX1696" fmla="*/ 1228251 w 2918007"/>
                    <a:gd name="connsiteY1696" fmla="*/ 210998 h 2013279"/>
                    <a:gd name="connsiteX1697" fmla="*/ 1224160 w 2918007"/>
                    <a:gd name="connsiteY1697" fmla="*/ 211375 h 2013279"/>
                    <a:gd name="connsiteX1698" fmla="*/ 1216328 w 2918007"/>
                    <a:gd name="connsiteY1698" fmla="*/ 215022 h 2013279"/>
                    <a:gd name="connsiteX1699" fmla="*/ 1207474 w 2918007"/>
                    <a:gd name="connsiteY1699" fmla="*/ 218011 h 2013279"/>
                    <a:gd name="connsiteX1700" fmla="*/ 1197153 w 2918007"/>
                    <a:gd name="connsiteY1700" fmla="*/ 223954 h 2013279"/>
                    <a:gd name="connsiteX1701" fmla="*/ 1192085 w 2918007"/>
                    <a:gd name="connsiteY1701" fmla="*/ 226314 h 2013279"/>
                    <a:gd name="connsiteX1702" fmla="*/ 1187324 w 2918007"/>
                    <a:gd name="connsiteY1702" fmla="*/ 229613 h 2013279"/>
                    <a:gd name="connsiteX1703" fmla="*/ 1182930 w 2918007"/>
                    <a:gd name="connsiteY1703" fmla="*/ 232143 h 2013279"/>
                    <a:gd name="connsiteX1704" fmla="*/ 1171833 w 2918007"/>
                    <a:gd name="connsiteY1704" fmla="*/ 240347 h 2013279"/>
                    <a:gd name="connsiteX1705" fmla="*/ 1168299 w 2918007"/>
                    <a:gd name="connsiteY1705" fmla="*/ 242796 h 2013279"/>
                    <a:gd name="connsiteX1706" fmla="*/ 1166591 w 2918007"/>
                    <a:gd name="connsiteY1706" fmla="*/ 244223 h 2013279"/>
                    <a:gd name="connsiteX1707" fmla="*/ 1165576 w 2918007"/>
                    <a:gd name="connsiteY1707" fmla="*/ 244973 h 2013279"/>
                    <a:gd name="connsiteX1708" fmla="*/ 1159034 w 2918007"/>
                    <a:gd name="connsiteY1708" fmla="*/ 250535 h 2013279"/>
                    <a:gd name="connsiteX1709" fmla="*/ 1158994 w 2918007"/>
                    <a:gd name="connsiteY1709" fmla="*/ 250568 h 2013279"/>
                    <a:gd name="connsiteX1710" fmla="*/ 1000578 w 2918007"/>
                    <a:gd name="connsiteY1710" fmla="*/ 419266 h 2013279"/>
                    <a:gd name="connsiteX1711" fmla="*/ 966676 w 2918007"/>
                    <a:gd name="connsiteY1711" fmla="*/ 540556 h 2013279"/>
                    <a:gd name="connsiteX1712" fmla="*/ 959020 w 2918007"/>
                    <a:gd name="connsiteY1712" fmla="*/ 574964 h 2013279"/>
                    <a:gd name="connsiteX1713" fmla="*/ 958252 w 2918007"/>
                    <a:gd name="connsiteY1713" fmla="*/ 583939 h 2013279"/>
                    <a:gd name="connsiteX1714" fmla="*/ 957341 w 2918007"/>
                    <a:gd name="connsiteY1714" fmla="*/ 588629 h 2013279"/>
                    <a:gd name="connsiteX1715" fmla="*/ 957531 w 2918007"/>
                    <a:gd name="connsiteY1715" fmla="*/ 592353 h 2013279"/>
                    <a:gd name="connsiteX1716" fmla="*/ 956862 w 2918007"/>
                    <a:gd name="connsiteY1716" fmla="*/ 600172 h 2013279"/>
                    <a:gd name="connsiteX1717" fmla="*/ 963517 w 2918007"/>
                    <a:gd name="connsiteY1717" fmla="*/ 628677 h 2013279"/>
                    <a:gd name="connsiteX1718" fmla="*/ 965238 w 2918007"/>
                    <a:gd name="connsiteY1718" fmla="*/ 629924 h 2013279"/>
                    <a:gd name="connsiteX1719" fmla="*/ 966461 w 2918007"/>
                    <a:gd name="connsiteY1719" fmla="*/ 632274 h 2013279"/>
                    <a:gd name="connsiteX1720" fmla="*/ 975601 w 2918007"/>
                    <a:gd name="connsiteY1720" fmla="*/ 637438 h 2013279"/>
                    <a:gd name="connsiteX1721" fmla="*/ 975604 w 2918007"/>
                    <a:gd name="connsiteY1721" fmla="*/ 637440 h 2013279"/>
                    <a:gd name="connsiteX1722" fmla="*/ 982086 w 2918007"/>
                    <a:gd name="connsiteY1722" fmla="*/ 637835 h 2013279"/>
                    <a:gd name="connsiteX1723" fmla="*/ 982086 w 2918007"/>
                    <a:gd name="connsiteY1723" fmla="*/ 637835 h 2013279"/>
                    <a:gd name="connsiteX1724" fmla="*/ 975605 w 2918007"/>
                    <a:gd name="connsiteY1724" fmla="*/ 637440 h 2013279"/>
                    <a:gd name="connsiteX1725" fmla="*/ 975601 w 2918007"/>
                    <a:gd name="connsiteY1725" fmla="*/ 637438 h 2013279"/>
                    <a:gd name="connsiteX1726" fmla="*/ 965238 w 2918007"/>
                    <a:gd name="connsiteY1726" fmla="*/ 629924 h 2013279"/>
                    <a:gd name="connsiteX1727" fmla="*/ 958821 w 2918007"/>
                    <a:gd name="connsiteY1727" fmla="*/ 617603 h 2013279"/>
                    <a:gd name="connsiteX1728" fmla="*/ 957531 w 2918007"/>
                    <a:gd name="connsiteY1728" fmla="*/ 592353 h 2013279"/>
                    <a:gd name="connsiteX1729" fmla="*/ 958252 w 2918007"/>
                    <a:gd name="connsiteY1729" fmla="*/ 583939 h 2013279"/>
                    <a:gd name="connsiteX1730" fmla="*/ 966677 w 2918007"/>
                    <a:gd name="connsiteY1730" fmla="*/ 540556 h 2013279"/>
                    <a:gd name="connsiteX1731" fmla="*/ 1000579 w 2918007"/>
                    <a:gd name="connsiteY1731" fmla="*/ 419266 h 2013279"/>
                    <a:gd name="connsiteX1732" fmla="*/ 1158995 w 2918007"/>
                    <a:gd name="connsiteY1732" fmla="*/ 250568 h 2013279"/>
                    <a:gd name="connsiteX1733" fmla="*/ 1159034 w 2918007"/>
                    <a:gd name="connsiteY1733" fmla="*/ 250535 h 2013279"/>
                    <a:gd name="connsiteX1734" fmla="*/ 1166591 w 2918007"/>
                    <a:gd name="connsiteY1734" fmla="*/ 244223 h 2013279"/>
                    <a:gd name="connsiteX1735" fmla="*/ 1171833 w 2918007"/>
                    <a:gd name="connsiteY1735" fmla="*/ 240347 h 2013279"/>
                    <a:gd name="connsiteX1736" fmla="*/ 1187324 w 2918007"/>
                    <a:gd name="connsiteY1736" fmla="*/ 229613 h 2013279"/>
                    <a:gd name="connsiteX1737" fmla="*/ 1197153 w 2918007"/>
                    <a:gd name="connsiteY1737" fmla="*/ 223954 h 2013279"/>
                    <a:gd name="connsiteX1738" fmla="*/ 1216328 w 2918007"/>
                    <a:gd name="connsiteY1738" fmla="*/ 215022 h 2013279"/>
                    <a:gd name="connsiteX1739" fmla="*/ 1228251 w 2918007"/>
                    <a:gd name="connsiteY1739" fmla="*/ 210998 h 2013279"/>
                    <a:gd name="connsiteX1740" fmla="*/ 1240946 w 2918007"/>
                    <a:gd name="connsiteY1740" fmla="*/ 169855 h 2013279"/>
                    <a:gd name="connsiteX1741" fmla="*/ 1195047 w 2918007"/>
                    <a:gd name="connsiteY1741" fmla="*/ 173960 h 2013279"/>
                    <a:gd name="connsiteX1742" fmla="*/ 1187197 w 2918007"/>
                    <a:gd name="connsiteY1742" fmla="*/ 176966 h 2013279"/>
                    <a:gd name="connsiteX1743" fmla="*/ 1182340 w 2918007"/>
                    <a:gd name="connsiteY1743" fmla="*/ 177609 h 2013279"/>
                    <a:gd name="connsiteX1744" fmla="*/ 1174148 w 2918007"/>
                    <a:gd name="connsiteY1744" fmla="*/ 181965 h 2013279"/>
                    <a:gd name="connsiteX1745" fmla="*/ 1160387 w 2918007"/>
                    <a:gd name="connsiteY1745" fmla="*/ 187236 h 2013279"/>
                    <a:gd name="connsiteX1746" fmla="*/ 1152591 w 2918007"/>
                    <a:gd name="connsiteY1746" fmla="*/ 193427 h 2013279"/>
                    <a:gd name="connsiteX1747" fmla="*/ 1142573 w 2918007"/>
                    <a:gd name="connsiteY1747" fmla="*/ 198754 h 2013279"/>
                    <a:gd name="connsiteX1748" fmla="*/ 1117081 w 2918007"/>
                    <a:gd name="connsiteY1748" fmla="*/ 221627 h 2013279"/>
                    <a:gd name="connsiteX1749" fmla="*/ 1117078 w 2918007"/>
                    <a:gd name="connsiteY1749" fmla="*/ 221630 h 2013279"/>
                    <a:gd name="connsiteX1750" fmla="*/ 1006125 w 2918007"/>
                    <a:gd name="connsiteY1750" fmla="*/ 350925 h 2013279"/>
                    <a:gd name="connsiteX1751" fmla="*/ 919887 w 2918007"/>
                    <a:gd name="connsiteY1751" fmla="*/ 432760 h 2013279"/>
                    <a:gd name="connsiteX1752" fmla="*/ 1006125 w 2918007"/>
                    <a:gd name="connsiteY1752" fmla="*/ 350925 h 2013279"/>
                    <a:gd name="connsiteX1753" fmla="*/ 1117078 w 2918007"/>
                    <a:gd name="connsiteY1753" fmla="*/ 221630 h 2013279"/>
                    <a:gd name="connsiteX1754" fmla="*/ 1117081 w 2918007"/>
                    <a:gd name="connsiteY1754" fmla="*/ 221627 h 2013279"/>
                    <a:gd name="connsiteX1755" fmla="*/ 1152591 w 2918007"/>
                    <a:gd name="connsiteY1755" fmla="*/ 193427 h 2013279"/>
                    <a:gd name="connsiteX1756" fmla="*/ 1174148 w 2918007"/>
                    <a:gd name="connsiteY1756" fmla="*/ 181965 h 2013279"/>
                    <a:gd name="connsiteX1757" fmla="*/ 1187197 w 2918007"/>
                    <a:gd name="connsiteY1757" fmla="*/ 176966 h 2013279"/>
                    <a:gd name="connsiteX1758" fmla="*/ 1240946 w 2918007"/>
                    <a:gd name="connsiteY1758" fmla="*/ 169855 h 2013279"/>
                    <a:gd name="connsiteX1759" fmla="*/ 1250154 w 2918007"/>
                    <a:gd name="connsiteY1759" fmla="*/ 106699 h 2013279"/>
                    <a:gd name="connsiteX1760" fmla="*/ 1301999 w 2918007"/>
                    <a:gd name="connsiteY1760" fmla="*/ 118811 h 2013279"/>
                    <a:gd name="connsiteX1761" fmla="*/ 1302001 w 2918007"/>
                    <a:gd name="connsiteY1761" fmla="*/ 118813 h 2013279"/>
                    <a:gd name="connsiteX1762" fmla="*/ 1327415 w 2918007"/>
                    <a:gd name="connsiteY1762" fmla="*/ 138605 h 2013279"/>
                    <a:gd name="connsiteX1763" fmla="*/ 1330640 w 2918007"/>
                    <a:gd name="connsiteY1763" fmla="*/ 144977 h 2013279"/>
                    <a:gd name="connsiteX1764" fmla="*/ 1333005 w 2918007"/>
                    <a:gd name="connsiteY1764" fmla="*/ 156715 h 2013279"/>
                    <a:gd name="connsiteX1765" fmla="*/ 1327830 w 2918007"/>
                    <a:gd name="connsiteY1765" fmla="*/ 180110 h 2013279"/>
                    <a:gd name="connsiteX1766" fmla="*/ 1322957 w 2918007"/>
                    <a:gd name="connsiteY1766" fmla="*/ 187152 h 2013279"/>
                    <a:gd name="connsiteX1767" fmla="*/ 1322957 w 2918007"/>
                    <a:gd name="connsiteY1767" fmla="*/ 187152 h 2013279"/>
                    <a:gd name="connsiteX1768" fmla="*/ 1334206 w 2918007"/>
                    <a:gd name="connsiteY1768" fmla="*/ 162678 h 2013279"/>
                    <a:gd name="connsiteX1769" fmla="*/ 1333005 w 2918007"/>
                    <a:gd name="connsiteY1769" fmla="*/ 156715 h 2013279"/>
                    <a:gd name="connsiteX1770" fmla="*/ 1334093 w 2918007"/>
                    <a:gd name="connsiteY1770" fmla="*/ 151798 h 2013279"/>
                    <a:gd name="connsiteX1771" fmla="*/ 1330640 w 2918007"/>
                    <a:gd name="connsiteY1771" fmla="*/ 144977 h 2013279"/>
                    <a:gd name="connsiteX1772" fmla="*/ 1329718 w 2918007"/>
                    <a:gd name="connsiteY1772" fmla="*/ 140398 h 2013279"/>
                    <a:gd name="connsiteX1773" fmla="*/ 1327415 w 2918007"/>
                    <a:gd name="connsiteY1773" fmla="*/ 138605 h 2013279"/>
                    <a:gd name="connsiteX1774" fmla="*/ 1325449 w 2918007"/>
                    <a:gd name="connsiteY1774" fmla="*/ 134720 h 2013279"/>
                    <a:gd name="connsiteX1775" fmla="*/ 1302001 w 2918007"/>
                    <a:gd name="connsiteY1775" fmla="*/ 118813 h 2013279"/>
                    <a:gd name="connsiteX1776" fmla="*/ 1301999 w 2918007"/>
                    <a:gd name="connsiteY1776" fmla="*/ 118811 h 2013279"/>
                    <a:gd name="connsiteX1777" fmla="*/ 1250154 w 2918007"/>
                    <a:gd name="connsiteY1777" fmla="*/ 106699 h 2013279"/>
                    <a:gd name="connsiteX1778" fmla="*/ 1563370 w 2918007"/>
                    <a:gd name="connsiteY1778" fmla="*/ 77426 h 2013279"/>
                    <a:gd name="connsiteX1779" fmla="*/ 1522116 w 2918007"/>
                    <a:gd name="connsiteY1779" fmla="*/ 79997 h 2013279"/>
                    <a:gd name="connsiteX1780" fmla="*/ 1519315 w 2918007"/>
                    <a:gd name="connsiteY1780" fmla="*/ 80733 h 2013279"/>
                    <a:gd name="connsiteX1781" fmla="*/ 1516864 w 2918007"/>
                    <a:gd name="connsiteY1781" fmla="*/ 80917 h 2013279"/>
                    <a:gd name="connsiteX1782" fmla="*/ 1512508 w 2918007"/>
                    <a:gd name="connsiteY1782" fmla="*/ 82522 h 2013279"/>
                    <a:gd name="connsiteX1783" fmla="*/ 1488353 w 2918007"/>
                    <a:gd name="connsiteY1783" fmla="*/ 88869 h 2013279"/>
                    <a:gd name="connsiteX1784" fmla="*/ 1477324 w 2918007"/>
                    <a:gd name="connsiteY1784" fmla="*/ 95483 h 2013279"/>
                    <a:gd name="connsiteX1785" fmla="*/ 1464426 w 2918007"/>
                    <a:gd name="connsiteY1785" fmla="*/ 100234 h 2013279"/>
                    <a:gd name="connsiteX1786" fmla="*/ 1447183 w 2918007"/>
                    <a:gd name="connsiteY1786" fmla="*/ 113555 h 2013279"/>
                    <a:gd name="connsiteX1787" fmla="*/ 1438286 w 2918007"/>
                    <a:gd name="connsiteY1787" fmla="*/ 118890 h 2013279"/>
                    <a:gd name="connsiteX1788" fmla="*/ 1431677 w 2918007"/>
                    <a:gd name="connsiteY1788" fmla="*/ 125534 h 2013279"/>
                    <a:gd name="connsiteX1789" fmla="*/ 1427160 w 2918007"/>
                    <a:gd name="connsiteY1789" fmla="*/ 129023 h 2013279"/>
                    <a:gd name="connsiteX1790" fmla="*/ 1405024 w 2918007"/>
                    <a:gd name="connsiteY1790" fmla="*/ 152329 h 2013279"/>
                    <a:gd name="connsiteX1791" fmla="*/ 1403139 w 2918007"/>
                    <a:gd name="connsiteY1791" fmla="*/ 154225 h 2013279"/>
                    <a:gd name="connsiteX1792" fmla="*/ 1372886 w 2918007"/>
                    <a:gd name="connsiteY1792" fmla="*/ 181611 h 2013279"/>
                    <a:gd name="connsiteX1793" fmla="*/ 1343915 w 2918007"/>
                    <a:gd name="connsiteY1793" fmla="*/ 345383 h 2013279"/>
                    <a:gd name="connsiteX1794" fmla="*/ 1296452 w 2918007"/>
                    <a:gd name="connsiteY1794" fmla="*/ 427270 h 2013279"/>
                    <a:gd name="connsiteX1795" fmla="*/ 1251454 w 2918007"/>
                    <a:gd name="connsiteY1795" fmla="*/ 530089 h 2013279"/>
                    <a:gd name="connsiteX1796" fmla="*/ 1232962 w 2918007"/>
                    <a:gd name="connsiteY1796" fmla="*/ 711717 h 2013279"/>
                    <a:gd name="connsiteX1797" fmla="*/ 1283507 w 2918007"/>
                    <a:gd name="connsiteY1797" fmla="*/ 938906 h 2013279"/>
                    <a:gd name="connsiteX1798" fmla="*/ 1283525 w 2918007"/>
                    <a:gd name="connsiteY1798" fmla="*/ 938921 h 2013279"/>
                    <a:gd name="connsiteX1799" fmla="*/ 1312878 w 2918007"/>
                    <a:gd name="connsiteY1799" fmla="*/ 964229 h 2013279"/>
                    <a:gd name="connsiteX1800" fmla="*/ 1317923 w 2918007"/>
                    <a:gd name="connsiteY1800" fmla="*/ 970009 h 2013279"/>
                    <a:gd name="connsiteX1801" fmla="*/ 1324020 w 2918007"/>
                    <a:gd name="connsiteY1801" fmla="*/ 978931 h 2013279"/>
                    <a:gd name="connsiteX1802" fmla="*/ 1327369 w 2918007"/>
                    <a:gd name="connsiteY1802" fmla="*/ 991979 h 2013279"/>
                    <a:gd name="connsiteX1803" fmla="*/ 1325423 w 2918007"/>
                    <a:gd name="connsiteY1803" fmla="*/ 994317 h 2013279"/>
                    <a:gd name="connsiteX1804" fmla="*/ 1325424 w 2918007"/>
                    <a:gd name="connsiteY1804" fmla="*/ 994317 h 2013279"/>
                    <a:gd name="connsiteX1805" fmla="*/ 1327119 w 2918007"/>
                    <a:gd name="connsiteY1805" fmla="*/ 983466 h 2013279"/>
                    <a:gd name="connsiteX1806" fmla="*/ 1324020 w 2918007"/>
                    <a:gd name="connsiteY1806" fmla="*/ 978931 h 2013279"/>
                    <a:gd name="connsiteX1807" fmla="*/ 1323316 w 2918007"/>
                    <a:gd name="connsiteY1807" fmla="*/ 976190 h 2013279"/>
                    <a:gd name="connsiteX1808" fmla="*/ 1317923 w 2918007"/>
                    <a:gd name="connsiteY1808" fmla="*/ 970009 h 2013279"/>
                    <a:gd name="connsiteX1809" fmla="*/ 1315542 w 2918007"/>
                    <a:gd name="connsiteY1809" fmla="*/ 966525 h 2013279"/>
                    <a:gd name="connsiteX1810" fmla="*/ 1312878 w 2918007"/>
                    <a:gd name="connsiteY1810" fmla="*/ 964229 h 2013279"/>
                    <a:gd name="connsiteX1811" fmla="*/ 1309807 w 2918007"/>
                    <a:gd name="connsiteY1811" fmla="*/ 960709 h 2013279"/>
                    <a:gd name="connsiteX1812" fmla="*/ 1283525 w 2918007"/>
                    <a:gd name="connsiteY1812" fmla="*/ 938921 h 2013279"/>
                    <a:gd name="connsiteX1813" fmla="*/ 1283508 w 2918007"/>
                    <a:gd name="connsiteY1813" fmla="*/ 938906 h 2013279"/>
                    <a:gd name="connsiteX1814" fmla="*/ 1232963 w 2918007"/>
                    <a:gd name="connsiteY1814" fmla="*/ 711717 h 2013279"/>
                    <a:gd name="connsiteX1815" fmla="*/ 1251455 w 2918007"/>
                    <a:gd name="connsiteY1815" fmla="*/ 530089 h 2013279"/>
                    <a:gd name="connsiteX1816" fmla="*/ 1296453 w 2918007"/>
                    <a:gd name="connsiteY1816" fmla="*/ 427270 h 2013279"/>
                    <a:gd name="connsiteX1817" fmla="*/ 1343916 w 2918007"/>
                    <a:gd name="connsiteY1817" fmla="*/ 345383 h 2013279"/>
                    <a:gd name="connsiteX1818" fmla="*/ 1372887 w 2918007"/>
                    <a:gd name="connsiteY1818" fmla="*/ 181611 h 2013279"/>
                    <a:gd name="connsiteX1819" fmla="*/ 1398752 w 2918007"/>
                    <a:gd name="connsiteY1819" fmla="*/ 158933 h 2013279"/>
                    <a:gd name="connsiteX1820" fmla="*/ 1405024 w 2918007"/>
                    <a:gd name="connsiteY1820" fmla="*/ 152329 h 2013279"/>
                    <a:gd name="connsiteX1821" fmla="*/ 1431677 w 2918007"/>
                    <a:gd name="connsiteY1821" fmla="*/ 125534 h 2013279"/>
                    <a:gd name="connsiteX1822" fmla="*/ 1447183 w 2918007"/>
                    <a:gd name="connsiteY1822" fmla="*/ 113555 h 2013279"/>
                    <a:gd name="connsiteX1823" fmla="*/ 1477324 w 2918007"/>
                    <a:gd name="connsiteY1823" fmla="*/ 95483 h 2013279"/>
                    <a:gd name="connsiteX1824" fmla="*/ 1512508 w 2918007"/>
                    <a:gd name="connsiteY1824" fmla="*/ 82522 h 2013279"/>
                    <a:gd name="connsiteX1825" fmla="*/ 1519315 w 2918007"/>
                    <a:gd name="connsiteY1825" fmla="*/ 80733 h 2013279"/>
                    <a:gd name="connsiteX1826" fmla="*/ 1563370 w 2918007"/>
                    <a:gd name="connsiteY1826" fmla="*/ 77426 h 2013279"/>
                    <a:gd name="connsiteX1827" fmla="*/ 1758754 w 2918007"/>
                    <a:gd name="connsiteY1827" fmla="*/ 70787 h 2013279"/>
                    <a:gd name="connsiteX1828" fmla="*/ 1728001 w 2918007"/>
                    <a:gd name="connsiteY1828" fmla="*/ 75520 h 2013279"/>
                    <a:gd name="connsiteX1829" fmla="*/ 1727998 w 2918007"/>
                    <a:gd name="connsiteY1829" fmla="*/ 75525 h 2013279"/>
                    <a:gd name="connsiteX1830" fmla="*/ 1720376 w 2918007"/>
                    <a:gd name="connsiteY1830" fmla="*/ 84789 h 2013279"/>
                    <a:gd name="connsiteX1831" fmla="*/ 1720467 w 2918007"/>
                    <a:gd name="connsiteY1831" fmla="*/ 87354 h 2013279"/>
                    <a:gd name="connsiteX1832" fmla="*/ 1719843 w 2918007"/>
                    <a:gd name="connsiteY1832" fmla="*/ 88334 h 2013279"/>
                    <a:gd name="connsiteX1833" fmla="*/ 1720613 w 2918007"/>
                    <a:gd name="connsiteY1833" fmla="*/ 91443 h 2013279"/>
                    <a:gd name="connsiteX1834" fmla="*/ 1720753 w 2918007"/>
                    <a:gd name="connsiteY1834" fmla="*/ 95390 h 2013279"/>
                    <a:gd name="connsiteX1835" fmla="*/ 1722774 w 2918007"/>
                    <a:gd name="connsiteY1835" fmla="*/ 100181 h 2013279"/>
                    <a:gd name="connsiteX1836" fmla="*/ 1723128 w 2918007"/>
                    <a:gd name="connsiteY1836" fmla="*/ 101610 h 2013279"/>
                    <a:gd name="connsiteX1837" fmla="*/ 1724025 w 2918007"/>
                    <a:gd name="connsiteY1837" fmla="*/ 103145 h 2013279"/>
                    <a:gd name="connsiteX1838" fmla="*/ 1724431 w 2918007"/>
                    <a:gd name="connsiteY1838" fmla="*/ 104108 h 2013279"/>
                    <a:gd name="connsiteX1839" fmla="*/ 1726687 w 2918007"/>
                    <a:gd name="connsiteY1839" fmla="*/ 107704 h 2013279"/>
                    <a:gd name="connsiteX1840" fmla="*/ 1726701 w 2918007"/>
                    <a:gd name="connsiteY1840" fmla="*/ 107728 h 2013279"/>
                    <a:gd name="connsiteX1841" fmla="*/ 1726708 w 2918007"/>
                    <a:gd name="connsiteY1841" fmla="*/ 107741 h 2013279"/>
                    <a:gd name="connsiteX1842" fmla="*/ 1741857 w 2918007"/>
                    <a:gd name="connsiteY1842" fmla="*/ 142460 h 2013279"/>
                    <a:gd name="connsiteX1843" fmla="*/ 1742335 w 2918007"/>
                    <a:gd name="connsiteY1843" fmla="*/ 152329 h 2013279"/>
                    <a:gd name="connsiteX1844" fmla="*/ 1738549 w 2918007"/>
                    <a:gd name="connsiteY1844" fmla="*/ 175334 h 2013279"/>
                    <a:gd name="connsiteX1845" fmla="*/ 1735331 w 2918007"/>
                    <a:gd name="connsiteY1845" fmla="*/ 183550 h 2013279"/>
                    <a:gd name="connsiteX1846" fmla="*/ 1715961 w 2918007"/>
                    <a:gd name="connsiteY1846" fmla="*/ 206248 h 2013279"/>
                    <a:gd name="connsiteX1847" fmla="*/ 1715952 w 2918007"/>
                    <a:gd name="connsiteY1847" fmla="*/ 206257 h 2013279"/>
                    <a:gd name="connsiteX1848" fmla="*/ 1684786 w 2918007"/>
                    <a:gd name="connsiteY1848" fmla="*/ 216089 h 2013279"/>
                    <a:gd name="connsiteX1849" fmla="*/ 1684786 w 2918007"/>
                    <a:gd name="connsiteY1849" fmla="*/ 216089 h 2013279"/>
                    <a:gd name="connsiteX1850" fmla="*/ 1715953 w 2918007"/>
                    <a:gd name="connsiteY1850" fmla="*/ 206257 h 2013279"/>
                    <a:gd name="connsiteX1851" fmla="*/ 1715961 w 2918007"/>
                    <a:gd name="connsiteY1851" fmla="*/ 206248 h 2013279"/>
                    <a:gd name="connsiteX1852" fmla="*/ 1733462 w 2918007"/>
                    <a:gd name="connsiteY1852" fmla="*/ 188322 h 2013279"/>
                    <a:gd name="connsiteX1853" fmla="*/ 1735331 w 2918007"/>
                    <a:gd name="connsiteY1853" fmla="*/ 183550 h 2013279"/>
                    <a:gd name="connsiteX1854" fmla="*/ 1737643 w 2918007"/>
                    <a:gd name="connsiteY1854" fmla="*/ 180841 h 2013279"/>
                    <a:gd name="connsiteX1855" fmla="*/ 1738549 w 2918007"/>
                    <a:gd name="connsiteY1855" fmla="*/ 175334 h 2013279"/>
                    <a:gd name="connsiteX1856" fmla="*/ 1742910 w 2918007"/>
                    <a:gd name="connsiteY1856" fmla="*/ 164201 h 2013279"/>
                    <a:gd name="connsiteX1857" fmla="*/ 1742335 w 2918007"/>
                    <a:gd name="connsiteY1857" fmla="*/ 152329 h 2013279"/>
                    <a:gd name="connsiteX1858" fmla="*/ 1743383 w 2918007"/>
                    <a:gd name="connsiteY1858" fmla="*/ 145959 h 2013279"/>
                    <a:gd name="connsiteX1859" fmla="*/ 1741857 w 2918007"/>
                    <a:gd name="connsiteY1859" fmla="*/ 142460 h 2013279"/>
                    <a:gd name="connsiteX1860" fmla="*/ 1741567 w 2918007"/>
                    <a:gd name="connsiteY1860" fmla="*/ 136476 h 2013279"/>
                    <a:gd name="connsiteX1861" fmla="*/ 1726708 w 2918007"/>
                    <a:gd name="connsiteY1861" fmla="*/ 107741 h 2013279"/>
                    <a:gd name="connsiteX1862" fmla="*/ 1726702 w 2918007"/>
                    <a:gd name="connsiteY1862" fmla="*/ 107728 h 2013279"/>
                    <a:gd name="connsiteX1863" fmla="*/ 1726687 w 2918007"/>
                    <a:gd name="connsiteY1863" fmla="*/ 107704 h 2013279"/>
                    <a:gd name="connsiteX1864" fmla="*/ 1724025 w 2918007"/>
                    <a:gd name="connsiteY1864" fmla="*/ 103145 h 2013279"/>
                    <a:gd name="connsiteX1865" fmla="*/ 1722774 w 2918007"/>
                    <a:gd name="connsiteY1865" fmla="*/ 100181 h 2013279"/>
                    <a:gd name="connsiteX1866" fmla="*/ 1720613 w 2918007"/>
                    <a:gd name="connsiteY1866" fmla="*/ 91443 h 2013279"/>
                    <a:gd name="connsiteX1867" fmla="*/ 1720467 w 2918007"/>
                    <a:gd name="connsiteY1867" fmla="*/ 87354 h 2013279"/>
                    <a:gd name="connsiteX1868" fmla="*/ 1727998 w 2918007"/>
                    <a:gd name="connsiteY1868" fmla="*/ 75525 h 2013279"/>
                    <a:gd name="connsiteX1869" fmla="*/ 1728002 w 2918007"/>
                    <a:gd name="connsiteY1869" fmla="*/ 75520 h 2013279"/>
                    <a:gd name="connsiteX1870" fmla="*/ 1758754 w 2918007"/>
                    <a:gd name="connsiteY1870" fmla="*/ 70787 h 2013279"/>
                    <a:gd name="connsiteX1871" fmla="*/ 1761849 w 2918007"/>
                    <a:gd name="connsiteY1871" fmla="*/ 144 h 2013279"/>
                    <a:gd name="connsiteX1872" fmla="*/ 1877103 w 2918007"/>
                    <a:gd name="connsiteY1872" fmla="*/ 39387 h 2013279"/>
                    <a:gd name="connsiteX1873" fmla="*/ 2079284 w 2918007"/>
                    <a:gd name="connsiteY1873" fmla="*/ 86795 h 2013279"/>
                    <a:gd name="connsiteX1874" fmla="*/ 2253726 w 2918007"/>
                    <a:gd name="connsiteY1874" fmla="*/ 185920 h 2013279"/>
                    <a:gd name="connsiteX1875" fmla="*/ 2463303 w 2918007"/>
                    <a:gd name="connsiteY1875" fmla="*/ 355850 h 2013279"/>
                    <a:gd name="connsiteX1876" fmla="*/ 2704934 w 2918007"/>
                    <a:gd name="connsiteY1876" fmla="*/ 660615 h 2013279"/>
                    <a:gd name="connsiteX1877" fmla="*/ 2867664 w 2918007"/>
                    <a:gd name="connsiteY1877" fmla="*/ 937674 h 2013279"/>
                    <a:gd name="connsiteX1878" fmla="*/ 2796161 w 2918007"/>
                    <a:gd name="connsiteY1878" fmla="*/ 1585992 h 2013279"/>
                    <a:gd name="connsiteX1879" fmla="*/ 2665484 w 2918007"/>
                    <a:gd name="connsiteY1879" fmla="*/ 1582298 h 2013279"/>
                    <a:gd name="connsiteX1880" fmla="*/ 2447893 w 2918007"/>
                    <a:gd name="connsiteY1880" fmla="*/ 1633400 h 2013279"/>
                    <a:gd name="connsiteX1881" fmla="*/ 2304888 w 2918007"/>
                    <a:gd name="connsiteY1881" fmla="*/ 1724522 h 2013279"/>
                    <a:gd name="connsiteX1882" fmla="*/ 2095310 w 2918007"/>
                    <a:gd name="connsiteY1882" fmla="*/ 1799636 h 2013279"/>
                    <a:gd name="connsiteX1883" fmla="*/ 1877103 w 2918007"/>
                    <a:gd name="connsiteY1883" fmla="*/ 1847044 h 2013279"/>
                    <a:gd name="connsiteX1884" fmla="*/ 1445621 w 2918007"/>
                    <a:gd name="connsiteY1884" fmla="*/ 1965871 h 2013279"/>
                    <a:gd name="connsiteX1885" fmla="*/ 1243441 w 2918007"/>
                    <a:gd name="connsiteY1885" fmla="*/ 2013279 h 2013279"/>
                    <a:gd name="connsiteX1886" fmla="*/ 811957 w 2918007"/>
                    <a:gd name="connsiteY1886" fmla="*/ 1902456 h 2013279"/>
                    <a:gd name="connsiteX1887" fmla="*/ 705319 w 2918007"/>
                    <a:gd name="connsiteY1887" fmla="*/ 1763926 h 2013279"/>
                    <a:gd name="connsiteX1888" fmla="*/ 558615 w 2918007"/>
                    <a:gd name="connsiteY1888" fmla="*/ 1744224 h 2013279"/>
                    <a:gd name="connsiteX1889" fmla="*/ 67341 w 2918007"/>
                    <a:gd name="connsiteY1889" fmla="*/ 1424067 h 2013279"/>
                    <a:gd name="connsiteX1890" fmla="*/ 11865 w 2918007"/>
                    <a:gd name="connsiteY1890" fmla="*/ 1238129 h 2013279"/>
                    <a:gd name="connsiteX1891" fmla="*/ 59328 w 2918007"/>
                    <a:gd name="connsiteY1891" fmla="*/ 1024486 h 2013279"/>
                    <a:gd name="connsiteX1892" fmla="*/ 178294 w 2918007"/>
                    <a:gd name="connsiteY1892" fmla="*/ 724031 h 2013279"/>
                    <a:gd name="connsiteX1893" fmla="*/ 238085 w 2918007"/>
                    <a:gd name="connsiteY1893" fmla="*/ 640913 h 2013279"/>
                    <a:gd name="connsiteX1894" fmla="*/ 344723 w 2918007"/>
                    <a:gd name="connsiteY1894" fmla="*/ 478372 h 2013279"/>
                    <a:gd name="connsiteX1895" fmla="*/ 511152 w 2918007"/>
                    <a:gd name="connsiteY1895" fmla="*/ 347846 h 2013279"/>
                    <a:gd name="connsiteX1896" fmla="*/ 776206 w 2918007"/>
                    <a:gd name="connsiteY1896" fmla="*/ 225324 h 2013279"/>
                    <a:gd name="connsiteX1897" fmla="*/ 994414 w 2918007"/>
                    <a:gd name="connsiteY1897" fmla="*/ 134203 h 2013279"/>
                    <a:gd name="connsiteX1898" fmla="*/ 1188581 w 2918007"/>
                    <a:gd name="connsiteY1898" fmla="*/ 39387 h 2013279"/>
                    <a:gd name="connsiteX1899" fmla="*/ 1378433 w 2918007"/>
                    <a:gd name="connsiteY1899" fmla="*/ 70787 h 2013279"/>
                    <a:gd name="connsiteX1900" fmla="*/ 1655814 w 2918007"/>
                    <a:gd name="connsiteY1900" fmla="*/ 19685 h 2013279"/>
                    <a:gd name="connsiteX1901" fmla="*/ 1761849 w 2918007"/>
                    <a:gd name="connsiteY1901" fmla="*/ 144 h 2013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</a:cxnLst>
                  <a:rect l="l" t="t" r="r" b="b"/>
                  <a:pathLst>
                    <a:path w="2918007" h="2013279">
                      <a:moveTo>
                        <a:pt x="919617" y="1842840"/>
                      </a:moveTo>
                      <a:lnTo>
                        <a:pt x="946395" y="1843537"/>
                      </a:lnTo>
                      <a:cubicBezTo>
                        <a:pt x="955561" y="1845197"/>
                        <a:pt x="964981" y="1848661"/>
                        <a:pt x="974689" y="1855048"/>
                      </a:cubicBezTo>
                      <a:cubicBezTo>
                        <a:pt x="1013214" y="1880907"/>
                        <a:pt x="1048811" y="1890758"/>
                        <a:pt x="1080710" y="1890450"/>
                      </a:cubicBezTo>
                      <a:lnTo>
                        <a:pt x="1080710" y="1890450"/>
                      </a:lnTo>
                      <a:lnTo>
                        <a:pt x="1030185" y="1882561"/>
                      </a:lnTo>
                      <a:cubicBezTo>
                        <a:pt x="1012483" y="1876905"/>
                        <a:pt x="993952" y="1867978"/>
                        <a:pt x="974690" y="1855048"/>
                      </a:cubicBezTo>
                      <a:cubicBezTo>
                        <a:pt x="955273" y="1842273"/>
                        <a:pt x="937011" y="1841195"/>
                        <a:pt x="919617" y="1842840"/>
                      </a:cubicBezTo>
                      <a:close/>
                      <a:moveTo>
                        <a:pt x="1312420" y="1839964"/>
                      </a:moveTo>
                      <a:lnTo>
                        <a:pt x="1352544" y="1841503"/>
                      </a:lnTo>
                      <a:lnTo>
                        <a:pt x="1352544" y="1841503"/>
                      </a:lnTo>
                      <a:lnTo>
                        <a:pt x="1312421" y="1839964"/>
                      </a:lnTo>
                      <a:close/>
                      <a:moveTo>
                        <a:pt x="1403032" y="1782012"/>
                      </a:moveTo>
                      <a:lnTo>
                        <a:pt x="1403034" y="1782014"/>
                      </a:lnTo>
                      <a:lnTo>
                        <a:pt x="1411936" y="1798116"/>
                      </a:lnTo>
                      <a:lnTo>
                        <a:pt x="1413421" y="1803975"/>
                      </a:lnTo>
                      <a:lnTo>
                        <a:pt x="1416034" y="1835335"/>
                      </a:lnTo>
                      <a:lnTo>
                        <a:pt x="1416034" y="1835346"/>
                      </a:lnTo>
                      <a:cubicBezTo>
                        <a:pt x="1414185" y="1871056"/>
                        <a:pt x="1313095" y="1887063"/>
                        <a:pt x="1259467" y="1890757"/>
                      </a:cubicBezTo>
                      <a:cubicBezTo>
                        <a:pt x="1205840" y="1894452"/>
                        <a:pt x="1198443" y="1926467"/>
                        <a:pt x="1210155" y="1942475"/>
                      </a:cubicBezTo>
                      <a:cubicBezTo>
                        <a:pt x="1213083" y="1946323"/>
                        <a:pt x="1217514" y="1950595"/>
                        <a:pt x="1224246" y="1953933"/>
                      </a:cubicBezTo>
                      <a:lnTo>
                        <a:pt x="1224246" y="1953933"/>
                      </a:lnTo>
                      <a:lnTo>
                        <a:pt x="1228713" y="1954871"/>
                      </a:lnTo>
                      <a:lnTo>
                        <a:pt x="1252148" y="1959791"/>
                      </a:lnTo>
                      <a:lnTo>
                        <a:pt x="1252148" y="1959791"/>
                      </a:lnTo>
                      <a:lnTo>
                        <a:pt x="1228713" y="1954871"/>
                      </a:lnTo>
                      <a:lnTo>
                        <a:pt x="1224246" y="1953933"/>
                      </a:lnTo>
                      <a:lnTo>
                        <a:pt x="1224246" y="1953933"/>
                      </a:lnTo>
                      <a:lnTo>
                        <a:pt x="1210156" y="1942475"/>
                      </a:lnTo>
                      <a:cubicBezTo>
                        <a:pt x="1198444" y="1926467"/>
                        <a:pt x="1205841" y="1894452"/>
                        <a:pt x="1259468" y="1890757"/>
                      </a:cubicBezTo>
                      <a:cubicBezTo>
                        <a:pt x="1313096" y="1887063"/>
                        <a:pt x="1414186" y="1871056"/>
                        <a:pt x="1416035" y="1835346"/>
                      </a:cubicBezTo>
                      <a:lnTo>
                        <a:pt x="1416034" y="1835335"/>
                      </a:lnTo>
                      <a:lnTo>
                        <a:pt x="1415090" y="1810565"/>
                      </a:lnTo>
                      <a:lnTo>
                        <a:pt x="1413421" y="1803975"/>
                      </a:lnTo>
                      <a:lnTo>
                        <a:pt x="1413109" y="1800238"/>
                      </a:lnTo>
                      <a:lnTo>
                        <a:pt x="1411936" y="1798116"/>
                      </a:lnTo>
                      <a:lnTo>
                        <a:pt x="1410332" y="1791786"/>
                      </a:lnTo>
                      <a:lnTo>
                        <a:pt x="1403034" y="1782014"/>
                      </a:lnTo>
                      <a:lnTo>
                        <a:pt x="1403033" y="1782012"/>
                      </a:lnTo>
                      <a:close/>
                      <a:moveTo>
                        <a:pt x="1499248" y="1696816"/>
                      </a:moveTo>
                      <a:cubicBezTo>
                        <a:pt x="1460723" y="1695893"/>
                        <a:pt x="1438379" y="1701434"/>
                        <a:pt x="1417806" y="1712132"/>
                      </a:cubicBezTo>
                      <a:lnTo>
                        <a:pt x="1405848" y="1719670"/>
                      </a:lnTo>
                      <a:lnTo>
                        <a:pt x="1402485" y="1721101"/>
                      </a:lnTo>
                      <a:lnTo>
                        <a:pt x="1347578" y="1757996"/>
                      </a:lnTo>
                      <a:lnTo>
                        <a:pt x="1346997" y="1758385"/>
                      </a:lnTo>
                      <a:lnTo>
                        <a:pt x="1312122" y="1775875"/>
                      </a:lnTo>
                      <a:lnTo>
                        <a:pt x="1312122" y="1775875"/>
                      </a:lnTo>
                      <a:lnTo>
                        <a:pt x="1297300" y="1775932"/>
                      </a:lnTo>
                      <a:lnTo>
                        <a:pt x="1312122" y="1775875"/>
                      </a:lnTo>
                      <a:lnTo>
                        <a:pt x="1312122" y="1775875"/>
                      </a:lnTo>
                      <a:cubicBezTo>
                        <a:pt x="1319953" y="1773508"/>
                        <a:pt x="1331125" y="1768236"/>
                        <a:pt x="1346998" y="1758385"/>
                      </a:cubicBezTo>
                      <a:lnTo>
                        <a:pt x="1347578" y="1757996"/>
                      </a:lnTo>
                      <a:lnTo>
                        <a:pt x="1386476" y="1731882"/>
                      </a:lnTo>
                      <a:lnTo>
                        <a:pt x="1405848" y="1719670"/>
                      </a:lnTo>
                      <a:lnTo>
                        <a:pt x="1451796" y="1700116"/>
                      </a:lnTo>
                      <a:lnTo>
                        <a:pt x="1499248" y="1696816"/>
                      </a:lnTo>
                      <a:close/>
                      <a:moveTo>
                        <a:pt x="2079592" y="1655104"/>
                      </a:moveTo>
                      <a:lnTo>
                        <a:pt x="2089127" y="1660087"/>
                      </a:lnTo>
                      <a:cubicBezTo>
                        <a:pt x="2091727" y="1661953"/>
                        <a:pt x="2093461" y="1663569"/>
                        <a:pt x="2093461" y="1663569"/>
                      </a:cubicBezTo>
                      <a:lnTo>
                        <a:pt x="2093466" y="1663573"/>
                      </a:lnTo>
                      <a:lnTo>
                        <a:pt x="2115252" y="1687244"/>
                      </a:lnTo>
                      <a:lnTo>
                        <a:pt x="2116852" y="1690459"/>
                      </a:lnTo>
                      <a:lnTo>
                        <a:pt x="2116752" y="1701539"/>
                      </a:lnTo>
                      <a:lnTo>
                        <a:pt x="2114804" y="1717519"/>
                      </a:lnTo>
                      <a:lnTo>
                        <a:pt x="2114752" y="1717783"/>
                      </a:lnTo>
                      <a:lnTo>
                        <a:pt x="2111000" y="1729487"/>
                      </a:lnTo>
                      <a:lnTo>
                        <a:pt x="2112139" y="1731085"/>
                      </a:lnTo>
                      <a:lnTo>
                        <a:pt x="2111404" y="1734825"/>
                      </a:lnTo>
                      <a:cubicBezTo>
                        <a:pt x="2113224" y="1738876"/>
                        <a:pt x="2119504" y="1740992"/>
                        <a:pt x="2134760" y="1740530"/>
                      </a:cubicBezTo>
                      <a:lnTo>
                        <a:pt x="2134760" y="1740530"/>
                      </a:lnTo>
                      <a:lnTo>
                        <a:pt x="2118045" y="1739370"/>
                      </a:lnTo>
                      <a:lnTo>
                        <a:pt x="2112139" y="1731085"/>
                      </a:lnTo>
                      <a:lnTo>
                        <a:pt x="2114752" y="1717783"/>
                      </a:lnTo>
                      <a:lnTo>
                        <a:pt x="2116659" y="1711833"/>
                      </a:lnTo>
                      <a:lnTo>
                        <a:pt x="2116752" y="1701539"/>
                      </a:lnTo>
                      <a:lnTo>
                        <a:pt x="2117857" y="1692478"/>
                      </a:lnTo>
                      <a:lnTo>
                        <a:pt x="2116852" y="1690459"/>
                      </a:lnTo>
                      <a:lnTo>
                        <a:pt x="2116865" y="1688996"/>
                      </a:lnTo>
                      <a:lnTo>
                        <a:pt x="2115252" y="1687244"/>
                      </a:lnTo>
                      <a:lnTo>
                        <a:pt x="2110784" y="1678265"/>
                      </a:lnTo>
                      <a:lnTo>
                        <a:pt x="2093466" y="1663573"/>
                      </a:lnTo>
                      <a:lnTo>
                        <a:pt x="2093462" y="1663569"/>
                      </a:lnTo>
                      <a:cubicBezTo>
                        <a:pt x="2093462" y="1663569"/>
                        <a:pt x="2086528" y="1657105"/>
                        <a:pt x="2079593" y="1655104"/>
                      </a:cubicBezTo>
                      <a:close/>
                      <a:moveTo>
                        <a:pt x="289776" y="1591004"/>
                      </a:moveTo>
                      <a:cubicBezTo>
                        <a:pt x="309482" y="1597873"/>
                        <a:pt x="346716" y="1607243"/>
                        <a:pt x="392773" y="1601644"/>
                      </a:cubicBezTo>
                      <a:lnTo>
                        <a:pt x="392773" y="1601644"/>
                      </a:lnTo>
                      <a:lnTo>
                        <a:pt x="331393" y="1600999"/>
                      </a:lnTo>
                      <a:cubicBezTo>
                        <a:pt x="313864" y="1598498"/>
                        <a:pt x="299629" y="1594439"/>
                        <a:pt x="289776" y="1591004"/>
                      </a:cubicBezTo>
                      <a:close/>
                      <a:moveTo>
                        <a:pt x="2232084" y="1584289"/>
                      </a:moveTo>
                      <a:lnTo>
                        <a:pt x="2232081" y="1584290"/>
                      </a:lnTo>
                      <a:lnTo>
                        <a:pt x="2172593" y="1592226"/>
                      </a:lnTo>
                      <a:lnTo>
                        <a:pt x="2147248" y="1597613"/>
                      </a:lnTo>
                      <a:lnTo>
                        <a:pt x="2142293" y="1598391"/>
                      </a:lnTo>
                      <a:cubicBezTo>
                        <a:pt x="2112319" y="1604866"/>
                        <a:pt x="2083830" y="1611851"/>
                        <a:pt x="2061408" y="1615545"/>
                      </a:cubicBezTo>
                      <a:cubicBezTo>
                        <a:pt x="2002233" y="1626012"/>
                        <a:pt x="1980659" y="1643251"/>
                        <a:pt x="1980659" y="1706667"/>
                      </a:cubicBezTo>
                      <a:lnTo>
                        <a:pt x="1978131" y="1739592"/>
                      </a:lnTo>
                      <a:lnTo>
                        <a:pt x="1976523" y="1746054"/>
                      </a:lnTo>
                      <a:lnTo>
                        <a:pt x="1971531" y="1757635"/>
                      </a:lnTo>
                      <a:lnTo>
                        <a:pt x="1969185" y="1760677"/>
                      </a:lnTo>
                      <a:lnTo>
                        <a:pt x="1959596" y="1764157"/>
                      </a:lnTo>
                      <a:lnTo>
                        <a:pt x="1959597" y="1764157"/>
                      </a:lnTo>
                      <a:cubicBezTo>
                        <a:pt x="1962609" y="1764388"/>
                        <a:pt x="1965431" y="1763883"/>
                        <a:pt x="1967971" y="1762252"/>
                      </a:cubicBezTo>
                      <a:lnTo>
                        <a:pt x="1969185" y="1760677"/>
                      </a:lnTo>
                      <a:lnTo>
                        <a:pt x="1970411" y="1760232"/>
                      </a:lnTo>
                      <a:lnTo>
                        <a:pt x="1971531" y="1757635"/>
                      </a:lnTo>
                      <a:lnTo>
                        <a:pt x="1974647" y="1753594"/>
                      </a:lnTo>
                      <a:lnTo>
                        <a:pt x="1976523" y="1746054"/>
                      </a:lnTo>
                      <a:lnTo>
                        <a:pt x="1977876" y="1742916"/>
                      </a:lnTo>
                      <a:lnTo>
                        <a:pt x="1978131" y="1739592"/>
                      </a:lnTo>
                      <a:lnTo>
                        <a:pt x="1979063" y="1735845"/>
                      </a:lnTo>
                      <a:cubicBezTo>
                        <a:pt x="1980097" y="1728154"/>
                        <a:pt x="1980660" y="1718558"/>
                        <a:pt x="1980660" y="1706667"/>
                      </a:cubicBezTo>
                      <a:cubicBezTo>
                        <a:pt x="1980660" y="1643251"/>
                        <a:pt x="2002234" y="1626012"/>
                        <a:pt x="2061409" y="1615545"/>
                      </a:cubicBezTo>
                      <a:cubicBezTo>
                        <a:pt x="2076357" y="1613082"/>
                        <a:pt x="2094001" y="1609157"/>
                        <a:pt x="2112985" y="1604895"/>
                      </a:cubicBezTo>
                      <a:lnTo>
                        <a:pt x="2147248" y="1597613"/>
                      </a:lnTo>
                      <a:lnTo>
                        <a:pt x="2232081" y="1584290"/>
                      </a:lnTo>
                      <a:lnTo>
                        <a:pt x="2232085" y="1584289"/>
                      </a:lnTo>
                      <a:close/>
                      <a:moveTo>
                        <a:pt x="1522672" y="1576141"/>
                      </a:moveTo>
                      <a:lnTo>
                        <a:pt x="1522671" y="1576141"/>
                      </a:lnTo>
                      <a:lnTo>
                        <a:pt x="1541086" y="1594140"/>
                      </a:lnTo>
                      <a:lnTo>
                        <a:pt x="1566281" y="1629863"/>
                      </a:lnTo>
                      <a:lnTo>
                        <a:pt x="1573075" y="1640544"/>
                      </a:lnTo>
                      <a:lnTo>
                        <a:pt x="1576192" y="1645623"/>
                      </a:lnTo>
                      <a:lnTo>
                        <a:pt x="1580518" y="1652941"/>
                      </a:lnTo>
                      <a:lnTo>
                        <a:pt x="1580613" y="1653102"/>
                      </a:lnTo>
                      <a:lnTo>
                        <a:pt x="1580665" y="1653155"/>
                      </a:lnTo>
                      <a:lnTo>
                        <a:pt x="1617078" y="1690618"/>
                      </a:lnTo>
                      <a:lnTo>
                        <a:pt x="1624194" y="1697080"/>
                      </a:lnTo>
                      <a:lnTo>
                        <a:pt x="1628623" y="1701549"/>
                      </a:lnTo>
                      <a:lnTo>
                        <a:pt x="1636422" y="1708185"/>
                      </a:lnTo>
                      <a:lnTo>
                        <a:pt x="1650764" y="1721209"/>
                      </a:lnTo>
                      <a:lnTo>
                        <a:pt x="1658267" y="1726770"/>
                      </a:lnTo>
                      <a:lnTo>
                        <a:pt x="1671590" y="1738106"/>
                      </a:lnTo>
                      <a:cubicBezTo>
                        <a:pt x="1698462" y="1758885"/>
                        <a:pt x="1721693" y="1772854"/>
                        <a:pt x="1740724" y="1782243"/>
                      </a:cubicBezTo>
                      <a:lnTo>
                        <a:pt x="1746978" y="1784615"/>
                      </a:lnTo>
                      <a:lnTo>
                        <a:pt x="1754203" y="1788461"/>
                      </a:lnTo>
                      <a:lnTo>
                        <a:pt x="1784658" y="1798903"/>
                      </a:lnTo>
                      <a:lnTo>
                        <a:pt x="1784662" y="1798905"/>
                      </a:lnTo>
                      <a:lnTo>
                        <a:pt x="1784663" y="1798905"/>
                      </a:lnTo>
                      <a:lnTo>
                        <a:pt x="1785936" y="1799118"/>
                      </a:lnTo>
                      <a:lnTo>
                        <a:pt x="1800053" y="1801483"/>
                      </a:lnTo>
                      <a:lnTo>
                        <a:pt x="1800054" y="1801483"/>
                      </a:lnTo>
                      <a:lnTo>
                        <a:pt x="1785936" y="1799118"/>
                      </a:lnTo>
                      <a:lnTo>
                        <a:pt x="1784663" y="1798905"/>
                      </a:lnTo>
                      <a:lnTo>
                        <a:pt x="1784663" y="1798905"/>
                      </a:lnTo>
                      <a:lnTo>
                        <a:pt x="1784658" y="1798903"/>
                      </a:lnTo>
                      <a:lnTo>
                        <a:pt x="1746978" y="1784615"/>
                      </a:lnTo>
                      <a:lnTo>
                        <a:pt x="1709098" y="1764446"/>
                      </a:lnTo>
                      <a:lnTo>
                        <a:pt x="1658267" y="1726770"/>
                      </a:lnTo>
                      <a:lnTo>
                        <a:pt x="1636422" y="1708185"/>
                      </a:lnTo>
                      <a:lnTo>
                        <a:pt x="1624194" y="1697080"/>
                      </a:lnTo>
                      <a:lnTo>
                        <a:pt x="1580665" y="1653155"/>
                      </a:lnTo>
                      <a:lnTo>
                        <a:pt x="1580614" y="1653102"/>
                      </a:lnTo>
                      <a:lnTo>
                        <a:pt x="1580518" y="1652941"/>
                      </a:lnTo>
                      <a:lnTo>
                        <a:pt x="1577167" y="1647213"/>
                      </a:lnTo>
                      <a:lnTo>
                        <a:pt x="1576192" y="1645623"/>
                      </a:lnTo>
                      <a:lnTo>
                        <a:pt x="1574681" y="1643068"/>
                      </a:lnTo>
                      <a:lnTo>
                        <a:pt x="1573075" y="1640544"/>
                      </a:lnTo>
                      <a:lnTo>
                        <a:pt x="1568131" y="1632485"/>
                      </a:lnTo>
                      <a:lnTo>
                        <a:pt x="1566281" y="1629863"/>
                      </a:lnTo>
                      <a:lnTo>
                        <a:pt x="1559965" y="1619932"/>
                      </a:lnTo>
                      <a:cubicBezTo>
                        <a:pt x="1548253" y="1602461"/>
                        <a:pt x="1533768" y="1583221"/>
                        <a:pt x="1522672" y="1576141"/>
                      </a:cubicBezTo>
                      <a:close/>
                      <a:moveTo>
                        <a:pt x="506760" y="1570139"/>
                      </a:moveTo>
                      <a:lnTo>
                        <a:pt x="506760" y="1570139"/>
                      </a:lnTo>
                      <a:lnTo>
                        <a:pt x="520992" y="1573342"/>
                      </a:lnTo>
                      <a:cubicBezTo>
                        <a:pt x="534518" y="1579402"/>
                        <a:pt x="544978" y="1595074"/>
                        <a:pt x="543822" y="1629706"/>
                      </a:cubicBezTo>
                      <a:cubicBezTo>
                        <a:pt x="543206" y="1652794"/>
                        <a:pt x="530222" y="1665993"/>
                        <a:pt x="510054" y="1671688"/>
                      </a:cubicBezTo>
                      <a:lnTo>
                        <a:pt x="475062" y="1674902"/>
                      </a:lnTo>
                      <a:lnTo>
                        <a:pt x="475062" y="1674902"/>
                      </a:lnTo>
                      <a:cubicBezTo>
                        <a:pt x="514148" y="1676720"/>
                        <a:pt x="542898" y="1664339"/>
                        <a:pt x="543822" y="1629706"/>
                      </a:cubicBezTo>
                      <a:cubicBezTo>
                        <a:pt x="545363" y="1583530"/>
                        <a:pt x="526254" y="1571062"/>
                        <a:pt x="506760" y="1570139"/>
                      </a:cubicBezTo>
                      <a:close/>
                      <a:moveTo>
                        <a:pt x="2203394" y="1547435"/>
                      </a:moveTo>
                      <a:lnTo>
                        <a:pt x="2253726" y="1548436"/>
                      </a:lnTo>
                      <a:lnTo>
                        <a:pt x="2253734" y="1548438"/>
                      </a:lnTo>
                      <a:lnTo>
                        <a:pt x="2283955" y="1559558"/>
                      </a:lnTo>
                      <a:lnTo>
                        <a:pt x="2288138" y="1563215"/>
                      </a:lnTo>
                      <a:lnTo>
                        <a:pt x="2291836" y="1569999"/>
                      </a:lnTo>
                      <a:lnTo>
                        <a:pt x="2288138" y="1583674"/>
                      </a:lnTo>
                      <a:lnTo>
                        <a:pt x="2283313" y="1587840"/>
                      </a:lnTo>
                      <a:lnTo>
                        <a:pt x="2283314" y="1587840"/>
                      </a:lnTo>
                      <a:cubicBezTo>
                        <a:pt x="2283314" y="1587840"/>
                        <a:pt x="2292714" y="1581529"/>
                        <a:pt x="2293716" y="1573448"/>
                      </a:cubicBezTo>
                      <a:lnTo>
                        <a:pt x="2291836" y="1569999"/>
                      </a:lnTo>
                      <a:lnTo>
                        <a:pt x="2292614" y="1567126"/>
                      </a:lnTo>
                      <a:lnTo>
                        <a:pt x="2288138" y="1563215"/>
                      </a:lnTo>
                      <a:lnTo>
                        <a:pt x="2286695" y="1560566"/>
                      </a:lnTo>
                      <a:lnTo>
                        <a:pt x="2283955" y="1559558"/>
                      </a:lnTo>
                      <a:lnTo>
                        <a:pt x="2281406" y="1557330"/>
                      </a:lnTo>
                      <a:lnTo>
                        <a:pt x="2253734" y="1548438"/>
                      </a:lnTo>
                      <a:lnTo>
                        <a:pt x="2253727" y="1548436"/>
                      </a:lnTo>
                      <a:cubicBezTo>
                        <a:pt x="2236930" y="1545049"/>
                        <a:pt x="2220095" y="1545203"/>
                        <a:pt x="2203394" y="1547435"/>
                      </a:cubicBezTo>
                      <a:close/>
                      <a:moveTo>
                        <a:pt x="989426" y="1534746"/>
                      </a:moveTo>
                      <a:lnTo>
                        <a:pt x="994414" y="1534890"/>
                      </a:lnTo>
                      <a:lnTo>
                        <a:pt x="1021357" y="1548766"/>
                      </a:lnTo>
                      <a:lnTo>
                        <a:pt x="1027313" y="1560173"/>
                      </a:lnTo>
                      <a:lnTo>
                        <a:pt x="1034865" y="1577065"/>
                      </a:lnTo>
                      <a:lnTo>
                        <a:pt x="1036500" y="1580109"/>
                      </a:lnTo>
                      <a:lnTo>
                        <a:pt x="1042287" y="1594415"/>
                      </a:lnTo>
                      <a:lnTo>
                        <a:pt x="1045707" y="1597251"/>
                      </a:lnTo>
                      <a:lnTo>
                        <a:pt x="1048763" y="1602943"/>
                      </a:lnTo>
                      <a:cubicBezTo>
                        <a:pt x="1052158" y="1606262"/>
                        <a:pt x="1056331" y="1608874"/>
                        <a:pt x="1061639" y="1610464"/>
                      </a:cubicBezTo>
                      <a:lnTo>
                        <a:pt x="1061640" y="1610464"/>
                      </a:lnTo>
                      <a:lnTo>
                        <a:pt x="1079977" y="1611756"/>
                      </a:lnTo>
                      <a:lnTo>
                        <a:pt x="1081327" y="1611851"/>
                      </a:lnTo>
                      <a:lnTo>
                        <a:pt x="1081327" y="1611851"/>
                      </a:lnTo>
                      <a:lnTo>
                        <a:pt x="1079977" y="1611756"/>
                      </a:lnTo>
                      <a:lnTo>
                        <a:pt x="1061640" y="1610464"/>
                      </a:lnTo>
                      <a:lnTo>
                        <a:pt x="1061640" y="1610464"/>
                      </a:lnTo>
                      <a:lnTo>
                        <a:pt x="1045707" y="1597251"/>
                      </a:lnTo>
                      <a:lnTo>
                        <a:pt x="1036500" y="1580109"/>
                      </a:lnTo>
                      <a:lnTo>
                        <a:pt x="1032297" y="1569716"/>
                      </a:lnTo>
                      <a:lnTo>
                        <a:pt x="1027313" y="1560173"/>
                      </a:lnTo>
                      <a:lnTo>
                        <a:pt x="1022470" y="1549340"/>
                      </a:lnTo>
                      <a:lnTo>
                        <a:pt x="1021357" y="1548766"/>
                      </a:lnTo>
                      <a:lnTo>
                        <a:pt x="1020172" y="1546497"/>
                      </a:lnTo>
                      <a:cubicBezTo>
                        <a:pt x="1014497" y="1540130"/>
                        <a:pt x="1006550" y="1535698"/>
                        <a:pt x="994415" y="1534890"/>
                      </a:cubicBezTo>
                      <a:cubicBezTo>
                        <a:pt x="994415" y="1534890"/>
                        <a:pt x="992296" y="1534620"/>
                        <a:pt x="989426" y="1534746"/>
                      </a:cubicBezTo>
                      <a:close/>
                      <a:moveTo>
                        <a:pt x="1798204" y="1483173"/>
                      </a:moveTo>
                      <a:lnTo>
                        <a:pt x="1750510" y="1483740"/>
                      </a:lnTo>
                      <a:lnTo>
                        <a:pt x="1750511" y="1483740"/>
                      </a:lnTo>
                      <a:close/>
                      <a:moveTo>
                        <a:pt x="1566975" y="1449156"/>
                      </a:moveTo>
                      <a:lnTo>
                        <a:pt x="1529034" y="1450063"/>
                      </a:lnTo>
                      <a:lnTo>
                        <a:pt x="1521929" y="1450233"/>
                      </a:lnTo>
                      <a:lnTo>
                        <a:pt x="1516975" y="1450767"/>
                      </a:lnTo>
                      <a:lnTo>
                        <a:pt x="1473359" y="1455467"/>
                      </a:lnTo>
                      <a:cubicBezTo>
                        <a:pt x="1404322" y="1463471"/>
                        <a:pt x="1390145" y="1510879"/>
                        <a:pt x="1301383" y="1534890"/>
                      </a:cubicBezTo>
                      <a:cubicBezTo>
                        <a:pt x="1212004" y="1558287"/>
                        <a:pt x="1148515" y="1598306"/>
                        <a:pt x="1148515" y="1598306"/>
                      </a:cubicBezTo>
                      <a:cubicBezTo>
                        <a:pt x="1077628" y="1673420"/>
                        <a:pt x="1033864" y="1704820"/>
                        <a:pt x="952498" y="1716518"/>
                      </a:cubicBezTo>
                      <a:lnTo>
                        <a:pt x="909764" y="1718058"/>
                      </a:lnTo>
                      <a:cubicBezTo>
                        <a:pt x="918750" y="1719674"/>
                        <a:pt x="932311" y="1719597"/>
                        <a:pt x="952499" y="1716518"/>
                      </a:cubicBezTo>
                      <a:cubicBezTo>
                        <a:pt x="1033865" y="1704820"/>
                        <a:pt x="1077629" y="1673420"/>
                        <a:pt x="1148516" y="1598306"/>
                      </a:cubicBezTo>
                      <a:cubicBezTo>
                        <a:pt x="1148516" y="1598306"/>
                        <a:pt x="1212005" y="1558287"/>
                        <a:pt x="1301384" y="1534890"/>
                      </a:cubicBezTo>
                      <a:cubicBezTo>
                        <a:pt x="1390146" y="1510879"/>
                        <a:pt x="1404323" y="1463471"/>
                        <a:pt x="1473360" y="1455467"/>
                      </a:cubicBezTo>
                      <a:lnTo>
                        <a:pt x="1516975" y="1450767"/>
                      </a:lnTo>
                      <a:lnTo>
                        <a:pt x="1521930" y="1450233"/>
                      </a:lnTo>
                      <a:lnTo>
                        <a:pt x="1529034" y="1450063"/>
                      </a:lnTo>
                      <a:lnTo>
                        <a:pt x="1566975" y="1449156"/>
                      </a:lnTo>
                      <a:close/>
                      <a:moveTo>
                        <a:pt x="786454" y="1421835"/>
                      </a:moveTo>
                      <a:cubicBezTo>
                        <a:pt x="779172" y="1420334"/>
                        <a:pt x="769117" y="1421296"/>
                        <a:pt x="755248" y="1426530"/>
                      </a:cubicBezTo>
                      <a:lnTo>
                        <a:pt x="736786" y="1426943"/>
                      </a:lnTo>
                      <a:lnTo>
                        <a:pt x="736786" y="1426943"/>
                      </a:lnTo>
                      <a:cubicBezTo>
                        <a:pt x="748161" y="1426876"/>
                        <a:pt x="755249" y="1426530"/>
                        <a:pt x="755249" y="1426530"/>
                      </a:cubicBezTo>
                      <a:lnTo>
                        <a:pt x="786454" y="1421835"/>
                      </a:lnTo>
                      <a:close/>
                      <a:moveTo>
                        <a:pt x="2099009" y="1376659"/>
                      </a:moveTo>
                      <a:lnTo>
                        <a:pt x="2120265" y="1381382"/>
                      </a:lnTo>
                      <a:lnTo>
                        <a:pt x="2122596" y="1393508"/>
                      </a:lnTo>
                      <a:lnTo>
                        <a:pt x="2121071" y="1396565"/>
                      </a:lnTo>
                      <a:lnTo>
                        <a:pt x="2116884" y="1401902"/>
                      </a:lnTo>
                      <a:cubicBezTo>
                        <a:pt x="2053395" y="1443769"/>
                        <a:pt x="1857378" y="1378506"/>
                        <a:pt x="1875254" y="1507185"/>
                      </a:cubicBezTo>
                      <a:lnTo>
                        <a:pt x="1875262" y="1507214"/>
                      </a:lnTo>
                      <a:lnTo>
                        <a:pt x="1882616" y="1538957"/>
                      </a:lnTo>
                      <a:lnTo>
                        <a:pt x="1885021" y="1543882"/>
                      </a:lnTo>
                      <a:lnTo>
                        <a:pt x="1886034" y="1547689"/>
                      </a:lnTo>
                      <a:lnTo>
                        <a:pt x="1889193" y="1552426"/>
                      </a:lnTo>
                      <a:lnTo>
                        <a:pt x="1894160" y="1562598"/>
                      </a:lnTo>
                      <a:lnTo>
                        <a:pt x="1898216" y="1565956"/>
                      </a:lnTo>
                      <a:lnTo>
                        <a:pt x="1903821" y="1574361"/>
                      </a:lnTo>
                      <a:cubicBezTo>
                        <a:pt x="1917632" y="1588089"/>
                        <a:pt x="1934968" y="1594265"/>
                        <a:pt x="1953537" y="1596228"/>
                      </a:cubicBezTo>
                      <a:lnTo>
                        <a:pt x="1953538" y="1596228"/>
                      </a:lnTo>
                      <a:lnTo>
                        <a:pt x="1926896" y="1589707"/>
                      </a:lnTo>
                      <a:lnTo>
                        <a:pt x="1898216" y="1565956"/>
                      </a:lnTo>
                      <a:lnTo>
                        <a:pt x="1889193" y="1552426"/>
                      </a:lnTo>
                      <a:lnTo>
                        <a:pt x="1885021" y="1543882"/>
                      </a:lnTo>
                      <a:lnTo>
                        <a:pt x="1875262" y="1507214"/>
                      </a:lnTo>
                      <a:lnTo>
                        <a:pt x="1875255" y="1507185"/>
                      </a:lnTo>
                      <a:cubicBezTo>
                        <a:pt x="1857379" y="1378506"/>
                        <a:pt x="2053396" y="1443769"/>
                        <a:pt x="2116885" y="1401902"/>
                      </a:cubicBezTo>
                      <a:cubicBezTo>
                        <a:pt x="2116885" y="1401902"/>
                        <a:pt x="2118503" y="1400439"/>
                        <a:pt x="2120246" y="1398217"/>
                      </a:cubicBezTo>
                      <a:lnTo>
                        <a:pt x="2121071" y="1396565"/>
                      </a:lnTo>
                      <a:lnTo>
                        <a:pt x="2122768" y="1394402"/>
                      </a:lnTo>
                      <a:lnTo>
                        <a:pt x="2122596" y="1393508"/>
                      </a:lnTo>
                      <a:lnTo>
                        <a:pt x="2124359" y="1389973"/>
                      </a:lnTo>
                      <a:cubicBezTo>
                        <a:pt x="2125361" y="1383893"/>
                        <a:pt x="2120892" y="1377582"/>
                        <a:pt x="2099010" y="1376659"/>
                      </a:cubicBezTo>
                      <a:close/>
                      <a:moveTo>
                        <a:pt x="602255" y="1376380"/>
                      </a:moveTo>
                      <a:lnTo>
                        <a:pt x="631351" y="1381584"/>
                      </a:lnTo>
                      <a:cubicBezTo>
                        <a:pt x="651076" y="1386817"/>
                        <a:pt x="689910" y="1392205"/>
                        <a:pt x="734060" y="1390973"/>
                      </a:cubicBezTo>
                      <a:lnTo>
                        <a:pt x="734060" y="1390973"/>
                      </a:lnTo>
                      <a:lnTo>
                        <a:pt x="673547" y="1388703"/>
                      </a:lnTo>
                      <a:cubicBezTo>
                        <a:pt x="655854" y="1386856"/>
                        <a:pt x="641215" y="1384201"/>
                        <a:pt x="631352" y="1381584"/>
                      </a:cubicBezTo>
                      <a:cubicBezTo>
                        <a:pt x="621490" y="1378967"/>
                        <a:pt x="611280" y="1377159"/>
                        <a:pt x="602256" y="1376380"/>
                      </a:cubicBezTo>
                      <a:close/>
                      <a:moveTo>
                        <a:pt x="1133105" y="1339718"/>
                      </a:moveTo>
                      <a:lnTo>
                        <a:pt x="1149459" y="1347135"/>
                      </a:lnTo>
                      <a:lnTo>
                        <a:pt x="1149464" y="1347150"/>
                      </a:lnTo>
                      <a:lnTo>
                        <a:pt x="1155365" y="1367673"/>
                      </a:lnTo>
                      <a:lnTo>
                        <a:pt x="1156844" y="1380140"/>
                      </a:lnTo>
                      <a:lnTo>
                        <a:pt x="1158590" y="1397987"/>
                      </a:lnTo>
                      <a:lnTo>
                        <a:pt x="1164537" y="1426510"/>
                      </a:lnTo>
                      <a:lnTo>
                        <a:pt x="1164541" y="1426530"/>
                      </a:lnTo>
                      <a:lnTo>
                        <a:pt x="1164558" y="1426562"/>
                      </a:lnTo>
                      <a:lnTo>
                        <a:pt x="1178873" y="1455380"/>
                      </a:lnTo>
                      <a:lnTo>
                        <a:pt x="1190453" y="1476316"/>
                      </a:lnTo>
                      <a:lnTo>
                        <a:pt x="1195535" y="1486112"/>
                      </a:lnTo>
                      <a:lnTo>
                        <a:pt x="1201985" y="1505913"/>
                      </a:lnTo>
                      <a:lnTo>
                        <a:pt x="1201988" y="1505924"/>
                      </a:lnTo>
                      <a:lnTo>
                        <a:pt x="1188581" y="1510879"/>
                      </a:lnTo>
                      <a:lnTo>
                        <a:pt x="1188582" y="1510879"/>
                      </a:lnTo>
                      <a:cubicBezTo>
                        <a:pt x="1197674" y="1512880"/>
                        <a:pt x="1201526" y="1510763"/>
                        <a:pt x="1201989" y="1505924"/>
                      </a:cubicBezTo>
                      <a:lnTo>
                        <a:pt x="1201985" y="1505913"/>
                      </a:lnTo>
                      <a:lnTo>
                        <a:pt x="1198087" y="1491031"/>
                      </a:lnTo>
                      <a:lnTo>
                        <a:pt x="1195535" y="1486112"/>
                      </a:lnTo>
                      <a:lnTo>
                        <a:pt x="1195054" y="1484635"/>
                      </a:lnTo>
                      <a:lnTo>
                        <a:pt x="1190453" y="1476316"/>
                      </a:lnTo>
                      <a:lnTo>
                        <a:pt x="1187425" y="1470480"/>
                      </a:lnTo>
                      <a:lnTo>
                        <a:pt x="1164558" y="1426562"/>
                      </a:lnTo>
                      <a:lnTo>
                        <a:pt x="1164542" y="1426530"/>
                      </a:lnTo>
                      <a:lnTo>
                        <a:pt x="1164537" y="1426510"/>
                      </a:lnTo>
                      <a:lnTo>
                        <a:pt x="1157195" y="1383098"/>
                      </a:lnTo>
                      <a:lnTo>
                        <a:pt x="1156844" y="1380140"/>
                      </a:lnTo>
                      <a:lnTo>
                        <a:pt x="1155758" y="1369040"/>
                      </a:lnTo>
                      <a:lnTo>
                        <a:pt x="1155365" y="1367673"/>
                      </a:lnTo>
                      <a:lnTo>
                        <a:pt x="1154765" y="1362612"/>
                      </a:lnTo>
                      <a:lnTo>
                        <a:pt x="1149464" y="1347150"/>
                      </a:lnTo>
                      <a:lnTo>
                        <a:pt x="1149459" y="1347135"/>
                      </a:lnTo>
                      <a:cubicBezTo>
                        <a:pt x="1146050" y="1341834"/>
                        <a:pt x="1140965" y="1338948"/>
                        <a:pt x="1133106" y="1339718"/>
                      </a:cubicBezTo>
                      <a:close/>
                      <a:moveTo>
                        <a:pt x="185076" y="1331714"/>
                      </a:moveTo>
                      <a:lnTo>
                        <a:pt x="229280" y="1341324"/>
                      </a:lnTo>
                      <a:cubicBezTo>
                        <a:pt x="242367" y="1343479"/>
                        <a:pt x="253910" y="1344643"/>
                        <a:pt x="264225" y="1344989"/>
                      </a:cubicBezTo>
                      <a:lnTo>
                        <a:pt x="264225" y="1344989"/>
                      </a:lnTo>
                      <a:lnTo>
                        <a:pt x="229281" y="1341324"/>
                      </a:lnTo>
                      <a:cubicBezTo>
                        <a:pt x="216195" y="1339169"/>
                        <a:pt x="201565" y="1336023"/>
                        <a:pt x="185076" y="1331714"/>
                      </a:cubicBezTo>
                      <a:close/>
                      <a:moveTo>
                        <a:pt x="1069254" y="1312314"/>
                      </a:moveTo>
                      <a:cubicBezTo>
                        <a:pt x="1055420" y="1311283"/>
                        <a:pt x="1042903" y="1311515"/>
                        <a:pt x="1031589" y="1312711"/>
                      </a:cubicBezTo>
                      <a:lnTo>
                        <a:pt x="1029025" y="1313231"/>
                      </a:lnTo>
                      <a:lnTo>
                        <a:pt x="1026814" y="1313281"/>
                      </a:lnTo>
                      <a:lnTo>
                        <a:pt x="1022870" y="1314480"/>
                      </a:lnTo>
                      <a:lnTo>
                        <a:pt x="1001144" y="1318888"/>
                      </a:lnTo>
                      <a:lnTo>
                        <a:pt x="991719" y="1323946"/>
                      </a:lnTo>
                      <a:lnTo>
                        <a:pt x="980282" y="1327421"/>
                      </a:lnTo>
                      <a:lnTo>
                        <a:pt x="966848" y="1337292"/>
                      </a:lnTo>
                      <a:lnTo>
                        <a:pt x="959205" y="1341393"/>
                      </a:lnTo>
                      <a:lnTo>
                        <a:pt x="955423" y="1345686"/>
                      </a:lnTo>
                      <a:lnTo>
                        <a:pt x="951271" y="1348736"/>
                      </a:lnTo>
                      <a:lnTo>
                        <a:pt x="941420" y="1361580"/>
                      </a:lnTo>
                      <a:lnTo>
                        <a:pt x="938015" y="1365445"/>
                      </a:lnTo>
                      <a:lnTo>
                        <a:pt x="937074" y="1367247"/>
                      </a:lnTo>
                      <a:lnTo>
                        <a:pt x="936367" y="1368168"/>
                      </a:lnTo>
                      <a:lnTo>
                        <a:pt x="932176" y="1376621"/>
                      </a:lnTo>
                      <a:lnTo>
                        <a:pt x="932156" y="1376659"/>
                      </a:lnTo>
                      <a:cubicBezTo>
                        <a:pt x="839695" y="1410522"/>
                        <a:pt x="821203" y="1500412"/>
                        <a:pt x="821203" y="1500412"/>
                      </a:cubicBezTo>
                      <a:cubicBezTo>
                        <a:pt x="834764" y="1519498"/>
                        <a:pt x="826135" y="1562596"/>
                        <a:pt x="826135" y="1562596"/>
                      </a:cubicBezTo>
                      <a:cubicBezTo>
                        <a:pt x="778671" y="1598306"/>
                        <a:pt x="778671" y="1688812"/>
                        <a:pt x="778671" y="1688812"/>
                      </a:cubicBezTo>
                      <a:cubicBezTo>
                        <a:pt x="782370" y="1704512"/>
                        <a:pt x="786068" y="1718700"/>
                        <a:pt x="789771" y="1731514"/>
                      </a:cubicBezTo>
                      <a:lnTo>
                        <a:pt x="793560" y="1743252"/>
                      </a:lnTo>
                      <a:lnTo>
                        <a:pt x="795330" y="1749724"/>
                      </a:lnTo>
                      <a:lnTo>
                        <a:pt x="797268" y="1754737"/>
                      </a:lnTo>
                      <a:lnTo>
                        <a:pt x="800898" y="1765981"/>
                      </a:lnTo>
                      <a:lnTo>
                        <a:pt x="804874" y="1774412"/>
                      </a:lnTo>
                      <a:lnTo>
                        <a:pt x="812080" y="1793054"/>
                      </a:lnTo>
                      <a:lnTo>
                        <a:pt x="819852" y="1806177"/>
                      </a:lnTo>
                      <a:lnTo>
                        <a:pt x="823342" y="1813575"/>
                      </a:lnTo>
                      <a:lnTo>
                        <a:pt x="825829" y="1816267"/>
                      </a:lnTo>
                      <a:lnTo>
                        <a:pt x="829013" y="1821642"/>
                      </a:lnTo>
                      <a:lnTo>
                        <a:pt x="846210" y="1838318"/>
                      </a:lnTo>
                      <a:lnTo>
                        <a:pt x="846218" y="1838327"/>
                      </a:lnTo>
                      <a:cubicBezTo>
                        <a:pt x="853940" y="1843518"/>
                        <a:pt x="861770" y="1846024"/>
                        <a:pt x="869745" y="1846967"/>
                      </a:cubicBezTo>
                      <a:lnTo>
                        <a:pt x="869746" y="1846967"/>
                      </a:lnTo>
                      <a:lnTo>
                        <a:pt x="846219" y="1838327"/>
                      </a:lnTo>
                      <a:lnTo>
                        <a:pt x="846210" y="1838318"/>
                      </a:lnTo>
                      <a:lnTo>
                        <a:pt x="825829" y="1816267"/>
                      </a:lnTo>
                      <a:lnTo>
                        <a:pt x="819852" y="1806177"/>
                      </a:lnTo>
                      <a:lnTo>
                        <a:pt x="804874" y="1774412"/>
                      </a:lnTo>
                      <a:lnTo>
                        <a:pt x="797268" y="1754737"/>
                      </a:lnTo>
                      <a:lnTo>
                        <a:pt x="793560" y="1743252"/>
                      </a:lnTo>
                      <a:lnTo>
                        <a:pt x="778672" y="1688812"/>
                      </a:lnTo>
                      <a:cubicBezTo>
                        <a:pt x="778672" y="1688812"/>
                        <a:pt x="778672" y="1598306"/>
                        <a:pt x="826136" y="1562596"/>
                      </a:cubicBezTo>
                      <a:cubicBezTo>
                        <a:pt x="826136" y="1562596"/>
                        <a:pt x="834765" y="1519498"/>
                        <a:pt x="821204" y="1500412"/>
                      </a:cubicBezTo>
                      <a:cubicBezTo>
                        <a:pt x="821204" y="1500412"/>
                        <a:pt x="839696" y="1410522"/>
                        <a:pt x="932157" y="1376659"/>
                      </a:cubicBezTo>
                      <a:lnTo>
                        <a:pt x="932176" y="1376621"/>
                      </a:lnTo>
                      <a:lnTo>
                        <a:pt x="937074" y="1367247"/>
                      </a:lnTo>
                      <a:lnTo>
                        <a:pt x="941420" y="1361580"/>
                      </a:lnTo>
                      <a:lnTo>
                        <a:pt x="955423" y="1345686"/>
                      </a:lnTo>
                      <a:lnTo>
                        <a:pt x="966848" y="1337292"/>
                      </a:lnTo>
                      <a:lnTo>
                        <a:pt x="991719" y="1323946"/>
                      </a:lnTo>
                      <a:lnTo>
                        <a:pt x="1022870" y="1314480"/>
                      </a:lnTo>
                      <a:lnTo>
                        <a:pt x="1029025" y="1313231"/>
                      </a:lnTo>
                      <a:lnTo>
                        <a:pt x="1069254" y="1312314"/>
                      </a:lnTo>
                      <a:close/>
                      <a:moveTo>
                        <a:pt x="454443" y="1310780"/>
                      </a:moveTo>
                      <a:cubicBezTo>
                        <a:pt x="449050" y="1318014"/>
                        <a:pt x="441730" y="1324595"/>
                        <a:pt x="433784" y="1330395"/>
                      </a:cubicBezTo>
                      <a:lnTo>
                        <a:pt x="433777" y="1330400"/>
                      </a:lnTo>
                      <a:lnTo>
                        <a:pt x="400643" y="1349411"/>
                      </a:lnTo>
                      <a:lnTo>
                        <a:pt x="391172" y="1353835"/>
                      </a:lnTo>
                      <a:lnTo>
                        <a:pt x="386877" y="1355680"/>
                      </a:lnTo>
                      <a:lnTo>
                        <a:pt x="380475" y="1358188"/>
                      </a:lnTo>
                      <a:lnTo>
                        <a:pt x="311377" y="1375258"/>
                      </a:lnTo>
                      <a:lnTo>
                        <a:pt x="311376" y="1375258"/>
                      </a:lnTo>
                      <a:lnTo>
                        <a:pt x="279114" y="1378792"/>
                      </a:lnTo>
                      <a:lnTo>
                        <a:pt x="260748" y="1380805"/>
                      </a:lnTo>
                      <a:lnTo>
                        <a:pt x="260749" y="1380805"/>
                      </a:lnTo>
                      <a:lnTo>
                        <a:pt x="279114" y="1378792"/>
                      </a:lnTo>
                      <a:lnTo>
                        <a:pt x="311377" y="1375258"/>
                      </a:lnTo>
                      <a:lnTo>
                        <a:pt x="311377" y="1375258"/>
                      </a:lnTo>
                      <a:cubicBezTo>
                        <a:pt x="331173" y="1371646"/>
                        <a:pt x="354048" y="1366115"/>
                        <a:pt x="380476" y="1358188"/>
                      </a:cubicBezTo>
                      <a:cubicBezTo>
                        <a:pt x="380476" y="1358188"/>
                        <a:pt x="382318" y="1357538"/>
                        <a:pt x="385453" y="1356292"/>
                      </a:cubicBezTo>
                      <a:lnTo>
                        <a:pt x="386877" y="1355680"/>
                      </a:lnTo>
                      <a:lnTo>
                        <a:pt x="388999" y="1354850"/>
                      </a:lnTo>
                      <a:lnTo>
                        <a:pt x="391172" y="1353835"/>
                      </a:lnTo>
                      <a:lnTo>
                        <a:pt x="398192" y="1350818"/>
                      </a:lnTo>
                      <a:lnTo>
                        <a:pt x="400643" y="1349411"/>
                      </a:lnTo>
                      <a:lnTo>
                        <a:pt x="409369" y="1345336"/>
                      </a:lnTo>
                      <a:lnTo>
                        <a:pt x="433777" y="1330400"/>
                      </a:lnTo>
                      <a:lnTo>
                        <a:pt x="433785" y="1330395"/>
                      </a:lnTo>
                      <a:lnTo>
                        <a:pt x="454443" y="1310781"/>
                      </a:lnTo>
                      <a:close/>
                      <a:moveTo>
                        <a:pt x="586165" y="1241610"/>
                      </a:moveTo>
                      <a:cubicBezTo>
                        <a:pt x="571627" y="1242228"/>
                        <a:pt x="555225" y="1244056"/>
                        <a:pt x="536425" y="1247365"/>
                      </a:cubicBezTo>
                      <a:cubicBezTo>
                        <a:pt x="536425" y="1247365"/>
                        <a:pt x="451361" y="1305239"/>
                        <a:pt x="528411" y="1424067"/>
                      </a:cubicBezTo>
                      <a:cubicBezTo>
                        <a:pt x="528411" y="1424067"/>
                        <a:pt x="504372" y="1508416"/>
                        <a:pt x="538890" y="1547820"/>
                      </a:cubicBezTo>
                      <a:lnTo>
                        <a:pt x="538915" y="1547827"/>
                      </a:lnTo>
                      <a:lnTo>
                        <a:pt x="547132" y="1550259"/>
                      </a:lnTo>
                      <a:lnTo>
                        <a:pt x="548826" y="1550691"/>
                      </a:lnTo>
                      <a:lnTo>
                        <a:pt x="551509" y="1551467"/>
                      </a:lnTo>
                      <a:lnTo>
                        <a:pt x="555815" y="1552476"/>
                      </a:lnTo>
                      <a:lnTo>
                        <a:pt x="569220" y="1555901"/>
                      </a:lnTo>
                      <a:lnTo>
                        <a:pt x="572756" y="1556450"/>
                      </a:lnTo>
                      <a:lnTo>
                        <a:pt x="584222" y="1559138"/>
                      </a:lnTo>
                      <a:cubicBezTo>
                        <a:pt x="597617" y="1561822"/>
                        <a:pt x="613075" y="1564358"/>
                        <a:pt x="629310" y="1565931"/>
                      </a:cubicBezTo>
                      <a:lnTo>
                        <a:pt x="634523" y="1566037"/>
                      </a:lnTo>
                      <a:lnTo>
                        <a:pt x="639134" y="1566752"/>
                      </a:lnTo>
                      <a:lnTo>
                        <a:pt x="679056" y="1566940"/>
                      </a:lnTo>
                      <a:lnTo>
                        <a:pt x="634523" y="1566037"/>
                      </a:lnTo>
                      <a:lnTo>
                        <a:pt x="572756" y="1556450"/>
                      </a:lnTo>
                      <a:lnTo>
                        <a:pt x="555815" y="1552476"/>
                      </a:lnTo>
                      <a:lnTo>
                        <a:pt x="548826" y="1550691"/>
                      </a:lnTo>
                      <a:lnTo>
                        <a:pt x="538915" y="1547827"/>
                      </a:lnTo>
                      <a:lnTo>
                        <a:pt x="538891" y="1547820"/>
                      </a:lnTo>
                      <a:cubicBezTo>
                        <a:pt x="504373" y="1508416"/>
                        <a:pt x="528412" y="1424067"/>
                        <a:pt x="528412" y="1424067"/>
                      </a:cubicBezTo>
                      <a:cubicBezTo>
                        <a:pt x="451362" y="1305239"/>
                        <a:pt x="536426" y="1247365"/>
                        <a:pt x="536426" y="1247365"/>
                      </a:cubicBezTo>
                      <a:lnTo>
                        <a:pt x="586166" y="1241610"/>
                      </a:lnTo>
                      <a:close/>
                      <a:moveTo>
                        <a:pt x="1596385" y="1215105"/>
                      </a:moveTo>
                      <a:lnTo>
                        <a:pt x="1609230" y="1218911"/>
                      </a:lnTo>
                      <a:lnTo>
                        <a:pt x="1613762" y="1223843"/>
                      </a:lnTo>
                      <a:lnTo>
                        <a:pt x="1619447" y="1235897"/>
                      </a:lnTo>
                      <a:lnTo>
                        <a:pt x="1622205" y="1244422"/>
                      </a:lnTo>
                      <a:lnTo>
                        <a:pt x="1624213" y="1255240"/>
                      </a:lnTo>
                      <a:lnTo>
                        <a:pt x="1629925" y="1301545"/>
                      </a:lnTo>
                      <a:cubicBezTo>
                        <a:pt x="1633624" y="1348953"/>
                        <a:pt x="1578147" y="1417910"/>
                        <a:pt x="1695264" y="1432071"/>
                      </a:cubicBezTo>
                      <a:cubicBezTo>
                        <a:pt x="1724389" y="1435457"/>
                        <a:pt x="1754169" y="1435419"/>
                        <a:pt x="1782764" y="1432311"/>
                      </a:cubicBezTo>
                      <a:lnTo>
                        <a:pt x="1782764" y="1432311"/>
                      </a:lnTo>
                      <a:lnTo>
                        <a:pt x="1695265" y="1432071"/>
                      </a:lnTo>
                      <a:cubicBezTo>
                        <a:pt x="1578148" y="1417910"/>
                        <a:pt x="1633625" y="1348953"/>
                        <a:pt x="1629926" y="1301545"/>
                      </a:cubicBezTo>
                      <a:cubicBezTo>
                        <a:pt x="1629117" y="1291174"/>
                        <a:pt x="1628190" y="1280126"/>
                        <a:pt x="1626861" y="1269503"/>
                      </a:cubicBezTo>
                      <a:lnTo>
                        <a:pt x="1624213" y="1255240"/>
                      </a:lnTo>
                      <a:lnTo>
                        <a:pt x="1623294" y="1247789"/>
                      </a:lnTo>
                      <a:lnTo>
                        <a:pt x="1622205" y="1244422"/>
                      </a:lnTo>
                      <a:lnTo>
                        <a:pt x="1621385" y="1240007"/>
                      </a:lnTo>
                      <a:lnTo>
                        <a:pt x="1619447" y="1235897"/>
                      </a:lnTo>
                      <a:lnTo>
                        <a:pt x="1616517" y="1226841"/>
                      </a:lnTo>
                      <a:lnTo>
                        <a:pt x="1613762" y="1223843"/>
                      </a:lnTo>
                      <a:lnTo>
                        <a:pt x="1611794" y="1219671"/>
                      </a:lnTo>
                      <a:lnTo>
                        <a:pt x="1609230" y="1218911"/>
                      </a:lnTo>
                      <a:lnTo>
                        <a:pt x="1606001" y="1215397"/>
                      </a:lnTo>
                      <a:close/>
                      <a:moveTo>
                        <a:pt x="633567" y="1197003"/>
                      </a:moveTo>
                      <a:lnTo>
                        <a:pt x="690534" y="1210912"/>
                      </a:lnTo>
                      <a:lnTo>
                        <a:pt x="706433" y="1218144"/>
                      </a:lnTo>
                      <a:lnTo>
                        <a:pt x="739870" y="1236231"/>
                      </a:lnTo>
                      <a:lnTo>
                        <a:pt x="752530" y="1243801"/>
                      </a:lnTo>
                      <a:lnTo>
                        <a:pt x="784196" y="1260281"/>
                      </a:lnTo>
                      <a:lnTo>
                        <a:pt x="784219" y="1260294"/>
                      </a:lnTo>
                      <a:lnTo>
                        <a:pt x="784239" y="1260301"/>
                      </a:lnTo>
                      <a:lnTo>
                        <a:pt x="827638" y="1277033"/>
                      </a:lnTo>
                      <a:lnTo>
                        <a:pt x="839282" y="1280442"/>
                      </a:lnTo>
                      <a:lnTo>
                        <a:pt x="848104" y="1283671"/>
                      </a:lnTo>
                      <a:lnTo>
                        <a:pt x="859369" y="1286325"/>
                      </a:lnTo>
                      <a:lnTo>
                        <a:pt x="866665" y="1288461"/>
                      </a:lnTo>
                      <a:lnTo>
                        <a:pt x="869181" y="1288637"/>
                      </a:lnTo>
                      <a:lnTo>
                        <a:pt x="874976" y="1290002"/>
                      </a:lnTo>
                      <a:cubicBezTo>
                        <a:pt x="882914" y="1291225"/>
                        <a:pt x="889683" y="1291463"/>
                        <a:pt x="894826" y="1290424"/>
                      </a:cubicBezTo>
                      <a:lnTo>
                        <a:pt x="894826" y="1290424"/>
                      </a:lnTo>
                      <a:lnTo>
                        <a:pt x="869181" y="1288637"/>
                      </a:lnTo>
                      <a:lnTo>
                        <a:pt x="859369" y="1286325"/>
                      </a:lnTo>
                      <a:lnTo>
                        <a:pt x="839282" y="1280442"/>
                      </a:lnTo>
                      <a:lnTo>
                        <a:pt x="784239" y="1260301"/>
                      </a:lnTo>
                      <a:lnTo>
                        <a:pt x="784220" y="1260294"/>
                      </a:lnTo>
                      <a:lnTo>
                        <a:pt x="784196" y="1260281"/>
                      </a:lnTo>
                      <a:lnTo>
                        <a:pt x="741938" y="1237350"/>
                      </a:lnTo>
                      <a:lnTo>
                        <a:pt x="739870" y="1236231"/>
                      </a:lnTo>
                      <a:lnTo>
                        <a:pt x="719751" y="1224200"/>
                      </a:lnTo>
                      <a:lnTo>
                        <a:pt x="706433" y="1218144"/>
                      </a:lnTo>
                      <a:lnTo>
                        <a:pt x="695149" y="1212039"/>
                      </a:lnTo>
                      <a:lnTo>
                        <a:pt x="690534" y="1210912"/>
                      </a:lnTo>
                      <a:lnTo>
                        <a:pt x="681543" y="1206823"/>
                      </a:lnTo>
                      <a:cubicBezTo>
                        <a:pt x="667420" y="1201994"/>
                        <a:pt x="651669" y="1198424"/>
                        <a:pt x="633567" y="1197003"/>
                      </a:cubicBezTo>
                      <a:close/>
                      <a:moveTo>
                        <a:pt x="1407010" y="1171394"/>
                      </a:moveTo>
                      <a:lnTo>
                        <a:pt x="1407010" y="1171395"/>
                      </a:lnTo>
                      <a:lnTo>
                        <a:pt x="1425562" y="1177487"/>
                      </a:lnTo>
                      <a:lnTo>
                        <a:pt x="1431431" y="1182672"/>
                      </a:lnTo>
                      <a:lnTo>
                        <a:pt x="1446527" y="1202532"/>
                      </a:lnTo>
                      <a:lnTo>
                        <a:pt x="1451935" y="1213121"/>
                      </a:lnTo>
                      <a:lnTo>
                        <a:pt x="1459798" y="1261525"/>
                      </a:lnTo>
                      <a:cubicBezTo>
                        <a:pt x="1453635" y="1347106"/>
                        <a:pt x="1406172" y="1334792"/>
                        <a:pt x="1477674" y="1382200"/>
                      </a:cubicBezTo>
                      <a:cubicBezTo>
                        <a:pt x="1495396" y="1394052"/>
                        <a:pt x="1509573" y="1399862"/>
                        <a:pt x="1520899" y="1401228"/>
                      </a:cubicBezTo>
                      <a:lnTo>
                        <a:pt x="1520900" y="1401228"/>
                      </a:lnTo>
                      <a:lnTo>
                        <a:pt x="1501686" y="1395646"/>
                      </a:lnTo>
                      <a:cubicBezTo>
                        <a:pt x="1494510" y="1392541"/>
                        <a:pt x="1486536" y="1388126"/>
                        <a:pt x="1477675" y="1382200"/>
                      </a:cubicBezTo>
                      <a:cubicBezTo>
                        <a:pt x="1406173" y="1334792"/>
                        <a:pt x="1453636" y="1347106"/>
                        <a:pt x="1459799" y="1261525"/>
                      </a:cubicBezTo>
                      <a:cubicBezTo>
                        <a:pt x="1460839" y="1245594"/>
                        <a:pt x="1458976" y="1231676"/>
                        <a:pt x="1455366" y="1219840"/>
                      </a:cubicBezTo>
                      <a:lnTo>
                        <a:pt x="1451935" y="1213121"/>
                      </a:lnTo>
                      <a:lnTo>
                        <a:pt x="1451217" y="1208701"/>
                      </a:lnTo>
                      <a:lnTo>
                        <a:pt x="1446527" y="1202532"/>
                      </a:lnTo>
                      <a:lnTo>
                        <a:pt x="1440458" y="1190648"/>
                      </a:lnTo>
                      <a:lnTo>
                        <a:pt x="1431431" y="1182672"/>
                      </a:lnTo>
                      <a:lnTo>
                        <a:pt x="1428131" y="1178331"/>
                      </a:lnTo>
                      <a:lnTo>
                        <a:pt x="1425562" y="1177487"/>
                      </a:lnTo>
                      <a:lnTo>
                        <a:pt x="1422024" y="1174361"/>
                      </a:lnTo>
                      <a:cubicBezTo>
                        <a:pt x="1416063" y="1171129"/>
                        <a:pt x="1410672" y="1170117"/>
                        <a:pt x="1407010" y="1171394"/>
                      </a:cubicBezTo>
                      <a:close/>
                      <a:moveTo>
                        <a:pt x="2454771" y="1162313"/>
                      </a:moveTo>
                      <a:lnTo>
                        <a:pt x="2497449" y="1166697"/>
                      </a:lnTo>
                      <a:lnTo>
                        <a:pt x="2509074" y="1169436"/>
                      </a:lnTo>
                      <a:lnTo>
                        <a:pt x="2514272" y="1170919"/>
                      </a:lnTo>
                      <a:lnTo>
                        <a:pt x="2521862" y="1173482"/>
                      </a:lnTo>
                      <a:cubicBezTo>
                        <a:pt x="2537580" y="1186719"/>
                        <a:pt x="2549562" y="1193838"/>
                        <a:pt x="2559183" y="1196657"/>
                      </a:cubicBezTo>
                      <a:lnTo>
                        <a:pt x="2559184" y="1196656"/>
                      </a:lnTo>
                      <a:lnTo>
                        <a:pt x="2542810" y="1188976"/>
                      </a:lnTo>
                      <a:cubicBezTo>
                        <a:pt x="2536647" y="1185189"/>
                        <a:pt x="2529722" y="1180100"/>
                        <a:pt x="2521863" y="1173482"/>
                      </a:cubicBezTo>
                      <a:cubicBezTo>
                        <a:pt x="2521863" y="1173482"/>
                        <a:pt x="2519718" y="1172638"/>
                        <a:pt x="2515988" y="1171408"/>
                      </a:cubicBezTo>
                      <a:lnTo>
                        <a:pt x="2514272" y="1170919"/>
                      </a:lnTo>
                      <a:lnTo>
                        <a:pt x="2511749" y="1170067"/>
                      </a:lnTo>
                      <a:lnTo>
                        <a:pt x="2509074" y="1169436"/>
                      </a:lnTo>
                      <a:lnTo>
                        <a:pt x="2500604" y="1167021"/>
                      </a:lnTo>
                      <a:lnTo>
                        <a:pt x="2497449" y="1166697"/>
                      </a:lnTo>
                      <a:lnTo>
                        <a:pt x="2486727" y="1164170"/>
                      </a:lnTo>
                      <a:close/>
                      <a:moveTo>
                        <a:pt x="2216125" y="1161169"/>
                      </a:moveTo>
                      <a:cubicBezTo>
                        <a:pt x="2198250" y="1163016"/>
                        <a:pt x="2175443" y="1172405"/>
                        <a:pt x="2149939" y="1185257"/>
                      </a:cubicBezTo>
                      <a:lnTo>
                        <a:pt x="2136818" y="1192404"/>
                      </a:lnTo>
                      <a:lnTo>
                        <a:pt x="2130342" y="1195482"/>
                      </a:lnTo>
                      <a:lnTo>
                        <a:pt x="2067649" y="1230083"/>
                      </a:lnTo>
                      <a:lnTo>
                        <a:pt x="2067572" y="1230125"/>
                      </a:lnTo>
                      <a:cubicBezTo>
                        <a:pt x="2010246" y="1261525"/>
                        <a:pt x="2047847" y="1279380"/>
                        <a:pt x="2015794" y="1331098"/>
                      </a:cubicBezTo>
                      <a:lnTo>
                        <a:pt x="2015718" y="1331227"/>
                      </a:lnTo>
                      <a:lnTo>
                        <a:pt x="2001220" y="1355699"/>
                      </a:lnTo>
                      <a:lnTo>
                        <a:pt x="1999141" y="1359578"/>
                      </a:lnTo>
                      <a:lnTo>
                        <a:pt x="1997620" y="1362180"/>
                      </a:lnTo>
                      <a:lnTo>
                        <a:pt x="1995686" y="1366025"/>
                      </a:lnTo>
                      <a:lnTo>
                        <a:pt x="1992033" y="1372841"/>
                      </a:lnTo>
                      <a:lnTo>
                        <a:pt x="1990791" y="1375758"/>
                      </a:lnTo>
                      <a:lnTo>
                        <a:pt x="1988287" y="1380738"/>
                      </a:lnTo>
                      <a:cubicBezTo>
                        <a:pt x="1984357" y="1389588"/>
                        <a:pt x="1984357" y="1392051"/>
                        <a:pt x="1984357" y="1392051"/>
                      </a:cubicBezTo>
                      <a:lnTo>
                        <a:pt x="1984358" y="1392050"/>
                      </a:lnTo>
                      <a:lnTo>
                        <a:pt x="1984849" y="1389713"/>
                      </a:lnTo>
                      <a:lnTo>
                        <a:pt x="1990791" y="1375758"/>
                      </a:lnTo>
                      <a:lnTo>
                        <a:pt x="1995686" y="1366025"/>
                      </a:lnTo>
                      <a:lnTo>
                        <a:pt x="1999141" y="1359578"/>
                      </a:lnTo>
                      <a:lnTo>
                        <a:pt x="2015718" y="1331227"/>
                      </a:lnTo>
                      <a:lnTo>
                        <a:pt x="2015795" y="1331098"/>
                      </a:lnTo>
                      <a:cubicBezTo>
                        <a:pt x="2047848" y="1279380"/>
                        <a:pt x="2010247" y="1261525"/>
                        <a:pt x="2067573" y="1230125"/>
                      </a:cubicBezTo>
                      <a:lnTo>
                        <a:pt x="2067649" y="1230083"/>
                      </a:lnTo>
                      <a:lnTo>
                        <a:pt x="2136818" y="1192404"/>
                      </a:lnTo>
                      <a:lnTo>
                        <a:pt x="2185894" y="1169086"/>
                      </a:lnTo>
                      <a:lnTo>
                        <a:pt x="2216126" y="1161169"/>
                      </a:lnTo>
                      <a:close/>
                      <a:moveTo>
                        <a:pt x="1140501" y="1144545"/>
                      </a:moveTo>
                      <a:cubicBezTo>
                        <a:pt x="1140501" y="1144545"/>
                        <a:pt x="1131255" y="1152395"/>
                        <a:pt x="1121084" y="1164247"/>
                      </a:cubicBezTo>
                      <a:lnTo>
                        <a:pt x="1117094" y="1169680"/>
                      </a:lnTo>
                      <a:lnTo>
                        <a:pt x="1113413" y="1173826"/>
                      </a:lnTo>
                      <a:lnTo>
                        <a:pt x="1112001" y="1176613"/>
                      </a:lnTo>
                      <a:lnTo>
                        <a:pt x="1106175" y="1184545"/>
                      </a:lnTo>
                      <a:cubicBezTo>
                        <a:pt x="1101668" y="1191991"/>
                        <a:pt x="1097969" y="1199957"/>
                        <a:pt x="1096120" y="1207961"/>
                      </a:cubicBezTo>
                      <a:cubicBezTo>
                        <a:pt x="1096120" y="1207961"/>
                        <a:pt x="1092807" y="1210731"/>
                        <a:pt x="1088203" y="1213781"/>
                      </a:cubicBezTo>
                      <a:lnTo>
                        <a:pt x="1072543" y="1221275"/>
                      </a:lnTo>
                      <a:lnTo>
                        <a:pt x="1072543" y="1221275"/>
                      </a:lnTo>
                      <a:cubicBezTo>
                        <a:pt x="1082868" y="1219043"/>
                        <a:pt x="1096120" y="1207961"/>
                        <a:pt x="1096120" y="1207961"/>
                      </a:cubicBezTo>
                      <a:lnTo>
                        <a:pt x="1112001" y="1176613"/>
                      </a:lnTo>
                      <a:lnTo>
                        <a:pt x="1117094" y="1169680"/>
                      </a:lnTo>
                      <a:lnTo>
                        <a:pt x="1134607" y="1149951"/>
                      </a:lnTo>
                      <a:lnTo>
                        <a:pt x="1140501" y="1144545"/>
                      </a:lnTo>
                      <a:close/>
                      <a:moveTo>
                        <a:pt x="1416178" y="1143968"/>
                      </a:moveTo>
                      <a:cubicBezTo>
                        <a:pt x="1410717" y="1144199"/>
                        <a:pt x="1407404" y="1144545"/>
                        <a:pt x="1407404" y="1144545"/>
                      </a:cubicBezTo>
                      <a:cubicBezTo>
                        <a:pt x="1375968" y="1178408"/>
                        <a:pt x="1338984" y="1183949"/>
                        <a:pt x="1338984" y="1183949"/>
                      </a:cubicBezTo>
                      <a:cubicBezTo>
                        <a:pt x="1236044" y="1186412"/>
                        <a:pt x="1207073" y="1239361"/>
                        <a:pt x="1207073" y="1239361"/>
                      </a:cubicBezTo>
                      <a:lnTo>
                        <a:pt x="1195446" y="1274442"/>
                      </a:lnTo>
                      <a:lnTo>
                        <a:pt x="1191615" y="1281340"/>
                      </a:lnTo>
                      <a:lnTo>
                        <a:pt x="1182182" y="1292713"/>
                      </a:lnTo>
                      <a:lnTo>
                        <a:pt x="1163196" y="1308771"/>
                      </a:lnTo>
                      <a:lnTo>
                        <a:pt x="1155748" y="1313127"/>
                      </a:lnTo>
                      <a:lnTo>
                        <a:pt x="1133394" y="1320313"/>
                      </a:lnTo>
                      <a:lnTo>
                        <a:pt x="1133394" y="1320314"/>
                      </a:lnTo>
                      <a:lnTo>
                        <a:pt x="1133393" y="1320314"/>
                      </a:lnTo>
                      <a:lnTo>
                        <a:pt x="1123783" y="1321101"/>
                      </a:lnTo>
                      <a:lnTo>
                        <a:pt x="1122009" y="1321247"/>
                      </a:lnTo>
                      <a:lnTo>
                        <a:pt x="1122010" y="1321247"/>
                      </a:lnTo>
                      <a:lnTo>
                        <a:pt x="1123783" y="1321101"/>
                      </a:lnTo>
                      <a:lnTo>
                        <a:pt x="1133394" y="1320314"/>
                      </a:lnTo>
                      <a:lnTo>
                        <a:pt x="1133394" y="1320314"/>
                      </a:lnTo>
                      <a:lnTo>
                        <a:pt x="1133394" y="1320313"/>
                      </a:lnTo>
                      <a:lnTo>
                        <a:pt x="1152228" y="1315185"/>
                      </a:lnTo>
                      <a:lnTo>
                        <a:pt x="1155748" y="1313127"/>
                      </a:lnTo>
                      <a:lnTo>
                        <a:pt x="1159456" y="1311935"/>
                      </a:lnTo>
                      <a:lnTo>
                        <a:pt x="1163196" y="1308771"/>
                      </a:lnTo>
                      <a:lnTo>
                        <a:pt x="1174199" y="1302337"/>
                      </a:lnTo>
                      <a:lnTo>
                        <a:pt x="1182182" y="1292713"/>
                      </a:lnTo>
                      <a:lnTo>
                        <a:pt x="1188061" y="1287740"/>
                      </a:lnTo>
                      <a:lnTo>
                        <a:pt x="1191615" y="1281340"/>
                      </a:lnTo>
                      <a:lnTo>
                        <a:pt x="1194187" y="1278240"/>
                      </a:lnTo>
                      <a:lnTo>
                        <a:pt x="1195446" y="1274442"/>
                      </a:lnTo>
                      <a:lnTo>
                        <a:pt x="1199525" y="1267097"/>
                      </a:lnTo>
                      <a:cubicBezTo>
                        <a:pt x="1202778" y="1259092"/>
                        <a:pt x="1205378" y="1249904"/>
                        <a:pt x="1207074" y="1239361"/>
                      </a:cubicBezTo>
                      <a:cubicBezTo>
                        <a:pt x="1207074" y="1239361"/>
                        <a:pt x="1236045" y="1186412"/>
                        <a:pt x="1338985" y="1183949"/>
                      </a:cubicBezTo>
                      <a:cubicBezTo>
                        <a:pt x="1338985" y="1183949"/>
                        <a:pt x="1375969" y="1178408"/>
                        <a:pt x="1407405" y="1144545"/>
                      </a:cubicBezTo>
                      <a:lnTo>
                        <a:pt x="1416179" y="1143968"/>
                      </a:lnTo>
                      <a:close/>
                      <a:moveTo>
                        <a:pt x="2652772" y="1133539"/>
                      </a:moveTo>
                      <a:lnTo>
                        <a:pt x="2652771" y="1133539"/>
                      </a:lnTo>
                      <a:lnTo>
                        <a:pt x="2658347" y="1136743"/>
                      </a:lnTo>
                      <a:cubicBezTo>
                        <a:pt x="2658935" y="1139388"/>
                        <a:pt x="2658241" y="1143621"/>
                        <a:pt x="2656238" y="1149470"/>
                      </a:cubicBezTo>
                      <a:cubicBezTo>
                        <a:pt x="2648224" y="1173482"/>
                        <a:pt x="2608775" y="1210423"/>
                        <a:pt x="2608775" y="1210423"/>
                      </a:cubicBezTo>
                      <a:cubicBezTo>
                        <a:pt x="2563777" y="1226431"/>
                        <a:pt x="2595830" y="1440075"/>
                        <a:pt x="2595830" y="1440075"/>
                      </a:cubicBezTo>
                      <a:lnTo>
                        <a:pt x="2595862" y="1440173"/>
                      </a:lnTo>
                      <a:lnTo>
                        <a:pt x="2604190" y="1466825"/>
                      </a:lnTo>
                      <a:lnTo>
                        <a:pt x="2605752" y="1470831"/>
                      </a:lnTo>
                      <a:lnTo>
                        <a:pt x="2606763" y="1473965"/>
                      </a:lnTo>
                      <a:lnTo>
                        <a:pt x="2608449" y="1477747"/>
                      </a:lnTo>
                      <a:lnTo>
                        <a:pt x="2611601" y="1485829"/>
                      </a:lnTo>
                      <a:lnTo>
                        <a:pt x="2613154" y="1488300"/>
                      </a:lnTo>
                      <a:lnTo>
                        <a:pt x="2616027" y="1494746"/>
                      </a:lnTo>
                      <a:cubicBezTo>
                        <a:pt x="2621661" y="1504818"/>
                        <a:pt x="2626227" y="1507915"/>
                        <a:pt x="2629809" y="1507569"/>
                      </a:cubicBezTo>
                      <a:lnTo>
                        <a:pt x="2629810" y="1507569"/>
                      </a:lnTo>
                      <a:lnTo>
                        <a:pt x="2623689" y="1505064"/>
                      </a:lnTo>
                      <a:lnTo>
                        <a:pt x="2613154" y="1488300"/>
                      </a:lnTo>
                      <a:lnTo>
                        <a:pt x="2608449" y="1477747"/>
                      </a:lnTo>
                      <a:lnTo>
                        <a:pt x="2605752" y="1470831"/>
                      </a:lnTo>
                      <a:lnTo>
                        <a:pt x="2595862" y="1440173"/>
                      </a:lnTo>
                      <a:lnTo>
                        <a:pt x="2595831" y="1440075"/>
                      </a:lnTo>
                      <a:cubicBezTo>
                        <a:pt x="2595831" y="1440075"/>
                        <a:pt x="2563778" y="1226431"/>
                        <a:pt x="2608776" y="1210423"/>
                      </a:cubicBezTo>
                      <a:cubicBezTo>
                        <a:pt x="2608776" y="1210423"/>
                        <a:pt x="2648225" y="1173482"/>
                        <a:pt x="2656239" y="1149470"/>
                      </a:cubicBezTo>
                      <a:cubicBezTo>
                        <a:pt x="2660246" y="1137772"/>
                        <a:pt x="2659013" y="1132539"/>
                        <a:pt x="2652772" y="1133539"/>
                      </a:cubicBezTo>
                      <a:close/>
                      <a:moveTo>
                        <a:pt x="1601157" y="1073712"/>
                      </a:moveTo>
                      <a:cubicBezTo>
                        <a:pt x="1591513" y="1072738"/>
                        <a:pt x="1583327" y="1074215"/>
                        <a:pt x="1576473" y="1076979"/>
                      </a:cubicBezTo>
                      <a:lnTo>
                        <a:pt x="1572430" y="1079639"/>
                      </a:lnTo>
                      <a:lnTo>
                        <a:pt x="1570058" y="1080129"/>
                      </a:lnTo>
                      <a:lnTo>
                        <a:pt x="1566004" y="1083868"/>
                      </a:lnTo>
                      <a:lnTo>
                        <a:pt x="1559777" y="1087965"/>
                      </a:lnTo>
                      <a:lnTo>
                        <a:pt x="1554567" y="1094416"/>
                      </a:lnTo>
                      <a:lnTo>
                        <a:pt x="1552712" y="1096127"/>
                      </a:lnTo>
                      <a:lnTo>
                        <a:pt x="1551369" y="1098376"/>
                      </a:lnTo>
                      <a:lnTo>
                        <a:pt x="1550314" y="1099682"/>
                      </a:lnTo>
                      <a:cubicBezTo>
                        <a:pt x="1548281" y="1102933"/>
                        <a:pt x="1547327" y="1105141"/>
                        <a:pt x="1547327" y="1105141"/>
                      </a:cubicBezTo>
                      <a:lnTo>
                        <a:pt x="1547315" y="1105159"/>
                      </a:lnTo>
                      <a:lnTo>
                        <a:pt x="1539004" y="1117269"/>
                      </a:lnTo>
                      <a:lnTo>
                        <a:pt x="1536825" y="1121746"/>
                      </a:lnTo>
                      <a:lnTo>
                        <a:pt x="1536405" y="1122409"/>
                      </a:lnTo>
                      <a:lnTo>
                        <a:pt x="1528780" y="1137648"/>
                      </a:lnTo>
                      <a:lnTo>
                        <a:pt x="1524662" y="1145040"/>
                      </a:lnTo>
                      <a:lnTo>
                        <a:pt x="1511788" y="1159254"/>
                      </a:lnTo>
                      <a:lnTo>
                        <a:pt x="1511789" y="1159254"/>
                      </a:lnTo>
                      <a:cubicBezTo>
                        <a:pt x="1515877" y="1157125"/>
                        <a:pt x="1519392" y="1153401"/>
                        <a:pt x="1522551" y="1148830"/>
                      </a:cubicBezTo>
                      <a:lnTo>
                        <a:pt x="1524662" y="1145040"/>
                      </a:lnTo>
                      <a:lnTo>
                        <a:pt x="1525599" y="1144006"/>
                      </a:lnTo>
                      <a:lnTo>
                        <a:pt x="1528780" y="1137648"/>
                      </a:lnTo>
                      <a:lnTo>
                        <a:pt x="1531184" y="1133334"/>
                      </a:lnTo>
                      <a:lnTo>
                        <a:pt x="1536825" y="1121746"/>
                      </a:lnTo>
                      <a:lnTo>
                        <a:pt x="1547315" y="1105159"/>
                      </a:lnTo>
                      <a:lnTo>
                        <a:pt x="1547328" y="1105141"/>
                      </a:lnTo>
                      <a:lnTo>
                        <a:pt x="1551369" y="1098376"/>
                      </a:lnTo>
                      <a:lnTo>
                        <a:pt x="1554567" y="1094416"/>
                      </a:lnTo>
                      <a:lnTo>
                        <a:pt x="1566004" y="1083868"/>
                      </a:lnTo>
                      <a:lnTo>
                        <a:pt x="1572430" y="1079639"/>
                      </a:lnTo>
                      <a:lnTo>
                        <a:pt x="1601157" y="1073712"/>
                      </a:lnTo>
                      <a:close/>
                      <a:moveTo>
                        <a:pt x="2527409" y="1046420"/>
                      </a:moveTo>
                      <a:cubicBezTo>
                        <a:pt x="2510381" y="1047959"/>
                        <a:pt x="2497514" y="1053885"/>
                        <a:pt x="2492891" y="1065121"/>
                      </a:cubicBezTo>
                      <a:cubicBezTo>
                        <a:pt x="2474399" y="1110067"/>
                        <a:pt x="2463303" y="1115608"/>
                        <a:pt x="2405361" y="1142082"/>
                      </a:cubicBezTo>
                      <a:lnTo>
                        <a:pt x="2405353" y="1142088"/>
                      </a:lnTo>
                      <a:lnTo>
                        <a:pt x="2381400" y="1157480"/>
                      </a:lnTo>
                      <a:lnTo>
                        <a:pt x="2379152" y="1161081"/>
                      </a:lnTo>
                      <a:lnTo>
                        <a:pt x="2376775" y="1162804"/>
                      </a:lnTo>
                      <a:lnTo>
                        <a:pt x="2375460" y="1166993"/>
                      </a:lnTo>
                      <a:lnTo>
                        <a:pt x="2371513" y="1173316"/>
                      </a:lnTo>
                      <a:lnTo>
                        <a:pt x="2372092" y="1177724"/>
                      </a:lnTo>
                      <a:lnTo>
                        <a:pt x="2370380" y="1183179"/>
                      </a:lnTo>
                      <a:cubicBezTo>
                        <a:pt x="2370997" y="1195647"/>
                        <a:pt x="2378856" y="1204882"/>
                        <a:pt x="2378856" y="1204882"/>
                      </a:cubicBezTo>
                      <a:lnTo>
                        <a:pt x="2378857" y="1204882"/>
                      </a:lnTo>
                      <a:lnTo>
                        <a:pt x="2374850" y="1198706"/>
                      </a:lnTo>
                      <a:lnTo>
                        <a:pt x="2372092" y="1177724"/>
                      </a:lnTo>
                      <a:lnTo>
                        <a:pt x="2375460" y="1166993"/>
                      </a:lnTo>
                      <a:lnTo>
                        <a:pt x="2379152" y="1161081"/>
                      </a:lnTo>
                      <a:lnTo>
                        <a:pt x="2405353" y="1142088"/>
                      </a:lnTo>
                      <a:lnTo>
                        <a:pt x="2405362" y="1142082"/>
                      </a:lnTo>
                      <a:cubicBezTo>
                        <a:pt x="2463304" y="1115608"/>
                        <a:pt x="2474400" y="1110067"/>
                        <a:pt x="2492892" y="1065121"/>
                      </a:cubicBezTo>
                      <a:cubicBezTo>
                        <a:pt x="2495204" y="1059503"/>
                        <a:pt x="2499576" y="1055212"/>
                        <a:pt x="2505499" y="1052134"/>
                      </a:cubicBezTo>
                      <a:lnTo>
                        <a:pt x="2527410" y="1046420"/>
                      </a:lnTo>
                      <a:close/>
                      <a:moveTo>
                        <a:pt x="263974" y="1036184"/>
                      </a:moveTo>
                      <a:cubicBezTo>
                        <a:pt x="236236" y="1040186"/>
                        <a:pt x="223754" y="1058657"/>
                        <a:pt x="218206" y="1076127"/>
                      </a:cubicBezTo>
                      <a:lnTo>
                        <a:pt x="216422" y="1086211"/>
                      </a:lnTo>
                      <a:lnTo>
                        <a:pt x="215216" y="1088800"/>
                      </a:lnTo>
                      <a:lnTo>
                        <a:pt x="214493" y="1097117"/>
                      </a:lnTo>
                      <a:lnTo>
                        <a:pt x="214045" y="1099648"/>
                      </a:lnTo>
                      <a:lnTo>
                        <a:pt x="214045" y="1102264"/>
                      </a:lnTo>
                      <a:lnTo>
                        <a:pt x="213900" y="1103934"/>
                      </a:lnTo>
                      <a:lnTo>
                        <a:pt x="214045" y="1110025"/>
                      </a:lnTo>
                      <a:lnTo>
                        <a:pt x="214045" y="1110067"/>
                      </a:lnTo>
                      <a:cubicBezTo>
                        <a:pt x="208498" y="1144545"/>
                        <a:pt x="235003" y="1186412"/>
                        <a:pt x="235003" y="1186412"/>
                      </a:cubicBezTo>
                      <a:cubicBezTo>
                        <a:pt x="238085" y="1236898"/>
                        <a:pt x="161035" y="1260294"/>
                        <a:pt x="161035" y="1260294"/>
                      </a:cubicBezTo>
                      <a:cubicBezTo>
                        <a:pt x="92614" y="1260294"/>
                        <a:pt x="113572" y="1302777"/>
                        <a:pt x="113572" y="1302777"/>
                      </a:cubicBezTo>
                      <a:cubicBezTo>
                        <a:pt x="140077" y="1321247"/>
                        <a:pt x="145625" y="1363114"/>
                        <a:pt x="145625" y="1363114"/>
                      </a:cubicBezTo>
                      <a:cubicBezTo>
                        <a:pt x="129598" y="1471475"/>
                        <a:pt x="208498" y="1513341"/>
                        <a:pt x="208498" y="1513341"/>
                      </a:cubicBezTo>
                      <a:cubicBezTo>
                        <a:pt x="261354" y="1539815"/>
                        <a:pt x="306622" y="1551745"/>
                        <a:pt x="344290" y="1554044"/>
                      </a:cubicBezTo>
                      <a:lnTo>
                        <a:pt x="344290" y="1554044"/>
                      </a:lnTo>
                      <a:lnTo>
                        <a:pt x="282090" y="1542758"/>
                      </a:lnTo>
                      <a:cubicBezTo>
                        <a:pt x="259458" y="1536179"/>
                        <a:pt x="234927" y="1526578"/>
                        <a:pt x="208499" y="1513341"/>
                      </a:cubicBezTo>
                      <a:cubicBezTo>
                        <a:pt x="208499" y="1513341"/>
                        <a:pt x="129599" y="1471475"/>
                        <a:pt x="145626" y="1363114"/>
                      </a:cubicBezTo>
                      <a:cubicBezTo>
                        <a:pt x="145626" y="1363114"/>
                        <a:pt x="140078" y="1321247"/>
                        <a:pt x="113573" y="1302777"/>
                      </a:cubicBezTo>
                      <a:cubicBezTo>
                        <a:pt x="113573" y="1302777"/>
                        <a:pt x="92615" y="1260294"/>
                        <a:pt x="161036" y="1260294"/>
                      </a:cubicBezTo>
                      <a:cubicBezTo>
                        <a:pt x="161036" y="1260294"/>
                        <a:pt x="238086" y="1236898"/>
                        <a:pt x="235004" y="1186412"/>
                      </a:cubicBezTo>
                      <a:cubicBezTo>
                        <a:pt x="235004" y="1186412"/>
                        <a:pt x="208499" y="1144545"/>
                        <a:pt x="214046" y="1110067"/>
                      </a:cubicBezTo>
                      <a:lnTo>
                        <a:pt x="214045" y="1110025"/>
                      </a:lnTo>
                      <a:lnTo>
                        <a:pt x="214045" y="1102264"/>
                      </a:lnTo>
                      <a:lnTo>
                        <a:pt x="214493" y="1097117"/>
                      </a:lnTo>
                      <a:lnTo>
                        <a:pt x="216422" y="1086211"/>
                      </a:lnTo>
                      <a:lnTo>
                        <a:pt x="232770" y="1051105"/>
                      </a:lnTo>
                      <a:lnTo>
                        <a:pt x="263975" y="1036184"/>
                      </a:lnTo>
                      <a:close/>
                      <a:moveTo>
                        <a:pt x="879145" y="1012788"/>
                      </a:moveTo>
                      <a:lnTo>
                        <a:pt x="879073" y="1063241"/>
                      </a:lnTo>
                      <a:lnTo>
                        <a:pt x="878176" y="1081458"/>
                      </a:lnTo>
                      <a:lnTo>
                        <a:pt x="876240" y="1093224"/>
                      </a:lnTo>
                      <a:lnTo>
                        <a:pt x="870489" y="1111294"/>
                      </a:lnTo>
                      <a:lnTo>
                        <a:pt x="865480" y="1119963"/>
                      </a:lnTo>
                      <a:lnTo>
                        <a:pt x="845860" y="1132789"/>
                      </a:lnTo>
                      <a:lnTo>
                        <a:pt x="845860" y="1132789"/>
                      </a:lnTo>
                      <a:lnTo>
                        <a:pt x="845860" y="1132789"/>
                      </a:lnTo>
                      <a:lnTo>
                        <a:pt x="845860" y="1132789"/>
                      </a:lnTo>
                      <a:lnTo>
                        <a:pt x="862531" y="1125066"/>
                      </a:lnTo>
                      <a:lnTo>
                        <a:pt x="865480" y="1119963"/>
                      </a:lnTo>
                      <a:lnTo>
                        <a:pt x="868321" y="1118105"/>
                      </a:lnTo>
                      <a:lnTo>
                        <a:pt x="870489" y="1111294"/>
                      </a:lnTo>
                      <a:lnTo>
                        <a:pt x="874371" y="1104575"/>
                      </a:lnTo>
                      <a:lnTo>
                        <a:pt x="876240" y="1093224"/>
                      </a:lnTo>
                      <a:lnTo>
                        <a:pt x="877845" y="1088178"/>
                      </a:lnTo>
                      <a:lnTo>
                        <a:pt x="878176" y="1081458"/>
                      </a:lnTo>
                      <a:lnTo>
                        <a:pt x="879055" y="1076120"/>
                      </a:lnTo>
                      <a:lnTo>
                        <a:pt x="879073" y="1063241"/>
                      </a:lnTo>
                      <a:lnTo>
                        <a:pt x="879698" y="1050556"/>
                      </a:lnTo>
                      <a:cubicBezTo>
                        <a:pt x="879622" y="1037572"/>
                        <a:pt x="879145" y="1024563"/>
                        <a:pt x="879145" y="1012788"/>
                      </a:cubicBezTo>
                      <a:close/>
                      <a:moveTo>
                        <a:pt x="2564606" y="997242"/>
                      </a:moveTo>
                      <a:lnTo>
                        <a:pt x="2603698" y="1004351"/>
                      </a:lnTo>
                      <a:lnTo>
                        <a:pt x="2614978" y="1008193"/>
                      </a:lnTo>
                      <a:lnTo>
                        <a:pt x="2637702" y="1017378"/>
                      </a:lnTo>
                      <a:lnTo>
                        <a:pt x="2644937" y="1020730"/>
                      </a:lnTo>
                      <a:lnTo>
                        <a:pt x="2655621" y="1026333"/>
                      </a:lnTo>
                      <a:cubicBezTo>
                        <a:pt x="2659320" y="1029796"/>
                        <a:pt x="2662989" y="1031864"/>
                        <a:pt x="2666553" y="1032810"/>
                      </a:cubicBezTo>
                      <a:lnTo>
                        <a:pt x="2666554" y="1032810"/>
                      </a:lnTo>
                      <a:lnTo>
                        <a:pt x="2655622" y="1026333"/>
                      </a:lnTo>
                      <a:cubicBezTo>
                        <a:pt x="2655622" y="1026333"/>
                        <a:pt x="2652567" y="1024536"/>
                        <a:pt x="2647325" y="1021836"/>
                      </a:cubicBezTo>
                      <a:lnTo>
                        <a:pt x="2644937" y="1020730"/>
                      </a:lnTo>
                      <a:lnTo>
                        <a:pt x="2641386" y="1018868"/>
                      </a:lnTo>
                      <a:lnTo>
                        <a:pt x="2637702" y="1017378"/>
                      </a:lnTo>
                      <a:lnTo>
                        <a:pt x="2625912" y="1011917"/>
                      </a:lnTo>
                      <a:lnTo>
                        <a:pt x="2614978" y="1008193"/>
                      </a:lnTo>
                      <a:lnTo>
                        <a:pt x="2606925" y="1004938"/>
                      </a:lnTo>
                      <a:lnTo>
                        <a:pt x="2603698" y="1004351"/>
                      </a:lnTo>
                      <a:lnTo>
                        <a:pt x="2596600" y="1001933"/>
                      </a:lnTo>
                      <a:cubicBezTo>
                        <a:pt x="2586093" y="999190"/>
                        <a:pt x="2575138" y="997328"/>
                        <a:pt x="2564606" y="997242"/>
                      </a:cubicBezTo>
                      <a:close/>
                      <a:moveTo>
                        <a:pt x="1813999" y="984389"/>
                      </a:moveTo>
                      <a:cubicBezTo>
                        <a:pt x="1794505" y="984312"/>
                        <a:pt x="1784643" y="990623"/>
                        <a:pt x="1784643" y="990623"/>
                      </a:cubicBezTo>
                      <a:cubicBezTo>
                        <a:pt x="1708825" y="990623"/>
                        <a:pt x="1708825" y="1073741"/>
                        <a:pt x="1716838" y="1093443"/>
                      </a:cubicBezTo>
                      <a:cubicBezTo>
                        <a:pt x="1724851" y="1113145"/>
                        <a:pt x="1766767" y="1210423"/>
                        <a:pt x="1782177" y="1233820"/>
                      </a:cubicBezTo>
                      <a:lnTo>
                        <a:pt x="1782185" y="1233834"/>
                      </a:lnTo>
                      <a:lnTo>
                        <a:pt x="1794023" y="1260629"/>
                      </a:lnTo>
                      <a:lnTo>
                        <a:pt x="1796091" y="1269981"/>
                      </a:lnTo>
                      <a:lnTo>
                        <a:pt x="1796318" y="1274388"/>
                      </a:lnTo>
                      <a:lnTo>
                        <a:pt x="1790412" y="1282391"/>
                      </a:lnTo>
                      <a:lnTo>
                        <a:pt x="1790413" y="1282391"/>
                      </a:lnTo>
                      <a:cubicBezTo>
                        <a:pt x="1793757" y="1282283"/>
                        <a:pt x="1795666" y="1280318"/>
                        <a:pt x="1796460" y="1277152"/>
                      </a:cubicBezTo>
                      <a:lnTo>
                        <a:pt x="1796318" y="1274388"/>
                      </a:lnTo>
                      <a:lnTo>
                        <a:pt x="1796894" y="1273608"/>
                      </a:lnTo>
                      <a:lnTo>
                        <a:pt x="1796091" y="1269981"/>
                      </a:lnTo>
                      <a:lnTo>
                        <a:pt x="1795820" y="1264696"/>
                      </a:lnTo>
                      <a:lnTo>
                        <a:pt x="1794023" y="1260629"/>
                      </a:lnTo>
                      <a:lnTo>
                        <a:pt x="1792627" y="1254320"/>
                      </a:lnTo>
                      <a:lnTo>
                        <a:pt x="1782185" y="1233834"/>
                      </a:lnTo>
                      <a:lnTo>
                        <a:pt x="1782178" y="1233820"/>
                      </a:lnTo>
                      <a:cubicBezTo>
                        <a:pt x="1766768" y="1210423"/>
                        <a:pt x="1724852" y="1113145"/>
                        <a:pt x="1716839" y="1093443"/>
                      </a:cubicBezTo>
                      <a:cubicBezTo>
                        <a:pt x="1708826" y="1073741"/>
                        <a:pt x="1708826" y="990623"/>
                        <a:pt x="1784644" y="990623"/>
                      </a:cubicBezTo>
                      <a:cubicBezTo>
                        <a:pt x="1784644" y="990623"/>
                        <a:pt x="1787110" y="989045"/>
                        <a:pt x="1792012" y="987477"/>
                      </a:cubicBezTo>
                      <a:lnTo>
                        <a:pt x="1813999" y="984389"/>
                      </a:lnTo>
                      <a:close/>
                      <a:moveTo>
                        <a:pt x="570790" y="977636"/>
                      </a:moveTo>
                      <a:cubicBezTo>
                        <a:pt x="567207" y="977462"/>
                        <a:pt x="565396" y="978309"/>
                        <a:pt x="565396" y="978309"/>
                      </a:cubicBezTo>
                      <a:cubicBezTo>
                        <a:pt x="578340" y="1012788"/>
                        <a:pt x="549369" y="1078666"/>
                        <a:pt x="549369" y="1078666"/>
                      </a:cubicBezTo>
                      <a:lnTo>
                        <a:pt x="533677" y="1099408"/>
                      </a:lnTo>
                      <a:lnTo>
                        <a:pt x="530098" y="1103523"/>
                      </a:lnTo>
                      <a:lnTo>
                        <a:pt x="524473" y="1109219"/>
                      </a:lnTo>
                      <a:lnTo>
                        <a:pt x="515046" y="1114856"/>
                      </a:lnTo>
                      <a:lnTo>
                        <a:pt x="515044" y="1114857"/>
                      </a:lnTo>
                      <a:lnTo>
                        <a:pt x="515044" y="1114857"/>
                      </a:lnTo>
                      <a:lnTo>
                        <a:pt x="515046" y="1114856"/>
                      </a:lnTo>
                      <a:lnTo>
                        <a:pt x="521053" y="1112683"/>
                      </a:lnTo>
                      <a:lnTo>
                        <a:pt x="524473" y="1109219"/>
                      </a:lnTo>
                      <a:lnTo>
                        <a:pt x="525869" y="1108385"/>
                      </a:lnTo>
                      <a:lnTo>
                        <a:pt x="530098" y="1103523"/>
                      </a:lnTo>
                      <a:lnTo>
                        <a:pt x="532091" y="1101504"/>
                      </a:lnTo>
                      <a:lnTo>
                        <a:pt x="533677" y="1099408"/>
                      </a:lnTo>
                      <a:lnTo>
                        <a:pt x="535779" y="1096991"/>
                      </a:lnTo>
                      <a:cubicBezTo>
                        <a:pt x="539667" y="1092100"/>
                        <a:pt x="544169" y="1086054"/>
                        <a:pt x="549370" y="1078666"/>
                      </a:cubicBezTo>
                      <a:cubicBezTo>
                        <a:pt x="549370" y="1078666"/>
                        <a:pt x="578341" y="1012788"/>
                        <a:pt x="565397" y="978309"/>
                      </a:cubicBezTo>
                      <a:lnTo>
                        <a:pt x="570790" y="977636"/>
                      </a:lnTo>
                      <a:close/>
                      <a:moveTo>
                        <a:pt x="689293" y="967843"/>
                      </a:moveTo>
                      <a:lnTo>
                        <a:pt x="722335" y="971042"/>
                      </a:lnTo>
                      <a:lnTo>
                        <a:pt x="729412" y="975023"/>
                      </a:lnTo>
                      <a:lnTo>
                        <a:pt x="735016" y="979910"/>
                      </a:lnTo>
                      <a:lnTo>
                        <a:pt x="738156" y="984902"/>
                      </a:lnTo>
                      <a:lnTo>
                        <a:pt x="741977" y="992236"/>
                      </a:lnTo>
                      <a:lnTo>
                        <a:pt x="744546" y="995058"/>
                      </a:lnTo>
                      <a:lnTo>
                        <a:pt x="747197" y="999272"/>
                      </a:lnTo>
                      <a:lnTo>
                        <a:pt x="748894" y="999834"/>
                      </a:lnTo>
                      <a:lnTo>
                        <a:pt x="751067" y="1002221"/>
                      </a:lnTo>
                      <a:cubicBezTo>
                        <a:pt x="755506" y="1004916"/>
                        <a:pt x="761798" y="1006785"/>
                        <a:pt x="771275" y="1007247"/>
                      </a:cubicBezTo>
                      <a:lnTo>
                        <a:pt x="771275" y="1007247"/>
                      </a:lnTo>
                      <a:lnTo>
                        <a:pt x="748894" y="999834"/>
                      </a:lnTo>
                      <a:lnTo>
                        <a:pt x="744546" y="995058"/>
                      </a:lnTo>
                      <a:lnTo>
                        <a:pt x="738156" y="984902"/>
                      </a:lnTo>
                      <a:lnTo>
                        <a:pt x="736006" y="980773"/>
                      </a:lnTo>
                      <a:lnTo>
                        <a:pt x="735016" y="979910"/>
                      </a:lnTo>
                      <a:lnTo>
                        <a:pt x="733328" y="977226"/>
                      </a:lnTo>
                      <a:lnTo>
                        <a:pt x="729412" y="975023"/>
                      </a:lnTo>
                      <a:lnTo>
                        <a:pt x="725160" y="971316"/>
                      </a:lnTo>
                      <a:lnTo>
                        <a:pt x="722335" y="971042"/>
                      </a:lnTo>
                      <a:lnTo>
                        <a:pt x="719079" y="969211"/>
                      </a:lnTo>
                      <a:cubicBezTo>
                        <a:pt x="712184" y="967453"/>
                        <a:pt x="702700" y="966804"/>
                        <a:pt x="689293" y="967843"/>
                      </a:cubicBezTo>
                      <a:close/>
                      <a:moveTo>
                        <a:pt x="398862" y="959300"/>
                      </a:moveTo>
                      <a:lnTo>
                        <a:pt x="398861" y="959300"/>
                      </a:lnTo>
                      <a:lnTo>
                        <a:pt x="411984" y="965201"/>
                      </a:lnTo>
                      <a:lnTo>
                        <a:pt x="414414" y="968797"/>
                      </a:lnTo>
                      <a:lnTo>
                        <a:pt x="418220" y="977582"/>
                      </a:lnTo>
                      <a:lnTo>
                        <a:pt x="419107" y="980821"/>
                      </a:lnTo>
                      <a:lnTo>
                        <a:pt x="419924" y="986313"/>
                      </a:lnTo>
                      <a:cubicBezTo>
                        <a:pt x="409541" y="994663"/>
                        <a:pt x="401305" y="1004185"/>
                        <a:pt x="395049" y="1014479"/>
                      </a:cubicBezTo>
                      <a:lnTo>
                        <a:pt x="387641" y="1033184"/>
                      </a:lnTo>
                      <a:lnTo>
                        <a:pt x="384614" y="1037577"/>
                      </a:lnTo>
                      <a:lnTo>
                        <a:pt x="384465" y="1041202"/>
                      </a:lnTo>
                      <a:lnTo>
                        <a:pt x="382056" y="1047284"/>
                      </a:lnTo>
                      <a:cubicBezTo>
                        <a:pt x="379596" y="1058727"/>
                        <a:pt x="378950" y="1070545"/>
                        <a:pt x="379955" y="1082340"/>
                      </a:cubicBezTo>
                      <a:lnTo>
                        <a:pt x="382328" y="1092971"/>
                      </a:lnTo>
                      <a:lnTo>
                        <a:pt x="382143" y="1097462"/>
                      </a:lnTo>
                      <a:lnTo>
                        <a:pt x="384505" y="1102721"/>
                      </a:lnTo>
                      <a:lnTo>
                        <a:pt x="387752" y="1117260"/>
                      </a:lnTo>
                      <a:lnTo>
                        <a:pt x="397161" y="1130894"/>
                      </a:lnTo>
                      <a:lnTo>
                        <a:pt x="407513" y="1153937"/>
                      </a:lnTo>
                      <a:lnTo>
                        <a:pt x="420968" y="1165389"/>
                      </a:lnTo>
                      <a:lnTo>
                        <a:pt x="429075" y="1177137"/>
                      </a:lnTo>
                      <a:lnTo>
                        <a:pt x="452015" y="1191815"/>
                      </a:lnTo>
                      <a:lnTo>
                        <a:pt x="455726" y="1194973"/>
                      </a:lnTo>
                      <a:lnTo>
                        <a:pt x="458053" y="1195679"/>
                      </a:lnTo>
                      <a:lnTo>
                        <a:pt x="460617" y="1197319"/>
                      </a:lnTo>
                      <a:cubicBezTo>
                        <a:pt x="472175" y="1202565"/>
                        <a:pt x="484720" y="1206195"/>
                        <a:pt x="498089" y="1207814"/>
                      </a:cubicBezTo>
                      <a:lnTo>
                        <a:pt x="498090" y="1207814"/>
                      </a:lnTo>
                      <a:lnTo>
                        <a:pt x="458053" y="1195679"/>
                      </a:lnTo>
                      <a:lnTo>
                        <a:pt x="452015" y="1191815"/>
                      </a:lnTo>
                      <a:lnTo>
                        <a:pt x="420968" y="1165389"/>
                      </a:lnTo>
                      <a:lnTo>
                        <a:pt x="397161" y="1130894"/>
                      </a:lnTo>
                      <a:lnTo>
                        <a:pt x="384505" y="1102721"/>
                      </a:lnTo>
                      <a:lnTo>
                        <a:pt x="382328" y="1092971"/>
                      </a:lnTo>
                      <a:lnTo>
                        <a:pt x="384465" y="1041202"/>
                      </a:lnTo>
                      <a:lnTo>
                        <a:pt x="387641" y="1033184"/>
                      </a:lnTo>
                      <a:lnTo>
                        <a:pt x="419925" y="986313"/>
                      </a:lnTo>
                      <a:cubicBezTo>
                        <a:pt x="419925" y="986313"/>
                        <a:pt x="419838" y="984538"/>
                        <a:pt x="419401" y="981897"/>
                      </a:cubicBezTo>
                      <a:lnTo>
                        <a:pt x="419107" y="980821"/>
                      </a:lnTo>
                      <a:lnTo>
                        <a:pt x="418836" y="979002"/>
                      </a:lnTo>
                      <a:lnTo>
                        <a:pt x="418220" y="977582"/>
                      </a:lnTo>
                      <a:lnTo>
                        <a:pt x="416772" y="972287"/>
                      </a:lnTo>
                      <a:lnTo>
                        <a:pt x="414414" y="968797"/>
                      </a:lnTo>
                      <a:lnTo>
                        <a:pt x="413067" y="965688"/>
                      </a:lnTo>
                      <a:lnTo>
                        <a:pt x="411984" y="965201"/>
                      </a:lnTo>
                      <a:lnTo>
                        <a:pt x="410454" y="962936"/>
                      </a:lnTo>
                      <a:cubicBezTo>
                        <a:pt x="407557" y="960469"/>
                        <a:pt x="403781" y="958954"/>
                        <a:pt x="398862" y="959300"/>
                      </a:cubicBezTo>
                      <a:close/>
                      <a:moveTo>
                        <a:pt x="1765535" y="943908"/>
                      </a:moveTo>
                      <a:lnTo>
                        <a:pt x="1765535" y="943908"/>
                      </a:lnTo>
                      <a:lnTo>
                        <a:pt x="1796971" y="947765"/>
                      </a:lnTo>
                      <a:lnTo>
                        <a:pt x="1796972" y="947765"/>
                      </a:lnTo>
                      <a:close/>
                      <a:moveTo>
                        <a:pt x="256047" y="934558"/>
                      </a:moveTo>
                      <a:cubicBezTo>
                        <a:pt x="249720" y="933865"/>
                        <a:pt x="239780" y="934904"/>
                        <a:pt x="224524" y="938906"/>
                      </a:cubicBezTo>
                      <a:cubicBezTo>
                        <a:pt x="224524" y="938906"/>
                        <a:pt x="50082" y="1012788"/>
                        <a:pt x="92614" y="1212886"/>
                      </a:cubicBezTo>
                      <a:cubicBezTo>
                        <a:pt x="92614" y="1212886"/>
                        <a:pt x="111106" y="1226739"/>
                        <a:pt x="129906" y="1225738"/>
                      </a:cubicBezTo>
                      <a:lnTo>
                        <a:pt x="129907" y="1225738"/>
                      </a:lnTo>
                      <a:lnTo>
                        <a:pt x="104211" y="1219687"/>
                      </a:lnTo>
                      <a:cubicBezTo>
                        <a:pt x="97238" y="1216349"/>
                        <a:pt x="92615" y="1212886"/>
                        <a:pt x="92615" y="1212886"/>
                      </a:cubicBezTo>
                      <a:cubicBezTo>
                        <a:pt x="50083" y="1012788"/>
                        <a:pt x="224525" y="938906"/>
                        <a:pt x="224525" y="938906"/>
                      </a:cubicBezTo>
                      <a:lnTo>
                        <a:pt x="256047" y="934558"/>
                      </a:lnTo>
                      <a:close/>
                      <a:moveTo>
                        <a:pt x="1986208" y="925360"/>
                      </a:moveTo>
                      <a:lnTo>
                        <a:pt x="2026981" y="926346"/>
                      </a:lnTo>
                      <a:lnTo>
                        <a:pt x="2026981" y="926346"/>
                      </a:lnTo>
                      <a:lnTo>
                        <a:pt x="2070517" y="942003"/>
                      </a:lnTo>
                      <a:lnTo>
                        <a:pt x="2100228" y="962163"/>
                      </a:lnTo>
                      <a:lnTo>
                        <a:pt x="2115366" y="975408"/>
                      </a:lnTo>
                      <a:lnTo>
                        <a:pt x="2137563" y="1003792"/>
                      </a:lnTo>
                      <a:lnTo>
                        <a:pt x="2145723" y="1015055"/>
                      </a:lnTo>
                      <a:cubicBezTo>
                        <a:pt x="2152878" y="1026171"/>
                        <a:pt x="2158819" y="1035876"/>
                        <a:pt x="2164347" y="1042341"/>
                      </a:cubicBezTo>
                      <a:lnTo>
                        <a:pt x="2174315" y="1062173"/>
                      </a:lnTo>
                      <a:lnTo>
                        <a:pt x="2177239" y="1073089"/>
                      </a:lnTo>
                      <a:lnTo>
                        <a:pt x="2180730" y="1087374"/>
                      </a:lnTo>
                      <a:lnTo>
                        <a:pt x="2181479" y="1089577"/>
                      </a:lnTo>
                      <a:lnTo>
                        <a:pt x="2183689" y="1098396"/>
                      </a:lnTo>
                      <a:lnTo>
                        <a:pt x="2185828" y="1102362"/>
                      </a:lnTo>
                      <a:lnTo>
                        <a:pt x="2187556" y="1107443"/>
                      </a:lnTo>
                      <a:lnTo>
                        <a:pt x="2189098" y="1108425"/>
                      </a:lnTo>
                      <a:lnTo>
                        <a:pt x="2190979" y="1111913"/>
                      </a:lnTo>
                      <a:lnTo>
                        <a:pt x="2200752" y="1115847"/>
                      </a:lnTo>
                      <a:lnTo>
                        <a:pt x="2200754" y="1115848"/>
                      </a:lnTo>
                      <a:lnTo>
                        <a:pt x="2200754" y="1115848"/>
                      </a:lnTo>
                      <a:lnTo>
                        <a:pt x="2200752" y="1115847"/>
                      </a:lnTo>
                      <a:lnTo>
                        <a:pt x="2189098" y="1108425"/>
                      </a:lnTo>
                      <a:lnTo>
                        <a:pt x="2185828" y="1102362"/>
                      </a:lnTo>
                      <a:lnTo>
                        <a:pt x="2181479" y="1089577"/>
                      </a:lnTo>
                      <a:lnTo>
                        <a:pt x="2178927" y="1079393"/>
                      </a:lnTo>
                      <a:lnTo>
                        <a:pt x="2177239" y="1073089"/>
                      </a:lnTo>
                      <a:lnTo>
                        <a:pt x="2174814" y="1063165"/>
                      </a:lnTo>
                      <a:lnTo>
                        <a:pt x="2174315" y="1062173"/>
                      </a:lnTo>
                      <a:lnTo>
                        <a:pt x="2173534" y="1059256"/>
                      </a:lnTo>
                      <a:cubicBezTo>
                        <a:pt x="2171280" y="1052839"/>
                        <a:pt x="2168393" y="1046958"/>
                        <a:pt x="2164348" y="1042341"/>
                      </a:cubicBezTo>
                      <a:cubicBezTo>
                        <a:pt x="2158030" y="1034953"/>
                        <a:pt x="2151173" y="1023331"/>
                        <a:pt x="2142582" y="1010210"/>
                      </a:cubicBezTo>
                      <a:lnTo>
                        <a:pt x="2137563" y="1003792"/>
                      </a:lnTo>
                      <a:lnTo>
                        <a:pt x="2119821" y="979306"/>
                      </a:lnTo>
                      <a:lnTo>
                        <a:pt x="2115366" y="975408"/>
                      </a:lnTo>
                      <a:lnTo>
                        <a:pt x="2110413" y="969074"/>
                      </a:lnTo>
                      <a:lnTo>
                        <a:pt x="2100228" y="962163"/>
                      </a:lnTo>
                      <a:lnTo>
                        <a:pt x="2081841" y="946075"/>
                      </a:lnTo>
                      <a:lnTo>
                        <a:pt x="2070517" y="942003"/>
                      </a:lnTo>
                      <a:lnTo>
                        <a:pt x="2060677" y="935326"/>
                      </a:lnTo>
                      <a:cubicBezTo>
                        <a:pt x="2050526" y="931228"/>
                        <a:pt x="2039344" y="928121"/>
                        <a:pt x="2026982" y="926346"/>
                      </a:cubicBezTo>
                      <a:lnTo>
                        <a:pt x="2026981" y="926346"/>
                      </a:lnTo>
                      <a:close/>
                      <a:moveTo>
                        <a:pt x="427938" y="867486"/>
                      </a:moveTo>
                      <a:cubicBezTo>
                        <a:pt x="413453" y="867486"/>
                        <a:pt x="397619" y="874759"/>
                        <a:pt x="382016" y="885668"/>
                      </a:cubicBezTo>
                      <a:lnTo>
                        <a:pt x="372904" y="893852"/>
                      </a:lnTo>
                      <a:lnTo>
                        <a:pt x="364645" y="899283"/>
                      </a:lnTo>
                      <a:lnTo>
                        <a:pt x="346426" y="917634"/>
                      </a:lnTo>
                      <a:lnTo>
                        <a:pt x="337481" y="925668"/>
                      </a:lnTo>
                      <a:lnTo>
                        <a:pt x="332082" y="932082"/>
                      </a:lnTo>
                      <a:lnTo>
                        <a:pt x="327675" y="936521"/>
                      </a:lnTo>
                      <a:lnTo>
                        <a:pt x="309550" y="958850"/>
                      </a:lnTo>
                      <a:lnTo>
                        <a:pt x="303810" y="965669"/>
                      </a:lnTo>
                      <a:lnTo>
                        <a:pt x="301582" y="968665"/>
                      </a:lnTo>
                      <a:lnTo>
                        <a:pt x="300838" y="969582"/>
                      </a:lnTo>
                      <a:lnTo>
                        <a:pt x="295756" y="976502"/>
                      </a:lnTo>
                      <a:lnTo>
                        <a:pt x="294010" y="978851"/>
                      </a:lnTo>
                      <a:lnTo>
                        <a:pt x="293482" y="979599"/>
                      </a:lnTo>
                      <a:lnTo>
                        <a:pt x="293203" y="979979"/>
                      </a:lnTo>
                      <a:lnTo>
                        <a:pt x="290712" y="983523"/>
                      </a:lnTo>
                      <a:lnTo>
                        <a:pt x="290480" y="983851"/>
                      </a:lnTo>
                      <a:cubicBezTo>
                        <a:pt x="293100" y="1007555"/>
                        <a:pt x="299533" y="1018714"/>
                        <a:pt x="307710" y="1022119"/>
                      </a:cubicBezTo>
                      <a:lnTo>
                        <a:pt x="307711" y="1022119"/>
                      </a:lnTo>
                      <a:lnTo>
                        <a:pt x="297012" y="1010597"/>
                      </a:lnTo>
                      <a:cubicBezTo>
                        <a:pt x="294054" y="1004418"/>
                        <a:pt x="291791" y="995703"/>
                        <a:pt x="290481" y="983851"/>
                      </a:cubicBezTo>
                      <a:lnTo>
                        <a:pt x="290712" y="983523"/>
                      </a:lnTo>
                      <a:lnTo>
                        <a:pt x="293482" y="979599"/>
                      </a:lnTo>
                      <a:lnTo>
                        <a:pt x="295756" y="976502"/>
                      </a:lnTo>
                      <a:lnTo>
                        <a:pt x="301582" y="968665"/>
                      </a:lnTo>
                      <a:lnTo>
                        <a:pt x="309550" y="958850"/>
                      </a:lnTo>
                      <a:lnTo>
                        <a:pt x="332082" y="932082"/>
                      </a:lnTo>
                      <a:lnTo>
                        <a:pt x="346426" y="917634"/>
                      </a:lnTo>
                      <a:lnTo>
                        <a:pt x="372904" y="893852"/>
                      </a:lnTo>
                      <a:lnTo>
                        <a:pt x="405397" y="872486"/>
                      </a:lnTo>
                      <a:lnTo>
                        <a:pt x="427939" y="867486"/>
                      </a:lnTo>
                      <a:close/>
                      <a:moveTo>
                        <a:pt x="1029718" y="808954"/>
                      </a:moveTo>
                      <a:lnTo>
                        <a:pt x="1035096" y="843471"/>
                      </a:lnTo>
                      <a:lnTo>
                        <a:pt x="1032706" y="812505"/>
                      </a:lnTo>
                      <a:close/>
                      <a:moveTo>
                        <a:pt x="440882" y="804070"/>
                      </a:moveTo>
                      <a:cubicBezTo>
                        <a:pt x="440882" y="804070"/>
                        <a:pt x="437740" y="804265"/>
                        <a:pt x="432492" y="805015"/>
                      </a:cubicBezTo>
                      <a:lnTo>
                        <a:pt x="430154" y="805492"/>
                      </a:lnTo>
                      <a:lnTo>
                        <a:pt x="426580" y="805965"/>
                      </a:lnTo>
                      <a:lnTo>
                        <a:pt x="423037" y="806941"/>
                      </a:lnTo>
                      <a:lnTo>
                        <a:pt x="411465" y="809297"/>
                      </a:lnTo>
                      <a:lnTo>
                        <a:pt x="401232" y="812945"/>
                      </a:lnTo>
                      <a:lnTo>
                        <a:pt x="393496" y="815075"/>
                      </a:lnTo>
                      <a:lnTo>
                        <a:pt x="390663" y="816713"/>
                      </a:lnTo>
                      <a:lnTo>
                        <a:pt x="384018" y="819082"/>
                      </a:lnTo>
                      <a:cubicBezTo>
                        <a:pt x="374489" y="823502"/>
                        <a:pt x="364927" y="829200"/>
                        <a:pt x="356367" y="836538"/>
                      </a:cubicBezTo>
                      <a:lnTo>
                        <a:pt x="390663" y="816713"/>
                      </a:lnTo>
                      <a:lnTo>
                        <a:pt x="401232" y="812945"/>
                      </a:lnTo>
                      <a:lnTo>
                        <a:pt x="423037" y="806941"/>
                      </a:lnTo>
                      <a:lnTo>
                        <a:pt x="430154" y="805492"/>
                      </a:lnTo>
                      <a:close/>
                      <a:moveTo>
                        <a:pt x="1018311" y="795397"/>
                      </a:moveTo>
                      <a:cubicBezTo>
                        <a:pt x="1014017" y="793708"/>
                        <a:pt x="1009070" y="793618"/>
                        <a:pt x="1003631" y="795508"/>
                      </a:cubicBezTo>
                      <a:cubicBezTo>
                        <a:pt x="996379" y="798029"/>
                        <a:pt x="988250" y="804070"/>
                        <a:pt x="979620" y="814537"/>
                      </a:cubicBezTo>
                      <a:cubicBezTo>
                        <a:pt x="979620" y="814537"/>
                        <a:pt x="853256" y="1083592"/>
                        <a:pt x="942635" y="1236898"/>
                      </a:cubicBezTo>
                      <a:cubicBezTo>
                        <a:pt x="942635" y="1236898"/>
                        <a:pt x="945518" y="1239127"/>
                        <a:pt x="951002" y="1242332"/>
                      </a:cubicBezTo>
                      <a:lnTo>
                        <a:pt x="953670" y="1243588"/>
                      </a:lnTo>
                      <a:lnTo>
                        <a:pt x="957343" y="1245816"/>
                      </a:lnTo>
                      <a:lnTo>
                        <a:pt x="961782" y="1247407"/>
                      </a:lnTo>
                      <a:lnTo>
                        <a:pt x="974979" y="1253619"/>
                      </a:lnTo>
                      <a:lnTo>
                        <a:pt x="989111" y="1257203"/>
                      </a:lnTo>
                      <a:lnTo>
                        <a:pt x="998806" y="1260679"/>
                      </a:lnTo>
                      <a:lnTo>
                        <a:pt x="1003707" y="1260906"/>
                      </a:lnTo>
                      <a:lnTo>
                        <a:pt x="1012885" y="1263233"/>
                      </a:lnTo>
                      <a:cubicBezTo>
                        <a:pt x="1027655" y="1265323"/>
                        <a:pt x="1044465" y="1265881"/>
                        <a:pt x="1063037" y="1263651"/>
                      </a:cubicBezTo>
                      <a:lnTo>
                        <a:pt x="1063037" y="1263651"/>
                      </a:lnTo>
                      <a:lnTo>
                        <a:pt x="1003707" y="1260906"/>
                      </a:lnTo>
                      <a:lnTo>
                        <a:pt x="989111" y="1257203"/>
                      </a:lnTo>
                      <a:lnTo>
                        <a:pt x="961782" y="1247407"/>
                      </a:lnTo>
                      <a:lnTo>
                        <a:pt x="953670" y="1243588"/>
                      </a:lnTo>
                      <a:lnTo>
                        <a:pt x="942636" y="1236898"/>
                      </a:lnTo>
                      <a:cubicBezTo>
                        <a:pt x="853257" y="1083592"/>
                        <a:pt x="979620" y="814537"/>
                        <a:pt x="979620" y="814537"/>
                      </a:cubicBezTo>
                      <a:cubicBezTo>
                        <a:pt x="988250" y="804070"/>
                        <a:pt x="996379" y="798029"/>
                        <a:pt x="1003631" y="795508"/>
                      </a:cubicBezTo>
                      <a:close/>
                      <a:moveTo>
                        <a:pt x="681281" y="791168"/>
                      </a:moveTo>
                      <a:lnTo>
                        <a:pt x="681716" y="836578"/>
                      </a:lnTo>
                      <a:lnTo>
                        <a:pt x="680484" y="851072"/>
                      </a:lnTo>
                      <a:lnTo>
                        <a:pt x="676095" y="884761"/>
                      </a:lnTo>
                      <a:lnTo>
                        <a:pt x="670861" y="900354"/>
                      </a:lnTo>
                      <a:lnTo>
                        <a:pt x="658268" y="923351"/>
                      </a:lnTo>
                      <a:lnTo>
                        <a:pt x="640598" y="938873"/>
                      </a:lnTo>
                      <a:lnTo>
                        <a:pt x="636967" y="940909"/>
                      </a:lnTo>
                      <a:lnTo>
                        <a:pt x="610709" y="943667"/>
                      </a:lnTo>
                      <a:cubicBezTo>
                        <a:pt x="620129" y="944618"/>
                        <a:pt x="628330" y="943883"/>
                        <a:pt x="635466" y="941751"/>
                      </a:cubicBezTo>
                      <a:lnTo>
                        <a:pt x="636967" y="940909"/>
                      </a:lnTo>
                      <a:lnTo>
                        <a:pt x="638459" y="940752"/>
                      </a:lnTo>
                      <a:lnTo>
                        <a:pt x="640598" y="938873"/>
                      </a:lnTo>
                      <a:lnTo>
                        <a:pt x="653830" y="931454"/>
                      </a:lnTo>
                      <a:lnTo>
                        <a:pt x="658268" y="923351"/>
                      </a:lnTo>
                      <a:lnTo>
                        <a:pt x="665181" y="917278"/>
                      </a:lnTo>
                      <a:lnTo>
                        <a:pt x="670861" y="900354"/>
                      </a:lnTo>
                      <a:lnTo>
                        <a:pt x="675063" y="892682"/>
                      </a:lnTo>
                      <a:lnTo>
                        <a:pt x="676095" y="884761"/>
                      </a:lnTo>
                      <a:lnTo>
                        <a:pt x="678137" y="878674"/>
                      </a:lnTo>
                      <a:lnTo>
                        <a:pt x="680484" y="851072"/>
                      </a:lnTo>
                      <a:lnTo>
                        <a:pt x="681761" y="841271"/>
                      </a:lnTo>
                      <a:lnTo>
                        <a:pt x="681716" y="836578"/>
                      </a:lnTo>
                      <a:lnTo>
                        <a:pt x="681960" y="833706"/>
                      </a:lnTo>
                      <a:close/>
                      <a:moveTo>
                        <a:pt x="2336942" y="789294"/>
                      </a:moveTo>
                      <a:lnTo>
                        <a:pt x="2336941" y="789294"/>
                      </a:lnTo>
                      <a:lnTo>
                        <a:pt x="2350662" y="794915"/>
                      </a:lnTo>
                      <a:lnTo>
                        <a:pt x="2350672" y="794945"/>
                      </a:lnTo>
                      <a:lnTo>
                        <a:pt x="2357003" y="814001"/>
                      </a:lnTo>
                      <a:lnTo>
                        <a:pt x="2357557" y="823380"/>
                      </a:lnTo>
                      <a:lnTo>
                        <a:pt x="2357968" y="841519"/>
                      </a:lnTo>
                      <a:lnTo>
                        <a:pt x="2351357" y="897183"/>
                      </a:lnTo>
                      <a:lnTo>
                        <a:pt x="2339080" y="953624"/>
                      </a:lnTo>
                      <a:lnTo>
                        <a:pt x="2332187" y="982395"/>
                      </a:lnTo>
                      <a:lnTo>
                        <a:pt x="2329248" y="992083"/>
                      </a:lnTo>
                      <a:lnTo>
                        <a:pt x="2307353" y="1055886"/>
                      </a:lnTo>
                      <a:cubicBezTo>
                        <a:pt x="2302653" y="1067276"/>
                        <a:pt x="2298656" y="1077089"/>
                        <a:pt x="2295345" y="1085544"/>
                      </a:cubicBezTo>
                      <a:lnTo>
                        <a:pt x="2292980" y="1091993"/>
                      </a:lnTo>
                      <a:lnTo>
                        <a:pt x="2290893" y="1097235"/>
                      </a:lnTo>
                      <a:lnTo>
                        <a:pt x="2290178" y="1099632"/>
                      </a:lnTo>
                      <a:lnTo>
                        <a:pt x="2287455" y="1107055"/>
                      </a:lnTo>
                      <a:lnTo>
                        <a:pt x="2286862" y="1110746"/>
                      </a:lnTo>
                      <a:lnTo>
                        <a:pt x="2283582" y="1121742"/>
                      </a:lnTo>
                      <a:lnTo>
                        <a:pt x="2284240" y="1127071"/>
                      </a:lnTo>
                      <a:lnTo>
                        <a:pt x="2283622" y="1130923"/>
                      </a:lnTo>
                      <a:lnTo>
                        <a:pt x="2284808" y="1131663"/>
                      </a:lnTo>
                      <a:lnTo>
                        <a:pt x="2285080" y="1133862"/>
                      </a:lnTo>
                      <a:lnTo>
                        <a:pt x="2295043" y="1138051"/>
                      </a:lnTo>
                      <a:lnTo>
                        <a:pt x="2295044" y="1138052"/>
                      </a:lnTo>
                      <a:lnTo>
                        <a:pt x="2295045" y="1138052"/>
                      </a:lnTo>
                      <a:lnTo>
                        <a:pt x="2319955" y="1138969"/>
                      </a:lnTo>
                      <a:lnTo>
                        <a:pt x="2320914" y="1139004"/>
                      </a:lnTo>
                      <a:lnTo>
                        <a:pt x="2320914" y="1139004"/>
                      </a:lnTo>
                      <a:lnTo>
                        <a:pt x="2319955" y="1138969"/>
                      </a:lnTo>
                      <a:lnTo>
                        <a:pt x="2295045" y="1138052"/>
                      </a:lnTo>
                      <a:lnTo>
                        <a:pt x="2295045" y="1138052"/>
                      </a:lnTo>
                      <a:lnTo>
                        <a:pt x="2295043" y="1138051"/>
                      </a:lnTo>
                      <a:lnTo>
                        <a:pt x="2284808" y="1131663"/>
                      </a:lnTo>
                      <a:lnTo>
                        <a:pt x="2284240" y="1127071"/>
                      </a:lnTo>
                      <a:lnTo>
                        <a:pt x="2286862" y="1110746"/>
                      </a:lnTo>
                      <a:lnTo>
                        <a:pt x="2290178" y="1099632"/>
                      </a:lnTo>
                      <a:lnTo>
                        <a:pt x="2292980" y="1091993"/>
                      </a:lnTo>
                      <a:lnTo>
                        <a:pt x="2307354" y="1055886"/>
                      </a:lnTo>
                      <a:cubicBezTo>
                        <a:pt x="2312054" y="1044573"/>
                        <a:pt x="2316774" y="1031807"/>
                        <a:pt x="2321342" y="1018143"/>
                      </a:cubicBezTo>
                      <a:lnTo>
                        <a:pt x="2329248" y="992083"/>
                      </a:lnTo>
                      <a:lnTo>
                        <a:pt x="2331296" y="986116"/>
                      </a:lnTo>
                      <a:lnTo>
                        <a:pt x="2332187" y="982395"/>
                      </a:lnTo>
                      <a:lnTo>
                        <a:pt x="2334428" y="975010"/>
                      </a:lnTo>
                      <a:lnTo>
                        <a:pt x="2339080" y="953624"/>
                      </a:lnTo>
                      <a:lnTo>
                        <a:pt x="2350134" y="907481"/>
                      </a:lnTo>
                      <a:lnTo>
                        <a:pt x="2351357" y="897183"/>
                      </a:lnTo>
                      <a:lnTo>
                        <a:pt x="2353816" y="885879"/>
                      </a:lnTo>
                      <a:cubicBezTo>
                        <a:pt x="2355954" y="871815"/>
                        <a:pt x="2357432" y="858515"/>
                        <a:pt x="2358081" y="846534"/>
                      </a:cubicBezTo>
                      <a:lnTo>
                        <a:pt x="2357968" y="841519"/>
                      </a:lnTo>
                      <a:lnTo>
                        <a:pt x="2358409" y="837805"/>
                      </a:lnTo>
                      <a:lnTo>
                        <a:pt x="2357557" y="823380"/>
                      </a:lnTo>
                      <a:lnTo>
                        <a:pt x="2357370" y="815104"/>
                      </a:lnTo>
                      <a:lnTo>
                        <a:pt x="2357003" y="814001"/>
                      </a:lnTo>
                      <a:lnTo>
                        <a:pt x="2356879" y="811898"/>
                      </a:lnTo>
                      <a:lnTo>
                        <a:pt x="2350672" y="794945"/>
                      </a:lnTo>
                      <a:lnTo>
                        <a:pt x="2350663" y="794915"/>
                      </a:lnTo>
                      <a:cubicBezTo>
                        <a:pt x="2347315" y="790429"/>
                        <a:pt x="2342798" y="788370"/>
                        <a:pt x="2336942" y="789294"/>
                      </a:cubicBezTo>
                      <a:close/>
                      <a:moveTo>
                        <a:pt x="509987" y="779317"/>
                      </a:moveTo>
                      <a:cubicBezTo>
                        <a:pt x="506259" y="780443"/>
                        <a:pt x="501752" y="783906"/>
                        <a:pt x="496358" y="791141"/>
                      </a:cubicBezTo>
                      <a:lnTo>
                        <a:pt x="494856" y="798090"/>
                      </a:lnTo>
                      <a:lnTo>
                        <a:pt x="492870" y="801617"/>
                      </a:lnTo>
                      <a:lnTo>
                        <a:pt x="474255" y="811140"/>
                      </a:lnTo>
                      <a:lnTo>
                        <a:pt x="474255" y="811141"/>
                      </a:lnTo>
                      <a:lnTo>
                        <a:pt x="474255" y="811141"/>
                      </a:lnTo>
                      <a:lnTo>
                        <a:pt x="474255" y="811140"/>
                      </a:lnTo>
                      <a:lnTo>
                        <a:pt x="490580" y="805686"/>
                      </a:lnTo>
                      <a:lnTo>
                        <a:pt x="492870" y="801617"/>
                      </a:lnTo>
                      <a:lnTo>
                        <a:pt x="494246" y="800914"/>
                      </a:lnTo>
                      <a:lnTo>
                        <a:pt x="494856" y="798090"/>
                      </a:lnTo>
                      <a:lnTo>
                        <a:pt x="495925" y="796191"/>
                      </a:lnTo>
                      <a:cubicBezTo>
                        <a:pt x="496551" y="793296"/>
                        <a:pt x="496358" y="791141"/>
                        <a:pt x="496358" y="791141"/>
                      </a:cubicBezTo>
                      <a:lnTo>
                        <a:pt x="509987" y="779317"/>
                      </a:lnTo>
                      <a:close/>
                      <a:moveTo>
                        <a:pt x="2601292" y="757855"/>
                      </a:moveTo>
                      <a:lnTo>
                        <a:pt x="2601291" y="757855"/>
                      </a:lnTo>
                      <a:lnTo>
                        <a:pt x="2606626" y="763218"/>
                      </a:lnTo>
                      <a:cubicBezTo>
                        <a:pt x="2608775" y="766013"/>
                        <a:pt x="2611317" y="769899"/>
                        <a:pt x="2614322" y="775133"/>
                      </a:cubicBezTo>
                      <a:lnTo>
                        <a:pt x="2624988" y="811007"/>
                      </a:lnTo>
                      <a:lnTo>
                        <a:pt x="2626106" y="816758"/>
                      </a:lnTo>
                      <a:lnTo>
                        <a:pt x="2627538" y="836324"/>
                      </a:lnTo>
                      <a:lnTo>
                        <a:pt x="2628988" y="873415"/>
                      </a:lnTo>
                      <a:lnTo>
                        <a:pt x="2627243" y="892919"/>
                      </a:lnTo>
                      <a:lnTo>
                        <a:pt x="2621067" y="930287"/>
                      </a:lnTo>
                      <a:lnTo>
                        <a:pt x="2620269" y="933160"/>
                      </a:lnTo>
                      <a:lnTo>
                        <a:pt x="2612234" y="948308"/>
                      </a:lnTo>
                      <a:lnTo>
                        <a:pt x="2612215" y="948342"/>
                      </a:lnTo>
                      <a:lnTo>
                        <a:pt x="2600762" y="954298"/>
                      </a:lnTo>
                      <a:lnTo>
                        <a:pt x="2600762" y="954298"/>
                      </a:lnTo>
                      <a:cubicBezTo>
                        <a:pt x="2605077" y="954298"/>
                        <a:pt x="2608891" y="952162"/>
                        <a:pt x="2612216" y="948342"/>
                      </a:cubicBezTo>
                      <a:lnTo>
                        <a:pt x="2612234" y="948308"/>
                      </a:lnTo>
                      <a:lnTo>
                        <a:pt x="2619829" y="934746"/>
                      </a:lnTo>
                      <a:lnTo>
                        <a:pt x="2620269" y="933160"/>
                      </a:lnTo>
                      <a:lnTo>
                        <a:pt x="2620738" y="932277"/>
                      </a:lnTo>
                      <a:lnTo>
                        <a:pt x="2621067" y="930287"/>
                      </a:lnTo>
                      <a:lnTo>
                        <a:pt x="2625247" y="915223"/>
                      </a:lnTo>
                      <a:lnTo>
                        <a:pt x="2627243" y="892919"/>
                      </a:lnTo>
                      <a:lnTo>
                        <a:pt x="2629271" y="880646"/>
                      </a:lnTo>
                      <a:lnTo>
                        <a:pt x="2628988" y="873415"/>
                      </a:lnTo>
                      <a:lnTo>
                        <a:pt x="2629683" y="865648"/>
                      </a:lnTo>
                      <a:lnTo>
                        <a:pt x="2627538" y="836324"/>
                      </a:lnTo>
                      <a:lnTo>
                        <a:pt x="2626940" y="821050"/>
                      </a:lnTo>
                      <a:lnTo>
                        <a:pt x="2626106" y="816758"/>
                      </a:lnTo>
                      <a:lnTo>
                        <a:pt x="2625913" y="814118"/>
                      </a:lnTo>
                      <a:lnTo>
                        <a:pt x="2624988" y="811007"/>
                      </a:lnTo>
                      <a:lnTo>
                        <a:pt x="2621881" y="795028"/>
                      </a:lnTo>
                      <a:cubicBezTo>
                        <a:pt x="2619775" y="787225"/>
                        <a:pt x="2617251" y="780443"/>
                        <a:pt x="2614323" y="775133"/>
                      </a:cubicBezTo>
                      <a:cubicBezTo>
                        <a:pt x="2608313" y="764666"/>
                        <a:pt x="2604153" y="759587"/>
                        <a:pt x="2601292" y="757855"/>
                      </a:cubicBezTo>
                      <a:close/>
                      <a:moveTo>
                        <a:pt x="694841" y="739577"/>
                      </a:moveTo>
                      <a:cubicBezTo>
                        <a:pt x="687290" y="742809"/>
                        <a:pt x="680047" y="756662"/>
                        <a:pt x="681280" y="791141"/>
                      </a:cubicBezTo>
                      <a:cubicBezTo>
                        <a:pt x="680664" y="773902"/>
                        <a:pt x="682166" y="761819"/>
                        <a:pt x="684767" y="753642"/>
                      </a:cubicBezTo>
                      <a:lnTo>
                        <a:pt x="694841" y="739577"/>
                      </a:lnTo>
                      <a:close/>
                      <a:moveTo>
                        <a:pt x="1893175" y="725473"/>
                      </a:moveTo>
                      <a:lnTo>
                        <a:pt x="1879630" y="731521"/>
                      </a:lnTo>
                      <a:lnTo>
                        <a:pt x="1875135" y="734806"/>
                      </a:lnTo>
                      <a:close/>
                      <a:moveTo>
                        <a:pt x="1893182" y="725470"/>
                      </a:moveTo>
                      <a:lnTo>
                        <a:pt x="1893182" y="725470"/>
                      </a:lnTo>
                      <a:lnTo>
                        <a:pt x="1900931" y="726618"/>
                      </a:lnTo>
                      <a:cubicBezTo>
                        <a:pt x="1902992" y="728841"/>
                        <a:pt x="1903146" y="733420"/>
                        <a:pt x="1901143" y="740654"/>
                      </a:cubicBezTo>
                      <a:cubicBezTo>
                        <a:pt x="1893130" y="770207"/>
                        <a:pt x="1840735" y="770207"/>
                        <a:pt x="1861693" y="814537"/>
                      </a:cubicBezTo>
                      <a:lnTo>
                        <a:pt x="1866697" y="839451"/>
                      </a:lnTo>
                      <a:lnTo>
                        <a:pt x="1865245" y="844744"/>
                      </a:lnTo>
                      <a:lnTo>
                        <a:pt x="1860015" y="852338"/>
                      </a:lnTo>
                      <a:lnTo>
                        <a:pt x="1836817" y="861117"/>
                      </a:lnTo>
                      <a:lnTo>
                        <a:pt x="1836816" y="861117"/>
                      </a:lnTo>
                      <a:lnTo>
                        <a:pt x="1836816" y="861117"/>
                      </a:lnTo>
                      <a:lnTo>
                        <a:pt x="1836817" y="861117"/>
                      </a:lnTo>
                      <a:lnTo>
                        <a:pt x="1856685" y="857173"/>
                      </a:lnTo>
                      <a:lnTo>
                        <a:pt x="1860015" y="852338"/>
                      </a:lnTo>
                      <a:lnTo>
                        <a:pt x="1863525" y="851009"/>
                      </a:lnTo>
                      <a:lnTo>
                        <a:pt x="1865245" y="844744"/>
                      </a:lnTo>
                      <a:lnTo>
                        <a:pt x="1867193" y="841916"/>
                      </a:lnTo>
                      <a:lnTo>
                        <a:pt x="1866697" y="839451"/>
                      </a:lnTo>
                      <a:lnTo>
                        <a:pt x="1867579" y="836239"/>
                      </a:lnTo>
                      <a:cubicBezTo>
                        <a:pt x="1867430" y="830179"/>
                        <a:pt x="1865624" y="822964"/>
                        <a:pt x="1861694" y="814537"/>
                      </a:cubicBezTo>
                      <a:cubicBezTo>
                        <a:pt x="1840736" y="770207"/>
                        <a:pt x="1893131" y="770207"/>
                        <a:pt x="1901144" y="740654"/>
                      </a:cubicBezTo>
                      <a:cubicBezTo>
                        <a:pt x="1903147" y="733420"/>
                        <a:pt x="1902993" y="728841"/>
                        <a:pt x="1900932" y="726618"/>
                      </a:cubicBezTo>
                      <a:cubicBezTo>
                        <a:pt x="1899386" y="724951"/>
                        <a:pt x="1896768" y="724611"/>
                        <a:pt x="1893182" y="725470"/>
                      </a:cubicBezTo>
                      <a:close/>
                      <a:moveTo>
                        <a:pt x="2497207" y="706176"/>
                      </a:moveTo>
                      <a:lnTo>
                        <a:pt x="2497206" y="706176"/>
                      </a:lnTo>
                      <a:lnTo>
                        <a:pt x="2516440" y="715281"/>
                      </a:lnTo>
                      <a:lnTo>
                        <a:pt x="2516457" y="715317"/>
                      </a:lnTo>
                      <a:lnTo>
                        <a:pt x="2528152" y="741662"/>
                      </a:lnTo>
                      <a:lnTo>
                        <a:pt x="2530663" y="754192"/>
                      </a:lnTo>
                      <a:lnTo>
                        <a:pt x="2534590" y="777499"/>
                      </a:lnTo>
                      <a:lnTo>
                        <a:pt x="2538078" y="849229"/>
                      </a:lnTo>
                      <a:lnTo>
                        <a:pt x="2537954" y="868880"/>
                      </a:lnTo>
                      <a:lnTo>
                        <a:pt x="2537516" y="886031"/>
                      </a:lnTo>
                      <a:lnTo>
                        <a:pt x="2536418" y="910429"/>
                      </a:lnTo>
                      <a:lnTo>
                        <a:pt x="2535701" y="923568"/>
                      </a:lnTo>
                      <a:lnTo>
                        <a:pt x="2534321" y="942896"/>
                      </a:lnTo>
                      <a:lnTo>
                        <a:pt x="2533802" y="949758"/>
                      </a:lnTo>
                      <a:lnTo>
                        <a:pt x="2533020" y="958530"/>
                      </a:lnTo>
                      <a:lnTo>
                        <a:pt x="2532957" y="959223"/>
                      </a:lnTo>
                      <a:cubicBezTo>
                        <a:pt x="2505219" y="992470"/>
                        <a:pt x="2526793" y="1008478"/>
                        <a:pt x="2526793" y="1008478"/>
                      </a:cubicBezTo>
                      <a:lnTo>
                        <a:pt x="2526794" y="1008477"/>
                      </a:lnTo>
                      <a:lnTo>
                        <a:pt x="2519474" y="996318"/>
                      </a:lnTo>
                      <a:cubicBezTo>
                        <a:pt x="2517548" y="988160"/>
                        <a:pt x="2519089" y="975846"/>
                        <a:pt x="2532958" y="959223"/>
                      </a:cubicBezTo>
                      <a:lnTo>
                        <a:pt x="2533020" y="958530"/>
                      </a:lnTo>
                      <a:lnTo>
                        <a:pt x="2533738" y="950607"/>
                      </a:lnTo>
                      <a:lnTo>
                        <a:pt x="2533802" y="949758"/>
                      </a:lnTo>
                      <a:lnTo>
                        <a:pt x="2533950" y="948097"/>
                      </a:lnTo>
                      <a:lnTo>
                        <a:pt x="2534321" y="942896"/>
                      </a:lnTo>
                      <a:lnTo>
                        <a:pt x="2535486" y="927504"/>
                      </a:lnTo>
                      <a:lnTo>
                        <a:pt x="2535701" y="923568"/>
                      </a:lnTo>
                      <a:lnTo>
                        <a:pt x="2536040" y="918818"/>
                      </a:lnTo>
                      <a:lnTo>
                        <a:pt x="2536418" y="910429"/>
                      </a:lnTo>
                      <a:lnTo>
                        <a:pt x="2537312" y="894032"/>
                      </a:lnTo>
                      <a:lnTo>
                        <a:pt x="2537516" y="886031"/>
                      </a:lnTo>
                      <a:lnTo>
                        <a:pt x="2537899" y="877534"/>
                      </a:lnTo>
                      <a:lnTo>
                        <a:pt x="2537954" y="868880"/>
                      </a:lnTo>
                      <a:lnTo>
                        <a:pt x="2538325" y="854310"/>
                      </a:lnTo>
                      <a:lnTo>
                        <a:pt x="2538078" y="849229"/>
                      </a:lnTo>
                      <a:lnTo>
                        <a:pt x="2538198" y="830391"/>
                      </a:lnTo>
                      <a:cubicBezTo>
                        <a:pt x="2537889" y="814383"/>
                        <a:pt x="2537100" y="798423"/>
                        <a:pt x="2535607" y="783536"/>
                      </a:cubicBezTo>
                      <a:lnTo>
                        <a:pt x="2534590" y="777499"/>
                      </a:lnTo>
                      <a:lnTo>
                        <a:pt x="2534351" y="772588"/>
                      </a:lnTo>
                      <a:lnTo>
                        <a:pt x="2530663" y="754192"/>
                      </a:lnTo>
                      <a:lnTo>
                        <a:pt x="2528798" y="743117"/>
                      </a:lnTo>
                      <a:lnTo>
                        <a:pt x="2528152" y="741662"/>
                      </a:lnTo>
                      <a:lnTo>
                        <a:pt x="2527583" y="738823"/>
                      </a:lnTo>
                      <a:lnTo>
                        <a:pt x="2516457" y="715317"/>
                      </a:lnTo>
                      <a:lnTo>
                        <a:pt x="2516441" y="715281"/>
                      </a:lnTo>
                      <a:cubicBezTo>
                        <a:pt x="2511249" y="708783"/>
                        <a:pt x="2504912" y="705406"/>
                        <a:pt x="2497207" y="706176"/>
                      </a:cubicBezTo>
                      <a:close/>
                      <a:moveTo>
                        <a:pt x="1827791" y="682164"/>
                      </a:moveTo>
                      <a:cubicBezTo>
                        <a:pt x="1802519" y="686628"/>
                        <a:pt x="1781715" y="695555"/>
                        <a:pt x="1764388" y="707022"/>
                      </a:cubicBezTo>
                      <a:lnTo>
                        <a:pt x="1764375" y="707035"/>
                      </a:lnTo>
                      <a:lnTo>
                        <a:pt x="1730853" y="736298"/>
                      </a:lnTo>
                      <a:lnTo>
                        <a:pt x="1725215" y="743944"/>
                      </a:lnTo>
                      <a:lnTo>
                        <a:pt x="1721847" y="747119"/>
                      </a:lnTo>
                      <a:lnTo>
                        <a:pt x="1715744" y="756791"/>
                      </a:lnTo>
                      <a:lnTo>
                        <a:pt x="1706540" y="769274"/>
                      </a:lnTo>
                      <a:lnTo>
                        <a:pt x="1697088" y="786356"/>
                      </a:lnTo>
                      <a:lnTo>
                        <a:pt x="1694214" y="790910"/>
                      </a:lnTo>
                      <a:cubicBezTo>
                        <a:pt x="1686827" y="804840"/>
                        <a:pt x="1680933" y="817462"/>
                        <a:pt x="1675539" y="826851"/>
                      </a:cubicBezTo>
                      <a:cubicBezTo>
                        <a:pt x="1653349" y="864407"/>
                        <a:pt x="1584311" y="965380"/>
                        <a:pt x="1621912" y="1018329"/>
                      </a:cubicBezTo>
                      <a:cubicBezTo>
                        <a:pt x="1631312" y="1031720"/>
                        <a:pt x="1640712" y="1036338"/>
                        <a:pt x="1649525" y="1035732"/>
                      </a:cubicBezTo>
                      <a:lnTo>
                        <a:pt x="1649526" y="1035732"/>
                      </a:lnTo>
                      <a:lnTo>
                        <a:pt x="1635940" y="1032279"/>
                      </a:lnTo>
                      <a:cubicBezTo>
                        <a:pt x="1631313" y="1029527"/>
                        <a:pt x="1626613" y="1025025"/>
                        <a:pt x="1621913" y="1018329"/>
                      </a:cubicBezTo>
                      <a:cubicBezTo>
                        <a:pt x="1584312" y="965380"/>
                        <a:pt x="1653350" y="864407"/>
                        <a:pt x="1675540" y="826851"/>
                      </a:cubicBezTo>
                      <a:cubicBezTo>
                        <a:pt x="1679585" y="819809"/>
                        <a:pt x="1683912" y="810949"/>
                        <a:pt x="1688939" y="801082"/>
                      </a:cubicBezTo>
                      <a:lnTo>
                        <a:pt x="1697088" y="786356"/>
                      </a:lnTo>
                      <a:lnTo>
                        <a:pt x="1715744" y="756791"/>
                      </a:lnTo>
                      <a:lnTo>
                        <a:pt x="1725215" y="743944"/>
                      </a:lnTo>
                      <a:lnTo>
                        <a:pt x="1764375" y="707035"/>
                      </a:lnTo>
                      <a:lnTo>
                        <a:pt x="1764389" y="707022"/>
                      </a:lnTo>
                      <a:lnTo>
                        <a:pt x="1827792" y="682164"/>
                      </a:lnTo>
                      <a:close/>
                      <a:moveTo>
                        <a:pt x="904630" y="655795"/>
                      </a:moveTo>
                      <a:lnTo>
                        <a:pt x="904630" y="655795"/>
                      </a:lnTo>
                      <a:lnTo>
                        <a:pt x="926583" y="658258"/>
                      </a:lnTo>
                      <a:lnTo>
                        <a:pt x="929404" y="658574"/>
                      </a:lnTo>
                      <a:lnTo>
                        <a:pt x="929404" y="658574"/>
                      </a:lnTo>
                      <a:lnTo>
                        <a:pt x="929405" y="658574"/>
                      </a:lnTo>
                      <a:lnTo>
                        <a:pt x="934312" y="660700"/>
                      </a:lnTo>
                      <a:lnTo>
                        <a:pt x="961127" y="672313"/>
                      </a:lnTo>
                      <a:cubicBezTo>
                        <a:pt x="961127" y="672313"/>
                        <a:pt x="998111" y="725262"/>
                        <a:pt x="950648" y="772670"/>
                      </a:cubicBezTo>
                      <a:cubicBezTo>
                        <a:pt x="915051" y="808226"/>
                        <a:pt x="892630" y="889843"/>
                        <a:pt x="883643" y="955183"/>
                      </a:cubicBezTo>
                      <a:cubicBezTo>
                        <a:pt x="892630" y="889843"/>
                        <a:pt x="915051" y="808226"/>
                        <a:pt x="950649" y="772670"/>
                      </a:cubicBezTo>
                      <a:cubicBezTo>
                        <a:pt x="998112" y="725262"/>
                        <a:pt x="961128" y="672313"/>
                        <a:pt x="961128" y="672313"/>
                      </a:cubicBezTo>
                      <a:lnTo>
                        <a:pt x="934312" y="660700"/>
                      </a:lnTo>
                      <a:lnTo>
                        <a:pt x="929404" y="658574"/>
                      </a:lnTo>
                      <a:lnTo>
                        <a:pt x="926583" y="658258"/>
                      </a:lnTo>
                      <a:close/>
                      <a:moveTo>
                        <a:pt x="747235" y="648917"/>
                      </a:moveTo>
                      <a:lnTo>
                        <a:pt x="794428" y="650062"/>
                      </a:lnTo>
                      <a:lnTo>
                        <a:pt x="794431" y="650063"/>
                      </a:lnTo>
                      <a:lnTo>
                        <a:pt x="816358" y="661873"/>
                      </a:lnTo>
                      <a:lnTo>
                        <a:pt x="819492" y="667756"/>
                      </a:lnTo>
                      <a:lnTo>
                        <a:pt x="822468" y="685939"/>
                      </a:lnTo>
                      <a:lnTo>
                        <a:pt x="821846" y="694791"/>
                      </a:lnTo>
                      <a:lnTo>
                        <a:pt x="810726" y="733262"/>
                      </a:lnTo>
                      <a:lnTo>
                        <a:pt x="810724" y="733266"/>
                      </a:lnTo>
                      <a:cubicBezTo>
                        <a:pt x="797472" y="767436"/>
                        <a:pt x="797472" y="789139"/>
                        <a:pt x="803790" y="795065"/>
                      </a:cubicBezTo>
                      <a:lnTo>
                        <a:pt x="799918" y="774757"/>
                      </a:lnTo>
                      <a:cubicBezTo>
                        <a:pt x="800785" y="764320"/>
                        <a:pt x="804098" y="750351"/>
                        <a:pt x="810724" y="733266"/>
                      </a:cubicBezTo>
                      <a:lnTo>
                        <a:pt x="810726" y="733262"/>
                      </a:lnTo>
                      <a:lnTo>
                        <a:pt x="821522" y="699401"/>
                      </a:lnTo>
                      <a:lnTo>
                        <a:pt x="821846" y="694791"/>
                      </a:lnTo>
                      <a:lnTo>
                        <a:pt x="823168" y="690216"/>
                      </a:lnTo>
                      <a:lnTo>
                        <a:pt x="822468" y="685939"/>
                      </a:lnTo>
                      <a:lnTo>
                        <a:pt x="823250" y="674813"/>
                      </a:lnTo>
                      <a:lnTo>
                        <a:pt x="819492" y="667756"/>
                      </a:lnTo>
                      <a:lnTo>
                        <a:pt x="818738" y="663155"/>
                      </a:lnTo>
                      <a:lnTo>
                        <a:pt x="816358" y="661873"/>
                      </a:lnTo>
                      <a:lnTo>
                        <a:pt x="814642" y="658651"/>
                      </a:lnTo>
                      <a:lnTo>
                        <a:pt x="794431" y="650063"/>
                      </a:lnTo>
                      <a:lnTo>
                        <a:pt x="794429" y="650062"/>
                      </a:lnTo>
                      <a:cubicBezTo>
                        <a:pt x="782679" y="647801"/>
                        <a:pt x="767115" y="647532"/>
                        <a:pt x="747235" y="648917"/>
                      </a:cubicBezTo>
                      <a:close/>
                      <a:moveTo>
                        <a:pt x="605308" y="621442"/>
                      </a:moveTo>
                      <a:cubicBezTo>
                        <a:pt x="627614" y="644646"/>
                        <a:pt x="640905" y="666464"/>
                        <a:pt x="623338" y="735729"/>
                      </a:cubicBezTo>
                      <a:cubicBezTo>
                        <a:pt x="618831" y="753045"/>
                        <a:pt x="615168" y="768305"/>
                        <a:pt x="612367" y="781432"/>
                      </a:cubicBezTo>
                      <a:lnTo>
                        <a:pt x="611205" y="788025"/>
                      </a:lnTo>
                      <a:lnTo>
                        <a:pt x="609855" y="793844"/>
                      </a:lnTo>
                      <a:lnTo>
                        <a:pt x="609150" y="799675"/>
                      </a:lnTo>
                      <a:lnTo>
                        <a:pt x="606565" y="814334"/>
                      </a:lnTo>
                      <a:lnTo>
                        <a:pt x="606327" y="823046"/>
                      </a:lnTo>
                      <a:lnTo>
                        <a:pt x="605616" y="828929"/>
                      </a:lnTo>
                      <a:lnTo>
                        <a:pt x="606137" y="830017"/>
                      </a:lnTo>
                      <a:lnTo>
                        <a:pt x="606029" y="833973"/>
                      </a:lnTo>
                      <a:cubicBezTo>
                        <a:pt x="606738" y="838257"/>
                        <a:pt x="608342" y="840254"/>
                        <a:pt x="610856" y="839886"/>
                      </a:cubicBezTo>
                      <a:lnTo>
                        <a:pt x="610856" y="839886"/>
                      </a:lnTo>
                      <a:lnTo>
                        <a:pt x="606137" y="830017"/>
                      </a:lnTo>
                      <a:lnTo>
                        <a:pt x="606327" y="823046"/>
                      </a:lnTo>
                      <a:lnTo>
                        <a:pt x="609150" y="799675"/>
                      </a:lnTo>
                      <a:lnTo>
                        <a:pt x="611205" y="788025"/>
                      </a:lnTo>
                      <a:lnTo>
                        <a:pt x="623338" y="735729"/>
                      </a:lnTo>
                      <a:cubicBezTo>
                        <a:pt x="640906" y="666464"/>
                        <a:pt x="627614" y="644646"/>
                        <a:pt x="605308" y="621442"/>
                      </a:cubicBezTo>
                      <a:close/>
                      <a:moveTo>
                        <a:pt x="2307354" y="604048"/>
                      </a:moveTo>
                      <a:lnTo>
                        <a:pt x="2323977" y="605924"/>
                      </a:lnTo>
                      <a:cubicBezTo>
                        <a:pt x="2328196" y="606550"/>
                        <a:pt x="2330777" y="607050"/>
                        <a:pt x="2330777" y="607050"/>
                      </a:cubicBezTo>
                      <a:cubicBezTo>
                        <a:pt x="2348652" y="634756"/>
                        <a:pt x="2303038" y="636603"/>
                        <a:pt x="2257424" y="652611"/>
                      </a:cubicBezTo>
                      <a:cubicBezTo>
                        <a:pt x="2211811" y="668619"/>
                        <a:pt x="2225988" y="812690"/>
                        <a:pt x="2229686" y="868102"/>
                      </a:cubicBezTo>
                      <a:cubicBezTo>
                        <a:pt x="2230495" y="878491"/>
                        <a:pt x="2231911" y="887626"/>
                        <a:pt x="2233507" y="895610"/>
                      </a:cubicBezTo>
                      <a:lnTo>
                        <a:pt x="2234832" y="901179"/>
                      </a:lnTo>
                      <a:lnTo>
                        <a:pt x="2235148" y="903215"/>
                      </a:lnTo>
                      <a:lnTo>
                        <a:pt x="2238020" y="914586"/>
                      </a:lnTo>
                      <a:lnTo>
                        <a:pt x="2238408" y="916219"/>
                      </a:lnTo>
                      <a:cubicBezTo>
                        <a:pt x="2241468" y="927799"/>
                        <a:pt x="2243541" y="935201"/>
                        <a:pt x="2241215" y="939271"/>
                      </a:cubicBezTo>
                      <a:lnTo>
                        <a:pt x="2229687" y="943215"/>
                      </a:lnTo>
                      <a:lnTo>
                        <a:pt x="2229687" y="943215"/>
                      </a:lnTo>
                      <a:cubicBezTo>
                        <a:pt x="2242632" y="943215"/>
                        <a:pt x="2243710" y="938289"/>
                        <a:pt x="2241014" y="926438"/>
                      </a:cubicBezTo>
                      <a:lnTo>
                        <a:pt x="2238020" y="914586"/>
                      </a:lnTo>
                      <a:lnTo>
                        <a:pt x="2234832" y="901179"/>
                      </a:lnTo>
                      <a:lnTo>
                        <a:pt x="2229687" y="868102"/>
                      </a:lnTo>
                      <a:cubicBezTo>
                        <a:pt x="2225989" y="812690"/>
                        <a:pt x="2211812" y="668619"/>
                        <a:pt x="2257425" y="652611"/>
                      </a:cubicBezTo>
                      <a:cubicBezTo>
                        <a:pt x="2303039" y="636603"/>
                        <a:pt x="2348653" y="634756"/>
                        <a:pt x="2330778" y="607050"/>
                      </a:cubicBezTo>
                      <a:cubicBezTo>
                        <a:pt x="2330778" y="607050"/>
                        <a:pt x="2320453" y="605049"/>
                        <a:pt x="2307354" y="604048"/>
                      </a:cubicBezTo>
                      <a:close/>
                      <a:moveTo>
                        <a:pt x="726277" y="595968"/>
                      </a:moveTo>
                      <a:cubicBezTo>
                        <a:pt x="726277" y="595968"/>
                        <a:pt x="724968" y="597776"/>
                        <a:pt x="722665" y="600691"/>
                      </a:cubicBezTo>
                      <a:lnTo>
                        <a:pt x="722662" y="600695"/>
                      </a:lnTo>
                      <a:lnTo>
                        <a:pt x="711337" y="613602"/>
                      </a:lnTo>
                      <a:lnTo>
                        <a:pt x="683745" y="637835"/>
                      </a:lnTo>
                      <a:cubicBezTo>
                        <a:pt x="691836" y="632986"/>
                        <a:pt x="699839" y="625886"/>
                        <a:pt x="706683" y="618906"/>
                      </a:cubicBezTo>
                      <a:lnTo>
                        <a:pt x="711337" y="613602"/>
                      </a:lnTo>
                      <a:lnTo>
                        <a:pt x="713102" y="612053"/>
                      </a:lnTo>
                      <a:lnTo>
                        <a:pt x="722662" y="600695"/>
                      </a:lnTo>
                      <a:lnTo>
                        <a:pt x="722666" y="600691"/>
                      </a:lnTo>
                      <a:close/>
                      <a:moveTo>
                        <a:pt x="1932811" y="591889"/>
                      </a:moveTo>
                      <a:cubicBezTo>
                        <a:pt x="1908077" y="591658"/>
                        <a:pt x="1882343" y="602124"/>
                        <a:pt x="1873405" y="632909"/>
                      </a:cubicBezTo>
                      <a:lnTo>
                        <a:pt x="1859953" y="663548"/>
                      </a:lnTo>
                      <a:lnTo>
                        <a:pt x="1855690" y="669208"/>
                      </a:lnTo>
                      <a:lnTo>
                        <a:pt x="1845833" y="678556"/>
                      </a:lnTo>
                      <a:lnTo>
                        <a:pt x="1842261" y="680770"/>
                      </a:lnTo>
                      <a:lnTo>
                        <a:pt x="1832405" y="683039"/>
                      </a:lnTo>
                      <a:lnTo>
                        <a:pt x="1832405" y="683039"/>
                      </a:lnTo>
                      <a:cubicBezTo>
                        <a:pt x="1834565" y="683148"/>
                        <a:pt x="1837370" y="682926"/>
                        <a:pt x="1840571" y="681818"/>
                      </a:cubicBezTo>
                      <a:lnTo>
                        <a:pt x="1842261" y="680770"/>
                      </a:lnTo>
                      <a:lnTo>
                        <a:pt x="1843895" y="680394"/>
                      </a:lnTo>
                      <a:lnTo>
                        <a:pt x="1845833" y="678556"/>
                      </a:lnTo>
                      <a:lnTo>
                        <a:pt x="1851118" y="675279"/>
                      </a:lnTo>
                      <a:lnTo>
                        <a:pt x="1855690" y="669208"/>
                      </a:lnTo>
                      <a:lnTo>
                        <a:pt x="1858736" y="666320"/>
                      </a:lnTo>
                      <a:lnTo>
                        <a:pt x="1859953" y="663548"/>
                      </a:lnTo>
                      <a:lnTo>
                        <a:pt x="1862559" y="660089"/>
                      </a:lnTo>
                      <a:cubicBezTo>
                        <a:pt x="1866356" y="653212"/>
                        <a:pt x="1870054" y="644338"/>
                        <a:pt x="1873406" y="632909"/>
                      </a:cubicBezTo>
                      <a:cubicBezTo>
                        <a:pt x="1877875" y="617517"/>
                        <a:pt x="1886543" y="607204"/>
                        <a:pt x="1897185" y="600768"/>
                      </a:cubicBezTo>
                      <a:lnTo>
                        <a:pt x="1932811" y="591889"/>
                      </a:lnTo>
                      <a:close/>
                      <a:moveTo>
                        <a:pt x="451361" y="579960"/>
                      </a:moveTo>
                      <a:lnTo>
                        <a:pt x="431422" y="581574"/>
                      </a:lnTo>
                      <a:lnTo>
                        <a:pt x="431423" y="581574"/>
                      </a:lnTo>
                      <a:close/>
                      <a:moveTo>
                        <a:pt x="537889" y="574419"/>
                      </a:moveTo>
                      <a:lnTo>
                        <a:pt x="557065" y="577228"/>
                      </a:lnTo>
                      <a:cubicBezTo>
                        <a:pt x="564317" y="580345"/>
                        <a:pt x="572331" y="586117"/>
                        <a:pt x="580806" y="595968"/>
                      </a:cubicBezTo>
                      <a:cubicBezTo>
                        <a:pt x="563855" y="576266"/>
                        <a:pt x="548753" y="572880"/>
                        <a:pt x="537889" y="574419"/>
                      </a:cubicBezTo>
                      <a:close/>
                      <a:moveTo>
                        <a:pt x="773740" y="569493"/>
                      </a:moveTo>
                      <a:lnTo>
                        <a:pt x="774875" y="574803"/>
                      </a:lnTo>
                      <a:lnTo>
                        <a:pt x="775099" y="578074"/>
                      </a:lnTo>
                      <a:lnTo>
                        <a:pt x="774153" y="587305"/>
                      </a:lnTo>
                      <a:lnTo>
                        <a:pt x="772800" y="591350"/>
                      </a:lnTo>
                      <a:lnTo>
                        <a:pt x="760478" y="600662"/>
                      </a:lnTo>
                      <a:cubicBezTo>
                        <a:pt x="766048" y="599537"/>
                        <a:pt x="769661" y="597026"/>
                        <a:pt x="771949" y="593893"/>
                      </a:cubicBezTo>
                      <a:lnTo>
                        <a:pt x="772800" y="591350"/>
                      </a:lnTo>
                      <a:lnTo>
                        <a:pt x="773817" y="590580"/>
                      </a:lnTo>
                      <a:lnTo>
                        <a:pt x="774153" y="587305"/>
                      </a:lnTo>
                      <a:lnTo>
                        <a:pt x="775463" y="583389"/>
                      </a:lnTo>
                      <a:lnTo>
                        <a:pt x="775099" y="578074"/>
                      </a:lnTo>
                      <a:lnTo>
                        <a:pt x="775252" y="576573"/>
                      </a:lnTo>
                      <a:lnTo>
                        <a:pt x="774875" y="574803"/>
                      </a:lnTo>
                      <a:lnTo>
                        <a:pt x="774801" y="573730"/>
                      </a:lnTo>
                      <a:cubicBezTo>
                        <a:pt x="774304" y="571160"/>
                        <a:pt x="773740" y="569493"/>
                        <a:pt x="773740" y="569493"/>
                      </a:cubicBezTo>
                      <a:close/>
                      <a:moveTo>
                        <a:pt x="390953" y="527011"/>
                      </a:moveTo>
                      <a:cubicBezTo>
                        <a:pt x="369688" y="537785"/>
                        <a:pt x="349808" y="563644"/>
                        <a:pt x="335246" y="586809"/>
                      </a:cubicBezTo>
                      <a:lnTo>
                        <a:pt x="327799" y="599892"/>
                      </a:lnTo>
                      <a:lnTo>
                        <a:pt x="325383" y="603400"/>
                      </a:lnTo>
                      <a:lnTo>
                        <a:pt x="319755" y="614021"/>
                      </a:lnTo>
                      <a:lnTo>
                        <a:pt x="317880" y="617315"/>
                      </a:lnTo>
                      <a:lnTo>
                        <a:pt x="315820" y="621448"/>
                      </a:lnTo>
                      <a:lnTo>
                        <a:pt x="315131" y="622747"/>
                      </a:lnTo>
                      <a:lnTo>
                        <a:pt x="314090" y="624918"/>
                      </a:lnTo>
                      <a:lnTo>
                        <a:pt x="313109" y="626885"/>
                      </a:lnTo>
                      <a:cubicBezTo>
                        <a:pt x="312015" y="629166"/>
                        <a:pt x="311437" y="630446"/>
                        <a:pt x="311437" y="630446"/>
                      </a:cubicBezTo>
                      <a:cubicBezTo>
                        <a:pt x="311437" y="717258"/>
                        <a:pt x="259043" y="756662"/>
                        <a:pt x="259043" y="756662"/>
                      </a:cubicBezTo>
                      <a:lnTo>
                        <a:pt x="259012" y="756691"/>
                      </a:lnTo>
                      <a:lnTo>
                        <a:pt x="206741" y="803126"/>
                      </a:lnTo>
                      <a:lnTo>
                        <a:pt x="203351" y="807716"/>
                      </a:lnTo>
                      <a:lnTo>
                        <a:pt x="200581" y="810256"/>
                      </a:lnTo>
                      <a:lnTo>
                        <a:pt x="188925" y="827247"/>
                      </a:lnTo>
                      <a:lnTo>
                        <a:pt x="170002" y="852866"/>
                      </a:lnTo>
                      <a:lnTo>
                        <a:pt x="165453" y="861463"/>
                      </a:lnTo>
                      <a:lnTo>
                        <a:pt x="162113" y="866331"/>
                      </a:lnTo>
                      <a:lnTo>
                        <a:pt x="154938" y="881335"/>
                      </a:lnTo>
                      <a:lnTo>
                        <a:pt x="147044" y="896253"/>
                      </a:lnTo>
                      <a:lnTo>
                        <a:pt x="143176" y="905929"/>
                      </a:lnTo>
                      <a:lnTo>
                        <a:pt x="140982" y="910517"/>
                      </a:lnTo>
                      <a:cubicBezTo>
                        <a:pt x="136532" y="921666"/>
                        <a:pt x="134529" y="928439"/>
                        <a:pt x="134529" y="928439"/>
                      </a:cubicBezTo>
                      <a:lnTo>
                        <a:pt x="134530" y="928438"/>
                      </a:lnTo>
                      <a:lnTo>
                        <a:pt x="136088" y="923659"/>
                      </a:lnTo>
                      <a:lnTo>
                        <a:pt x="143176" y="905929"/>
                      </a:lnTo>
                      <a:lnTo>
                        <a:pt x="154938" y="881335"/>
                      </a:lnTo>
                      <a:lnTo>
                        <a:pt x="165453" y="861463"/>
                      </a:lnTo>
                      <a:lnTo>
                        <a:pt x="188925" y="827247"/>
                      </a:lnTo>
                      <a:lnTo>
                        <a:pt x="203351" y="807716"/>
                      </a:lnTo>
                      <a:lnTo>
                        <a:pt x="259012" y="756691"/>
                      </a:lnTo>
                      <a:lnTo>
                        <a:pt x="259044" y="756662"/>
                      </a:lnTo>
                      <a:cubicBezTo>
                        <a:pt x="259044" y="756662"/>
                        <a:pt x="311438" y="717258"/>
                        <a:pt x="311438" y="630446"/>
                      </a:cubicBezTo>
                      <a:lnTo>
                        <a:pt x="314090" y="624918"/>
                      </a:lnTo>
                      <a:lnTo>
                        <a:pt x="315820" y="621448"/>
                      </a:lnTo>
                      <a:lnTo>
                        <a:pt x="319755" y="614021"/>
                      </a:lnTo>
                      <a:lnTo>
                        <a:pt x="327799" y="599892"/>
                      </a:lnTo>
                      <a:lnTo>
                        <a:pt x="360587" y="552264"/>
                      </a:lnTo>
                      <a:lnTo>
                        <a:pt x="390953" y="527012"/>
                      </a:lnTo>
                      <a:close/>
                      <a:moveTo>
                        <a:pt x="2482913" y="510050"/>
                      </a:moveTo>
                      <a:cubicBezTo>
                        <a:pt x="2474977" y="510618"/>
                        <a:pt x="2467464" y="512234"/>
                        <a:pt x="2459605" y="512234"/>
                      </a:cubicBezTo>
                      <a:cubicBezTo>
                        <a:pt x="2428168" y="512234"/>
                        <a:pt x="2404129" y="599046"/>
                        <a:pt x="2415840" y="650764"/>
                      </a:cubicBezTo>
                      <a:cubicBezTo>
                        <a:pt x="2428168" y="701866"/>
                        <a:pt x="2483645" y="743733"/>
                        <a:pt x="2463303" y="846552"/>
                      </a:cubicBezTo>
                      <a:lnTo>
                        <a:pt x="2463292" y="846603"/>
                      </a:lnTo>
                      <a:lnTo>
                        <a:pt x="2453259" y="887244"/>
                      </a:lnTo>
                      <a:lnTo>
                        <a:pt x="2450799" y="894743"/>
                      </a:lnTo>
                      <a:lnTo>
                        <a:pt x="2441577" y="915485"/>
                      </a:lnTo>
                      <a:lnTo>
                        <a:pt x="2441568" y="915503"/>
                      </a:lnTo>
                      <a:lnTo>
                        <a:pt x="2441561" y="915510"/>
                      </a:lnTo>
                      <a:lnTo>
                        <a:pt x="2433896" y="922911"/>
                      </a:lnTo>
                      <a:lnTo>
                        <a:pt x="2425684" y="924388"/>
                      </a:lnTo>
                      <a:lnTo>
                        <a:pt x="2425684" y="924388"/>
                      </a:lnTo>
                      <a:cubicBezTo>
                        <a:pt x="2427432" y="925132"/>
                        <a:pt x="2429733" y="925458"/>
                        <a:pt x="2432432" y="924325"/>
                      </a:cubicBezTo>
                      <a:lnTo>
                        <a:pt x="2433896" y="922911"/>
                      </a:lnTo>
                      <a:lnTo>
                        <a:pt x="2435257" y="922666"/>
                      </a:lnTo>
                      <a:lnTo>
                        <a:pt x="2441561" y="915510"/>
                      </a:lnTo>
                      <a:lnTo>
                        <a:pt x="2441569" y="915503"/>
                      </a:lnTo>
                      <a:lnTo>
                        <a:pt x="2441577" y="915485"/>
                      </a:lnTo>
                      <a:lnTo>
                        <a:pt x="2448529" y="901666"/>
                      </a:lnTo>
                      <a:lnTo>
                        <a:pt x="2450799" y="894743"/>
                      </a:lnTo>
                      <a:lnTo>
                        <a:pt x="2452168" y="891665"/>
                      </a:lnTo>
                      <a:lnTo>
                        <a:pt x="2453259" y="887244"/>
                      </a:lnTo>
                      <a:lnTo>
                        <a:pt x="2455865" y="879300"/>
                      </a:lnTo>
                      <a:lnTo>
                        <a:pt x="2463292" y="846603"/>
                      </a:lnTo>
                      <a:lnTo>
                        <a:pt x="2463304" y="846552"/>
                      </a:lnTo>
                      <a:cubicBezTo>
                        <a:pt x="2483646" y="743733"/>
                        <a:pt x="2428169" y="701866"/>
                        <a:pt x="2415841" y="650764"/>
                      </a:cubicBezTo>
                      <a:cubicBezTo>
                        <a:pt x="2404130" y="599046"/>
                        <a:pt x="2428169" y="512234"/>
                        <a:pt x="2459606" y="512234"/>
                      </a:cubicBezTo>
                      <a:lnTo>
                        <a:pt x="2482913" y="510050"/>
                      </a:lnTo>
                      <a:close/>
                      <a:moveTo>
                        <a:pt x="924143" y="503617"/>
                      </a:moveTo>
                      <a:lnTo>
                        <a:pt x="924671" y="535113"/>
                      </a:lnTo>
                      <a:lnTo>
                        <a:pt x="922723" y="546340"/>
                      </a:lnTo>
                      <a:lnTo>
                        <a:pt x="916921" y="571367"/>
                      </a:lnTo>
                      <a:lnTo>
                        <a:pt x="912178" y="583579"/>
                      </a:lnTo>
                      <a:lnTo>
                        <a:pt x="901596" y="602588"/>
                      </a:lnTo>
                      <a:lnTo>
                        <a:pt x="891880" y="614081"/>
                      </a:lnTo>
                      <a:lnTo>
                        <a:pt x="888291" y="616775"/>
                      </a:lnTo>
                      <a:lnTo>
                        <a:pt x="872308" y="620413"/>
                      </a:lnTo>
                      <a:cubicBezTo>
                        <a:pt x="877068" y="621195"/>
                        <a:pt x="881571" y="620513"/>
                        <a:pt x="885791" y="618650"/>
                      </a:cubicBezTo>
                      <a:lnTo>
                        <a:pt x="888291" y="616775"/>
                      </a:lnTo>
                      <a:lnTo>
                        <a:pt x="889916" y="616405"/>
                      </a:lnTo>
                      <a:lnTo>
                        <a:pt x="891880" y="614081"/>
                      </a:lnTo>
                      <a:lnTo>
                        <a:pt x="897578" y="609805"/>
                      </a:lnTo>
                      <a:lnTo>
                        <a:pt x="901596" y="602588"/>
                      </a:lnTo>
                      <a:lnTo>
                        <a:pt x="907516" y="595584"/>
                      </a:lnTo>
                      <a:lnTo>
                        <a:pt x="912178" y="583579"/>
                      </a:lnTo>
                      <a:lnTo>
                        <a:pt x="915454" y="577696"/>
                      </a:lnTo>
                      <a:lnTo>
                        <a:pt x="916921" y="571367"/>
                      </a:lnTo>
                      <a:lnTo>
                        <a:pt x="919558" y="564576"/>
                      </a:lnTo>
                      <a:lnTo>
                        <a:pt x="922723" y="546340"/>
                      </a:lnTo>
                      <a:lnTo>
                        <a:pt x="924715" y="537745"/>
                      </a:lnTo>
                      <a:lnTo>
                        <a:pt x="924671" y="535113"/>
                      </a:lnTo>
                      <a:lnTo>
                        <a:pt x="925335" y="531284"/>
                      </a:lnTo>
                      <a:close/>
                      <a:moveTo>
                        <a:pt x="1014140" y="479603"/>
                      </a:moveTo>
                      <a:lnTo>
                        <a:pt x="1014140" y="479603"/>
                      </a:lnTo>
                      <a:lnTo>
                        <a:pt x="1040596" y="497891"/>
                      </a:lnTo>
                      <a:lnTo>
                        <a:pt x="1040600" y="497903"/>
                      </a:lnTo>
                      <a:lnTo>
                        <a:pt x="1049394" y="527843"/>
                      </a:lnTo>
                      <a:lnTo>
                        <a:pt x="1050160" y="537563"/>
                      </a:lnTo>
                      <a:lnTo>
                        <a:pt x="1050268" y="557925"/>
                      </a:lnTo>
                      <a:lnTo>
                        <a:pt x="1049828" y="565554"/>
                      </a:lnTo>
                      <a:lnTo>
                        <a:pt x="1049438" y="569236"/>
                      </a:lnTo>
                      <a:lnTo>
                        <a:pt x="1048657" y="575035"/>
                      </a:lnTo>
                      <a:cubicBezTo>
                        <a:pt x="1016604" y="593505"/>
                        <a:pt x="1027083" y="680317"/>
                        <a:pt x="1027083" y="680317"/>
                      </a:cubicBezTo>
                      <a:cubicBezTo>
                        <a:pt x="1096120" y="814537"/>
                        <a:pt x="1090573" y="901964"/>
                        <a:pt x="1090573" y="901964"/>
                      </a:cubicBezTo>
                      <a:lnTo>
                        <a:pt x="1090577" y="902036"/>
                      </a:lnTo>
                      <a:lnTo>
                        <a:pt x="1093248" y="961372"/>
                      </a:lnTo>
                      <a:lnTo>
                        <a:pt x="1094078" y="966130"/>
                      </a:lnTo>
                      <a:lnTo>
                        <a:pt x="1094307" y="970326"/>
                      </a:lnTo>
                      <a:lnTo>
                        <a:pt x="1097240" y="984245"/>
                      </a:lnTo>
                      <a:lnTo>
                        <a:pt x="1101953" y="1011247"/>
                      </a:lnTo>
                      <a:lnTo>
                        <a:pt x="1104609" y="1019219"/>
                      </a:lnTo>
                      <a:lnTo>
                        <a:pt x="1106013" y="1025879"/>
                      </a:lnTo>
                      <a:lnTo>
                        <a:pt x="1110362" y="1036484"/>
                      </a:lnTo>
                      <a:lnTo>
                        <a:pt x="1115637" y="1052317"/>
                      </a:lnTo>
                      <a:lnTo>
                        <a:pt x="1120896" y="1062173"/>
                      </a:lnTo>
                      <a:lnTo>
                        <a:pt x="1124014" y="1069778"/>
                      </a:lnTo>
                      <a:lnTo>
                        <a:pt x="1128443" y="1076316"/>
                      </a:lnTo>
                      <a:lnTo>
                        <a:pt x="1133243" y="1085310"/>
                      </a:lnTo>
                      <a:lnTo>
                        <a:pt x="1137662" y="1089926"/>
                      </a:lnTo>
                      <a:lnTo>
                        <a:pt x="1146638" y="1103177"/>
                      </a:lnTo>
                      <a:cubicBezTo>
                        <a:pt x="1154764" y="1112689"/>
                        <a:pt x="1163381" y="1120643"/>
                        <a:pt x="1172210" y="1127233"/>
                      </a:cubicBezTo>
                      <a:lnTo>
                        <a:pt x="1174910" y="1128829"/>
                      </a:lnTo>
                      <a:lnTo>
                        <a:pt x="1176007" y="1129974"/>
                      </a:lnTo>
                      <a:lnTo>
                        <a:pt x="1179808" y="1131724"/>
                      </a:lnTo>
                      <a:lnTo>
                        <a:pt x="1199055" y="1143099"/>
                      </a:lnTo>
                      <a:lnTo>
                        <a:pt x="1210075" y="1145656"/>
                      </a:lnTo>
                      <a:lnTo>
                        <a:pt x="1221810" y="1151058"/>
                      </a:lnTo>
                      <a:lnTo>
                        <a:pt x="1249867" y="1154887"/>
                      </a:lnTo>
                      <a:lnTo>
                        <a:pt x="1249867" y="1154888"/>
                      </a:lnTo>
                      <a:lnTo>
                        <a:pt x="1249868" y="1154888"/>
                      </a:lnTo>
                      <a:lnTo>
                        <a:pt x="1249867" y="1154887"/>
                      </a:lnTo>
                      <a:lnTo>
                        <a:pt x="1210075" y="1145656"/>
                      </a:lnTo>
                      <a:lnTo>
                        <a:pt x="1179808" y="1131724"/>
                      </a:lnTo>
                      <a:lnTo>
                        <a:pt x="1174910" y="1128829"/>
                      </a:lnTo>
                      <a:lnTo>
                        <a:pt x="1137662" y="1089926"/>
                      </a:lnTo>
                      <a:lnTo>
                        <a:pt x="1128443" y="1076316"/>
                      </a:lnTo>
                      <a:lnTo>
                        <a:pt x="1120896" y="1062173"/>
                      </a:lnTo>
                      <a:lnTo>
                        <a:pt x="1110362" y="1036484"/>
                      </a:lnTo>
                      <a:lnTo>
                        <a:pt x="1104609" y="1019219"/>
                      </a:lnTo>
                      <a:lnTo>
                        <a:pt x="1097240" y="984245"/>
                      </a:lnTo>
                      <a:lnTo>
                        <a:pt x="1094078" y="966130"/>
                      </a:lnTo>
                      <a:lnTo>
                        <a:pt x="1090577" y="902036"/>
                      </a:lnTo>
                      <a:lnTo>
                        <a:pt x="1090574" y="901964"/>
                      </a:lnTo>
                      <a:cubicBezTo>
                        <a:pt x="1090574" y="901964"/>
                        <a:pt x="1096121" y="814537"/>
                        <a:pt x="1027084" y="680317"/>
                      </a:cubicBezTo>
                      <a:cubicBezTo>
                        <a:pt x="1027084" y="680317"/>
                        <a:pt x="1016605" y="593505"/>
                        <a:pt x="1048658" y="575035"/>
                      </a:cubicBezTo>
                      <a:cubicBezTo>
                        <a:pt x="1048658" y="575035"/>
                        <a:pt x="1048899" y="573669"/>
                        <a:pt x="1049222" y="571263"/>
                      </a:cubicBezTo>
                      <a:lnTo>
                        <a:pt x="1049438" y="569236"/>
                      </a:lnTo>
                      <a:lnTo>
                        <a:pt x="1049750" y="566914"/>
                      </a:lnTo>
                      <a:lnTo>
                        <a:pt x="1049828" y="565554"/>
                      </a:lnTo>
                      <a:lnTo>
                        <a:pt x="1050285" y="561249"/>
                      </a:lnTo>
                      <a:lnTo>
                        <a:pt x="1050268" y="557925"/>
                      </a:lnTo>
                      <a:lnTo>
                        <a:pt x="1050900" y="546950"/>
                      </a:lnTo>
                      <a:lnTo>
                        <a:pt x="1050160" y="537563"/>
                      </a:lnTo>
                      <a:lnTo>
                        <a:pt x="1050122" y="530320"/>
                      </a:lnTo>
                      <a:lnTo>
                        <a:pt x="1049394" y="527843"/>
                      </a:lnTo>
                      <a:lnTo>
                        <a:pt x="1048913" y="521743"/>
                      </a:lnTo>
                      <a:lnTo>
                        <a:pt x="1040600" y="497903"/>
                      </a:lnTo>
                      <a:lnTo>
                        <a:pt x="1040597" y="497891"/>
                      </a:lnTo>
                      <a:cubicBezTo>
                        <a:pt x="1035020" y="488569"/>
                        <a:pt x="1026622" y="481604"/>
                        <a:pt x="1014140" y="479603"/>
                      </a:cubicBezTo>
                      <a:close/>
                      <a:moveTo>
                        <a:pt x="2005933" y="437121"/>
                      </a:moveTo>
                      <a:lnTo>
                        <a:pt x="2005933" y="437121"/>
                      </a:lnTo>
                      <a:lnTo>
                        <a:pt x="2024244" y="442561"/>
                      </a:lnTo>
                      <a:lnTo>
                        <a:pt x="2049537" y="466329"/>
                      </a:lnTo>
                      <a:lnTo>
                        <a:pt x="2069847" y="494202"/>
                      </a:lnTo>
                      <a:lnTo>
                        <a:pt x="2081254" y="512574"/>
                      </a:lnTo>
                      <a:lnTo>
                        <a:pt x="2097459" y="548567"/>
                      </a:lnTo>
                      <a:lnTo>
                        <a:pt x="2104426" y="565629"/>
                      </a:lnTo>
                      <a:lnTo>
                        <a:pt x="2113178" y="610697"/>
                      </a:lnTo>
                      <a:lnTo>
                        <a:pt x="2113186" y="610744"/>
                      </a:lnTo>
                      <a:cubicBezTo>
                        <a:pt x="2111337" y="660615"/>
                        <a:pt x="2131062" y="714180"/>
                        <a:pt x="2131062" y="714180"/>
                      </a:cubicBezTo>
                      <a:cubicBezTo>
                        <a:pt x="2158800" y="709870"/>
                        <a:pt x="2150787" y="731419"/>
                        <a:pt x="2150787" y="731419"/>
                      </a:cubicBezTo>
                      <a:cubicBezTo>
                        <a:pt x="2132911" y="743733"/>
                        <a:pt x="2101474" y="747427"/>
                        <a:pt x="2101474" y="747427"/>
                      </a:cubicBezTo>
                      <a:cubicBezTo>
                        <a:pt x="2033670" y="757278"/>
                        <a:pt x="1982508" y="895807"/>
                        <a:pt x="1952921" y="907505"/>
                      </a:cubicBezTo>
                      <a:cubicBezTo>
                        <a:pt x="1922717" y="919819"/>
                        <a:pt x="1911005" y="967227"/>
                        <a:pt x="1928881" y="978925"/>
                      </a:cubicBezTo>
                      <a:cubicBezTo>
                        <a:pt x="1946757" y="990623"/>
                        <a:pt x="2018260" y="1052192"/>
                        <a:pt x="2073736" y="1060196"/>
                      </a:cubicBezTo>
                      <a:lnTo>
                        <a:pt x="2073743" y="1060198"/>
                      </a:lnTo>
                      <a:lnTo>
                        <a:pt x="2097783" y="1066644"/>
                      </a:lnTo>
                      <a:lnTo>
                        <a:pt x="2100829" y="1068805"/>
                      </a:lnTo>
                      <a:lnTo>
                        <a:pt x="2103045" y="1072843"/>
                      </a:lnTo>
                      <a:lnTo>
                        <a:pt x="2098094" y="1081062"/>
                      </a:lnTo>
                      <a:lnTo>
                        <a:pt x="2093461" y="1083592"/>
                      </a:lnTo>
                      <a:lnTo>
                        <a:pt x="2093462" y="1083592"/>
                      </a:lnTo>
                      <a:cubicBezTo>
                        <a:pt x="2093462" y="1083592"/>
                        <a:pt x="2102246" y="1079744"/>
                        <a:pt x="2104172" y="1074895"/>
                      </a:cubicBezTo>
                      <a:lnTo>
                        <a:pt x="2103045" y="1072843"/>
                      </a:lnTo>
                      <a:lnTo>
                        <a:pt x="2104086" y="1071116"/>
                      </a:lnTo>
                      <a:lnTo>
                        <a:pt x="2100829" y="1068805"/>
                      </a:lnTo>
                      <a:lnTo>
                        <a:pt x="2099963" y="1067228"/>
                      </a:lnTo>
                      <a:lnTo>
                        <a:pt x="2097783" y="1066644"/>
                      </a:lnTo>
                      <a:lnTo>
                        <a:pt x="2095928" y="1065327"/>
                      </a:lnTo>
                      <a:lnTo>
                        <a:pt x="2073743" y="1060198"/>
                      </a:lnTo>
                      <a:lnTo>
                        <a:pt x="2073737" y="1060196"/>
                      </a:lnTo>
                      <a:cubicBezTo>
                        <a:pt x="2018261" y="1052192"/>
                        <a:pt x="1946758" y="990623"/>
                        <a:pt x="1928882" y="978925"/>
                      </a:cubicBezTo>
                      <a:cubicBezTo>
                        <a:pt x="1911006" y="967227"/>
                        <a:pt x="1922718" y="919819"/>
                        <a:pt x="1952922" y="907505"/>
                      </a:cubicBezTo>
                      <a:cubicBezTo>
                        <a:pt x="1982509" y="895807"/>
                        <a:pt x="2033671" y="757278"/>
                        <a:pt x="2101475" y="747427"/>
                      </a:cubicBezTo>
                      <a:cubicBezTo>
                        <a:pt x="2101475" y="747427"/>
                        <a:pt x="2132912" y="743733"/>
                        <a:pt x="2150788" y="731419"/>
                      </a:cubicBezTo>
                      <a:cubicBezTo>
                        <a:pt x="2150788" y="731419"/>
                        <a:pt x="2158801" y="709870"/>
                        <a:pt x="2131063" y="714180"/>
                      </a:cubicBezTo>
                      <a:cubicBezTo>
                        <a:pt x="2131063" y="714180"/>
                        <a:pt x="2111338" y="660615"/>
                        <a:pt x="2113187" y="610744"/>
                      </a:cubicBezTo>
                      <a:lnTo>
                        <a:pt x="2113178" y="610697"/>
                      </a:lnTo>
                      <a:lnTo>
                        <a:pt x="2106098" y="569726"/>
                      </a:lnTo>
                      <a:lnTo>
                        <a:pt x="2104426" y="565629"/>
                      </a:lnTo>
                      <a:lnTo>
                        <a:pt x="2103883" y="562836"/>
                      </a:lnTo>
                      <a:lnTo>
                        <a:pt x="2097459" y="548567"/>
                      </a:lnTo>
                      <a:lnTo>
                        <a:pt x="2085660" y="519670"/>
                      </a:lnTo>
                      <a:lnTo>
                        <a:pt x="2081254" y="512574"/>
                      </a:lnTo>
                      <a:lnTo>
                        <a:pt x="2078052" y="505462"/>
                      </a:lnTo>
                      <a:lnTo>
                        <a:pt x="2069847" y="494202"/>
                      </a:lnTo>
                      <a:lnTo>
                        <a:pt x="2056749" y="473106"/>
                      </a:lnTo>
                      <a:lnTo>
                        <a:pt x="2049537" y="466329"/>
                      </a:lnTo>
                      <a:lnTo>
                        <a:pt x="2042975" y="457323"/>
                      </a:lnTo>
                      <a:cubicBezTo>
                        <a:pt x="2030551" y="444894"/>
                        <a:pt x="2017799" y="437121"/>
                        <a:pt x="2005933" y="437121"/>
                      </a:cubicBezTo>
                      <a:close/>
                      <a:moveTo>
                        <a:pt x="702237" y="416803"/>
                      </a:moveTo>
                      <a:lnTo>
                        <a:pt x="705907" y="417178"/>
                      </a:lnTo>
                      <a:lnTo>
                        <a:pt x="705909" y="417180"/>
                      </a:lnTo>
                      <a:lnTo>
                        <a:pt x="712474" y="422995"/>
                      </a:lnTo>
                      <a:lnTo>
                        <a:pt x="714429" y="426794"/>
                      </a:lnTo>
                      <a:lnTo>
                        <a:pt x="718821" y="441180"/>
                      </a:lnTo>
                      <a:lnTo>
                        <a:pt x="720598" y="451547"/>
                      </a:lnTo>
                      <a:lnTo>
                        <a:pt x="721049" y="457921"/>
                      </a:lnTo>
                      <a:lnTo>
                        <a:pt x="720729" y="490685"/>
                      </a:lnTo>
                      <a:cubicBezTo>
                        <a:pt x="721423" y="480757"/>
                        <a:pt x="721654" y="472157"/>
                        <a:pt x="721528" y="464707"/>
                      </a:cubicBezTo>
                      <a:lnTo>
                        <a:pt x="721049" y="457921"/>
                      </a:lnTo>
                      <a:lnTo>
                        <a:pt x="721083" y="454374"/>
                      </a:lnTo>
                      <a:lnTo>
                        <a:pt x="720598" y="451547"/>
                      </a:lnTo>
                      <a:lnTo>
                        <a:pt x="720181" y="445634"/>
                      </a:lnTo>
                      <a:lnTo>
                        <a:pt x="718821" y="441180"/>
                      </a:lnTo>
                      <a:lnTo>
                        <a:pt x="717317" y="432406"/>
                      </a:lnTo>
                      <a:lnTo>
                        <a:pt x="714429" y="426794"/>
                      </a:lnTo>
                      <a:lnTo>
                        <a:pt x="713564" y="423960"/>
                      </a:lnTo>
                      <a:lnTo>
                        <a:pt x="712474" y="422995"/>
                      </a:lnTo>
                      <a:lnTo>
                        <a:pt x="711551" y="421200"/>
                      </a:lnTo>
                      <a:lnTo>
                        <a:pt x="705909" y="417180"/>
                      </a:lnTo>
                      <a:lnTo>
                        <a:pt x="705907" y="417178"/>
                      </a:lnTo>
                      <a:cubicBezTo>
                        <a:pt x="703740" y="416457"/>
                        <a:pt x="702237" y="416803"/>
                        <a:pt x="702237" y="416803"/>
                      </a:cubicBezTo>
                      <a:close/>
                      <a:moveTo>
                        <a:pt x="2390433" y="412599"/>
                      </a:moveTo>
                      <a:cubicBezTo>
                        <a:pt x="2377546" y="412955"/>
                        <a:pt x="2363908" y="416033"/>
                        <a:pt x="2350501" y="422960"/>
                      </a:cubicBezTo>
                      <a:cubicBezTo>
                        <a:pt x="2297491" y="450666"/>
                        <a:pt x="2340639" y="506078"/>
                        <a:pt x="2295025" y="553486"/>
                      </a:cubicBezTo>
                      <a:lnTo>
                        <a:pt x="2295000" y="553516"/>
                      </a:lnTo>
                      <a:lnTo>
                        <a:pt x="2275528" y="576033"/>
                      </a:lnTo>
                      <a:lnTo>
                        <a:pt x="2273410" y="579494"/>
                      </a:lnTo>
                      <a:lnTo>
                        <a:pt x="2271448" y="581855"/>
                      </a:lnTo>
                      <a:lnTo>
                        <a:pt x="2269925" y="585188"/>
                      </a:lnTo>
                      <a:lnTo>
                        <a:pt x="2266204" y="591267"/>
                      </a:lnTo>
                      <a:lnTo>
                        <a:pt x="2266031" y="593710"/>
                      </a:lnTo>
                      <a:lnTo>
                        <a:pt x="2264051" y="598046"/>
                      </a:lnTo>
                      <a:cubicBezTo>
                        <a:pt x="2262818" y="605511"/>
                        <a:pt x="2267287" y="607050"/>
                        <a:pt x="2267287" y="607050"/>
                      </a:cubicBezTo>
                      <a:lnTo>
                        <a:pt x="2267288" y="607050"/>
                      </a:lnTo>
                      <a:lnTo>
                        <a:pt x="2265208" y="605347"/>
                      </a:lnTo>
                      <a:lnTo>
                        <a:pt x="2266031" y="593710"/>
                      </a:lnTo>
                      <a:lnTo>
                        <a:pt x="2269925" y="585188"/>
                      </a:lnTo>
                      <a:lnTo>
                        <a:pt x="2273410" y="579494"/>
                      </a:lnTo>
                      <a:lnTo>
                        <a:pt x="2295000" y="553516"/>
                      </a:lnTo>
                      <a:lnTo>
                        <a:pt x="2295026" y="553486"/>
                      </a:lnTo>
                      <a:cubicBezTo>
                        <a:pt x="2340640" y="506078"/>
                        <a:pt x="2297492" y="450666"/>
                        <a:pt x="2350502" y="422960"/>
                      </a:cubicBezTo>
                      <a:lnTo>
                        <a:pt x="2390433" y="412599"/>
                      </a:lnTo>
                      <a:close/>
                      <a:moveTo>
                        <a:pt x="1963939" y="378169"/>
                      </a:moveTo>
                      <a:cubicBezTo>
                        <a:pt x="1937203" y="381709"/>
                        <a:pt x="1920868" y="394638"/>
                        <a:pt x="1912855" y="417419"/>
                      </a:cubicBezTo>
                      <a:cubicBezTo>
                        <a:pt x="1897445" y="462980"/>
                        <a:pt x="1915320" y="541787"/>
                        <a:pt x="1966482" y="553486"/>
                      </a:cubicBezTo>
                      <a:cubicBezTo>
                        <a:pt x="2018260" y="565799"/>
                        <a:pt x="2021958" y="632909"/>
                        <a:pt x="2021958" y="632909"/>
                      </a:cubicBezTo>
                      <a:cubicBezTo>
                        <a:pt x="2021188" y="639066"/>
                        <a:pt x="2020205" y="643770"/>
                        <a:pt x="2019057" y="647243"/>
                      </a:cubicBezTo>
                      <a:lnTo>
                        <a:pt x="2015158" y="654188"/>
                      </a:lnTo>
                      <a:lnTo>
                        <a:pt x="2015159" y="654189"/>
                      </a:lnTo>
                      <a:cubicBezTo>
                        <a:pt x="2018029" y="651726"/>
                        <a:pt x="2020418" y="645223"/>
                        <a:pt x="2021959" y="632909"/>
                      </a:cubicBezTo>
                      <a:cubicBezTo>
                        <a:pt x="2021959" y="632909"/>
                        <a:pt x="2018261" y="565799"/>
                        <a:pt x="1966483" y="553486"/>
                      </a:cubicBezTo>
                      <a:cubicBezTo>
                        <a:pt x="1915321" y="541787"/>
                        <a:pt x="1897446" y="462980"/>
                        <a:pt x="1912856" y="417419"/>
                      </a:cubicBezTo>
                      <a:cubicBezTo>
                        <a:pt x="1916863" y="406029"/>
                        <a:pt x="1922949" y="397101"/>
                        <a:pt x="1931377" y="390579"/>
                      </a:cubicBezTo>
                      <a:lnTo>
                        <a:pt x="1963940" y="378169"/>
                      </a:lnTo>
                      <a:close/>
                      <a:moveTo>
                        <a:pt x="1376701" y="374570"/>
                      </a:moveTo>
                      <a:lnTo>
                        <a:pt x="1376700" y="374571"/>
                      </a:lnTo>
                      <a:lnTo>
                        <a:pt x="1388912" y="376783"/>
                      </a:lnTo>
                      <a:cubicBezTo>
                        <a:pt x="1404939" y="390328"/>
                        <a:pt x="1407404" y="427270"/>
                        <a:pt x="1407404" y="427270"/>
                      </a:cubicBezTo>
                      <a:cubicBezTo>
                        <a:pt x="1420657" y="458977"/>
                        <a:pt x="1435143" y="466827"/>
                        <a:pt x="1446315" y="466751"/>
                      </a:cubicBezTo>
                      <a:lnTo>
                        <a:pt x="1446315" y="466750"/>
                      </a:lnTo>
                      <a:lnTo>
                        <a:pt x="1427640" y="458929"/>
                      </a:lnTo>
                      <a:cubicBezTo>
                        <a:pt x="1420966" y="453013"/>
                        <a:pt x="1414031" y="443124"/>
                        <a:pt x="1407405" y="427270"/>
                      </a:cubicBezTo>
                      <a:cubicBezTo>
                        <a:pt x="1407405" y="427270"/>
                        <a:pt x="1404940" y="390328"/>
                        <a:pt x="1388913" y="376783"/>
                      </a:cubicBezTo>
                      <a:cubicBezTo>
                        <a:pt x="1384906" y="373551"/>
                        <a:pt x="1380592" y="372935"/>
                        <a:pt x="1376701" y="374570"/>
                      </a:cubicBezTo>
                      <a:close/>
                      <a:moveTo>
                        <a:pt x="2162702" y="330126"/>
                      </a:moveTo>
                      <a:lnTo>
                        <a:pt x="2162702" y="330126"/>
                      </a:lnTo>
                      <a:lnTo>
                        <a:pt x="2198250" y="339842"/>
                      </a:lnTo>
                      <a:lnTo>
                        <a:pt x="2235564" y="358774"/>
                      </a:lnTo>
                      <a:lnTo>
                        <a:pt x="2242980" y="363926"/>
                      </a:lnTo>
                      <a:lnTo>
                        <a:pt x="2254374" y="373450"/>
                      </a:lnTo>
                      <a:lnTo>
                        <a:pt x="2266805" y="386930"/>
                      </a:lnTo>
                      <a:lnTo>
                        <a:pt x="2266815" y="386942"/>
                      </a:lnTo>
                      <a:cubicBezTo>
                        <a:pt x="2269405" y="389520"/>
                        <a:pt x="2272218" y="391098"/>
                        <a:pt x="2277149" y="391560"/>
                      </a:cubicBezTo>
                      <a:lnTo>
                        <a:pt x="2277150" y="391560"/>
                      </a:lnTo>
                      <a:lnTo>
                        <a:pt x="2266816" y="386942"/>
                      </a:lnTo>
                      <a:lnTo>
                        <a:pt x="2266805" y="386930"/>
                      </a:lnTo>
                      <a:lnTo>
                        <a:pt x="2257810" y="376322"/>
                      </a:lnTo>
                      <a:lnTo>
                        <a:pt x="2254374" y="373450"/>
                      </a:lnTo>
                      <a:lnTo>
                        <a:pt x="2250249" y="368977"/>
                      </a:lnTo>
                      <a:lnTo>
                        <a:pt x="2242980" y="363926"/>
                      </a:lnTo>
                      <a:lnTo>
                        <a:pt x="2238750" y="360391"/>
                      </a:lnTo>
                      <a:lnTo>
                        <a:pt x="2235564" y="358774"/>
                      </a:lnTo>
                      <a:lnTo>
                        <a:pt x="2231080" y="355659"/>
                      </a:lnTo>
                      <a:cubicBezTo>
                        <a:pt x="2222681" y="350787"/>
                        <a:pt x="2212005" y="345499"/>
                        <a:pt x="2198251" y="339842"/>
                      </a:cubicBezTo>
                      <a:cubicBezTo>
                        <a:pt x="2179913" y="332454"/>
                        <a:pt x="2168779" y="329760"/>
                        <a:pt x="2162702" y="330126"/>
                      </a:cubicBezTo>
                      <a:close/>
                      <a:moveTo>
                        <a:pt x="1722646" y="308865"/>
                      </a:moveTo>
                      <a:cubicBezTo>
                        <a:pt x="1692683" y="308519"/>
                        <a:pt x="1661978" y="312137"/>
                        <a:pt x="1634240" y="321372"/>
                      </a:cubicBezTo>
                      <a:cubicBezTo>
                        <a:pt x="1661978" y="312137"/>
                        <a:pt x="1692683" y="308519"/>
                        <a:pt x="1722646" y="308865"/>
                      </a:cubicBezTo>
                      <a:close/>
                      <a:moveTo>
                        <a:pt x="2276677" y="307057"/>
                      </a:moveTo>
                      <a:cubicBezTo>
                        <a:pt x="2267556" y="307441"/>
                        <a:pt x="2261739" y="308442"/>
                        <a:pt x="2261739" y="308442"/>
                      </a:cubicBezTo>
                      <a:lnTo>
                        <a:pt x="2201515" y="313492"/>
                      </a:lnTo>
                      <a:lnTo>
                        <a:pt x="2201515" y="313492"/>
                      </a:lnTo>
                      <a:cubicBezTo>
                        <a:pt x="2221250" y="314907"/>
                        <a:pt x="2241861" y="313829"/>
                        <a:pt x="2261740" y="308442"/>
                      </a:cubicBezTo>
                      <a:lnTo>
                        <a:pt x="2276678" y="307057"/>
                      </a:lnTo>
                      <a:close/>
                      <a:moveTo>
                        <a:pt x="1491852" y="284430"/>
                      </a:moveTo>
                      <a:lnTo>
                        <a:pt x="1491852" y="284430"/>
                      </a:lnTo>
                      <a:lnTo>
                        <a:pt x="1528527" y="291683"/>
                      </a:lnTo>
                      <a:lnTo>
                        <a:pt x="1528528" y="291683"/>
                      </a:lnTo>
                      <a:close/>
                      <a:moveTo>
                        <a:pt x="2045959" y="268836"/>
                      </a:moveTo>
                      <a:cubicBezTo>
                        <a:pt x="2025271" y="270668"/>
                        <a:pt x="2008484" y="283302"/>
                        <a:pt x="2000798" y="296574"/>
                      </a:cubicBezTo>
                      <a:lnTo>
                        <a:pt x="1999405" y="303145"/>
                      </a:lnTo>
                      <a:lnTo>
                        <a:pt x="1996823" y="306490"/>
                      </a:lnTo>
                      <a:lnTo>
                        <a:pt x="1997476" y="312248"/>
                      </a:lnTo>
                      <a:lnTo>
                        <a:pt x="1996746" y="315691"/>
                      </a:lnTo>
                      <a:lnTo>
                        <a:pt x="1997997" y="316846"/>
                      </a:lnTo>
                      <a:lnTo>
                        <a:pt x="1998324" y="319727"/>
                      </a:lnTo>
                      <a:lnTo>
                        <a:pt x="2010243" y="328141"/>
                      </a:lnTo>
                      <a:lnTo>
                        <a:pt x="2010246" y="328144"/>
                      </a:lnTo>
                      <a:cubicBezTo>
                        <a:pt x="2094694" y="352156"/>
                        <a:pt x="2134760" y="397717"/>
                        <a:pt x="2152636" y="405105"/>
                      </a:cubicBezTo>
                      <a:lnTo>
                        <a:pt x="2152644" y="405111"/>
                      </a:lnTo>
                      <a:lnTo>
                        <a:pt x="2174052" y="422941"/>
                      </a:lnTo>
                      <a:lnTo>
                        <a:pt x="2178554" y="436361"/>
                      </a:lnTo>
                      <a:lnTo>
                        <a:pt x="2162499" y="440815"/>
                      </a:lnTo>
                      <a:lnTo>
                        <a:pt x="2162499" y="440815"/>
                      </a:lnTo>
                      <a:cubicBezTo>
                        <a:pt x="2180375" y="440815"/>
                        <a:pt x="2182379" y="433888"/>
                        <a:pt x="2177679" y="425961"/>
                      </a:cubicBezTo>
                      <a:lnTo>
                        <a:pt x="2174052" y="422941"/>
                      </a:lnTo>
                      <a:lnTo>
                        <a:pt x="2173039" y="419921"/>
                      </a:lnTo>
                      <a:lnTo>
                        <a:pt x="2152644" y="405111"/>
                      </a:lnTo>
                      <a:lnTo>
                        <a:pt x="2152637" y="405105"/>
                      </a:lnTo>
                      <a:cubicBezTo>
                        <a:pt x="2134761" y="397717"/>
                        <a:pt x="2094695" y="352156"/>
                        <a:pt x="2010247" y="328144"/>
                      </a:cubicBezTo>
                      <a:lnTo>
                        <a:pt x="2010243" y="328141"/>
                      </a:lnTo>
                      <a:lnTo>
                        <a:pt x="1997997" y="316846"/>
                      </a:lnTo>
                      <a:lnTo>
                        <a:pt x="1997476" y="312248"/>
                      </a:lnTo>
                      <a:lnTo>
                        <a:pt x="1999405" y="303145"/>
                      </a:lnTo>
                      <a:lnTo>
                        <a:pt x="2018504" y="278415"/>
                      </a:lnTo>
                      <a:lnTo>
                        <a:pt x="2045960" y="268836"/>
                      </a:lnTo>
                      <a:close/>
                      <a:moveTo>
                        <a:pt x="1742188" y="244411"/>
                      </a:moveTo>
                      <a:lnTo>
                        <a:pt x="1782072" y="251164"/>
                      </a:lnTo>
                      <a:cubicBezTo>
                        <a:pt x="1792117" y="253530"/>
                        <a:pt x="1798204" y="255493"/>
                        <a:pt x="1798204" y="255493"/>
                      </a:cubicBezTo>
                      <a:cubicBezTo>
                        <a:pt x="1820703" y="264728"/>
                        <a:pt x="1836228" y="266883"/>
                        <a:pt x="1846861" y="264921"/>
                      </a:cubicBezTo>
                      <a:lnTo>
                        <a:pt x="1846861" y="264920"/>
                      </a:lnTo>
                      <a:lnTo>
                        <a:pt x="1826983" y="264406"/>
                      </a:lnTo>
                      <a:cubicBezTo>
                        <a:pt x="1818960" y="262958"/>
                        <a:pt x="1809454" y="260111"/>
                        <a:pt x="1798205" y="255493"/>
                      </a:cubicBezTo>
                      <a:cubicBezTo>
                        <a:pt x="1798205" y="255493"/>
                        <a:pt x="1773857" y="247643"/>
                        <a:pt x="1742189" y="244411"/>
                      </a:cubicBezTo>
                      <a:close/>
                      <a:moveTo>
                        <a:pt x="1258331" y="208229"/>
                      </a:moveTo>
                      <a:lnTo>
                        <a:pt x="1235624" y="208510"/>
                      </a:lnTo>
                      <a:lnTo>
                        <a:pt x="1228251" y="210998"/>
                      </a:lnTo>
                      <a:lnTo>
                        <a:pt x="1224160" y="211375"/>
                      </a:lnTo>
                      <a:lnTo>
                        <a:pt x="1216328" y="215022"/>
                      </a:lnTo>
                      <a:lnTo>
                        <a:pt x="1207474" y="218011"/>
                      </a:lnTo>
                      <a:lnTo>
                        <a:pt x="1197153" y="223954"/>
                      </a:lnTo>
                      <a:lnTo>
                        <a:pt x="1192085" y="226314"/>
                      </a:lnTo>
                      <a:lnTo>
                        <a:pt x="1187324" y="229613"/>
                      </a:lnTo>
                      <a:lnTo>
                        <a:pt x="1182930" y="232143"/>
                      </a:lnTo>
                      <a:lnTo>
                        <a:pt x="1171833" y="240347"/>
                      </a:lnTo>
                      <a:lnTo>
                        <a:pt x="1168299" y="242796"/>
                      </a:lnTo>
                      <a:lnTo>
                        <a:pt x="1166591" y="244223"/>
                      </a:lnTo>
                      <a:lnTo>
                        <a:pt x="1165576" y="244973"/>
                      </a:lnTo>
                      <a:lnTo>
                        <a:pt x="1159034" y="250535"/>
                      </a:lnTo>
                      <a:lnTo>
                        <a:pt x="1158994" y="250568"/>
                      </a:lnTo>
                      <a:cubicBezTo>
                        <a:pt x="1103517" y="366317"/>
                        <a:pt x="1051123" y="398332"/>
                        <a:pt x="1000578" y="419266"/>
                      </a:cubicBezTo>
                      <a:cubicBezTo>
                        <a:pt x="950649" y="440199"/>
                        <a:pt x="966676" y="540556"/>
                        <a:pt x="966676" y="540556"/>
                      </a:cubicBezTo>
                      <a:cubicBezTo>
                        <a:pt x="963055" y="553716"/>
                        <a:pt x="960579" y="565107"/>
                        <a:pt x="959020" y="574964"/>
                      </a:cubicBezTo>
                      <a:lnTo>
                        <a:pt x="958252" y="583939"/>
                      </a:lnTo>
                      <a:lnTo>
                        <a:pt x="957341" y="588629"/>
                      </a:lnTo>
                      <a:lnTo>
                        <a:pt x="957531" y="592353"/>
                      </a:lnTo>
                      <a:lnTo>
                        <a:pt x="956862" y="600172"/>
                      </a:lnTo>
                      <a:cubicBezTo>
                        <a:pt x="956948" y="614227"/>
                        <a:pt x="959780" y="623097"/>
                        <a:pt x="963517" y="628677"/>
                      </a:cubicBezTo>
                      <a:lnTo>
                        <a:pt x="965238" y="629924"/>
                      </a:lnTo>
                      <a:lnTo>
                        <a:pt x="966461" y="632274"/>
                      </a:lnTo>
                      <a:lnTo>
                        <a:pt x="975601" y="637438"/>
                      </a:lnTo>
                      <a:lnTo>
                        <a:pt x="975604" y="637440"/>
                      </a:lnTo>
                      <a:cubicBezTo>
                        <a:pt x="979312" y="638335"/>
                        <a:pt x="982086" y="637835"/>
                        <a:pt x="982086" y="637835"/>
                      </a:cubicBezTo>
                      <a:lnTo>
                        <a:pt x="982086" y="637835"/>
                      </a:lnTo>
                      <a:lnTo>
                        <a:pt x="975605" y="637440"/>
                      </a:lnTo>
                      <a:lnTo>
                        <a:pt x="975601" y="637438"/>
                      </a:lnTo>
                      <a:lnTo>
                        <a:pt x="965238" y="629924"/>
                      </a:lnTo>
                      <a:lnTo>
                        <a:pt x="958821" y="617603"/>
                      </a:lnTo>
                      <a:lnTo>
                        <a:pt x="957531" y="592353"/>
                      </a:lnTo>
                      <a:lnTo>
                        <a:pt x="958252" y="583939"/>
                      </a:lnTo>
                      <a:lnTo>
                        <a:pt x="966677" y="540556"/>
                      </a:lnTo>
                      <a:cubicBezTo>
                        <a:pt x="966677" y="540556"/>
                        <a:pt x="950650" y="440199"/>
                        <a:pt x="1000579" y="419266"/>
                      </a:cubicBezTo>
                      <a:cubicBezTo>
                        <a:pt x="1051124" y="398332"/>
                        <a:pt x="1103518" y="366317"/>
                        <a:pt x="1158995" y="250568"/>
                      </a:cubicBezTo>
                      <a:lnTo>
                        <a:pt x="1159034" y="250535"/>
                      </a:lnTo>
                      <a:lnTo>
                        <a:pt x="1166591" y="244223"/>
                      </a:lnTo>
                      <a:lnTo>
                        <a:pt x="1171833" y="240347"/>
                      </a:lnTo>
                      <a:lnTo>
                        <a:pt x="1187324" y="229613"/>
                      </a:lnTo>
                      <a:lnTo>
                        <a:pt x="1197153" y="223954"/>
                      </a:lnTo>
                      <a:lnTo>
                        <a:pt x="1216328" y="215022"/>
                      </a:lnTo>
                      <a:lnTo>
                        <a:pt x="1228251" y="210998"/>
                      </a:lnTo>
                      <a:close/>
                      <a:moveTo>
                        <a:pt x="1240946" y="169855"/>
                      </a:moveTo>
                      <a:cubicBezTo>
                        <a:pt x="1223559" y="169148"/>
                        <a:pt x="1208367" y="170789"/>
                        <a:pt x="1195047" y="173960"/>
                      </a:cubicBezTo>
                      <a:lnTo>
                        <a:pt x="1187197" y="176966"/>
                      </a:lnTo>
                      <a:lnTo>
                        <a:pt x="1182340" y="177609"/>
                      </a:lnTo>
                      <a:lnTo>
                        <a:pt x="1174148" y="181965"/>
                      </a:lnTo>
                      <a:lnTo>
                        <a:pt x="1160387" y="187236"/>
                      </a:lnTo>
                      <a:lnTo>
                        <a:pt x="1152591" y="193427"/>
                      </a:lnTo>
                      <a:lnTo>
                        <a:pt x="1142573" y="198754"/>
                      </a:lnTo>
                      <a:lnTo>
                        <a:pt x="1117081" y="221627"/>
                      </a:lnTo>
                      <a:lnTo>
                        <a:pt x="1117078" y="221630"/>
                      </a:lnTo>
                      <a:cubicBezTo>
                        <a:pt x="1090573" y="247489"/>
                        <a:pt x="1109065" y="316446"/>
                        <a:pt x="1006125" y="350925"/>
                      </a:cubicBezTo>
                      <a:cubicBezTo>
                        <a:pt x="948222" y="369972"/>
                        <a:pt x="926204" y="400903"/>
                        <a:pt x="919887" y="432760"/>
                      </a:cubicBezTo>
                      <a:cubicBezTo>
                        <a:pt x="926204" y="400903"/>
                        <a:pt x="948222" y="369972"/>
                        <a:pt x="1006125" y="350925"/>
                      </a:cubicBezTo>
                      <a:cubicBezTo>
                        <a:pt x="1109065" y="316446"/>
                        <a:pt x="1090573" y="247489"/>
                        <a:pt x="1117078" y="221630"/>
                      </a:cubicBezTo>
                      <a:lnTo>
                        <a:pt x="1117081" y="221627"/>
                      </a:lnTo>
                      <a:lnTo>
                        <a:pt x="1152591" y="193427"/>
                      </a:lnTo>
                      <a:lnTo>
                        <a:pt x="1174148" y="181965"/>
                      </a:lnTo>
                      <a:lnTo>
                        <a:pt x="1187197" y="176966"/>
                      </a:lnTo>
                      <a:lnTo>
                        <a:pt x="1240946" y="169855"/>
                      </a:lnTo>
                      <a:close/>
                      <a:moveTo>
                        <a:pt x="1250154" y="106699"/>
                      </a:moveTo>
                      <a:lnTo>
                        <a:pt x="1301999" y="118811"/>
                      </a:lnTo>
                      <a:lnTo>
                        <a:pt x="1302001" y="118813"/>
                      </a:lnTo>
                      <a:lnTo>
                        <a:pt x="1327415" y="138605"/>
                      </a:lnTo>
                      <a:lnTo>
                        <a:pt x="1330640" y="144977"/>
                      </a:lnTo>
                      <a:lnTo>
                        <a:pt x="1333005" y="156715"/>
                      </a:lnTo>
                      <a:lnTo>
                        <a:pt x="1327830" y="180110"/>
                      </a:lnTo>
                      <a:lnTo>
                        <a:pt x="1322957" y="187152"/>
                      </a:lnTo>
                      <a:lnTo>
                        <a:pt x="1322957" y="187152"/>
                      </a:lnTo>
                      <a:cubicBezTo>
                        <a:pt x="1322957" y="187152"/>
                        <a:pt x="1332203" y="176531"/>
                        <a:pt x="1334206" y="162678"/>
                      </a:cubicBezTo>
                      <a:lnTo>
                        <a:pt x="1333005" y="156715"/>
                      </a:lnTo>
                      <a:lnTo>
                        <a:pt x="1334093" y="151798"/>
                      </a:lnTo>
                      <a:lnTo>
                        <a:pt x="1330640" y="144977"/>
                      </a:lnTo>
                      <a:lnTo>
                        <a:pt x="1329718" y="140398"/>
                      </a:lnTo>
                      <a:lnTo>
                        <a:pt x="1327415" y="138605"/>
                      </a:lnTo>
                      <a:lnTo>
                        <a:pt x="1325449" y="134720"/>
                      </a:lnTo>
                      <a:lnTo>
                        <a:pt x="1302001" y="118813"/>
                      </a:lnTo>
                      <a:lnTo>
                        <a:pt x="1301999" y="118811"/>
                      </a:lnTo>
                      <a:cubicBezTo>
                        <a:pt x="1287360" y="112192"/>
                        <a:pt x="1269484" y="108190"/>
                        <a:pt x="1250154" y="106699"/>
                      </a:cubicBezTo>
                      <a:close/>
                      <a:moveTo>
                        <a:pt x="1563370" y="77426"/>
                      </a:moveTo>
                      <a:cubicBezTo>
                        <a:pt x="1548231" y="77048"/>
                        <a:pt x="1534549" y="77997"/>
                        <a:pt x="1522116" y="79997"/>
                      </a:cubicBezTo>
                      <a:lnTo>
                        <a:pt x="1519315" y="80733"/>
                      </a:lnTo>
                      <a:lnTo>
                        <a:pt x="1516864" y="80917"/>
                      </a:lnTo>
                      <a:lnTo>
                        <a:pt x="1512508" y="82522"/>
                      </a:lnTo>
                      <a:lnTo>
                        <a:pt x="1488353" y="88869"/>
                      </a:lnTo>
                      <a:lnTo>
                        <a:pt x="1477324" y="95483"/>
                      </a:lnTo>
                      <a:lnTo>
                        <a:pt x="1464426" y="100234"/>
                      </a:lnTo>
                      <a:lnTo>
                        <a:pt x="1447183" y="113555"/>
                      </a:lnTo>
                      <a:lnTo>
                        <a:pt x="1438286" y="118890"/>
                      </a:lnTo>
                      <a:lnTo>
                        <a:pt x="1431677" y="125534"/>
                      </a:lnTo>
                      <a:lnTo>
                        <a:pt x="1427160" y="129023"/>
                      </a:lnTo>
                      <a:lnTo>
                        <a:pt x="1405024" y="152329"/>
                      </a:lnTo>
                      <a:lnTo>
                        <a:pt x="1403139" y="154225"/>
                      </a:lnTo>
                      <a:cubicBezTo>
                        <a:pt x="1392796" y="165415"/>
                        <a:pt x="1383269" y="175281"/>
                        <a:pt x="1372886" y="181611"/>
                      </a:cubicBezTo>
                      <a:cubicBezTo>
                        <a:pt x="1325423" y="210548"/>
                        <a:pt x="1343915" y="345383"/>
                        <a:pt x="1343915" y="345383"/>
                      </a:cubicBezTo>
                      <a:cubicBezTo>
                        <a:pt x="1304465" y="366317"/>
                        <a:pt x="1296452" y="427270"/>
                        <a:pt x="1296452" y="427270"/>
                      </a:cubicBezTo>
                      <a:cubicBezTo>
                        <a:pt x="1301999" y="479603"/>
                        <a:pt x="1251454" y="530089"/>
                        <a:pt x="1251454" y="530089"/>
                      </a:cubicBezTo>
                      <a:cubicBezTo>
                        <a:pt x="1156528" y="611976"/>
                        <a:pt x="1232962" y="711717"/>
                        <a:pt x="1232962" y="711717"/>
                      </a:cubicBezTo>
                      <a:cubicBezTo>
                        <a:pt x="1246523" y="920435"/>
                        <a:pt x="1283507" y="938906"/>
                        <a:pt x="1283507" y="938906"/>
                      </a:cubicBezTo>
                      <a:lnTo>
                        <a:pt x="1283525" y="938921"/>
                      </a:lnTo>
                      <a:lnTo>
                        <a:pt x="1312878" y="964229"/>
                      </a:lnTo>
                      <a:lnTo>
                        <a:pt x="1317923" y="970009"/>
                      </a:lnTo>
                      <a:lnTo>
                        <a:pt x="1324020" y="978931"/>
                      </a:lnTo>
                      <a:lnTo>
                        <a:pt x="1327369" y="991979"/>
                      </a:lnTo>
                      <a:lnTo>
                        <a:pt x="1325423" y="994317"/>
                      </a:lnTo>
                      <a:lnTo>
                        <a:pt x="1325424" y="994317"/>
                      </a:lnTo>
                      <a:cubicBezTo>
                        <a:pt x="1325424" y="994317"/>
                        <a:pt x="1330047" y="991700"/>
                        <a:pt x="1327119" y="983466"/>
                      </a:cubicBezTo>
                      <a:lnTo>
                        <a:pt x="1324020" y="978931"/>
                      </a:lnTo>
                      <a:lnTo>
                        <a:pt x="1323316" y="976190"/>
                      </a:lnTo>
                      <a:lnTo>
                        <a:pt x="1317923" y="970009"/>
                      </a:lnTo>
                      <a:lnTo>
                        <a:pt x="1315542" y="966525"/>
                      </a:lnTo>
                      <a:lnTo>
                        <a:pt x="1312878" y="964229"/>
                      </a:lnTo>
                      <a:lnTo>
                        <a:pt x="1309807" y="960709"/>
                      </a:lnTo>
                      <a:lnTo>
                        <a:pt x="1283525" y="938921"/>
                      </a:lnTo>
                      <a:lnTo>
                        <a:pt x="1283508" y="938906"/>
                      </a:lnTo>
                      <a:cubicBezTo>
                        <a:pt x="1283508" y="938906"/>
                        <a:pt x="1246524" y="920435"/>
                        <a:pt x="1232963" y="711717"/>
                      </a:cubicBezTo>
                      <a:cubicBezTo>
                        <a:pt x="1232963" y="711717"/>
                        <a:pt x="1156529" y="611976"/>
                        <a:pt x="1251455" y="530089"/>
                      </a:cubicBezTo>
                      <a:cubicBezTo>
                        <a:pt x="1251455" y="530089"/>
                        <a:pt x="1302000" y="479603"/>
                        <a:pt x="1296453" y="427270"/>
                      </a:cubicBezTo>
                      <a:cubicBezTo>
                        <a:pt x="1296453" y="427270"/>
                        <a:pt x="1304466" y="366317"/>
                        <a:pt x="1343916" y="345383"/>
                      </a:cubicBezTo>
                      <a:cubicBezTo>
                        <a:pt x="1343916" y="345383"/>
                        <a:pt x="1325424" y="210548"/>
                        <a:pt x="1372887" y="181611"/>
                      </a:cubicBezTo>
                      <a:cubicBezTo>
                        <a:pt x="1381786" y="176185"/>
                        <a:pt x="1390057" y="168162"/>
                        <a:pt x="1398752" y="158933"/>
                      </a:cubicBezTo>
                      <a:lnTo>
                        <a:pt x="1405024" y="152329"/>
                      </a:lnTo>
                      <a:lnTo>
                        <a:pt x="1431677" y="125534"/>
                      </a:lnTo>
                      <a:lnTo>
                        <a:pt x="1447183" y="113555"/>
                      </a:lnTo>
                      <a:lnTo>
                        <a:pt x="1477324" y="95483"/>
                      </a:lnTo>
                      <a:lnTo>
                        <a:pt x="1512508" y="82522"/>
                      </a:lnTo>
                      <a:lnTo>
                        <a:pt x="1519315" y="80733"/>
                      </a:lnTo>
                      <a:lnTo>
                        <a:pt x="1563370" y="77426"/>
                      </a:lnTo>
                      <a:close/>
                      <a:moveTo>
                        <a:pt x="1758754" y="70787"/>
                      </a:moveTo>
                      <a:cubicBezTo>
                        <a:pt x="1743498" y="70171"/>
                        <a:pt x="1733867" y="72172"/>
                        <a:pt x="1728001" y="75520"/>
                      </a:cubicBezTo>
                      <a:lnTo>
                        <a:pt x="1727998" y="75525"/>
                      </a:lnTo>
                      <a:lnTo>
                        <a:pt x="1720376" y="84789"/>
                      </a:lnTo>
                      <a:lnTo>
                        <a:pt x="1720467" y="87354"/>
                      </a:lnTo>
                      <a:lnTo>
                        <a:pt x="1719843" y="88334"/>
                      </a:lnTo>
                      <a:lnTo>
                        <a:pt x="1720613" y="91443"/>
                      </a:lnTo>
                      <a:lnTo>
                        <a:pt x="1720753" y="95390"/>
                      </a:lnTo>
                      <a:lnTo>
                        <a:pt x="1722774" y="100181"/>
                      </a:lnTo>
                      <a:lnTo>
                        <a:pt x="1723128" y="101610"/>
                      </a:lnTo>
                      <a:lnTo>
                        <a:pt x="1724025" y="103145"/>
                      </a:lnTo>
                      <a:lnTo>
                        <a:pt x="1724431" y="104108"/>
                      </a:lnTo>
                      <a:lnTo>
                        <a:pt x="1726687" y="107704"/>
                      </a:lnTo>
                      <a:lnTo>
                        <a:pt x="1726701" y="107728"/>
                      </a:lnTo>
                      <a:lnTo>
                        <a:pt x="1726708" y="107741"/>
                      </a:lnTo>
                      <a:lnTo>
                        <a:pt x="1741857" y="142460"/>
                      </a:lnTo>
                      <a:lnTo>
                        <a:pt x="1742335" y="152329"/>
                      </a:lnTo>
                      <a:lnTo>
                        <a:pt x="1738549" y="175334"/>
                      </a:lnTo>
                      <a:lnTo>
                        <a:pt x="1735331" y="183550"/>
                      </a:lnTo>
                      <a:lnTo>
                        <a:pt x="1715961" y="206248"/>
                      </a:lnTo>
                      <a:lnTo>
                        <a:pt x="1715952" y="206257"/>
                      </a:lnTo>
                      <a:lnTo>
                        <a:pt x="1684786" y="216089"/>
                      </a:lnTo>
                      <a:lnTo>
                        <a:pt x="1684786" y="216089"/>
                      </a:lnTo>
                      <a:cubicBezTo>
                        <a:pt x="1696036" y="216089"/>
                        <a:pt x="1706784" y="212472"/>
                        <a:pt x="1715953" y="206257"/>
                      </a:cubicBezTo>
                      <a:lnTo>
                        <a:pt x="1715961" y="206248"/>
                      </a:lnTo>
                      <a:lnTo>
                        <a:pt x="1733462" y="188322"/>
                      </a:lnTo>
                      <a:lnTo>
                        <a:pt x="1735331" y="183550"/>
                      </a:lnTo>
                      <a:lnTo>
                        <a:pt x="1737643" y="180841"/>
                      </a:lnTo>
                      <a:lnTo>
                        <a:pt x="1738549" y="175334"/>
                      </a:lnTo>
                      <a:lnTo>
                        <a:pt x="1742910" y="164201"/>
                      </a:lnTo>
                      <a:lnTo>
                        <a:pt x="1742335" y="152329"/>
                      </a:lnTo>
                      <a:lnTo>
                        <a:pt x="1743383" y="145959"/>
                      </a:lnTo>
                      <a:lnTo>
                        <a:pt x="1741857" y="142460"/>
                      </a:lnTo>
                      <a:lnTo>
                        <a:pt x="1741567" y="136476"/>
                      </a:lnTo>
                      <a:lnTo>
                        <a:pt x="1726708" y="107741"/>
                      </a:lnTo>
                      <a:lnTo>
                        <a:pt x="1726702" y="107728"/>
                      </a:lnTo>
                      <a:lnTo>
                        <a:pt x="1726687" y="107704"/>
                      </a:lnTo>
                      <a:lnTo>
                        <a:pt x="1724025" y="103145"/>
                      </a:lnTo>
                      <a:lnTo>
                        <a:pt x="1722774" y="100181"/>
                      </a:lnTo>
                      <a:lnTo>
                        <a:pt x="1720613" y="91443"/>
                      </a:lnTo>
                      <a:lnTo>
                        <a:pt x="1720467" y="87354"/>
                      </a:lnTo>
                      <a:lnTo>
                        <a:pt x="1727998" y="75525"/>
                      </a:lnTo>
                      <a:lnTo>
                        <a:pt x="1728002" y="75520"/>
                      </a:lnTo>
                      <a:lnTo>
                        <a:pt x="1758754" y="70787"/>
                      </a:lnTo>
                      <a:close/>
                      <a:moveTo>
                        <a:pt x="1761849" y="144"/>
                      </a:moveTo>
                      <a:cubicBezTo>
                        <a:pt x="1797732" y="1407"/>
                        <a:pt x="1838501" y="11219"/>
                        <a:pt x="1877103" y="39387"/>
                      </a:cubicBezTo>
                      <a:cubicBezTo>
                        <a:pt x="1877103" y="39387"/>
                        <a:pt x="2008397" y="55395"/>
                        <a:pt x="2079284" y="86795"/>
                      </a:cubicBezTo>
                      <a:cubicBezTo>
                        <a:pt x="2150787" y="118811"/>
                        <a:pt x="2166813" y="174222"/>
                        <a:pt x="2253726" y="185920"/>
                      </a:cubicBezTo>
                      <a:cubicBezTo>
                        <a:pt x="2340639" y="197618"/>
                        <a:pt x="2407827" y="280736"/>
                        <a:pt x="2463303" y="355850"/>
                      </a:cubicBezTo>
                      <a:cubicBezTo>
                        <a:pt x="2518780" y="430964"/>
                        <a:pt x="2598296" y="454976"/>
                        <a:pt x="2704934" y="660615"/>
                      </a:cubicBezTo>
                      <a:cubicBezTo>
                        <a:pt x="2704934" y="660615"/>
                        <a:pt x="2815886" y="700019"/>
                        <a:pt x="2867664" y="937674"/>
                      </a:cubicBezTo>
                      <a:cubicBezTo>
                        <a:pt x="2918826" y="1174714"/>
                        <a:pt x="2974302" y="1384663"/>
                        <a:pt x="2796161" y="1585992"/>
                      </a:cubicBezTo>
                      <a:cubicBezTo>
                        <a:pt x="2796161" y="1585992"/>
                        <a:pt x="2752397" y="1621702"/>
                        <a:pt x="2665484" y="1582298"/>
                      </a:cubicBezTo>
                      <a:cubicBezTo>
                        <a:pt x="2578571" y="1542894"/>
                        <a:pt x="2507068" y="1593996"/>
                        <a:pt x="2447893" y="1633400"/>
                      </a:cubicBezTo>
                      <a:cubicBezTo>
                        <a:pt x="2388102" y="1673420"/>
                        <a:pt x="2340639" y="1677114"/>
                        <a:pt x="2304888" y="1724522"/>
                      </a:cubicBezTo>
                      <a:cubicBezTo>
                        <a:pt x="2269753" y="1771930"/>
                        <a:pt x="2162498" y="1799636"/>
                        <a:pt x="2095310" y="1799636"/>
                      </a:cubicBezTo>
                      <a:cubicBezTo>
                        <a:pt x="2028122" y="1799636"/>
                        <a:pt x="2063257" y="1871056"/>
                        <a:pt x="1877103" y="1847044"/>
                      </a:cubicBezTo>
                      <a:cubicBezTo>
                        <a:pt x="1877103" y="1847044"/>
                        <a:pt x="1750740" y="1981879"/>
                        <a:pt x="1445621" y="1965871"/>
                      </a:cubicBezTo>
                      <a:cubicBezTo>
                        <a:pt x="1445621" y="1965871"/>
                        <a:pt x="1326655" y="2013279"/>
                        <a:pt x="1243441" y="2013279"/>
                      </a:cubicBezTo>
                      <a:cubicBezTo>
                        <a:pt x="1160843" y="2013279"/>
                        <a:pt x="879145" y="1902456"/>
                        <a:pt x="811957" y="1902456"/>
                      </a:cubicBezTo>
                      <a:cubicBezTo>
                        <a:pt x="811957" y="1902456"/>
                        <a:pt x="736756" y="1835346"/>
                        <a:pt x="705319" y="1763926"/>
                      </a:cubicBezTo>
                      <a:cubicBezTo>
                        <a:pt x="705319" y="1763926"/>
                        <a:pt x="614092" y="1763926"/>
                        <a:pt x="558615" y="1744224"/>
                      </a:cubicBezTo>
                      <a:cubicBezTo>
                        <a:pt x="503139" y="1724522"/>
                        <a:pt x="170281" y="1732526"/>
                        <a:pt x="67341" y="1424067"/>
                      </a:cubicBezTo>
                      <a:cubicBezTo>
                        <a:pt x="67341" y="1424067"/>
                        <a:pt x="71656" y="1329251"/>
                        <a:pt x="11865" y="1238129"/>
                      </a:cubicBezTo>
                      <a:cubicBezTo>
                        <a:pt x="11865" y="1238129"/>
                        <a:pt x="-35598" y="1123612"/>
                        <a:pt x="59328" y="1024486"/>
                      </a:cubicBezTo>
                      <a:cubicBezTo>
                        <a:pt x="59328" y="1024486"/>
                        <a:pt x="51931" y="869949"/>
                        <a:pt x="178294" y="724031"/>
                      </a:cubicBezTo>
                      <a:cubicBezTo>
                        <a:pt x="178294" y="724031"/>
                        <a:pt x="222059" y="700019"/>
                        <a:pt x="238085" y="640913"/>
                      </a:cubicBezTo>
                      <a:cubicBezTo>
                        <a:pt x="238085" y="640913"/>
                        <a:pt x="257810" y="573187"/>
                        <a:pt x="344723" y="478372"/>
                      </a:cubicBezTo>
                      <a:cubicBezTo>
                        <a:pt x="431636" y="383556"/>
                        <a:pt x="475401" y="422960"/>
                        <a:pt x="511152" y="347846"/>
                      </a:cubicBezTo>
                      <a:cubicBezTo>
                        <a:pt x="546904" y="272732"/>
                        <a:pt x="705319" y="225324"/>
                        <a:pt x="776206" y="225324"/>
                      </a:cubicBezTo>
                      <a:cubicBezTo>
                        <a:pt x="847709" y="225324"/>
                        <a:pt x="788534" y="130509"/>
                        <a:pt x="994414" y="134203"/>
                      </a:cubicBezTo>
                      <a:cubicBezTo>
                        <a:pt x="994414" y="134203"/>
                        <a:pt x="1097353" y="63399"/>
                        <a:pt x="1188581" y="39387"/>
                      </a:cubicBezTo>
                      <a:cubicBezTo>
                        <a:pt x="1279192" y="15991"/>
                        <a:pt x="1319259" y="78791"/>
                        <a:pt x="1378433" y="70787"/>
                      </a:cubicBezTo>
                      <a:cubicBezTo>
                        <a:pt x="1437608" y="63399"/>
                        <a:pt x="1441923" y="-19719"/>
                        <a:pt x="1655814" y="19685"/>
                      </a:cubicBezTo>
                      <a:cubicBezTo>
                        <a:pt x="1655814" y="19685"/>
                        <a:pt x="1702044" y="-1960"/>
                        <a:pt x="1761849" y="1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100000"/>
                      </a:schemeClr>
                    </a:gs>
                    <a:gs pos="100000">
                      <a:schemeClr val="lt1">
                        <a:lumMod val="100000"/>
                      </a:schemeClr>
                    </a:gs>
                    <a:gs pos="90000">
                      <a:schemeClr val="accent4">
                        <a:lumMod val="100000"/>
                      </a:schemeClr>
                    </a:gs>
                    <a:gs pos="90100">
                      <a:schemeClr val="lt1">
                        <a:lumMod val="100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1" name="ïṥļîdé">
                  <a:extLst>
                    <a:ext uri="{FF2B5EF4-FFF2-40B4-BE49-F238E27FC236}">
                      <a16:creationId xmlns:a16="http://schemas.microsoft.com/office/drawing/2014/main" id="{963615ED-4D38-4E1E-9A35-24B496C225DA}"/>
                    </a:ext>
                  </a:extLst>
                </p:cNvPr>
                <p:cNvSpPr/>
                <p:nvPr/>
              </p:nvSpPr>
              <p:spPr bwMode="auto">
                <a:xfrm>
                  <a:off x="2533650" y="3441662"/>
                  <a:ext cx="3009900" cy="2049006"/>
                </a:xfrm>
                <a:custGeom>
                  <a:avLst/>
                  <a:gdLst>
                    <a:gd name="T0" fmla="*/ 2294 w 4883"/>
                    <a:gd name="T1" fmla="*/ 173 h 3328"/>
                    <a:gd name="T2" fmla="*/ 154 w 4883"/>
                    <a:gd name="T3" fmla="*/ 1722 h 3328"/>
                    <a:gd name="T4" fmla="*/ 3103 w 4883"/>
                    <a:gd name="T5" fmla="*/ 3058 h 3328"/>
                    <a:gd name="T6" fmla="*/ 3138 w 4883"/>
                    <a:gd name="T7" fmla="*/ 302 h 3328"/>
                    <a:gd name="T8" fmla="*/ 3146 w 4883"/>
                    <a:gd name="T9" fmla="*/ 495 h 3328"/>
                    <a:gd name="T10" fmla="*/ 2675 w 4883"/>
                    <a:gd name="T11" fmla="*/ 1120 h 3328"/>
                    <a:gd name="T12" fmla="*/ 2285 w 4883"/>
                    <a:gd name="T13" fmla="*/ 353 h 3328"/>
                    <a:gd name="T14" fmla="*/ 2722 w 4883"/>
                    <a:gd name="T15" fmla="*/ 482 h 3328"/>
                    <a:gd name="T16" fmla="*/ 2345 w 4883"/>
                    <a:gd name="T17" fmla="*/ 944 h 3328"/>
                    <a:gd name="T18" fmla="*/ 1759 w 4883"/>
                    <a:gd name="T19" fmla="*/ 992 h 3328"/>
                    <a:gd name="T20" fmla="*/ 2161 w 4883"/>
                    <a:gd name="T21" fmla="*/ 448 h 3328"/>
                    <a:gd name="T22" fmla="*/ 2058 w 4883"/>
                    <a:gd name="T23" fmla="*/ 1214 h 3328"/>
                    <a:gd name="T24" fmla="*/ 752 w 4883"/>
                    <a:gd name="T25" fmla="*/ 1467 h 3328"/>
                    <a:gd name="T26" fmla="*/ 945 w 4883"/>
                    <a:gd name="T27" fmla="*/ 2015 h 3328"/>
                    <a:gd name="T28" fmla="*/ 1210 w 4883"/>
                    <a:gd name="T29" fmla="*/ 1279 h 3328"/>
                    <a:gd name="T30" fmla="*/ 683 w 4883"/>
                    <a:gd name="T31" fmla="*/ 1231 h 3328"/>
                    <a:gd name="T32" fmla="*/ 1617 w 4883"/>
                    <a:gd name="T33" fmla="*/ 1150 h 3328"/>
                    <a:gd name="T34" fmla="*/ 1030 w 4883"/>
                    <a:gd name="T35" fmla="*/ 949 h 3328"/>
                    <a:gd name="T36" fmla="*/ 1806 w 4883"/>
                    <a:gd name="T37" fmla="*/ 1780 h 3328"/>
                    <a:gd name="T38" fmla="*/ 1690 w 4883"/>
                    <a:gd name="T39" fmla="*/ 353 h 3328"/>
                    <a:gd name="T40" fmla="*/ 1300 w 4883"/>
                    <a:gd name="T41" fmla="*/ 769 h 3328"/>
                    <a:gd name="T42" fmla="*/ 1386 w 4883"/>
                    <a:gd name="T43" fmla="*/ 508 h 3328"/>
                    <a:gd name="T44" fmla="*/ 773 w 4883"/>
                    <a:gd name="T45" fmla="*/ 837 h 3328"/>
                    <a:gd name="T46" fmla="*/ 276 w 4883"/>
                    <a:gd name="T47" fmla="*/ 1566 h 3328"/>
                    <a:gd name="T48" fmla="*/ 422 w 4883"/>
                    <a:gd name="T49" fmla="*/ 1583 h 3328"/>
                    <a:gd name="T50" fmla="*/ 606 w 4883"/>
                    <a:gd name="T51" fmla="*/ 1904 h 3328"/>
                    <a:gd name="T52" fmla="*/ 294 w 4883"/>
                    <a:gd name="T53" fmla="*/ 2272 h 3328"/>
                    <a:gd name="T54" fmla="*/ 1120 w 4883"/>
                    <a:gd name="T55" fmla="*/ 2808 h 3328"/>
                    <a:gd name="T56" fmla="*/ 1356 w 4883"/>
                    <a:gd name="T57" fmla="*/ 2191 h 3328"/>
                    <a:gd name="T58" fmla="*/ 932 w 4883"/>
                    <a:gd name="T59" fmla="*/ 2572 h 3328"/>
                    <a:gd name="T60" fmla="*/ 2528 w 4883"/>
                    <a:gd name="T61" fmla="*/ 2618 h 3328"/>
                    <a:gd name="T62" fmla="*/ 2278 w 4883"/>
                    <a:gd name="T63" fmla="*/ 3180 h 3328"/>
                    <a:gd name="T64" fmla="*/ 1321 w 4883"/>
                    <a:gd name="T65" fmla="*/ 2801 h 3328"/>
                    <a:gd name="T66" fmla="*/ 2478 w 4883"/>
                    <a:gd name="T67" fmla="*/ 1938 h 3328"/>
                    <a:gd name="T68" fmla="*/ 3454 w 4883"/>
                    <a:gd name="T69" fmla="*/ 1818 h 3328"/>
                    <a:gd name="T70" fmla="*/ 3312 w 4883"/>
                    <a:gd name="T71" fmla="*/ 768 h 3328"/>
                    <a:gd name="T72" fmla="*/ 2776 w 4883"/>
                    <a:gd name="T73" fmla="*/ 1401 h 3328"/>
                    <a:gd name="T74" fmla="*/ 3566 w 4883"/>
                    <a:gd name="T75" fmla="*/ 774 h 3328"/>
                    <a:gd name="T76" fmla="*/ 3624 w 4883"/>
                    <a:gd name="T77" fmla="*/ 610 h 3328"/>
                    <a:gd name="T78" fmla="*/ 3736 w 4883"/>
                    <a:gd name="T79" fmla="*/ 1044 h 3328"/>
                    <a:gd name="T80" fmla="*/ 3977 w 4883"/>
                    <a:gd name="T81" fmla="*/ 1115 h 3328"/>
                    <a:gd name="T82" fmla="*/ 4109 w 4883"/>
                    <a:gd name="T83" fmla="*/ 1205 h 3328"/>
                    <a:gd name="T84" fmla="*/ 3280 w 4883"/>
                    <a:gd name="T85" fmla="*/ 1561 h 3328"/>
                    <a:gd name="T86" fmla="*/ 2644 w 4883"/>
                    <a:gd name="T87" fmla="*/ 2127 h 3328"/>
                    <a:gd name="T88" fmla="*/ 1812 w 4883"/>
                    <a:gd name="T89" fmla="*/ 2676 h 3328"/>
                    <a:gd name="T90" fmla="*/ 2448 w 4883"/>
                    <a:gd name="T91" fmla="*/ 2422 h 3328"/>
                    <a:gd name="T92" fmla="*/ 3762 w 4883"/>
                    <a:gd name="T93" fmla="*/ 2637 h 3328"/>
                    <a:gd name="T94" fmla="*/ 3412 w 4883"/>
                    <a:gd name="T95" fmla="*/ 2056 h 3328"/>
                    <a:gd name="T96" fmla="*/ 4033 w 4883"/>
                    <a:gd name="T97" fmla="*/ 2486 h 3328"/>
                    <a:gd name="T98" fmla="*/ 4157 w 4883"/>
                    <a:gd name="T99" fmla="*/ 2504 h 3328"/>
                    <a:gd name="T100" fmla="*/ 3917 w 4883"/>
                    <a:gd name="T101" fmla="*/ 2015 h 3328"/>
                    <a:gd name="T102" fmla="*/ 4453 w 4883"/>
                    <a:gd name="T103" fmla="*/ 2405 h 3328"/>
                    <a:gd name="T104" fmla="*/ 4508 w 4883"/>
                    <a:gd name="T105" fmla="*/ 2538 h 3328"/>
                    <a:gd name="T106" fmla="*/ 2932 w 4883"/>
                    <a:gd name="T107" fmla="*/ 743 h 3328"/>
                    <a:gd name="T108" fmla="*/ 4277 w 4883"/>
                    <a:gd name="T109" fmla="*/ 1608 h 3328"/>
                    <a:gd name="T110" fmla="*/ 3600 w 4883"/>
                    <a:gd name="T111" fmla="*/ 2469 h 3328"/>
                    <a:gd name="T112" fmla="*/ 3116 w 4883"/>
                    <a:gd name="T113" fmla="*/ 1913 h 3328"/>
                    <a:gd name="T114" fmla="*/ 3039 w 4883"/>
                    <a:gd name="T115" fmla="*/ 1296 h 3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883" h="3328">
                      <a:moveTo>
                        <a:pt x="4710" y="1581"/>
                      </a:moveTo>
                      <a:cubicBezTo>
                        <a:pt x="4626" y="1195"/>
                        <a:pt x="4446" y="1131"/>
                        <a:pt x="4446" y="1131"/>
                      </a:cubicBezTo>
                      <a:cubicBezTo>
                        <a:pt x="4273" y="797"/>
                        <a:pt x="4144" y="758"/>
                        <a:pt x="4054" y="636"/>
                      </a:cubicBezTo>
                      <a:cubicBezTo>
                        <a:pt x="3964" y="514"/>
                        <a:pt x="3855" y="379"/>
                        <a:pt x="3714" y="360"/>
                      </a:cubicBezTo>
                      <a:cubicBezTo>
                        <a:pt x="3573" y="341"/>
                        <a:pt x="3547" y="251"/>
                        <a:pt x="3431" y="199"/>
                      </a:cubicBezTo>
                      <a:cubicBezTo>
                        <a:pt x="3316" y="148"/>
                        <a:pt x="3103" y="122"/>
                        <a:pt x="3103" y="122"/>
                      </a:cubicBezTo>
                      <a:cubicBezTo>
                        <a:pt x="2936" y="0"/>
                        <a:pt x="2744" y="90"/>
                        <a:pt x="2744" y="90"/>
                      </a:cubicBezTo>
                      <a:cubicBezTo>
                        <a:pt x="2397" y="26"/>
                        <a:pt x="2390" y="161"/>
                        <a:pt x="2294" y="173"/>
                      </a:cubicBezTo>
                      <a:cubicBezTo>
                        <a:pt x="2198" y="186"/>
                        <a:pt x="2133" y="84"/>
                        <a:pt x="1986" y="122"/>
                      </a:cubicBezTo>
                      <a:cubicBezTo>
                        <a:pt x="1838" y="161"/>
                        <a:pt x="1671" y="276"/>
                        <a:pt x="1671" y="276"/>
                      </a:cubicBezTo>
                      <a:cubicBezTo>
                        <a:pt x="1337" y="270"/>
                        <a:pt x="1433" y="424"/>
                        <a:pt x="1317" y="424"/>
                      </a:cubicBezTo>
                      <a:cubicBezTo>
                        <a:pt x="1202" y="424"/>
                        <a:pt x="945" y="501"/>
                        <a:pt x="887" y="623"/>
                      </a:cubicBezTo>
                      <a:cubicBezTo>
                        <a:pt x="829" y="745"/>
                        <a:pt x="758" y="681"/>
                        <a:pt x="617" y="835"/>
                      </a:cubicBezTo>
                      <a:cubicBezTo>
                        <a:pt x="476" y="989"/>
                        <a:pt x="444" y="1099"/>
                        <a:pt x="444" y="1099"/>
                      </a:cubicBezTo>
                      <a:cubicBezTo>
                        <a:pt x="418" y="1195"/>
                        <a:pt x="347" y="1234"/>
                        <a:pt x="347" y="1234"/>
                      </a:cubicBezTo>
                      <a:cubicBezTo>
                        <a:pt x="142" y="1471"/>
                        <a:pt x="154" y="1722"/>
                        <a:pt x="154" y="1722"/>
                      </a:cubicBezTo>
                      <a:cubicBezTo>
                        <a:pt x="0" y="1883"/>
                        <a:pt x="77" y="2069"/>
                        <a:pt x="77" y="2069"/>
                      </a:cubicBezTo>
                      <a:cubicBezTo>
                        <a:pt x="174" y="2217"/>
                        <a:pt x="167" y="2371"/>
                        <a:pt x="167" y="2371"/>
                      </a:cubicBezTo>
                      <a:cubicBezTo>
                        <a:pt x="334" y="2872"/>
                        <a:pt x="874" y="2859"/>
                        <a:pt x="964" y="2891"/>
                      </a:cubicBezTo>
                      <a:cubicBezTo>
                        <a:pt x="1054" y="2923"/>
                        <a:pt x="1202" y="2923"/>
                        <a:pt x="1202" y="2923"/>
                      </a:cubicBezTo>
                      <a:cubicBezTo>
                        <a:pt x="1253" y="3039"/>
                        <a:pt x="1375" y="3148"/>
                        <a:pt x="1375" y="3148"/>
                      </a:cubicBezTo>
                      <a:cubicBezTo>
                        <a:pt x="1484" y="3148"/>
                        <a:pt x="1941" y="3328"/>
                        <a:pt x="2075" y="3328"/>
                      </a:cubicBezTo>
                      <a:cubicBezTo>
                        <a:pt x="2210" y="3328"/>
                        <a:pt x="2403" y="3251"/>
                        <a:pt x="2403" y="3251"/>
                      </a:cubicBezTo>
                      <a:cubicBezTo>
                        <a:pt x="2898" y="3277"/>
                        <a:pt x="3103" y="3058"/>
                        <a:pt x="3103" y="3058"/>
                      </a:cubicBezTo>
                      <a:cubicBezTo>
                        <a:pt x="3405" y="3097"/>
                        <a:pt x="3348" y="2981"/>
                        <a:pt x="3457" y="2981"/>
                      </a:cubicBezTo>
                      <a:cubicBezTo>
                        <a:pt x="3566" y="2981"/>
                        <a:pt x="3740" y="2936"/>
                        <a:pt x="3797" y="2859"/>
                      </a:cubicBezTo>
                      <a:cubicBezTo>
                        <a:pt x="3855" y="2782"/>
                        <a:pt x="3932" y="2776"/>
                        <a:pt x="4029" y="2711"/>
                      </a:cubicBezTo>
                      <a:cubicBezTo>
                        <a:pt x="4125" y="2647"/>
                        <a:pt x="4241" y="2564"/>
                        <a:pt x="4382" y="2628"/>
                      </a:cubicBezTo>
                      <a:cubicBezTo>
                        <a:pt x="4523" y="2692"/>
                        <a:pt x="4594" y="2634"/>
                        <a:pt x="4594" y="2634"/>
                      </a:cubicBezTo>
                      <a:cubicBezTo>
                        <a:pt x="4883" y="2307"/>
                        <a:pt x="4793" y="1966"/>
                        <a:pt x="4710" y="1581"/>
                      </a:cubicBezTo>
                      <a:cubicBezTo>
                        <a:pt x="4710" y="1581"/>
                        <a:pt x="4710" y="1581"/>
                        <a:pt x="4710" y="1581"/>
                      </a:cubicBezTo>
                      <a:close/>
                      <a:moveTo>
                        <a:pt x="3138" y="302"/>
                      </a:moveTo>
                      <a:cubicBezTo>
                        <a:pt x="3138" y="302"/>
                        <a:pt x="3078" y="225"/>
                        <a:pt x="3232" y="259"/>
                      </a:cubicBezTo>
                      <a:cubicBezTo>
                        <a:pt x="3386" y="293"/>
                        <a:pt x="3442" y="332"/>
                        <a:pt x="3540" y="400"/>
                      </a:cubicBezTo>
                      <a:cubicBezTo>
                        <a:pt x="3639" y="469"/>
                        <a:pt x="3695" y="448"/>
                        <a:pt x="3716" y="448"/>
                      </a:cubicBezTo>
                      <a:cubicBezTo>
                        <a:pt x="3737" y="448"/>
                        <a:pt x="3729" y="482"/>
                        <a:pt x="3677" y="486"/>
                      </a:cubicBezTo>
                      <a:cubicBezTo>
                        <a:pt x="3626" y="490"/>
                        <a:pt x="3562" y="508"/>
                        <a:pt x="3446" y="418"/>
                      </a:cubicBezTo>
                      <a:cubicBezTo>
                        <a:pt x="3331" y="328"/>
                        <a:pt x="3262" y="383"/>
                        <a:pt x="3241" y="435"/>
                      </a:cubicBezTo>
                      <a:cubicBezTo>
                        <a:pt x="3219" y="486"/>
                        <a:pt x="3245" y="585"/>
                        <a:pt x="3185" y="585"/>
                      </a:cubicBezTo>
                      <a:cubicBezTo>
                        <a:pt x="3125" y="585"/>
                        <a:pt x="3095" y="568"/>
                        <a:pt x="3146" y="495"/>
                      </a:cubicBezTo>
                      <a:cubicBezTo>
                        <a:pt x="3146" y="495"/>
                        <a:pt x="3176" y="392"/>
                        <a:pt x="3138" y="302"/>
                      </a:cubicBezTo>
                      <a:cubicBezTo>
                        <a:pt x="3138" y="302"/>
                        <a:pt x="3138" y="302"/>
                        <a:pt x="3138" y="302"/>
                      </a:cubicBezTo>
                      <a:close/>
                      <a:moveTo>
                        <a:pt x="3121" y="932"/>
                      </a:moveTo>
                      <a:cubicBezTo>
                        <a:pt x="3155" y="957"/>
                        <a:pt x="3078" y="1009"/>
                        <a:pt x="3078" y="1009"/>
                      </a:cubicBezTo>
                      <a:cubicBezTo>
                        <a:pt x="3022" y="1017"/>
                        <a:pt x="3001" y="1022"/>
                        <a:pt x="2919" y="1099"/>
                      </a:cubicBezTo>
                      <a:cubicBezTo>
                        <a:pt x="2838" y="1176"/>
                        <a:pt x="2748" y="1137"/>
                        <a:pt x="2709" y="1077"/>
                      </a:cubicBezTo>
                      <a:cubicBezTo>
                        <a:pt x="2671" y="1017"/>
                        <a:pt x="2645" y="1026"/>
                        <a:pt x="2645" y="1026"/>
                      </a:cubicBezTo>
                      <a:cubicBezTo>
                        <a:pt x="2602" y="1052"/>
                        <a:pt x="2675" y="1120"/>
                        <a:pt x="2675" y="1120"/>
                      </a:cubicBezTo>
                      <a:cubicBezTo>
                        <a:pt x="2705" y="1141"/>
                        <a:pt x="2752" y="1150"/>
                        <a:pt x="2752" y="1279"/>
                      </a:cubicBezTo>
                      <a:cubicBezTo>
                        <a:pt x="2752" y="1407"/>
                        <a:pt x="2555" y="1548"/>
                        <a:pt x="2530" y="1373"/>
                      </a:cubicBezTo>
                      <a:cubicBezTo>
                        <a:pt x="2504" y="1197"/>
                        <a:pt x="2431" y="1197"/>
                        <a:pt x="2414" y="1056"/>
                      </a:cubicBezTo>
                      <a:cubicBezTo>
                        <a:pt x="2397" y="914"/>
                        <a:pt x="2530" y="640"/>
                        <a:pt x="2709" y="580"/>
                      </a:cubicBezTo>
                      <a:cubicBezTo>
                        <a:pt x="2889" y="520"/>
                        <a:pt x="3146" y="606"/>
                        <a:pt x="3095" y="666"/>
                      </a:cubicBezTo>
                      <a:cubicBezTo>
                        <a:pt x="3044" y="726"/>
                        <a:pt x="3086" y="906"/>
                        <a:pt x="3121" y="932"/>
                      </a:cubicBezTo>
                      <a:cubicBezTo>
                        <a:pt x="3121" y="932"/>
                        <a:pt x="3121" y="932"/>
                        <a:pt x="3121" y="932"/>
                      </a:cubicBezTo>
                      <a:close/>
                      <a:moveTo>
                        <a:pt x="2285" y="353"/>
                      </a:moveTo>
                      <a:cubicBezTo>
                        <a:pt x="2362" y="306"/>
                        <a:pt x="2410" y="139"/>
                        <a:pt x="2688" y="195"/>
                      </a:cubicBezTo>
                      <a:cubicBezTo>
                        <a:pt x="2688" y="195"/>
                        <a:pt x="2799" y="221"/>
                        <a:pt x="2769" y="323"/>
                      </a:cubicBezTo>
                      <a:cubicBezTo>
                        <a:pt x="2769" y="323"/>
                        <a:pt x="2718" y="409"/>
                        <a:pt x="2791" y="409"/>
                      </a:cubicBezTo>
                      <a:cubicBezTo>
                        <a:pt x="2864" y="409"/>
                        <a:pt x="2924" y="315"/>
                        <a:pt x="2859" y="233"/>
                      </a:cubicBezTo>
                      <a:cubicBezTo>
                        <a:pt x="2859" y="233"/>
                        <a:pt x="2812" y="169"/>
                        <a:pt x="2911" y="173"/>
                      </a:cubicBezTo>
                      <a:cubicBezTo>
                        <a:pt x="3009" y="178"/>
                        <a:pt x="3086" y="272"/>
                        <a:pt x="3086" y="409"/>
                      </a:cubicBezTo>
                      <a:cubicBezTo>
                        <a:pt x="3086" y="409"/>
                        <a:pt x="3121" y="533"/>
                        <a:pt x="2975" y="473"/>
                      </a:cubicBezTo>
                      <a:cubicBezTo>
                        <a:pt x="2975" y="473"/>
                        <a:pt x="2817" y="422"/>
                        <a:pt x="2722" y="482"/>
                      </a:cubicBezTo>
                      <a:cubicBezTo>
                        <a:pt x="2628" y="542"/>
                        <a:pt x="2560" y="542"/>
                        <a:pt x="2478" y="520"/>
                      </a:cubicBezTo>
                      <a:cubicBezTo>
                        <a:pt x="2478" y="520"/>
                        <a:pt x="2440" y="559"/>
                        <a:pt x="2500" y="572"/>
                      </a:cubicBezTo>
                      <a:cubicBezTo>
                        <a:pt x="2500" y="572"/>
                        <a:pt x="2598" y="615"/>
                        <a:pt x="2542" y="628"/>
                      </a:cubicBezTo>
                      <a:cubicBezTo>
                        <a:pt x="2487" y="640"/>
                        <a:pt x="2410" y="657"/>
                        <a:pt x="2435" y="803"/>
                      </a:cubicBezTo>
                      <a:cubicBezTo>
                        <a:pt x="2435" y="803"/>
                        <a:pt x="2384" y="855"/>
                        <a:pt x="2341" y="752"/>
                      </a:cubicBezTo>
                      <a:cubicBezTo>
                        <a:pt x="2341" y="752"/>
                        <a:pt x="2337" y="692"/>
                        <a:pt x="2311" y="670"/>
                      </a:cubicBezTo>
                      <a:cubicBezTo>
                        <a:pt x="2285" y="649"/>
                        <a:pt x="2251" y="696"/>
                        <a:pt x="2285" y="773"/>
                      </a:cubicBezTo>
                      <a:cubicBezTo>
                        <a:pt x="2320" y="850"/>
                        <a:pt x="2350" y="859"/>
                        <a:pt x="2345" y="944"/>
                      </a:cubicBezTo>
                      <a:cubicBezTo>
                        <a:pt x="2341" y="1030"/>
                        <a:pt x="2358" y="1150"/>
                        <a:pt x="2414" y="1240"/>
                      </a:cubicBezTo>
                      <a:cubicBezTo>
                        <a:pt x="2470" y="1330"/>
                        <a:pt x="2444" y="1386"/>
                        <a:pt x="2465" y="1420"/>
                      </a:cubicBezTo>
                      <a:cubicBezTo>
                        <a:pt x="2487" y="1454"/>
                        <a:pt x="2615" y="1536"/>
                        <a:pt x="2589" y="1638"/>
                      </a:cubicBezTo>
                      <a:cubicBezTo>
                        <a:pt x="2564" y="1741"/>
                        <a:pt x="2517" y="1840"/>
                        <a:pt x="2384" y="1840"/>
                      </a:cubicBezTo>
                      <a:cubicBezTo>
                        <a:pt x="2251" y="1840"/>
                        <a:pt x="2208" y="1908"/>
                        <a:pt x="2123" y="1930"/>
                      </a:cubicBezTo>
                      <a:cubicBezTo>
                        <a:pt x="2037" y="1951"/>
                        <a:pt x="1823" y="1895"/>
                        <a:pt x="1827" y="1523"/>
                      </a:cubicBezTo>
                      <a:cubicBezTo>
                        <a:pt x="1827" y="1523"/>
                        <a:pt x="1836" y="1381"/>
                        <a:pt x="1724" y="1163"/>
                      </a:cubicBezTo>
                      <a:cubicBezTo>
                        <a:pt x="1724" y="1163"/>
                        <a:pt x="1707" y="1022"/>
                        <a:pt x="1759" y="992"/>
                      </a:cubicBezTo>
                      <a:cubicBezTo>
                        <a:pt x="1759" y="992"/>
                        <a:pt x="1784" y="850"/>
                        <a:pt x="1703" y="837"/>
                      </a:cubicBezTo>
                      <a:cubicBezTo>
                        <a:pt x="1703" y="837"/>
                        <a:pt x="1673" y="872"/>
                        <a:pt x="1694" y="902"/>
                      </a:cubicBezTo>
                      <a:cubicBezTo>
                        <a:pt x="1716" y="932"/>
                        <a:pt x="1707" y="970"/>
                        <a:pt x="1677" y="996"/>
                      </a:cubicBezTo>
                      <a:cubicBezTo>
                        <a:pt x="1647" y="1022"/>
                        <a:pt x="1669" y="1094"/>
                        <a:pt x="1651" y="1094"/>
                      </a:cubicBezTo>
                      <a:cubicBezTo>
                        <a:pt x="1651" y="1094"/>
                        <a:pt x="1579" y="1107"/>
                        <a:pt x="1626" y="936"/>
                      </a:cubicBezTo>
                      <a:cubicBezTo>
                        <a:pt x="1626" y="936"/>
                        <a:pt x="1600" y="773"/>
                        <a:pt x="1681" y="739"/>
                      </a:cubicBezTo>
                      <a:cubicBezTo>
                        <a:pt x="1763" y="705"/>
                        <a:pt x="1848" y="653"/>
                        <a:pt x="1938" y="465"/>
                      </a:cubicBezTo>
                      <a:cubicBezTo>
                        <a:pt x="1938" y="465"/>
                        <a:pt x="2097" y="319"/>
                        <a:pt x="2161" y="448"/>
                      </a:cubicBezTo>
                      <a:cubicBezTo>
                        <a:pt x="2161" y="448"/>
                        <a:pt x="2195" y="520"/>
                        <a:pt x="2123" y="628"/>
                      </a:cubicBezTo>
                      <a:cubicBezTo>
                        <a:pt x="2050" y="735"/>
                        <a:pt x="2058" y="756"/>
                        <a:pt x="2063" y="825"/>
                      </a:cubicBezTo>
                      <a:cubicBezTo>
                        <a:pt x="2063" y="825"/>
                        <a:pt x="1943" y="927"/>
                        <a:pt x="1938" y="983"/>
                      </a:cubicBezTo>
                      <a:cubicBezTo>
                        <a:pt x="1934" y="1039"/>
                        <a:pt x="1934" y="1159"/>
                        <a:pt x="1994" y="1214"/>
                      </a:cubicBezTo>
                      <a:cubicBezTo>
                        <a:pt x="1994" y="1214"/>
                        <a:pt x="2003" y="1429"/>
                        <a:pt x="2054" y="1527"/>
                      </a:cubicBezTo>
                      <a:cubicBezTo>
                        <a:pt x="2105" y="1626"/>
                        <a:pt x="2123" y="1677"/>
                        <a:pt x="2208" y="1673"/>
                      </a:cubicBezTo>
                      <a:cubicBezTo>
                        <a:pt x="2208" y="1673"/>
                        <a:pt x="2238" y="1656"/>
                        <a:pt x="2140" y="1583"/>
                      </a:cubicBezTo>
                      <a:cubicBezTo>
                        <a:pt x="2140" y="1583"/>
                        <a:pt x="2080" y="1553"/>
                        <a:pt x="2058" y="1214"/>
                      </a:cubicBezTo>
                      <a:cubicBezTo>
                        <a:pt x="2058" y="1214"/>
                        <a:pt x="1934" y="1052"/>
                        <a:pt x="2088" y="919"/>
                      </a:cubicBezTo>
                      <a:cubicBezTo>
                        <a:pt x="2088" y="919"/>
                        <a:pt x="2170" y="837"/>
                        <a:pt x="2161" y="752"/>
                      </a:cubicBezTo>
                      <a:cubicBezTo>
                        <a:pt x="2161" y="752"/>
                        <a:pt x="2174" y="653"/>
                        <a:pt x="2238" y="619"/>
                      </a:cubicBezTo>
                      <a:cubicBezTo>
                        <a:pt x="2238" y="619"/>
                        <a:pt x="2208" y="400"/>
                        <a:pt x="2285" y="353"/>
                      </a:cubicBezTo>
                      <a:cubicBezTo>
                        <a:pt x="2285" y="353"/>
                        <a:pt x="2285" y="353"/>
                        <a:pt x="2285" y="353"/>
                      </a:cubicBezTo>
                      <a:close/>
                      <a:moveTo>
                        <a:pt x="662" y="1638"/>
                      </a:moveTo>
                      <a:cubicBezTo>
                        <a:pt x="662" y="1638"/>
                        <a:pt x="546" y="1810"/>
                        <a:pt x="529" y="1656"/>
                      </a:cubicBezTo>
                      <a:cubicBezTo>
                        <a:pt x="529" y="1656"/>
                        <a:pt x="658" y="1467"/>
                        <a:pt x="752" y="1467"/>
                      </a:cubicBezTo>
                      <a:cubicBezTo>
                        <a:pt x="846" y="1467"/>
                        <a:pt x="949" y="1638"/>
                        <a:pt x="898" y="1818"/>
                      </a:cubicBezTo>
                      <a:cubicBezTo>
                        <a:pt x="898" y="1818"/>
                        <a:pt x="859" y="1938"/>
                        <a:pt x="949" y="1810"/>
                      </a:cubicBezTo>
                      <a:cubicBezTo>
                        <a:pt x="949" y="1810"/>
                        <a:pt x="996" y="1703"/>
                        <a:pt x="975" y="1647"/>
                      </a:cubicBezTo>
                      <a:cubicBezTo>
                        <a:pt x="975" y="1647"/>
                        <a:pt x="1022" y="1625"/>
                        <a:pt x="1112" y="1775"/>
                      </a:cubicBezTo>
                      <a:cubicBezTo>
                        <a:pt x="1202" y="1925"/>
                        <a:pt x="1283" y="1951"/>
                        <a:pt x="1373" y="1964"/>
                      </a:cubicBezTo>
                      <a:cubicBezTo>
                        <a:pt x="1463" y="1977"/>
                        <a:pt x="1527" y="2092"/>
                        <a:pt x="1527" y="2135"/>
                      </a:cubicBezTo>
                      <a:cubicBezTo>
                        <a:pt x="1527" y="2178"/>
                        <a:pt x="1424" y="2144"/>
                        <a:pt x="1330" y="2105"/>
                      </a:cubicBezTo>
                      <a:cubicBezTo>
                        <a:pt x="1236" y="2067"/>
                        <a:pt x="1167" y="1964"/>
                        <a:pt x="945" y="2015"/>
                      </a:cubicBezTo>
                      <a:cubicBezTo>
                        <a:pt x="722" y="2067"/>
                        <a:pt x="585" y="1784"/>
                        <a:pt x="739" y="1660"/>
                      </a:cubicBezTo>
                      <a:cubicBezTo>
                        <a:pt x="739" y="1660"/>
                        <a:pt x="735" y="1578"/>
                        <a:pt x="662" y="1638"/>
                      </a:cubicBezTo>
                      <a:cubicBezTo>
                        <a:pt x="662" y="1638"/>
                        <a:pt x="662" y="1638"/>
                        <a:pt x="662" y="1638"/>
                      </a:cubicBezTo>
                      <a:close/>
                      <a:moveTo>
                        <a:pt x="1334" y="1870"/>
                      </a:moveTo>
                      <a:cubicBezTo>
                        <a:pt x="1163" y="1775"/>
                        <a:pt x="1060" y="1638"/>
                        <a:pt x="1176" y="1630"/>
                      </a:cubicBezTo>
                      <a:cubicBezTo>
                        <a:pt x="1292" y="1621"/>
                        <a:pt x="1227" y="1690"/>
                        <a:pt x="1309" y="1694"/>
                      </a:cubicBezTo>
                      <a:cubicBezTo>
                        <a:pt x="1390" y="1698"/>
                        <a:pt x="1262" y="1613"/>
                        <a:pt x="1236" y="1540"/>
                      </a:cubicBezTo>
                      <a:cubicBezTo>
                        <a:pt x="1210" y="1467"/>
                        <a:pt x="1210" y="1304"/>
                        <a:pt x="1210" y="1279"/>
                      </a:cubicBezTo>
                      <a:cubicBezTo>
                        <a:pt x="1210" y="1253"/>
                        <a:pt x="1159" y="1231"/>
                        <a:pt x="1163" y="1343"/>
                      </a:cubicBezTo>
                      <a:cubicBezTo>
                        <a:pt x="1167" y="1454"/>
                        <a:pt x="1172" y="1651"/>
                        <a:pt x="988" y="1574"/>
                      </a:cubicBezTo>
                      <a:cubicBezTo>
                        <a:pt x="988" y="1574"/>
                        <a:pt x="872" y="1540"/>
                        <a:pt x="910" y="1347"/>
                      </a:cubicBezTo>
                      <a:cubicBezTo>
                        <a:pt x="910" y="1347"/>
                        <a:pt x="898" y="1296"/>
                        <a:pt x="863" y="1343"/>
                      </a:cubicBezTo>
                      <a:cubicBezTo>
                        <a:pt x="863" y="1343"/>
                        <a:pt x="868" y="1399"/>
                        <a:pt x="773" y="1364"/>
                      </a:cubicBezTo>
                      <a:cubicBezTo>
                        <a:pt x="773" y="1364"/>
                        <a:pt x="628" y="1373"/>
                        <a:pt x="593" y="1480"/>
                      </a:cubicBezTo>
                      <a:cubicBezTo>
                        <a:pt x="593" y="1480"/>
                        <a:pt x="525" y="1557"/>
                        <a:pt x="555" y="1463"/>
                      </a:cubicBezTo>
                      <a:cubicBezTo>
                        <a:pt x="555" y="1463"/>
                        <a:pt x="611" y="1291"/>
                        <a:pt x="683" y="1231"/>
                      </a:cubicBezTo>
                      <a:cubicBezTo>
                        <a:pt x="756" y="1171"/>
                        <a:pt x="846" y="1090"/>
                        <a:pt x="902" y="1004"/>
                      </a:cubicBezTo>
                      <a:cubicBezTo>
                        <a:pt x="902" y="1004"/>
                        <a:pt x="945" y="962"/>
                        <a:pt x="1000" y="1026"/>
                      </a:cubicBezTo>
                      <a:cubicBezTo>
                        <a:pt x="1056" y="1090"/>
                        <a:pt x="1107" y="1103"/>
                        <a:pt x="1069" y="1253"/>
                      </a:cubicBezTo>
                      <a:cubicBezTo>
                        <a:pt x="1030" y="1403"/>
                        <a:pt x="1030" y="1458"/>
                        <a:pt x="1073" y="1399"/>
                      </a:cubicBezTo>
                      <a:cubicBezTo>
                        <a:pt x="1116" y="1339"/>
                        <a:pt x="1142" y="1120"/>
                        <a:pt x="1270" y="1112"/>
                      </a:cubicBezTo>
                      <a:cubicBezTo>
                        <a:pt x="1399" y="1103"/>
                        <a:pt x="1416" y="1137"/>
                        <a:pt x="1373" y="1249"/>
                      </a:cubicBezTo>
                      <a:cubicBezTo>
                        <a:pt x="1330" y="1360"/>
                        <a:pt x="1373" y="1390"/>
                        <a:pt x="1412" y="1296"/>
                      </a:cubicBezTo>
                      <a:cubicBezTo>
                        <a:pt x="1450" y="1201"/>
                        <a:pt x="1463" y="1064"/>
                        <a:pt x="1617" y="1150"/>
                      </a:cubicBezTo>
                      <a:cubicBezTo>
                        <a:pt x="1617" y="1150"/>
                        <a:pt x="1677" y="1236"/>
                        <a:pt x="1600" y="1313"/>
                      </a:cubicBezTo>
                      <a:cubicBezTo>
                        <a:pt x="1523" y="1390"/>
                        <a:pt x="1484" y="1600"/>
                        <a:pt x="1484" y="1703"/>
                      </a:cubicBezTo>
                      <a:cubicBezTo>
                        <a:pt x="1484" y="1805"/>
                        <a:pt x="1506" y="1964"/>
                        <a:pt x="1334" y="1870"/>
                      </a:cubicBezTo>
                      <a:cubicBezTo>
                        <a:pt x="1334" y="1870"/>
                        <a:pt x="1334" y="1870"/>
                        <a:pt x="1334" y="1870"/>
                      </a:cubicBezTo>
                      <a:close/>
                      <a:moveTo>
                        <a:pt x="1313" y="983"/>
                      </a:moveTo>
                      <a:cubicBezTo>
                        <a:pt x="1313" y="983"/>
                        <a:pt x="1339" y="1060"/>
                        <a:pt x="1236" y="1026"/>
                      </a:cubicBezTo>
                      <a:cubicBezTo>
                        <a:pt x="1236" y="1026"/>
                        <a:pt x="1202" y="1073"/>
                        <a:pt x="1167" y="1094"/>
                      </a:cubicBezTo>
                      <a:cubicBezTo>
                        <a:pt x="1167" y="1094"/>
                        <a:pt x="1090" y="996"/>
                        <a:pt x="1030" y="949"/>
                      </a:cubicBezTo>
                      <a:cubicBezTo>
                        <a:pt x="1030" y="949"/>
                        <a:pt x="953" y="936"/>
                        <a:pt x="970" y="902"/>
                      </a:cubicBezTo>
                      <a:cubicBezTo>
                        <a:pt x="970" y="902"/>
                        <a:pt x="1065" y="735"/>
                        <a:pt x="1197" y="735"/>
                      </a:cubicBezTo>
                      <a:cubicBezTo>
                        <a:pt x="1197" y="735"/>
                        <a:pt x="1236" y="726"/>
                        <a:pt x="1227" y="855"/>
                      </a:cubicBezTo>
                      <a:cubicBezTo>
                        <a:pt x="1219" y="983"/>
                        <a:pt x="1283" y="897"/>
                        <a:pt x="1313" y="983"/>
                      </a:cubicBezTo>
                      <a:cubicBezTo>
                        <a:pt x="1313" y="983"/>
                        <a:pt x="1313" y="983"/>
                        <a:pt x="1313" y="983"/>
                      </a:cubicBezTo>
                      <a:close/>
                      <a:moveTo>
                        <a:pt x="1647" y="1381"/>
                      </a:moveTo>
                      <a:cubicBezTo>
                        <a:pt x="1703" y="1313"/>
                        <a:pt x="1746" y="1360"/>
                        <a:pt x="1737" y="1428"/>
                      </a:cubicBezTo>
                      <a:cubicBezTo>
                        <a:pt x="1729" y="1497"/>
                        <a:pt x="1750" y="1617"/>
                        <a:pt x="1806" y="1780"/>
                      </a:cubicBezTo>
                      <a:cubicBezTo>
                        <a:pt x="1861" y="1942"/>
                        <a:pt x="1788" y="1977"/>
                        <a:pt x="1788" y="1977"/>
                      </a:cubicBezTo>
                      <a:cubicBezTo>
                        <a:pt x="1750" y="2092"/>
                        <a:pt x="1836" y="2020"/>
                        <a:pt x="1836" y="2020"/>
                      </a:cubicBezTo>
                      <a:cubicBezTo>
                        <a:pt x="1848" y="1968"/>
                        <a:pt x="1908" y="1917"/>
                        <a:pt x="1908" y="1917"/>
                      </a:cubicBezTo>
                      <a:cubicBezTo>
                        <a:pt x="2020" y="1942"/>
                        <a:pt x="1917" y="2067"/>
                        <a:pt x="1917" y="2067"/>
                      </a:cubicBezTo>
                      <a:cubicBezTo>
                        <a:pt x="1720" y="2170"/>
                        <a:pt x="1587" y="2067"/>
                        <a:pt x="1587" y="2067"/>
                      </a:cubicBezTo>
                      <a:cubicBezTo>
                        <a:pt x="1442" y="1818"/>
                        <a:pt x="1647" y="1381"/>
                        <a:pt x="1647" y="1381"/>
                      </a:cubicBezTo>
                      <a:cubicBezTo>
                        <a:pt x="1647" y="1381"/>
                        <a:pt x="1647" y="1381"/>
                        <a:pt x="1647" y="1381"/>
                      </a:cubicBezTo>
                      <a:close/>
                      <a:moveTo>
                        <a:pt x="1690" y="353"/>
                      </a:moveTo>
                      <a:cubicBezTo>
                        <a:pt x="1759" y="362"/>
                        <a:pt x="1818" y="315"/>
                        <a:pt x="1818" y="315"/>
                      </a:cubicBezTo>
                      <a:cubicBezTo>
                        <a:pt x="1896" y="233"/>
                        <a:pt x="2075" y="208"/>
                        <a:pt x="2170" y="251"/>
                      </a:cubicBezTo>
                      <a:cubicBezTo>
                        <a:pt x="2264" y="293"/>
                        <a:pt x="2204" y="362"/>
                        <a:pt x="2204" y="362"/>
                      </a:cubicBezTo>
                      <a:cubicBezTo>
                        <a:pt x="1998" y="289"/>
                        <a:pt x="1913" y="375"/>
                        <a:pt x="1870" y="418"/>
                      </a:cubicBezTo>
                      <a:cubicBezTo>
                        <a:pt x="1827" y="460"/>
                        <a:pt x="1857" y="572"/>
                        <a:pt x="1690" y="628"/>
                      </a:cubicBezTo>
                      <a:cubicBezTo>
                        <a:pt x="1523" y="683"/>
                        <a:pt x="1540" y="799"/>
                        <a:pt x="1557" y="876"/>
                      </a:cubicBezTo>
                      <a:cubicBezTo>
                        <a:pt x="1574" y="953"/>
                        <a:pt x="1506" y="1180"/>
                        <a:pt x="1403" y="996"/>
                      </a:cubicBezTo>
                      <a:cubicBezTo>
                        <a:pt x="1300" y="812"/>
                        <a:pt x="1296" y="910"/>
                        <a:pt x="1300" y="769"/>
                      </a:cubicBezTo>
                      <a:cubicBezTo>
                        <a:pt x="1304" y="628"/>
                        <a:pt x="1476" y="670"/>
                        <a:pt x="1476" y="670"/>
                      </a:cubicBezTo>
                      <a:cubicBezTo>
                        <a:pt x="1613" y="662"/>
                        <a:pt x="1613" y="563"/>
                        <a:pt x="1617" y="482"/>
                      </a:cubicBezTo>
                      <a:cubicBezTo>
                        <a:pt x="1621" y="400"/>
                        <a:pt x="1690" y="353"/>
                        <a:pt x="1690" y="353"/>
                      </a:cubicBezTo>
                      <a:cubicBezTo>
                        <a:pt x="1690" y="353"/>
                        <a:pt x="1690" y="353"/>
                        <a:pt x="1690" y="353"/>
                      </a:cubicBezTo>
                      <a:close/>
                      <a:moveTo>
                        <a:pt x="773" y="837"/>
                      </a:moveTo>
                      <a:cubicBezTo>
                        <a:pt x="778" y="825"/>
                        <a:pt x="760" y="807"/>
                        <a:pt x="846" y="795"/>
                      </a:cubicBezTo>
                      <a:cubicBezTo>
                        <a:pt x="932" y="782"/>
                        <a:pt x="953" y="709"/>
                        <a:pt x="953" y="709"/>
                      </a:cubicBezTo>
                      <a:cubicBezTo>
                        <a:pt x="1099" y="490"/>
                        <a:pt x="1386" y="508"/>
                        <a:pt x="1386" y="508"/>
                      </a:cubicBezTo>
                      <a:cubicBezTo>
                        <a:pt x="1412" y="465"/>
                        <a:pt x="1484" y="400"/>
                        <a:pt x="1484" y="400"/>
                      </a:cubicBezTo>
                      <a:cubicBezTo>
                        <a:pt x="1566" y="345"/>
                        <a:pt x="1579" y="383"/>
                        <a:pt x="1579" y="383"/>
                      </a:cubicBezTo>
                      <a:cubicBezTo>
                        <a:pt x="1549" y="392"/>
                        <a:pt x="1544" y="452"/>
                        <a:pt x="1544" y="452"/>
                      </a:cubicBezTo>
                      <a:cubicBezTo>
                        <a:pt x="1561" y="593"/>
                        <a:pt x="1459" y="589"/>
                        <a:pt x="1459" y="589"/>
                      </a:cubicBezTo>
                      <a:cubicBezTo>
                        <a:pt x="1339" y="585"/>
                        <a:pt x="1227" y="649"/>
                        <a:pt x="1227" y="649"/>
                      </a:cubicBezTo>
                      <a:cubicBezTo>
                        <a:pt x="855" y="765"/>
                        <a:pt x="962" y="889"/>
                        <a:pt x="863" y="932"/>
                      </a:cubicBezTo>
                      <a:cubicBezTo>
                        <a:pt x="765" y="974"/>
                        <a:pt x="773" y="837"/>
                        <a:pt x="773" y="837"/>
                      </a:cubicBezTo>
                      <a:cubicBezTo>
                        <a:pt x="773" y="837"/>
                        <a:pt x="773" y="837"/>
                        <a:pt x="773" y="837"/>
                      </a:cubicBezTo>
                      <a:close/>
                      <a:moveTo>
                        <a:pt x="478" y="1287"/>
                      </a:moveTo>
                      <a:cubicBezTo>
                        <a:pt x="478" y="1287"/>
                        <a:pt x="563" y="1223"/>
                        <a:pt x="563" y="1082"/>
                      </a:cubicBezTo>
                      <a:cubicBezTo>
                        <a:pt x="563" y="1082"/>
                        <a:pt x="623" y="949"/>
                        <a:pt x="692" y="914"/>
                      </a:cubicBezTo>
                      <a:cubicBezTo>
                        <a:pt x="692" y="914"/>
                        <a:pt x="692" y="1022"/>
                        <a:pt x="790" y="1000"/>
                      </a:cubicBezTo>
                      <a:cubicBezTo>
                        <a:pt x="790" y="1000"/>
                        <a:pt x="799" y="1047"/>
                        <a:pt x="722" y="1094"/>
                      </a:cubicBezTo>
                      <a:cubicBezTo>
                        <a:pt x="645" y="1142"/>
                        <a:pt x="568" y="1210"/>
                        <a:pt x="546" y="1287"/>
                      </a:cubicBezTo>
                      <a:cubicBezTo>
                        <a:pt x="546" y="1287"/>
                        <a:pt x="491" y="1334"/>
                        <a:pt x="465" y="1450"/>
                      </a:cubicBezTo>
                      <a:cubicBezTo>
                        <a:pt x="465" y="1450"/>
                        <a:pt x="414" y="1527"/>
                        <a:pt x="276" y="1566"/>
                      </a:cubicBezTo>
                      <a:cubicBezTo>
                        <a:pt x="276" y="1566"/>
                        <a:pt x="328" y="1390"/>
                        <a:pt x="478" y="1287"/>
                      </a:cubicBezTo>
                      <a:cubicBezTo>
                        <a:pt x="478" y="1287"/>
                        <a:pt x="478" y="1287"/>
                        <a:pt x="478" y="1287"/>
                      </a:cubicBezTo>
                      <a:close/>
                      <a:moveTo>
                        <a:pt x="422" y="1583"/>
                      </a:moveTo>
                      <a:cubicBezTo>
                        <a:pt x="521" y="1557"/>
                        <a:pt x="482" y="1608"/>
                        <a:pt x="482" y="1608"/>
                      </a:cubicBezTo>
                      <a:cubicBezTo>
                        <a:pt x="444" y="1621"/>
                        <a:pt x="396" y="1707"/>
                        <a:pt x="396" y="1707"/>
                      </a:cubicBezTo>
                      <a:cubicBezTo>
                        <a:pt x="264" y="1784"/>
                        <a:pt x="332" y="1925"/>
                        <a:pt x="332" y="1925"/>
                      </a:cubicBezTo>
                      <a:cubicBezTo>
                        <a:pt x="328" y="2118"/>
                        <a:pt x="208" y="2028"/>
                        <a:pt x="208" y="2028"/>
                      </a:cubicBezTo>
                      <a:cubicBezTo>
                        <a:pt x="139" y="1703"/>
                        <a:pt x="422" y="1583"/>
                        <a:pt x="422" y="1583"/>
                      </a:cubicBezTo>
                      <a:cubicBezTo>
                        <a:pt x="422" y="1583"/>
                        <a:pt x="422" y="1583"/>
                        <a:pt x="422" y="1583"/>
                      </a:cubicBezTo>
                      <a:close/>
                      <a:moveTo>
                        <a:pt x="294" y="2272"/>
                      </a:moveTo>
                      <a:cubicBezTo>
                        <a:pt x="294" y="2272"/>
                        <a:pt x="285" y="2204"/>
                        <a:pt x="242" y="2174"/>
                      </a:cubicBezTo>
                      <a:cubicBezTo>
                        <a:pt x="242" y="2174"/>
                        <a:pt x="208" y="2105"/>
                        <a:pt x="319" y="2105"/>
                      </a:cubicBezTo>
                      <a:cubicBezTo>
                        <a:pt x="319" y="2105"/>
                        <a:pt x="444" y="2067"/>
                        <a:pt x="439" y="1985"/>
                      </a:cubicBezTo>
                      <a:cubicBezTo>
                        <a:pt x="439" y="1985"/>
                        <a:pt x="396" y="1917"/>
                        <a:pt x="405" y="1861"/>
                      </a:cubicBezTo>
                      <a:cubicBezTo>
                        <a:pt x="405" y="1861"/>
                        <a:pt x="396" y="1754"/>
                        <a:pt x="486" y="1741"/>
                      </a:cubicBezTo>
                      <a:cubicBezTo>
                        <a:pt x="576" y="1728"/>
                        <a:pt x="611" y="1827"/>
                        <a:pt x="606" y="1904"/>
                      </a:cubicBezTo>
                      <a:cubicBezTo>
                        <a:pt x="602" y="1981"/>
                        <a:pt x="718" y="2050"/>
                        <a:pt x="790" y="2050"/>
                      </a:cubicBezTo>
                      <a:cubicBezTo>
                        <a:pt x="863" y="2050"/>
                        <a:pt x="773" y="2127"/>
                        <a:pt x="683" y="2170"/>
                      </a:cubicBezTo>
                      <a:cubicBezTo>
                        <a:pt x="593" y="2212"/>
                        <a:pt x="572" y="2277"/>
                        <a:pt x="358" y="2221"/>
                      </a:cubicBezTo>
                      <a:cubicBezTo>
                        <a:pt x="358" y="2221"/>
                        <a:pt x="332" y="2367"/>
                        <a:pt x="675" y="2264"/>
                      </a:cubicBezTo>
                      <a:cubicBezTo>
                        <a:pt x="675" y="2264"/>
                        <a:pt x="760" y="2234"/>
                        <a:pt x="795" y="2187"/>
                      </a:cubicBezTo>
                      <a:cubicBezTo>
                        <a:pt x="795" y="2187"/>
                        <a:pt x="782" y="2337"/>
                        <a:pt x="833" y="2409"/>
                      </a:cubicBezTo>
                      <a:cubicBezTo>
                        <a:pt x="885" y="2482"/>
                        <a:pt x="739" y="2688"/>
                        <a:pt x="396" y="2516"/>
                      </a:cubicBezTo>
                      <a:cubicBezTo>
                        <a:pt x="396" y="2516"/>
                        <a:pt x="268" y="2448"/>
                        <a:pt x="294" y="2272"/>
                      </a:cubicBezTo>
                      <a:cubicBezTo>
                        <a:pt x="294" y="2272"/>
                        <a:pt x="294" y="2272"/>
                        <a:pt x="294" y="2272"/>
                      </a:cubicBezTo>
                      <a:close/>
                      <a:moveTo>
                        <a:pt x="940" y="2705"/>
                      </a:moveTo>
                      <a:cubicBezTo>
                        <a:pt x="936" y="2855"/>
                        <a:pt x="611" y="2748"/>
                        <a:pt x="503" y="2632"/>
                      </a:cubicBezTo>
                      <a:cubicBezTo>
                        <a:pt x="503" y="2632"/>
                        <a:pt x="645" y="2705"/>
                        <a:pt x="816" y="2624"/>
                      </a:cubicBezTo>
                      <a:cubicBezTo>
                        <a:pt x="816" y="2624"/>
                        <a:pt x="945" y="2555"/>
                        <a:pt x="940" y="2705"/>
                      </a:cubicBezTo>
                      <a:cubicBezTo>
                        <a:pt x="940" y="2705"/>
                        <a:pt x="940" y="2705"/>
                        <a:pt x="940" y="2705"/>
                      </a:cubicBezTo>
                      <a:close/>
                      <a:moveTo>
                        <a:pt x="1257" y="2722"/>
                      </a:moveTo>
                      <a:cubicBezTo>
                        <a:pt x="1240" y="2786"/>
                        <a:pt x="1210" y="2808"/>
                        <a:pt x="1120" y="2808"/>
                      </a:cubicBezTo>
                      <a:cubicBezTo>
                        <a:pt x="1030" y="2808"/>
                        <a:pt x="975" y="2799"/>
                        <a:pt x="1013" y="2679"/>
                      </a:cubicBezTo>
                      <a:cubicBezTo>
                        <a:pt x="1013" y="2679"/>
                        <a:pt x="1099" y="2701"/>
                        <a:pt x="1176" y="2671"/>
                      </a:cubicBezTo>
                      <a:cubicBezTo>
                        <a:pt x="1176" y="2671"/>
                        <a:pt x="1275" y="2658"/>
                        <a:pt x="1257" y="2722"/>
                      </a:cubicBezTo>
                      <a:cubicBezTo>
                        <a:pt x="1257" y="2722"/>
                        <a:pt x="1257" y="2722"/>
                        <a:pt x="1257" y="2722"/>
                      </a:cubicBezTo>
                      <a:close/>
                      <a:moveTo>
                        <a:pt x="932" y="2572"/>
                      </a:moveTo>
                      <a:cubicBezTo>
                        <a:pt x="876" y="2508"/>
                        <a:pt x="915" y="2371"/>
                        <a:pt x="915" y="2371"/>
                      </a:cubicBezTo>
                      <a:cubicBezTo>
                        <a:pt x="790" y="2178"/>
                        <a:pt x="928" y="2084"/>
                        <a:pt x="928" y="2084"/>
                      </a:cubicBezTo>
                      <a:cubicBezTo>
                        <a:pt x="1172" y="2041"/>
                        <a:pt x="1167" y="2152"/>
                        <a:pt x="1356" y="2191"/>
                      </a:cubicBezTo>
                      <a:cubicBezTo>
                        <a:pt x="1544" y="2229"/>
                        <a:pt x="1467" y="2268"/>
                        <a:pt x="1467" y="2268"/>
                      </a:cubicBezTo>
                      <a:cubicBezTo>
                        <a:pt x="1334" y="2337"/>
                        <a:pt x="1146" y="2319"/>
                        <a:pt x="1082" y="2302"/>
                      </a:cubicBezTo>
                      <a:cubicBezTo>
                        <a:pt x="1018" y="2285"/>
                        <a:pt x="945" y="2289"/>
                        <a:pt x="1022" y="2337"/>
                      </a:cubicBezTo>
                      <a:cubicBezTo>
                        <a:pt x="1099" y="2384"/>
                        <a:pt x="1283" y="2375"/>
                        <a:pt x="1283" y="2375"/>
                      </a:cubicBezTo>
                      <a:cubicBezTo>
                        <a:pt x="1373" y="2341"/>
                        <a:pt x="1364" y="2418"/>
                        <a:pt x="1364" y="2418"/>
                      </a:cubicBezTo>
                      <a:cubicBezTo>
                        <a:pt x="1309" y="2435"/>
                        <a:pt x="1309" y="2521"/>
                        <a:pt x="1309" y="2521"/>
                      </a:cubicBezTo>
                      <a:cubicBezTo>
                        <a:pt x="1240" y="2671"/>
                        <a:pt x="932" y="2572"/>
                        <a:pt x="932" y="2572"/>
                      </a:cubicBezTo>
                      <a:cubicBezTo>
                        <a:pt x="932" y="2572"/>
                        <a:pt x="932" y="2572"/>
                        <a:pt x="932" y="2572"/>
                      </a:cubicBezTo>
                      <a:close/>
                      <a:moveTo>
                        <a:pt x="3797" y="2670"/>
                      </a:moveTo>
                      <a:cubicBezTo>
                        <a:pt x="3727" y="2792"/>
                        <a:pt x="3621" y="2882"/>
                        <a:pt x="3521" y="2885"/>
                      </a:cubicBezTo>
                      <a:cubicBezTo>
                        <a:pt x="3422" y="2888"/>
                        <a:pt x="3556" y="2824"/>
                        <a:pt x="3454" y="2760"/>
                      </a:cubicBezTo>
                      <a:cubicBezTo>
                        <a:pt x="3454" y="2760"/>
                        <a:pt x="3409" y="2718"/>
                        <a:pt x="3409" y="2776"/>
                      </a:cubicBezTo>
                      <a:cubicBezTo>
                        <a:pt x="3409" y="2776"/>
                        <a:pt x="3463" y="2833"/>
                        <a:pt x="3402" y="2875"/>
                      </a:cubicBezTo>
                      <a:cubicBezTo>
                        <a:pt x="3341" y="2917"/>
                        <a:pt x="3303" y="2981"/>
                        <a:pt x="2978" y="2984"/>
                      </a:cubicBezTo>
                      <a:cubicBezTo>
                        <a:pt x="2978" y="2984"/>
                        <a:pt x="2840" y="2981"/>
                        <a:pt x="2622" y="2743"/>
                      </a:cubicBezTo>
                      <a:cubicBezTo>
                        <a:pt x="2622" y="2743"/>
                        <a:pt x="2564" y="2641"/>
                        <a:pt x="2528" y="2618"/>
                      </a:cubicBezTo>
                      <a:cubicBezTo>
                        <a:pt x="2528" y="2618"/>
                        <a:pt x="2496" y="2625"/>
                        <a:pt x="2516" y="2666"/>
                      </a:cubicBezTo>
                      <a:cubicBezTo>
                        <a:pt x="2516" y="2666"/>
                        <a:pt x="2545" y="2743"/>
                        <a:pt x="2496" y="2753"/>
                      </a:cubicBezTo>
                      <a:cubicBezTo>
                        <a:pt x="2448" y="2763"/>
                        <a:pt x="2220" y="2776"/>
                        <a:pt x="2159" y="2923"/>
                      </a:cubicBezTo>
                      <a:cubicBezTo>
                        <a:pt x="2159" y="2923"/>
                        <a:pt x="2140" y="2978"/>
                        <a:pt x="2243" y="2914"/>
                      </a:cubicBezTo>
                      <a:cubicBezTo>
                        <a:pt x="2345" y="2850"/>
                        <a:pt x="2365" y="2811"/>
                        <a:pt x="2490" y="2814"/>
                      </a:cubicBezTo>
                      <a:cubicBezTo>
                        <a:pt x="2615" y="2817"/>
                        <a:pt x="2622" y="2872"/>
                        <a:pt x="2715" y="2939"/>
                      </a:cubicBezTo>
                      <a:cubicBezTo>
                        <a:pt x="2808" y="3007"/>
                        <a:pt x="2930" y="3062"/>
                        <a:pt x="2750" y="3107"/>
                      </a:cubicBezTo>
                      <a:cubicBezTo>
                        <a:pt x="2570" y="3151"/>
                        <a:pt x="2458" y="3087"/>
                        <a:pt x="2278" y="3180"/>
                      </a:cubicBezTo>
                      <a:cubicBezTo>
                        <a:pt x="2098" y="3274"/>
                        <a:pt x="2040" y="3238"/>
                        <a:pt x="2021" y="3213"/>
                      </a:cubicBezTo>
                      <a:cubicBezTo>
                        <a:pt x="2002" y="3187"/>
                        <a:pt x="2014" y="3135"/>
                        <a:pt x="2101" y="3129"/>
                      </a:cubicBezTo>
                      <a:cubicBezTo>
                        <a:pt x="2188" y="3123"/>
                        <a:pt x="2352" y="3097"/>
                        <a:pt x="2355" y="3039"/>
                      </a:cubicBezTo>
                      <a:cubicBezTo>
                        <a:pt x="2358" y="2981"/>
                        <a:pt x="2339" y="2936"/>
                        <a:pt x="2320" y="2956"/>
                      </a:cubicBezTo>
                      <a:cubicBezTo>
                        <a:pt x="2300" y="2975"/>
                        <a:pt x="2320" y="3052"/>
                        <a:pt x="2252" y="3049"/>
                      </a:cubicBezTo>
                      <a:cubicBezTo>
                        <a:pt x="2185" y="3045"/>
                        <a:pt x="2024" y="3039"/>
                        <a:pt x="1947" y="3087"/>
                      </a:cubicBezTo>
                      <a:cubicBezTo>
                        <a:pt x="1870" y="3135"/>
                        <a:pt x="1764" y="3155"/>
                        <a:pt x="1639" y="3071"/>
                      </a:cubicBezTo>
                      <a:cubicBezTo>
                        <a:pt x="1513" y="2988"/>
                        <a:pt x="1417" y="3209"/>
                        <a:pt x="1321" y="2801"/>
                      </a:cubicBezTo>
                      <a:cubicBezTo>
                        <a:pt x="1321" y="2801"/>
                        <a:pt x="1321" y="2654"/>
                        <a:pt x="1398" y="2596"/>
                      </a:cubicBezTo>
                      <a:cubicBezTo>
                        <a:pt x="1398" y="2596"/>
                        <a:pt x="1412" y="2526"/>
                        <a:pt x="1390" y="2495"/>
                      </a:cubicBezTo>
                      <a:cubicBezTo>
                        <a:pt x="1390" y="2495"/>
                        <a:pt x="1420" y="2349"/>
                        <a:pt x="1570" y="2294"/>
                      </a:cubicBezTo>
                      <a:cubicBezTo>
                        <a:pt x="1570" y="2294"/>
                        <a:pt x="1626" y="2140"/>
                        <a:pt x="1878" y="2204"/>
                      </a:cubicBezTo>
                      <a:cubicBezTo>
                        <a:pt x="1878" y="2204"/>
                        <a:pt x="1994" y="2208"/>
                        <a:pt x="2016" y="2071"/>
                      </a:cubicBezTo>
                      <a:cubicBezTo>
                        <a:pt x="2016" y="2071"/>
                        <a:pt x="2063" y="1985"/>
                        <a:pt x="2230" y="1981"/>
                      </a:cubicBezTo>
                      <a:cubicBezTo>
                        <a:pt x="2230" y="1981"/>
                        <a:pt x="2290" y="1972"/>
                        <a:pt x="2341" y="1917"/>
                      </a:cubicBezTo>
                      <a:cubicBezTo>
                        <a:pt x="2341" y="1917"/>
                        <a:pt x="2427" y="1908"/>
                        <a:pt x="2478" y="1938"/>
                      </a:cubicBezTo>
                      <a:cubicBezTo>
                        <a:pt x="2530" y="1968"/>
                        <a:pt x="2542" y="1878"/>
                        <a:pt x="2568" y="1853"/>
                      </a:cubicBezTo>
                      <a:cubicBezTo>
                        <a:pt x="2568" y="1853"/>
                        <a:pt x="2612" y="1751"/>
                        <a:pt x="2731" y="1834"/>
                      </a:cubicBezTo>
                      <a:cubicBezTo>
                        <a:pt x="2850" y="1918"/>
                        <a:pt x="2859" y="2072"/>
                        <a:pt x="2927" y="2123"/>
                      </a:cubicBezTo>
                      <a:cubicBezTo>
                        <a:pt x="2994" y="2175"/>
                        <a:pt x="2975" y="2101"/>
                        <a:pt x="2949" y="2062"/>
                      </a:cubicBezTo>
                      <a:cubicBezTo>
                        <a:pt x="2924" y="2024"/>
                        <a:pt x="2856" y="1866"/>
                        <a:pt x="2843" y="1834"/>
                      </a:cubicBezTo>
                      <a:cubicBezTo>
                        <a:pt x="2830" y="1802"/>
                        <a:pt x="2830" y="1667"/>
                        <a:pt x="2953" y="1667"/>
                      </a:cubicBezTo>
                      <a:cubicBezTo>
                        <a:pt x="2953" y="1667"/>
                        <a:pt x="3017" y="1626"/>
                        <a:pt x="3142" y="1709"/>
                      </a:cubicBezTo>
                      <a:cubicBezTo>
                        <a:pt x="3267" y="1793"/>
                        <a:pt x="3396" y="1828"/>
                        <a:pt x="3454" y="1818"/>
                      </a:cubicBezTo>
                      <a:cubicBezTo>
                        <a:pt x="3454" y="1818"/>
                        <a:pt x="3511" y="1793"/>
                        <a:pt x="3422" y="1780"/>
                      </a:cubicBezTo>
                      <a:cubicBezTo>
                        <a:pt x="3332" y="1767"/>
                        <a:pt x="3216" y="1667"/>
                        <a:pt x="3187" y="1648"/>
                      </a:cubicBezTo>
                      <a:cubicBezTo>
                        <a:pt x="3158" y="1629"/>
                        <a:pt x="3177" y="1552"/>
                        <a:pt x="3226" y="1532"/>
                      </a:cubicBezTo>
                      <a:cubicBezTo>
                        <a:pt x="3274" y="1513"/>
                        <a:pt x="3357" y="1288"/>
                        <a:pt x="3467" y="1272"/>
                      </a:cubicBezTo>
                      <a:cubicBezTo>
                        <a:pt x="3467" y="1272"/>
                        <a:pt x="3518" y="1266"/>
                        <a:pt x="3547" y="1246"/>
                      </a:cubicBezTo>
                      <a:cubicBezTo>
                        <a:pt x="3547" y="1246"/>
                        <a:pt x="3560" y="1211"/>
                        <a:pt x="3515" y="1218"/>
                      </a:cubicBezTo>
                      <a:cubicBezTo>
                        <a:pt x="3515" y="1218"/>
                        <a:pt x="3483" y="1131"/>
                        <a:pt x="3486" y="1050"/>
                      </a:cubicBezTo>
                      <a:cubicBezTo>
                        <a:pt x="3489" y="970"/>
                        <a:pt x="3389" y="768"/>
                        <a:pt x="3312" y="768"/>
                      </a:cubicBezTo>
                      <a:cubicBezTo>
                        <a:pt x="3312" y="768"/>
                        <a:pt x="3287" y="784"/>
                        <a:pt x="3319" y="826"/>
                      </a:cubicBezTo>
                      <a:cubicBezTo>
                        <a:pt x="3351" y="867"/>
                        <a:pt x="3447" y="1012"/>
                        <a:pt x="3409" y="1195"/>
                      </a:cubicBezTo>
                      <a:cubicBezTo>
                        <a:pt x="3409" y="1195"/>
                        <a:pt x="3402" y="1237"/>
                        <a:pt x="3348" y="1253"/>
                      </a:cubicBezTo>
                      <a:cubicBezTo>
                        <a:pt x="3348" y="1253"/>
                        <a:pt x="3303" y="1423"/>
                        <a:pt x="3168" y="1449"/>
                      </a:cubicBezTo>
                      <a:cubicBezTo>
                        <a:pt x="3033" y="1475"/>
                        <a:pt x="3123" y="1581"/>
                        <a:pt x="3033" y="1597"/>
                      </a:cubicBezTo>
                      <a:cubicBezTo>
                        <a:pt x="2943" y="1613"/>
                        <a:pt x="2901" y="1545"/>
                        <a:pt x="2811" y="1658"/>
                      </a:cubicBezTo>
                      <a:cubicBezTo>
                        <a:pt x="2811" y="1658"/>
                        <a:pt x="2750" y="1799"/>
                        <a:pt x="2689" y="1712"/>
                      </a:cubicBezTo>
                      <a:cubicBezTo>
                        <a:pt x="2628" y="1626"/>
                        <a:pt x="2740" y="1462"/>
                        <a:pt x="2776" y="1401"/>
                      </a:cubicBezTo>
                      <a:cubicBezTo>
                        <a:pt x="2811" y="1340"/>
                        <a:pt x="2859" y="1195"/>
                        <a:pt x="3023" y="1166"/>
                      </a:cubicBezTo>
                      <a:cubicBezTo>
                        <a:pt x="3023" y="1166"/>
                        <a:pt x="3068" y="1185"/>
                        <a:pt x="3097" y="1086"/>
                      </a:cubicBezTo>
                      <a:cubicBezTo>
                        <a:pt x="3126" y="986"/>
                        <a:pt x="3264" y="1018"/>
                        <a:pt x="3280" y="1057"/>
                      </a:cubicBezTo>
                      <a:cubicBezTo>
                        <a:pt x="3296" y="1095"/>
                        <a:pt x="3328" y="1166"/>
                        <a:pt x="3338" y="1086"/>
                      </a:cubicBezTo>
                      <a:cubicBezTo>
                        <a:pt x="3338" y="1086"/>
                        <a:pt x="3332" y="977"/>
                        <a:pt x="3248" y="957"/>
                      </a:cubicBezTo>
                      <a:cubicBezTo>
                        <a:pt x="3165" y="938"/>
                        <a:pt x="3136" y="810"/>
                        <a:pt x="3161" y="736"/>
                      </a:cubicBezTo>
                      <a:cubicBezTo>
                        <a:pt x="3187" y="662"/>
                        <a:pt x="3267" y="652"/>
                        <a:pt x="3428" y="700"/>
                      </a:cubicBezTo>
                      <a:cubicBezTo>
                        <a:pt x="3428" y="700"/>
                        <a:pt x="3508" y="774"/>
                        <a:pt x="3566" y="774"/>
                      </a:cubicBezTo>
                      <a:cubicBezTo>
                        <a:pt x="3624" y="774"/>
                        <a:pt x="3579" y="729"/>
                        <a:pt x="3550" y="716"/>
                      </a:cubicBezTo>
                      <a:cubicBezTo>
                        <a:pt x="3521" y="704"/>
                        <a:pt x="3456" y="630"/>
                        <a:pt x="3319" y="591"/>
                      </a:cubicBezTo>
                      <a:cubicBezTo>
                        <a:pt x="3251" y="572"/>
                        <a:pt x="3348" y="443"/>
                        <a:pt x="3450" y="517"/>
                      </a:cubicBezTo>
                      <a:cubicBezTo>
                        <a:pt x="3450" y="517"/>
                        <a:pt x="3598" y="594"/>
                        <a:pt x="3727" y="559"/>
                      </a:cubicBezTo>
                      <a:cubicBezTo>
                        <a:pt x="3727" y="559"/>
                        <a:pt x="3878" y="533"/>
                        <a:pt x="3919" y="649"/>
                      </a:cubicBezTo>
                      <a:cubicBezTo>
                        <a:pt x="3919" y="649"/>
                        <a:pt x="3910" y="662"/>
                        <a:pt x="3852" y="662"/>
                      </a:cubicBezTo>
                      <a:cubicBezTo>
                        <a:pt x="3794" y="662"/>
                        <a:pt x="3785" y="697"/>
                        <a:pt x="3752" y="694"/>
                      </a:cubicBezTo>
                      <a:cubicBezTo>
                        <a:pt x="3720" y="691"/>
                        <a:pt x="3743" y="659"/>
                        <a:pt x="3624" y="610"/>
                      </a:cubicBezTo>
                      <a:cubicBezTo>
                        <a:pt x="3505" y="562"/>
                        <a:pt x="3573" y="636"/>
                        <a:pt x="3605" y="662"/>
                      </a:cubicBezTo>
                      <a:cubicBezTo>
                        <a:pt x="3637" y="687"/>
                        <a:pt x="3746" y="726"/>
                        <a:pt x="3736" y="832"/>
                      </a:cubicBezTo>
                      <a:cubicBezTo>
                        <a:pt x="3727" y="938"/>
                        <a:pt x="3605" y="1022"/>
                        <a:pt x="3605" y="1224"/>
                      </a:cubicBezTo>
                      <a:cubicBezTo>
                        <a:pt x="3605" y="1426"/>
                        <a:pt x="3634" y="1590"/>
                        <a:pt x="3675" y="1590"/>
                      </a:cubicBezTo>
                      <a:cubicBezTo>
                        <a:pt x="3717" y="1590"/>
                        <a:pt x="3682" y="1558"/>
                        <a:pt x="3675" y="1468"/>
                      </a:cubicBezTo>
                      <a:cubicBezTo>
                        <a:pt x="3669" y="1378"/>
                        <a:pt x="3646" y="1144"/>
                        <a:pt x="3720" y="1118"/>
                      </a:cubicBezTo>
                      <a:cubicBezTo>
                        <a:pt x="3794" y="1092"/>
                        <a:pt x="3868" y="1089"/>
                        <a:pt x="3839" y="1044"/>
                      </a:cubicBezTo>
                      <a:cubicBezTo>
                        <a:pt x="3839" y="1044"/>
                        <a:pt x="3772" y="1031"/>
                        <a:pt x="3736" y="1044"/>
                      </a:cubicBezTo>
                      <a:cubicBezTo>
                        <a:pt x="3736" y="1044"/>
                        <a:pt x="3707" y="1034"/>
                        <a:pt x="3781" y="957"/>
                      </a:cubicBezTo>
                      <a:cubicBezTo>
                        <a:pt x="3855" y="880"/>
                        <a:pt x="3785" y="790"/>
                        <a:pt x="3871" y="745"/>
                      </a:cubicBezTo>
                      <a:cubicBezTo>
                        <a:pt x="3958" y="700"/>
                        <a:pt x="4051" y="755"/>
                        <a:pt x="4048" y="793"/>
                      </a:cubicBezTo>
                      <a:cubicBezTo>
                        <a:pt x="4045" y="832"/>
                        <a:pt x="3964" y="810"/>
                        <a:pt x="3945" y="896"/>
                      </a:cubicBezTo>
                      <a:cubicBezTo>
                        <a:pt x="3926" y="983"/>
                        <a:pt x="3862" y="1118"/>
                        <a:pt x="3981" y="1304"/>
                      </a:cubicBezTo>
                      <a:cubicBezTo>
                        <a:pt x="3981" y="1304"/>
                        <a:pt x="4003" y="1516"/>
                        <a:pt x="3987" y="1555"/>
                      </a:cubicBezTo>
                      <a:cubicBezTo>
                        <a:pt x="3987" y="1555"/>
                        <a:pt x="4022" y="1600"/>
                        <a:pt x="4054" y="1433"/>
                      </a:cubicBezTo>
                      <a:cubicBezTo>
                        <a:pt x="4087" y="1266"/>
                        <a:pt x="3997" y="1198"/>
                        <a:pt x="3977" y="1115"/>
                      </a:cubicBezTo>
                      <a:cubicBezTo>
                        <a:pt x="3958" y="1031"/>
                        <a:pt x="3997" y="890"/>
                        <a:pt x="4048" y="890"/>
                      </a:cubicBezTo>
                      <a:cubicBezTo>
                        <a:pt x="4099" y="890"/>
                        <a:pt x="4141" y="848"/>
                        <a:pt x="4254" y="1041"/>
                      </a:cubicBezTo>
                      <a:cubicBezTo>
                        <a:pt x="4366" y="1234"/>
                        <a:pt x="4385" y="1243"/>
                        <a:pt x="4382" y="1401"/>
                      </a:cubicBezTo>
                      <a:cubicBezTo>
                        <a:pt x="4379" y="1558"/>
                        <a:pt x="4392" y="1613"/>
                        <a:pt x="4437" y="1651"/>
                      </a:cubicBezTo>
                      <a:cubicBezTo>
                        <a:pt x="4459" y="1670"/>
                        <a:pt x="4414" y="1770"/>
                        <a:pt x="4366" y="1725"/>
                      </a:cubicBezTo>
                      <a:cubicBezTo>
                        <a:pt x="4366" y="1725"/>
                        <a:pt x="4225" y="1642"/>
                        <a:pt x="4157" y="1696"/>
                      </a:cubicBezTo>
                      <a:cubicBezTo>
                        <a:pt x="4157" y="1696"/>
                        <a:pt x="4122" y="1670"/>
                        <a:pt x="4167" y="1616"/>
                      </a:cubicBezTo>
                      <a:cubicBezTo>
                        <a:pt x="4167" y="1616"/>
                        <a:pt x="4209" y="1195"/>
                        <a:pt x="4109" y="1205"/>
                      </a:cubicBezTo>
                      <a:cubicBezTo>
                        <a:pt x="4009" y="1214"/>
                        <a:pt x="4164" y="1218"/>
                        <a:pt x="4112" y="1520"/>
                      </a:cubicBezTo>
                      <a:cubicBezTo>
                        <a:pt x="4061" y="1821"/>
                        <a:pt x="3894" y="1911"/>
                        <a:pt x="3823" y="1908"/>
                      </a:cubicBezTo>
                      <a:cubicBezTo>
                        <a:pt x="3752" y="1905"/>
                        <a:pt x="3740" y="1921"/>
                        <a:pt x="3801" y="1773"/>
                      </a:cubicBezTo>
                      <a:cubicBezTo>
                        <a:pt x="3862" y="1626"/>
                        <a:pt x="3925" y="1328"/>
                        <a:pt x="3849" y="1340"/>
                      </a:cubicBezTo>
                      <a:cubicBezTo>
                        <a:pt x="3807" y="1346"/>
                        <a:pt x="3817" y="1369"/>
                        <a:pt x="3817" y="1436"/>
                      </a:cubicBezTo>
                      <a:cubicBezTo>
                        <a:pt x="3817" y="1503"/>
                        <a:pt x="3801" y="1744"/>
                        <a:pt x="3688" y="1838"/>
                      </a:cubicBezTo>
                      <a:cubicBezTo>
                        <a:pt x="3576" y="1931"/>
                        <a:pt x="3611" y="1799"/>
                        <a:pt x="3569" y="1751"/>
                      </a:cubicBezTo>
                      <a:cubicBezTo>
                        <a:pt x="3528" y="1703"/>
                        <a:pt x="3473" y="1545"/>
                        <a:pt x="3280" y="1561"/>
                      </a:cubicBezTo>
                      <a:cubicBezTo>
                        <a:pt x="3280" y="1561"/>
                        <a:pt x="3261" y="1613"/>
                        <a:pt x="3322" y="1616"/>
                      </a:cubicBezTo>
                      <a:cubicBezTo>
                        <a:pt x="3383" y="1619"/>
                        <a:pt x="3528" y="1709"/>
                        <a:pt x="3524" y="1815"/>
                      </a:cubicBezTo>
                      <a:cubicBezTo>
                        <a:pt x="3521" y="1921"/>
                        <a:pt x="3515" y="1915"/>
                        <a:pt x="3434" y="1966"/>
                      </a:cubicBezTo>
                      <a:cubicBezTo>
                        <a:pt x="3354" y="2017"/>
                        <a:pt x="3267" y="2101"/>
                        <a:pt x="3235" y="2220"/>
                      </a:cubicBezTo>
                      <a:cubicBezTo>
                        <a:pt x="3203" y="2339"/>
                        <a:pt x="2997" y="2406"/>
                        <a:pt x="2808" y="2384"/>
                      </a:cubicBezTo>
                      <a:cubicBezTo>
                        <a:pt x="2618" y="2361"/>
                        <a:pt x="2708" y="2249"/>
                        <a:pt x="2702" y="2172"/>
                      </a:cubicBezTo>
                      <a:cubicBezTo>
                        <a:pt x="2696" y="2095"/>
                        <a:pt x="2686" y="1995"/>
                        <a:pt x="2628" y="2043"/>
                      </a:cubicBezTo>
                      <a:cubicBezTo>
                        <a:pt x="2628" y="2043"/>
                        <a:pt x="2631" y="2062"/>
                        <a:pt x="2644" y="2127"/>
                      </a:cubicBezTo>
                      <a:cubicBezTo>
                        <a:pt x="2657" y="2191"/>
                        <a:pt x="2599" y="2159"/>
                        <a:pt x="2596" y="2229"/>
                      </a:cubicBezTo>
                      <a:cubicBezTo>
                        <a:pt x="2593" y="2300"/>
                        <a:pt x="2570" y="2380"/>
                        <a:pt x="2455" y="2303"/>
                      </a:cubicBezTo>
                      <a:cubicBezTo>
                        <a:pt x="2339" y="2226"/>
                        <a:pt x="2416" y="2246"/>
                        <a:pt x="2426" y="2107"/>
                      </a:cubicBezTo>
                      <a:cubicBezTo>
                        <a:pt x="2435" y="1969"/>
                        <a:pt x="2310" y="1924"/>
                        <a:pt x="2336" y="1989"/>
                      </a:cubicBezTo>
                      <a:cubicBezTo>
                        <a:pt x="2361" y="2053"/>
                        <a:pt x="2381" y="2059"/>
                        <a:pt x="2349" y="2159"/>
                      </a:cubicBezTo>
                      <a:cubicBezTo>
                        <a:pt x="2316" y="2258"/>
                        <a:pt x="2381" y="2291"/>
                        <a:pt x="2313" y="2361"/>
                      </a:cubicBezTo>
                      <a:cubicBezTo>
                        <a:pt x="2246" y="2432"/>
                        <a:pt x="2111" y="2503"/>
                        <a:pt x="2005" y="2535"/>
                      </a:cubicBezTo>
                      <a:cubicBezTo>
                        <a:pt x="1899" y="2567"/>
                        <a:pt x="1915" y="2666"/>
                        <a:pt x="1812" y="2676"/>
                      </a:cubicBezTo>
                      <a:cubicBezTo>
                        <a:pt x="1709" y="2686"/>
                        <a:pt x="1761" y="2557"/>
                        <a:pt x="1671" y="2551"/>
                      </a:cubicBezTo>
                      <a:cubicBezTo>
                        <a:pt x="1671" y="2551"/>
                        <a:pt x="1616" y="2544"/>
                        <a:pt x="1648" y="2599"/>
                      </a:cubicBezTo>
                      <a:cubicBezTo>
                        <a:pt x="1680" y="2654"/>
                        <a:pt x="1770" y="2689"/>
                        <a:pt x="1716" y="2753"/>
                      </a:cubicBezTo>
                      <a:cubicBezTo>
                        <a:pt x="1716" y="2753"/>
                        <a:pt x="1648" y="2821"/>
                        <a:pt x="1513" y="2808"/>
                      </a:cubicBezTo>
                      <a:cubicBezTo>
                        <a:pt x="1513" y="2808"/>
                        <a:pt x="1472" y="2866"/>
                        <a:pt x="1603" y="2846"/>
                      </a:cubicBezTo>
                      <a:cubicBezTo>
                        <a:pt x="1735" y="2827"/>
                        <a:pt x="1806" y="2776"/>
                        <a:pt x="1921" y="2654"/>
                      </a:cubicBezTo>
                      <a:cubicBezTo>
                        <a:pt x="1921" y="2654"/>
                        <a:pt x="2024" y="2589"/>
                        <a:pt x="2169" y="2551"/>
                      </a:cubicBezTo>
                      <a:cubicBezTo>
                        <a:pt x="2313" y="2512"/>
                        <a:pt x="2336" y="2435"/>
                        <a:pt x="2448" y="2422"/>
                      </a:cubicBezTo>
                      <a:cubicBezTo>
                        <a:pt x="2561" y="2409"/>
                        <a:pt x="2634" y="2397"/>
                        <a:pt x="2766" y="2454"/>
                      </a:cubicBezTo>
                      <a:cubicBezTo>
                        <a:pt x="2766" y="2454"/>
                        <a:pt x="2869" y="2474"/>
                        <a:pt x="2975" y="2467"/>
                      </a:cubicBezTo>
                      <a:cubicBezTo>
                        <a:pt x="2975" y="2467"/>
                        <a:pt x="3014" y="2483"/>
                        <a:pt x="3014" y="2560"/>
                      </a:cubicBezTo>
                      <a:cubicBezTo>
                        <a:pt x="3014" y="2637"/>
                        <a:pt x="3152" y="2686"/>
                        <a:pt x="3190" y="2715"/>
                      </a:cubicBezTo>
                      <a:cubicBezTo>
                        <a:pt x="3229" y="2743"/>
                        <a:pt x="3187" y="2904"/>
                        <a:pt x="3216" y="2917"/>
                      </a:cubicBezTo>
                      <a:cubicBezTo>
                        <a:pt x="3245" y="2930"/>
                        <a:pt x="3271" y="2933"/>
                        <a:pt x="3271" y="2830"/>
                      </a:cubicBezTo>
                      <a:cubicBezTo>
                        <a:pt x="3271" y="2727"/>
                        <a:pt x="3306" y="2699"/>
                        <a:pt x="3402" y="2682"/>
                      </a:cubicBezTo>
                      <a:cubicBezTo>
                        <a:pt x="3499" y="2666"/>
                        <a:pt x="3666" y="2612"/>
                        <a:pt x="3762" y="2637"/>
                      </a:cubicBezTo>
                      <a:cubicBezTo>
                        <a:pt x="3762" y="2637"/>
                        <a:pt x="3823" y="2596"/>
                        <a:pt x="3714" y="2573"/>
                      </a:cubicBezTo>
                      <a:cubicBezTo>
                        <a:pt x="3605" y="2551"/>
                        <a:pt x="3495" y="2621"/>
                        <a:pt x="3402" y="2631"/>
                      </a:cubicBezTo>
                      <a:cubicBezTo>
                        <a:pt x="3309" y="2641"/>
                        <a:pt x="3129" y="2715"/>
                        <a:pt x="3100" y="2506"/>
                      </a:cubicBezTo>
                      <a:cubicBezTo>
                        <a:pt x="3071" y="2297"/>
                        <a:pt x="3389" y="2403"/>
                        <a:pt x="3492" y="2335"/>
                      </a:cubicBezTo>
                      <a:cubicBezTo>
                        <a:pt x="3492" y="2335"/>
                        <a:pt x="3534" y="2297"/>
                        <a:pt x="3463" y="2294"/>
                      </a:cubicBezTo>
                      <a:cubicBezTo>
                        <a:pt x="3393" y="2291"/>
                        <a:pt x="3299" y="2294"/>
                        <a:pt x="3277" y="2319"/>
                      </a:cubicBezTo>
                      <a:cubicBezTo>
                        <a:pt x="3277" y="2319"/>
                        <a:pt x="3277" y="2303"/>
                        <a:pt x="3328" y="2220"/>
                      </a:cubicBezTo>
                      <a:cubicBezTo>
                        <a:pt x="3380" y="2136"/>
                        <a:pt x="3319" y="2107"/>
                        <a:pt x="3412" y="2056"/>
                      </a:cubicBezTo>
                      <a:cubicBezTo>
                        <a:pt x="3505" y="2005"/>
                        <a:pt x="3595" y="1950"/>
                        <a:pt x="3653" y="1944"/>
                      </a:cubicBezTo>
                      <a:cubicBezTo>
                        <a:pt x="3711" y="1937"/>
                        <a:pt x="3846" y="1989"/>
                        <a:pt x="3849" y="2095"/>
                      </a:cubicBezTo>
                      <a:cubicBezTo>
                        <a:pt x="3852" y="2201"/>
                        <a:pt x="3868" y="2548"/>
                        <a:pt x="3797" y="2670"/>
                      </a:cubicBezTo>
                      <a:cubicBezTo>
                        <a:pt x="3797" y="2670"/>
                        <a:pt x="3797" y="2670"/>
                        <a:pt x="3797" y="2670"/>
                      </a:cubicBezTo>
                      <a:close/>
                      <a:moveTo>
                        <a:pt x="4157" y="2504"/>
                      </a:moveTo>
                      <a:cubicBezTo>
                        <a:pt x="4080" y="2461"/>
                        <a:pt x="4080" y="2341"/>
                        <a:pt x="4080" y="2242"/>
                      </a:cubicBezTo>
                      <a:cubicBezTo>
                        <a:pt x="4080" y="2144"/>
                        <a:pt x="4020" y="2187"/>
                        <a:pt x="4016" y="2259"/>
                      </a:cubicBezTo>
                      <a:cubicBezTo>
                        <a:pt x="4012" y="2332"/>
                        <a:pt x="3999" y="2461"/>
                        <a:pt x="4033" y="2486"/>
                      </a:cubicBezTo>
                      <a:cubicBezTo>
                        <a:pt x="4067" y="2512"/>
                        <a:pt x="4059" y="2521"/>
                        <a:pt x="4016" y="2572"/>
                      </a:cubicBezTo>
                      <a:cubicBezTo>
                        <a:pt x="3973" y="2624"/>
                        <a:pt x="3939" y="2675"/>
                        <a:pt x="3883" y="2658"/>
                      </a:cubicBezTo>
                      <a:cubicBezTo>
                        <a:pt x="3883" y="2658"/>
                        <a:pt x="3939" y="2619"/>
                        <a:pt x="3913" y="2182"/>
                      </a:cubicBezTo>
                      <a:cubicBezTo>
                        <a:pt x="3913" y="2182"/>
                        <a:pt x="3934" y="2050"/>
                        <a:pt x="4050" y="2050"/>
                      </a:cubicBezTo>
                      <a:cubicBezTo>
                        <a:pt x="4166" y="2050"/>
                        <a:pt x="4196" y="2067"/>
                        <a:pt x="4187" y="2208"/>
                      </a:cubicBezTo>
                      <a:cubicBezTo>
                        <a:pt x="4179" y="2349"/>
                        <a:pt x="4200" y="2418"/>
                        <a:pt x="4226" y="2461"/>
                      </a:cubicBezTo>
                      <a:cubicBezTo>
                        <a:pt x="4251" y="2504"/>
                        <a:pt x="4234" y="2546"/>
                        <a:pt x="4157" y="2504"/>
                      </a:cubicBezTo>
                      <a:cubicBezTo>
                        <a:pt x="4157" y="2504"/>
                        <a:pt x="4157" y="2504"/>
                        <a:pt x="4157" y="2504"/>
                      </a:cubicBezTo>
                      <a:close/>
                      <a:moveTo>
                        <a:pt x="4341" y="2482"/>
                      </a:moveTo>
                      <a:cubicBezTo>
                        <a:pt x="4341" y="2482"/>
                        <a:pt x="4320" y="2576"/>
                        <a:pt x="4269" y="2397"/>
                      </a:cubicBezTo>
                      <a:cubicBezTo>
                        <a:pt x="4269" y="2397"/>
                        <a:pt x="4217" y="2050"/>
                        <a:pt x="4290" y="2024"/>
                      </a:cubicBezTo>
                      <a:cubicBezTo>
                        <a:pt x="4290" y="2024"/>
                        <a:pt x="4354" y="1964"/>
                        <a:pt x="4367" y="1925"/>
                      </a:cubicBezTo>
                      <a:cubicBezTo>
                        <a:pt x="4380" y="1887"/>
                        <a:pt x="4359" y="1891"/>
                        <a:pt x="4307" y="1934"/>
                      </a:cubicBezTo>
                      <a:cubicBezTo>
                        <a:pt x="4256" y="1977"/>
                        <a:pt x="4251" y="2050"/>
                        <a:pt x="4149" y="1964"/>
                      </a:cubicBezTo>
                      <a:cubicBezTo>
                        <a:pt x="4149" y="1964"/>
                        <a:pt x="4050" y="1925"/>
                        <a:pt x="3990" y="1960"/>
                      </a:cubicBezTo>
                      <a:cubicBezTo>
                        <a:pt x="3990" y="1960"/>
                        <a:pt x="3956" y="2015"/>
                        <a:pt x="3917" y="2015"/>
                      </a:cubicBezTo>
                      <a:cubicBezTo>
                        <a:pt x="3917" y="2015"/>
                        <a:pt x="3866" y="1955"/>
                        <a:pt x="3960" y="1913"/>
                      </a:cubicBezTo>
                      <a:cubicBezTo>
                        <a:pt x="4054" y="1870"/>
                        <a:pt x="4072" y="1861"/>
                        <a:pt x="4102" y="1788"/>
                      </a:cubicBezTo>
                      <a:cubicBezTo>
                        <a:pt x="4132" y="1715"/>
                        <a:pt x="4376" y="1780"/>
                        <a:pt x="4410" y="1887"/>
                      </a:cubicBezTo>
                      <a:cubicBezTo>
                        <a:pt x="4444" y="1994"/>
                        <a:pt x="4508" y="2114"/>
                        <a:pt x="4453" y="2234"/>
                      </a:cubicBezTo>
                      <a:cubicBezTo>
                        <a:pt x="4397" y="2354"/>
                        <a:pt x="4337" y="2337"/>
                        <a:pt x="4341" y="2482"/>
                      </a:cubicBezTo>
                      <a:cubicBezTo>
                        <a:pt x="4341" y="2482"/>
                        <a:pt x="4341" y="2482"/>
                        <a:pt x="4341" y="2482"/>
                      </a:cubicBezTo>
                      <a:close/>
                      <a:moveTo>
                        <a:pt x="4508" y="2538"/>
                      </a:moveTo>
                      <a:cubicBezTo>
                        <a:pt x="4508" y="2538"/>
                        <a:pt x="4367" y="2585"/>
                        <a:pt x="4453" y="2405"/>
                      </a:cubicBezTo>
                      <a:cubicBezTo>
                        <a:pt x="4538" y="2225"/>
                        <a:pt x="4560" y="2375"/>
                        <a:pt x="4543" y="1990"/>
                      </a:cubicBezTo>
                      <a:cubicBezTo>
                        <a:pt x="4543" y="1990"/>
                        <a:pt x="4517" y="1865"/>
                        <a:pt x="4487" y="1840"/>
                      </a:cubicBezTo>
                      <a:cubicBezTo>
                        <a:pt x="4457" y="1814"/>
                        <a:pt x="4483" y="1745"/>
                        <a:pt x="4521" y="1741"/>
                      </a:cubicBezTo>
                      <a:cubicBezTo>
                        <a:pt x="4560" y="1737"/>
                        <a:pt x="4513" y="1596"/>
                        <a:pt x="4453" y="1557"/>
                      </a:cubicBezTo>
                      <a:cubicBezTo>
                        <a:pt x="4453" y="1557"/>
                        <a:pt x="4419" y="1287"/>
                        <a:pt x="4440" y="1274"/>
                      </a:cubicBezTo>
                      <a:cubicBezTo>
                        <a:pt x="4440" y="1274"/>
                        <a:pt x="4620" y="1433"/>
                        <a:pt x="4671" y="2062"/>
                      </a:cubicBezTo>
                      <a:cubicBezTo>
                        <a:pt x="4671" y="2062"/>
                        <a:pt x="4693" y="2486"/>
                        <a:pt x="4508" y="2538"/>
                      </a:cubicBezTo>
                      <a:cubicBezTo>
                        <a:pt x="4508" y="2538"/>
                        <a:pt x="4508" y="2538"/>
                        <a:pt x="4508" y="2538"/>
                      </a:cubicBezTo>
                      <a:close/>
                      <a:moveTo>
                        <a:pt x="2932" y="743"/>
                      </a:moveTo>
                      <a:cubicBezTo>
                        <a:pt x="2855" y="906"/>
                        <a:pt x="2791" y="790"/>
                        <a:pt x="2705" y="790"/>
                      </a:cubicBezTo>
                      <a:cubicBezTo>
                        <a:pt x="2619" y="790"/>
                        <a:pt x="2641" y="846"/>
                        <a:pt x="2662" y="842"/>
                      </a:cubicBezTo>
                      <a:cubicBezTo>
                        <a:pt x="2684" y="837"/>
                        <a:pt x="2731" y="846"/>
                        <a:pt x="2731" y="846"/>
                      </a:cubicBezTo>
                      <a:cubicBezTo>
                        <a:pt x="2750" y="842"/>
                        <a:pt x="2804" y="872"/>
                        <a:pt x="2804" y="872"/>
                      </a:cubicBezTo>
                      <a:cubicBezTo>
                        <a:pt x="2855" y="880"/>
                        <a:pt x="2872" y="914"/>
                        <a:pt x="2906" y="889"/>
                      </a:cubicBezTo>
                      <a:cubicBezTo>
                        <a:pt x="2941" y="863"/>
                        <a:pt x="2979" y="859"/>
                        <a:pt x="2975" y="777"/>
                      </a:cubicBezTo>
                      <a:cubicBezTo>
                        <a:pt x="2971" y="696"/>
                        <a:pt x="2932" y="743"/>
                        <a:pt x="2932" y="743"/>
                      </a:cubicBezTo>
                      <a:cubicBezTo>
                        <a:pt x="2932" y="743"/>
                        <a:pt x="2932" y="743"/>
                        <a:pt x="2932" y="743"/>
                      </a:cubicBezTo>
                      <a:close/>
                      <a:moveTo>
                        <a:pt x="1986" y="2512"/>
                      </a:moveTo>
                      <a:cubicBezTo>
                        <a:pt x="2045" y="2525"/>
                        <a:pt x="1968" y="2431"/>
                        <a:pt x="1947" y="2375"/>
                      </a:cubicBezTo>
                      <a:cubicBezTo>
                        <a:pt x="1926" y="2319"/>
                        <a:pt x="1947" y="2229"/>
                        <a:pt x="1896" y="2234"/>
                      </a:cubicBezTo>
                      <a:cubicBezTo>
                        <a:pt x="1844" y="2238"/>
                        <a:pt x="1878" y="2367"/>
                        <a:pt x="1878" y="2367"/>
                      </a:cubicBezTo>
                      <a:cubicBezTo>
                        <a:pt x="1878" y="2414"/>
                        <a:pt x="1926" y="2499"/>
                        <a:pt x="1986" y="2512"/>
                      </a:cubicBezTo>
                      <a:cubicBezTo>
                        <a:pt x="1986" y="2512"/>
                        <a:pt x="1986" y="2512"/>
                        <a:pt x="1986" y="2512"/>
                      </a:cubicBezTo>
                      <a:close/>
                      <a:moveTo>
                        <a:pt x="4277" y="1608"/>
                      </a:moveTo>
                      <a:cubicBezTo>
                        <a:pt x="4333" y="1608"/>
                        <a:pt x="4337" y="1386"/>
                        <a:pt x="4299" y="1317"/>
                      </a:cubicBezTo>
                      <a:cubicBezTo>
                        <a:pt x="4260" y="1249"/>
                        <a:pt x="4269" y="1321"/>
                        <a:pt x="4269" y="1321"/>
                      </a:cubicBezTo>
                      <a:cubicBezTo>
                        <a:pt x="4269" y="1321"/>
                        <a:pt x="4222" y="1608"/>
                        <a:pt x="4277" y="1608"/>
                      </a:cubicBezTo>
                      <a:cubicBezTo>
                        <a:pt x="4277" y="1608"/>
                        <a:pt x="4277" y="1608"/>
                        <a:pt x="4277" y="1608"/>
                      </a:cubicBezTo>
                      <a:close/>
                      <a:moveTo>
                        <a:pt x="3755" y="2127"/>
                      </a:moveTo>
                      <a:cubicBezTo>
                        <a:pt x="3755" y="2127"/>
                        <a:pt x="3656" y="2229"/>
                        <a:pt x="3660" y="2311"/>
                      </a:cubicBezTo>
                      <a:cubicBezTo>
                        <a:pt x="3665" y="2392"/>
                        <a:pt x="3558" y="2354"/>
                        <a:pt x="3536" y="2482"/>
                      </a:cubicBezTo>
                      <a:cubicBezTo>
                        <a:pt x="3515" y="2611"/>
                        <a:pt x="3579" y="2482"/>
                        <a:pt x="3600" y="2469"/>
                      </a:cubicBezTo>
                      <a:cubicBezTo>
                        <a:pt x="3622" y="2456"/>
                        <a:pt x="3660" y="2422"/>
                        <a:pt x="3690" y="2392"/>
                      </a:cubicBezTo>
                      <a:cubicBezTo>
                        <a:pt x="3720" y="2362"/>
                        <a:pt x="3695" y="2234"/>
                        <a:pt x="3759" y="2174"/>
                      </a:cubicBezTo>
                      <a:cubicBezTo>
                        <a:pt x="3823" y="2114"/>
                        <a:pt x="3772" y="2131"/>
                        <a:pt x="3755" y="2127"/>
                      </a:cubicBezTo>
                      <a:cubicBezTo>
                        <a:pt x="3755" y="2127"/>
                        <a:pt x="3755" y="2127"/>
                        <a:pt x="3755" y="2127"/>
                      </a:cubicBezTo>
                      <a:close/>
                      <a:moveTo>
                        <a:pt x="3112" y="2058"/>
                      </a:moveTo>
                      <a:cubicBezTo>
                        <a:pt x="3146" y="2105"/>
                        <a:pt x="3159" y="2058"/>
                        <a:pt x="3181" y="2002"/>
                      </a:cubicBezTo>
                      <a:cubicBezTo>
                        <a:pt x="3202" y="1947"/>
                        <a:pt x="3151" y="1827"/>
                        <a:pt x="3108" y="1835"/>
                      </a:cubicBezTo>
                      <a:cubicBezTo>
                        <a:pt x="3065" y="1844"/>
                        <a:pt x="3116" y="1913"/>
                        <a:pt x="3116" y="1913"/>
                      </a:cubicBezTo>
                      <a:cubicBezTo>
                        <a:pt x="3125" y="1990"/>
                        <a:pt x="3078" y="2011"/>
                        <a:pt x="3112" y="2058"/>
                      </a:cubicBezTo>
                      <a:cubicBezTo>
                        <a:pt x="3112" y="2058"/>
                        <a:pt x="3112" y="2058"/>
                        <a:pt x="3112" y="2058"/>
                      </a:cubicBezTo>
                      <a:close/>
                      <a:moveTo>
                        <a:pt x="3039" y="1296"/>
                      </a:moveTo>
                      <a:cubicBezTo>
                        <a:pt x="2966" y="1356"/>
                        <a:pt x="3001" y="1446"/>
                        <a:pt x="3001" y="1446"/>
                      </a:cubicBezTo>
                      <a:cubicBezTo>
                        <a:pt x="3048" y="1471"/>
                        <a:pt x="3112" y="1454"/>
                        <a:pt x="3078" y="1381"/>
                      </a:cubicBezTo>
                      <a:cubicBezTo>
                        <a:pt x="3044" y="1309"/>
                        <a:pt x="3129" y="1309"/>
                        <a:pt x="3142" y="1261"/>
                      </a:cubicBezTo>
                      <a:cubicBezTo>
                        <a:pt x="3155" y="1214"/>
                        <a:pt x="3112" y="1236"/>
                        <a:pt x="3039" y="1296"/>
                      </a:cubicBezTo>
                      <a:cubicBezTo>
                        <a:pt x="3039" y="1296"/>
                        <a:pt x="3039" y="1296"/>
                        <a:pt x="3039" y="1296"/>
                      </a:cubicBez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7" name="î$ľîḋê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A02118EC-1552-4A0E-A962-9C6B4A9035D8}"/>
                </a:ext>
              </a:extLst>
            </p:cNvPr>
            <p:cNvGrpSpPr/>
            <p:nvPr/>
          </p:nvGrpSpPr>
          <p:grpSpPr>
            <a:xfrm>
              <a:off x="6937729" y="1940222"/>
              <a:ext cx="2330096" cy="1935960"/>
              <a:chOff x="3324225" y="1243013"/>
              <a:chExt cx="5537200" cy="4600575"/>
            </a:xfrm>
          </p:grpSpPr>
          <p:sp>
            <p:nvSpPr>
              <p:cNvPr id="17" name="îślíďê">
                <a:extLst>
                  <a:ext uri="{FF2B5EF4-FFF2-40B4-BE49-F238E27FC236}">
                    <a16:creationId xmlns:a16="http://schemas.microsoft.com/office/drawing/2014/main" id="{E19CC84E-C776-422A-B216-9C5D8B8F440B}"/>
                  </a:ext>
                </a:extLst>
              </p:cNvPr>
              <p:cNvSpPr/>
              <p:nvPr/>
            </p:nvSpPr>
            <p:spPr bwMode="auto">
              <a:xfrm>
                <a:off x="3324225" y="5126038"/>
                <a:ext cx="5537200" cy="717550"/>
              </a:xfrm>
              <a:custGeom>
                <a:avLst/>
                <a:gdLst>
                  <a:gd name="T0" fmla="*/ 1872 w 1872"/>
                  <a:gd name="T1" fmla="*/ 78 h 243"/>
                  <a:gd name="T2" fmla="*/ 935 w 1872"/>
                  <a:gd name="T3" fmla="*/ 243 h 243"/>
                  <a:gd name="T4" fmla="*/ 0 w 1872"/>
                  <a:gd name="T5" fmla="*/ 78 h 243"/>
                  <a:gd name="T6" fmla="*/ 936 w 1872"/>
                  <a:gd name="T7" fmla="*/ 0 h 243"/>
                  <a:gd name="T8" fmla="*/ 1872 w 1872"/>
                  <a:gd name="T9" fmla="*/ 78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72" h="243">
                    <a:moveTo>
                      <a:pt x="1872" y="78"/>
                    </a:moveTo>
                    <a:cubicBezTo>
                      <a:pt x="1872" y="121"/>
                      <a:pt x="1452" y="243"/>
                      <a:pt x="935" y="243"/>
                    </a:cubicBezTo>
                    <a:cubicBezTo>
                      <a:pt x="418" y="243"/>
                      <a:pt x="0" y="121"/>
                      <a:pt x="0" y="78"/>
                    </a:cubicBezTo>
                    <a:cubicBezTo>
                      <a:pt x="0" y="35"/>
                      <a:pt x="419" y="0"/>
                      <a:pt x="936" y="0"/>
                    </a:cubicBezTo>
                    <a:cubicBezTo>
                      <a:pt x="1453" y="0"/>
                      <a:pt x="1872" y="35"/>
                      <a:pt x="1872" y="78"/>
                    </a:cubicBezTo>
                    <a:close/>
                  </a:path>
                </a:pathLst>
              </a:custGeom>
              <a:solidFill>
                <a:srgbClr val="F2F1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" name="í$ḷïḑè">
                <a:extLst>
                  <a:ext uri="{FF2B5EF4-FFF2-40B4-BE49-F238E27FC236}">
                    <a16:creationId xmlns:a16="http://schemas.microsoft.com/office/drawing/2014/main" id="{0210B3E8-E5C2-4C80-BBE0-9F3C42324BFC}"/>
                  </a:ext>
                </a:extLst>
              </p:cNvPr>
              <p:cNvSpPr/>
              <p:nvPr/>
            </p:nvSpPr>
            <p:spPr bwMode="auto">
              <a:xfrm>
                <a:off x="4297363" y="5133976"/>
                <a:ext cx="2973388" cy="377825"/>
              </a:xfrm>
              <a:custGeom>
                <a:avLst/>
                <a:gdLst>
                  <a:gd name="T0" fmla="*/ 534 w 1005"/>
                  <a:gd name="T1" fmla="*/ 42 h 128"/>
                  <a:gd name="T2" fmla="*/ 242 w 1005"/>
                  <a:gd name="T3" fmla="*/ 42 h 128"/>
                  <a:gd name="T4" fmla="*/ 119 w 1005"/>
                  <a:gd name="T5" fmla="*/ 49 h 128"/>
                  <a:gd name="T6" fmla="*/ 50 w 1005"/>
                  <a:gd name="T7" fmla="*/ 58 h 128"/>
                  <a:gd name="T8" fmla="*/ 14 w 1005"/>
                  <a:gd name="T9" fmla="*/ 96 h 128"/>
                  <a:gd name="T10" fmla="*/ 69 w 1005"/>
                  <a:gd name="T11" fmla="*/ 120 h 128"/>
                  <a:gd name="T12" fmla="*/ 206 w 1005"/>
                  <a:gd name="T13" fmla="*/ 127 h 128"/>
                  <a:gd name="T14" fmla="*/ 339 w 1005"/>
                  <a:gd name="T15" fmla="*/ 127 h 128"/>
                  <a:gd name="T16" fmla="*/ 486 w 1005"/>
                  <a:gd name="T17" fmla="*/ 118 h 128"/>
                  <a:gd name="T18" fmla="*/ 776 w 1005"/>
                  <a:gd name="T19" fmla="*/ 91 h 128"/>
                  <a:gd name="T20" fmla="*/ 993 w 1005"/>
                  <a:gd name="T21" fmla="*/ 39 h 128"/>
                  <a:gd name="T22" fmla="*/ 916 w 1005"/>
                  <a:gd name="T23" fmla="*/ 2 h 128"/>
                  <a:gd name="T24" fmla="*/ 857 w 1005"/>
                  <a:gd name="T25" fmla="*/ 0 h 128"/>
                  <a:gd name="T26" fmla="*/ 810 w 1005"/>
                  <a:gd name="T27" fmla="*/ 18 h 128"/>
                  <a:gd name="T28" fmla="*/ 534 w 1005"/>
                  <a:gd name="T29" fmla="*/ 4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05" h="128">
                    <a:moveTo>
                      <a:pt x="534" y="42"/>
                    </a:moveTo>
                    <a:cubicBezTo>
                      <a:pt x="437" y="41"/>
                      <a:pt x="340" y="39"/>
                      <a:pt x="242" y="42"/>
                    </a:cubicBezTo>
                    <a:cubicBezTo>
                      <a:pt x="201" y="43"/>
                      <a:pt x="160" y="47"/>
                      <a:pt x="119" y="49"/>
                    </a:cubicBezTo>
                    <a:cubicBezTo>
                      <a:pt x="96" y="51"/>
                      <a:pt x="73" y="52"/>
                      <a:pt x="50" y="58"/>
                    </a:cubicBezTo>
                    <a:cubicBezTo>
                      <a:pt x="35" y="62"/>
                      <a:pt x="0" y="73"/>
                      <a:pt x="14" y="96"/>
                    </a:cubicBezTo>
                    <a:cubicBezTo>
                      <a:pt x="24" y="112"/>
                      <a:pt x="51" y="117"/>
                      <a:pt x="69" y="120"/>
                    </a:cubicBezTo>
                    <a:cubicBezTo>
                      <a:pt x="114" y="128"/>
                      <a:pt x="160" y="127"/>
                      <a:pt x="206" y="127"/>
                    </a:cubicBezTo>
                    <a:cubicBezTo>
                      <a:pt x="251" y="127"/>
                      <a:pt x="295" y="128"/>
                      <a:pt x="339" y="127"/>
                    </a:cubicBezTo>
                    <a:cubicBezTo>
                      <a:pt x="388" y="125"/>
                      <a:pt x="437" y="122"/>
                      <a:pt x="486" y="118"/>
                    </a:cubicBezTo>
                    <a:cubicBezTo>
                      <a:pt x="582" y="111"/>
                      <a:pt x="679" y="94"/>
                      <a:pt x="776" y="91"/>
                    </a:cubicBezTo>
                    <a:cubicBezTo>
                      <a:pt x="976" y="84"/>
                      <a:pt x="1005" y="45"/>
                      <a:pt x="993" y="39"/>
                    </a:cubicBezTo>
                    <a:cubicBezTo>
                      <a:pt x="975" y="30"/>
                      <a:pt x="936" y="7"/>
                      <a:pt x="916" y="2"/>
                    </a:cubicBezTo>
                    <a:cubicBezTo>
                      <a:pt x="897" y="1"/>
                      <a:pt x="877" y="1"/>
                      <a:pt x="857" y="0"/>
                    </a:cubicBezTo>
                    <a:cubicBezTo>
                      <a:pt x="841" y="6"/>
                      <a:pt x="826" y="13"/>
                      <a:pt x="810" y="18"/>
                    </a:cubicBezTo>
                    <a:cubicBezTo>
                      <a:pt x="721" y="49"/>
                      <a:pt x="627" y="44"/>
                      <a:pt x="534" y="42"/>
                    </a:cubicBezTo>
                    <a:close/>
                  </a:path>
                </a:pathLst>
              </a:custGeom>
              <a:solidFill>
                <a:srgbClr val="E6E5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" name="íśľïḍê">
                <a:extLst>
                  <a:ext uri="{FF2B5EF4-FFF2-40B4-BE49-F238E27FC236}">
                    <a16:creationId xmlns:a16="http://schemas.microsoft.com/office/drawing/2014/main" id="{24A95E1B-EBD2-4865-B067-A54A2B94E50D}"/>
                  </a:ext>
                </a:extLst>
              </p:cNvPr>
              <p:cNvSpPr/>
              <p:nvPr/>
            </p:nvSpPr>
            <p:spPr bwMode="auto">
              <a:xfrm>
                <a:off x="4746625" y="2687638"/>
                <a:ext cx="355600" cy="709613"/>
              </a:xfrm>
              <a:custGeom>
                <a:avLst/>
                <a:gdLst>
                  <a:gd name="T0" fmla="*/ 62 w 120"/>
                  <a:gd name="T1" fmla="*/ 237 h 240"/>
                  <a:gd name="T2" fmla="*/ 98 w 120"/>
                  <a:gd name="T3" fmla="*/ 0 h 240"/>
                  <a:gd name="T4" fmla="*/ 82 w 120"/>
                  <a:gd name="T5" fmla="*/ 4 h 240"/>
                  <a:gd name="T6" fmla="*/ 65 w 120"/>
                  <a:gd name="T7" fmla="*/ 161 h 240"/>
                  <a:gd name="T8" fmla="*/ 0 w 120"/>
                  <a:gd name="T9" fmla="*/ 236 h 240"/>
                  <a:gd name="T10" fmla="*/ 62 w 120"/>
                  <a:gd name="T11" fmla="*/ 237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240">
                    <a:moveTo>
                      <a:pt x="62" y="237"/>
                    </a:moveTo>
                    <a:cubicBezTo>
                      <a:pt x="120" y="146"/>
                      <a:pt x="118" y="68"/>
                      <a:pt x="98" y="0"/>
                    </a:cubicBezTo>
                    <a:cubicBezTo>
                      <a:pt x="92" y="1"/>
                      <a:pt x="87" y="3"/>
                      <a:pt x="82" y="4"/>
                    </a:cubicBezTo>
                    <a:cubicBezTo>
                      <a:pt x="89" y="57"/>
                      <a:pt x="86" y="113"/>
                      <a:pt x="65" y="161"/>
                    </a:cubicBezTo>
                    <a:cubicBezTo>
                      <a:pt x="52" y="192"/>
                      <a:pt x="29" y="219"/>
                      <a:pt x="0" y="236"/>
                    </a:cubicBezTo>
                    <a:cubicBezTo>
                      <a:pt x="20" y="240"/>
                      <a:pt x="41" y="240"/>
                      <a:pt x="62" y="237"/>
                    </a:cubicBezTo>
                    <a:close/>
                  </a:path>
                </a:pathLst>
              </a:custGeom>
              <a:solidFill>
                <a:srgbClr val="3851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" name="ïşḷîḍé">
                <a:extLst>
                  <a:ext uri="{FF2B5EF4-FFF2-40B4-BE49-F238E27FC236}">
                    <a16:creationId xmlns:a16="http://schemas.microsoft.com/office/drawing/2014/main" id="{BF97F36A-563F-4F75-9FA5-4D0D719D5AAD}"/>
                  </a:ext>
                </a:extLst>
              </p:cNvPr>
              <p:cNvSpPr/>
              <p:nvPr/>
            </p:nvSpPr>
            <p:spPr bwMode="auto">
              <a:xfrm>
                <a:off x="5046663" y="3103563"/>
                <a:ext cx="0" cy="0"/>
              </a:xfrm>
              <a:prstGeom prst="line">
                <a:avLst/>
              </a:prstGeom>
              <a:noFill/>
              <a:ln w="12700" cap="flat">
                <a:solidFill>
                  <a:srgbClr val="ED789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" name="ísḻïḋè">
                <a:extLst>
                  <a:ext uri="{FF2B5EF4-FFF2-40B4-BE49-F238E27FC236}">
                    <a16:creationId xmlns:a16="http://schemas.microsoft.com/office/drawing/2014/main" id="{B082788B-6140-49CC-8A23-8AB1D453A114}"/>
                  </a:ext>
                </a:extLst>
              </p:cNvPr>
              <p:cNvSpPr/>
              <p:nvPr/>
            </p:nvSpPr>
            <p:spPr bwMode="auto">
              <a:xfrm>
                <a:off x="3351213" y="3967163"/>
                <a:ext cx="657225" cy="1412875"/>
              </a:xfrm>
              <a:custGeom>
                <a:avLst/>
                <a:gdLst>
                  <a:gd name="T0" fmla="*/ 175 w 222"/>
                  <a:gd name="T1" fmla="*/ 478 h 478"/>
                  <a:gd name="T2" fmla="*/ 117 w 222"/>
                  <a:gd name="T3" fmla="*/ 478 h 478"/>
                  <a:gd name="T4" fmla="*/ 105 w 222"/>
                  <a:gd name="T5" fmla="*/ 447 h 478"/>
                  <a:gd name="T6" fmla="*/ 73 w 222"/>
                  <a:gd name="T7" fmla="*/ 409 h 478"/>
                  <a:gd name="T8" fmla="*/ 83 w 222"/>
                  <a:gd name="T9" fmla="*/ 342 h 478"/>
                  <a:gd name="T10" fmla="*/ 73 w 222"/>
                  <a:gd name="T11" fmla="*/ 303 h 478"/>
                  <a:gd name="T12" fmla="*/ 50 w 222"/>
                  <a:gd name="T13" fmla="*/ 285 h 478"/>
                  <a:gd name="T14" fmla="*/ 41 w 222"/>
                  <a:gd name="T15" fmla="*/ 220 h 478"/>
                  <a:gd name="T16" fmla="*/ 51 w 222"/>
                  <a:gd name="T17" fmla="*/ 175 h 478"/>
                  <a:gd name="T18" fmla="*/ 21 w 222"/>
                  <a:gd name="T19" fmla="*/ 106 h 478"/>
                  <a:gd name="T20" fmla="*/ 19 w 222"/>
                  <a:gd name="T21" fmla="*/ 38 h 478"/>
                  <a:gd name="T22" fmla="*/ 25 w 222"/>
                  <a:gd name="T23" fmla="*/ 32 h 478"/>
                  <a:gd name="T24" fmla="*/ 129 w 222"/>
                  <a:gd name="T25" fmla="*/ 74 h 478"/>
                  <a:gd name="T26" fmla="*/ 137 w 222"/>
                  <a:gd name="T27" fmla="*/ 118 h 478"/>
                  <a:gd name="T28" fmla="*/ 190 w 222"/>
                  <a:gd name="T29" fmla="*/ 193 h 478"/>
                  <a:gd name="T30" fmla="*/ 192 w 222"/>
                  <a:gd name="T31" fmla="*/ 299 h 478"/>
                  <a:gd name="T32" fmla="*/ 221 w 222"/>
                  <a:gd name="T33" fmla="*/ 369 h 478"/>
                  <a:gd name="T34" fmla="*/ 194 w 222"/>
                  <a:gd name="T35" fmla="*/ 440 h 478"/>
                  <a:gd name="T36" fmla="*/ 175 w 222"/>
                  <a:gd name="T37" fmla="*/ 478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2" h="478">
                    <a:moveTo>
                      <a:pt x="175" y="478"/>
                    </a:moveTo>
                    <a:cubicBezTo>
                      <a:pt x="117" y="478"/>
                      <a:pt x="117" y="478"/>
                      <a:pt x="117" y="478"/>
                    </a:cubicBezTo>
                    <a:cubicBezTo>
                      <a:pt x="115" y="469"/>
                      <a:pt x="106" y="449"/>
                      <a:pt x="105" y="447"/>
                    </a:cubicBezTo>
                    <a:cubicBezTo>
                      <a:pt x="96" y="433"/>
                      <a:pt x="81" y="424"/>
                      <a:pt x="73" y="409"/>
                    </a:cubicBezTo>
                    <a:cubicBezTo>
                      <a:pt x="59" y="384"/>
                      <a:pt x="73" y="364"/>
                      <a:pt x="83" y="342"/>
                    </a:cubicBezTo>
                    <a:cubicBezTo>
                      <a:pt x="91" y="327"/>
                      <a:pt x="85" y="314"/>
                      <a:pt x="73" y="303"/>
                    </a:cubicBezTo>
                    <a:cubicBezTo>
                      <a:pt x="65" y="297"/>
                      <a:pt x="57" y="292"/>
                      <a:pt x="50" y="285"/>
                    </a:cubicBezTo>
                    <a:cubicBezTo>
                      <a:pt x="33" y="267"/>
                      <a:pt x="34" y="243"/>
                      <a:pt x="41" y="220"/>
                    </a:cubicBezTo>
                    <a:cubicBezTo>
                      <a:pt x="45" y="205"/>
                      <a:pt x="51" y="190"/>
                      <a:pt x="51" y="175"/>
                    </a:cubicBezTo>
                    <a:cubicBezTo>
                      <a:pt x="53" y="146"/>
                      <a:pt x="35" y="128"/>
                      <a:pt x="21" y="106"/>
                    </a:cubicBezTo>
                    <a:cubicBezTo>
                      <a:pt x="6" y="83"/>
                      <a:pt x="0" y="60"/>
                      <a:pt x="19" y="38"/>
                    </a:cubicBezTo>
                    <a:cubicBezTo>
                      <a:pt x="20" y="36"/>
                      <a:pt x="22" y="34"/>
                      <a:pt x="25" y="32"/>
                    </a:cubicBezTo>
                    <a:cubicBezTo>
                      <a:pt x="61" y="0"/>
                      <a:pt x="119" y="32"/>
                      <a:pt x="129" y="74"/>
                    </a:cubicBezTo>
                    <a:cubicBezTo>
                      <a:pt x="132" y="88"/>
                      <a:pt x="133" y="103"/>
                      <a:pt x="137" y="118"/>
                    </a:cubicBezTo>
                    <a:cubicBezTo>
                      <a:pt x="145" y="151"/>
                      <a:pt x="181" y="161"/>
                      <a:pt x="190" y="193"/>
                    </a:cubicBezTo>
                    <a:cubicBezTo>
                      <a:pt x="200" y="228"/>
                      <a:pt x="175" y="264"/>
                      <a:pt x="192" y="299"/>
                    </a:cubicBezTo>
                    <a:cubicBezTo>
                      <a:pt x="203" y="321"/>
                      <a:pt x="219" y="344"/>
                      <a:pt x="221" y="369"/>
                    </a:cubicBezTo>
                    <a:cubicBezTo>
                      <a:pt x="222" y="395"/>
                      <a:pt x="212" y="421"/>
                      <a:pt x="194" y="440"/>
                    </a:cubicBezTo>
                    <a:cubicBezTo>
                      <a:pt x="186" y="447"/>
                      <a:pt x="178" y="466"/>
                      <a:pt x="175" y="478"/>
                    </a:cubicBezTo>
                    <a:close/>
                  </a:path>
                </a:pathLst>
              </a:custGeom>
              <a:solidFill>
                <a:srgbClr val="4A64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2" name="îṥļîḋè">
                <a:extLst>
                  <a:ext uri="{FF2B5EF4-FFF2-40B4-BE49-F238E27FC236}">
                    <a16:creationId xmlns:a16="http://schemas.microsoft.com/office/drawing/2014/main" id="{8AF2F1C7-C334-41D4-A132-ABA63F34D9F6}"/>
                  </a:ext>
                </a:extLst>
              </p:cNvPr>
              <p:cNvSpPr/>
              <p:nvPr/>
            </p:nvSpPr>
            <p:spPr bwMode="auto">
              <a:xfrm>
                <a:off x="3513138" y="4105276"/>
                <a:ext cx="349250" cy="1274763"/>
              </a:xfrm>
              <a:custGeom>
                <a:avLst/>
                <a:gdLst>
                  <a:gd name="T0" fmla="*/ 89 w 118"/>
                  <a:gd name="T1" fmla="*/ 366 h 431"/>
                  <a:gd name="T2" fmla="*/ 98 w 118"/>
                  <a:gd name="T3" fmla="*/ 417 h 431"/>
                  <a:gd name="T4" fmla="*/ 101 w 118"/>
                  <a:gd name="T5" fmla="*/ 431 h 431"/>
                  <a:gd name="T6" fmla="*/ 95 w 118"/>
                  <a:gd name="T7" fmla="*/ 431 h 431"/>
                  <a:gd name="T8" fmla="*/ 94 w 118"/>
                  <a:gd name="T9" fmla="*/ 420 h 431"/>
                  <a:gd name="T10" fmla="*/ 89 w 118"/>
                  <a:gd name="T11" fmla="*/ 395 h 431"/>
                  <a:gd name="T12" fmla="*/ 75 w 118"/>
                  <a:gd name="T13" fmla="*/ 371 h 431"/>
                  <a:gd name="T14" fmla="*/ 51 w 118"/>
                  <a:gd name="T15" fmla="*/ 340 h 431"/>
                  <a:gd name="T16" fmla="*/ 51 w 118"/>
                  <a:gd name="T17" fmla="*/ 339 h 431"/>
                  <a:gd name="T18" fmla="*/ 78 w 118"/>
                  <a:gd name="T19" fmla="*/ 373 h 431"/>
                  <a:gd name="T20" fmla="*/ 88 w 118"/>
                  <a:gd name="T21" fmla="*/ 388 h 431"/>
                  <a:gd name="T22" fmla="*/ 86 w 118"/>
                  <a:gd name="T23" fmla="*/ 371 h 431"/>
                  <a:gd name="T24" fmla="*/ 86 w 118"/>
                  <a:gd name="T25" fmla="*/ 371 h 431"/>
                  <a:gd name="T26" fmla="*/ 83 w 118"/>
                  <a:gd name="T27" fmla="*/ 309 h 431"/>
                  <a:gd name="T28" fmla="*/ 86 w 118"/>
                  <a:gd name="T29" fmla="*/ 271 h 431"/>
                  <a:gd name="T30" fmla="*/ 33 w 118"/>
                  <a:gd name="T31" fmla="*/ 208 h 431"/>
                  <a:gd name="T32" fmla="*/ 34 w 118"/>
                  <a:gd name="T33" fmla="*/ 207 h 431"/>
                  <a:gd name="T34" fmla="*/ 86 w 118"/>
                  <a:gd name="T35" fmla="*/ 267 h 431"/>
                  <a:gd name="T36" fmla="*/ 85 w 118"/>
                  <a:gd name="T37" fmla="*/ 254 h 431"/>
                  <a:gd name="T38" fmla="*/ 67 w 118"/>
                  <a:gd name="T39" fmla="*/ 204 h 431"/>
                  <a:gd name="T40" fmla="*/ 55 w 118"/>
                  <a:gd name="T41" fmla="*/ 184 h 431"/>
                  <a:gd name="T42" fmla="*/ 54 w 118"/>
                  <a:gd name="T43" fmla="*/ 183 h 431"/>
                  <a:gd name="T44" fmla="*/ 54 w 118"/>
                  <a:gd name="T45" fmla="*/ 183 h 431"/>
                  <a:gd name="T46" fmla="*/ 45 w 118"/>
                  <a:gd name="T47" fmla="*/ 164 h 431"/>
                  <a:gd name="T48" fmla="*/ 40 w 118"/>
                  <a:gd name="T49" fmla="*/ 115 h 431"/>
                  <a:gd name="T50" fmla="*/ 38 w 118"/>
                  <a:gd name="T51" fmla="*/ 81 h 431"/>
                  <a:gd name="T52" fmla="*/ 3 w 118"/>
                  <a:gd name="T53" fmla="*/ 43 h 431"/>
                  <a:gd name="T54" fmla="*/ 3 w 118"/>
                  <a:gd name="T55" fmla="*/ 42 h 431"/>
                  <a:gd name="T56" fmla="*/ 38 w 118"/>
                  <a:gd name="T57" fmla="*/ 75 h 431"/>
                  <a:gd name="T58" fmla="*/ 32 w 118"/>
                  <a:gd name="T59" fmla="*/ 53 h 431"/>
                  <a:gd name="T60" fmla="*/ 28 w 118"/>
                  <a:gd name="T61" fmla="*/ 46 h 431"/>
                  <a:gd name="T62" fmla="*/ 28 w 118"/>
                  <a:gd name="T63" fmla="*/ 45 h 431"/>
                  <a:gd name="T64" fmla="*/ 28 w 118"/>
                  <a:gd name="T65" fmla="*/ 44 h 431"/>
                  <a:gd name="T66" fmla="*/ 0 w 118"/>
                  <a:gd name="T67" fmla="*/ 1 h 431"/>
                  <a:gd name="T68" fmla="*/ 1 w 118"/>
                  <a:gd name="T69" fmla="*/ 1 h 431"/>
                  <a:gd name="T70" fmla="*/ 27 w 118"/>
                  <a:gd name="T71" fmla="*/ 38 h 431"/>
                  <a:gd name="T72" fmla="*/ 24 w 118"/>
                  <a:gd name="T73" fmla="*/ 12 h 431"/>
                  <a:gd name="T74" fmla="*/ 24 w 118"/>
                  <a:gd name="T75" fmla="*/ 12 h 431"/>
                  <a:gd name="T76" fmla="*/ 29 w 118"/>
                  <a:gd name="T77" fmla="*/ 42 h 431"/>
                  <a:gd name="T78" fmla="*/ 43 w 118"/>
                  <a:gd name="T79" fmla="*/ 87 h 431"/>
                  <a:gd name="T80" fmla="*/ 45 w 118"/>
                  <a:gd name="T81" fmla="*/ 146 h 431"/>
                  <a:gd name="T82" fmla="*/ 55 w 118"/>
                  <a:gd name="T83" fmla="*/ 175 h 431"/>
                  <a:gd name="T84" fmla="*/ 63 w 118"/>
                  <a:gd name="T85" fmla="*/ 121 h 431"/>
                  <a:gd name="T86" fmla="*/ 64 w 118"/>
                  <a:gd name="T87" fmla="*/ 122 h 431"/>
                  <a:gd name="T88" fmla="*/ 57 w 118"/>
                  <a:gd name="T89" fmla="*/ 178 h 431"/>
                  <a:gd name="T90" fmla="*/ 68 w 118"/>
                  <a:gd name="T91" fmla="*/ 197 h 431"/>
                  <a:gd name="T92" fmla="*/ 88 w 118"/>
                  <a:gd name="T93" fmla="*/ 241 h 431"/>
                  <a:gd name="T94" fmla="*/ 89 w 118"/>
                  <a:gd name="T95" fmla="*/ 295 h 431"/>
                  <a:gd name="T96" fmla="*/ 88 w 118"/>
                  <a:gd name="T97" fmla="*/ 357 h 431"/>
                  <a:gd name="T98" fmla="*/ 89 w 118"/>
                  <a:gd name="T99" fmla="*/ 361 h 431"/>
                  <a:gd name="T100" fmla="*/ 98 w 118"/>
                  <a:gd name="T101" fmla="*/ 343 h 431"/>
                  <a:gd name="T102" fmla="*/ 117 w 118"/>
                  <a:gd name="T103" fmla="*/ 314 h 431"/>
                  <a:gd name="T104" fmla="*/ 118 w 118"/>
                  <a:gd name="T105" fmla="*/ 314 h 431"/>
                  <a:gd name="T106" fmla="*/ 103 w 118"/>
                  <a:gd name="T107" fmla="*/ 338 h 431"/>
                  <a:gd name="T108" fmla="*/ 89 w 118"/>
                  <a:gd name="T109" fmla="*/ 36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8" h="431">
                    <a:moveTo>
                      <a:pt x="89" y="366"/>
                    </a:moveTo>
                    <a:cubicBezTo>
                      <a:pt x="92" y="383"/>
                      <a:pt x="95" y="400"/>
                      <a:pt x="98" y="417"/>
                    </a:cubicBezTo>
                    <a:cubicBezTo>
                      <a:pt x="99" y="422"/>
                      <a:pt x="100" y="426"/>
                      <a:pt x="101" y="431"/>
                    </a:cubicBezTo>
                    <a:cubicBezTo>
                      <a:pt x="95" y="431"/>
                      <a:pt x="95" y="431"/>
                      <a:pt x="95" y="431"/>
                    </a:cubicBezTo>
                    <a:cubicBezTo>
                      <a:pt x="95" y="427"/>
                      <a:pt x="94" y="424"/>
                      <a:pt x="94" y="420"/>
                    </a:cubicBezTo>
                    <a:cubicBezTo>
                      <a:pt x="92" y="411"/>
                      <a:pt x="91" y="403"/>
                      <a:pt x="89" y="395"/>
                    </a:cubicBezTo>
                    <a:cubicBezTo>
                      <a:pt x="86" y="386"/>
                      <a:pt x="79" y="378"/>
                      <a:pt x="75" y="371"/>
                    </a:cubicBezTo>
                    <a:cubicBezTo>
                      <a:pt x="67" y="360"/>
                      <a:pt x="59" y="350"/>
                      <a:pt x="51" y="340"/>
                    </a:cubicBezTo>
                    <a:cubicBezTo>
                      <a:pt x="50" y="340"/>
                      <a:pt x="51" y="339"/>
                      <a:pt x="51" y="339"/>
                    </a:cubicBezTo>
                    <a:cubicBezTo>
                      <a:pt x="61" y="350"/>
                      <a:pt x="70" y="361"/>
                      <a:pt x="78" y="373"/>
                    </a:cubicBezTo>
                    <a:cubicBezTo>
                      <a:pt x="81" y="378"/>
                      <a:pt x="85" y="382"/>
                      <a:pt x="88" y="388"/>
                    </a:cubicBezTo>
                    <a:cubicBezTo>
                      <a:pt x="87" y="382"/>
                      <a:pt x="86" y="376"/>
                      <a:pt x="86" y="371"/>
                    </a:cubicBezTo>
                    <a:cubicBezTo>
                      <a:pt x="86" y="371"/>
                      <a:pt x="86" y="371"/>
                      <a:pt x="86" y="371"/>
                    </a:cubicBezTo>
                    <a:cubicBezTo>
                      <a:pt x="83" y="351"/>
                      <a:pt x="81" y="330"/>
                      <a:pt x="83" y="309"/>
                    </a:cubicBezTo>
                    <a:cubicBezTo>
                      <a:pt x="84" y="297"/>
                      <a:pt x="85" y="284"/>
                      <a:pt x="86" y="271"/>
                    </a:cubicBezTo>
                    <a:cubicBezTo>
                      <a:pt x="71" y="248"/>
                      <a:pt x="54" y="227"/>
                      <a:pt x="33" y="208"/>
                    </a:cubicBezTo>
                    <a:cubicBezTo>
                      <a:pt x="33" y="208"/>
                      <a:pt x="33" y="207"/>
                      <a:pt x="34" y="207"/>
                    </a:cubicBezTo>
                    <a:cubicBezTo>
                      <a:pt x="54" y="224"/>
                      <a:pt x="72" y="244"/>
                      <a:pt x="86" y="267"/>
                    </a:cubicBezTo>
                    <a:cubicBezTo>
                      <a:pt x="86" y="262"/>
                      <a:pt x="86" y="258"/>
                      <a:pt x="85" y="254"/>
                    </a:cubicBezTo>
                    <a:cubicBezTo>
                      <a:pt x="84" y="236"/>
                      <a:pt x="77" y="220"/>
                      <a:pt x="67" y="204"/>
                    </a:cubicBezTo>
                    <a:cubicBezTo>
                      <a:pt x="63" y="197"/>
                      <a:pt x="59" y="191"/>
                      <a:pt x="55" y="184"/>
                    </a:cubicBezTo>
                    <a:cubicBezTo>
                      <a:pt x="55" y="184"/>
                      <a:pt x="54" y="184"/>
                      <a:pt x="54" y="183"/>
                    </a:cubicBezTo>
                    <a:cubicBezTo>
                      <a:pt x="54" y="183"/>
                      <a:pt x="54" y="183"/>
                      <a:pt x="54" y="183"/>
                    </a:cubicBezTo>
                    <a:cubicBezTo>
                      <a:pt x="51" y="177"/>
                      <a:pt x="48" y="171"/>
                      <a:pt x="45" y="164"/>
                    </a:cubicBezTo>
                    <a:cubicBezTo>
                      <a:pt x="40" y="148"/>
                      <a:pt x="39" y="132"/>
                      <a:pt x="40" y="115"/>
                    </a:cubicBezTo>
                    <a:cubicBezTo>
                      <a:pt x="40" y="104"/>
                      <a:pt x="40" y="92"/>
                      <a:pt x="38" y="81"/>
                    </a:cubicBezTo>
                    <a:cubicBezTo>
                      <a:pt x="31" y="65"/>
                      <a:pt x="19" y="52"/>
                      <a:pt x="3" y="43"/>
                    </a:cubicBezTo>
                    <a:cubicBezTo>
                      <a:pt x="2" y="43"/>
                      <a:pt x="3" y="42"/>
                      <a:pt x="3" y="42"/>
                    </a:cubicBezTo>
                    <a:cubicBezTo>
                      <a:pt x="18" y="50"/>
                      <a:pt x="30" y="61"/>
                      <a:pt x="38" y="75"/>
                    </a:cubicBezTo>
                    <a:cubicBezTo>
                      <a:pt x="36" y="68"/>
                      <a:pt x="35" y="60"/>
                      <a:pt x="32" y="53"/>
                    </a:cubicBezTo>
                    <a:cubicBezTo>
                      <a:pt x="31" y="51"/>
                      <a:pt x="30" y="48"/>
                      <a:pt x="28" y="46"/>
                    </a:cubicBezTo>
                    <a:cubicBezTo>
                      <a:pt x="28" y="46"/>
                      <a:pt x="28" y="45"/>
                      <a:pt x="28" y="45"/>
                    </a:cubicBezTo>
                    <a:cubicBezTo>
                      <a:pt x="28" y="45"/>
                      <a:pt x="28" y="45"/>
                      <a:pt x="28" y="44"/>
                    </a:cubicBezTo>
                    <a:cubicBezTo>
                      <a:pt x="20" y="29"/>
                      <a:pt x="10" y="15"/>
                      <a:pt x="0" y="1"/>
                    </a:cubicBezTo>
                    <a:cubicBezTo>
                      <a:pt x="0" y="1"/>
                      <a:pt x="0" y="0"/>
                      <a:pt x="1" y="1"/>
                    </a:cubicBezTo>
                    <a:cubicBezTo>
                      <a:pt x="11" y="13"/>
                      <a:pt x="20" y="25"/>
                      <a:pt x="27" y="38"/>
                    </a:cubicBezTo>
                    <a:cubicBezTo>
                      <a:pt x="27" y="29"/>
                      <a:pt x="26" y="21"/>
                      <a:pt x="24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6" y="21"/>
                      <a:pt x="28" y="32"/>
                      <a:pt x="29" y="42"/>
                    </a:cubicBezTo>
                    <a:cubicBezTo>
                      <a:pt x="36" y="55"/>
                      <a:pt x="41" y="70"/>
                      <a:pt x="43" y="87"/>
                    </a:cubicBezTo>
                    <a:cubicBezTo>
                      <a:pt x="44" y="107"/>
                      <a:pt x="42" y="127"/>
                      <a:pt x="45" y="146"/>
                    </a:cubicBezTo>
                    <a:cubicBezTo>
                      <a:pt x="47" y="157"/>
                      <a:pt x="50" y="166"/>
                      <a:pt x="55" y="175"/>
                    </a:cubicBezTo>
                    <a:cubicBezTo>
                      <a:pt x="56" y="157"/>
                      <a:pt x="58" y="139"/>
                      <a:pt x="63" y="121"/>
                    </a:cubicBezTo>
                    <a:cubicBezTo>
                      <a:pt x="63" y="121"/>
                      <a:pt x="64" y="121"/>
                      <a:pt x="64" y="122"/>
                    </a:cubicBezTo>
                    <a:cubicBezTo>
                      <a:pt x="60" y="140"/>
                      <a:pt x="57" y="159"/>
                      <a:pt x="57" y="178"/>
                    </a:cubicBezTo>
                    <a:cubicBezTo>
                      <a:pt x="60" y="185"/>
                      <a:pt x="64" y="191"/>
                      <a:pt x="68" y="197"/>
                    </a:cubicBezTo>
                    <a:cubicBezTo>
                      <a:pt x="76" y="211"/>
                      <a:pt x="85" y="225"/>
                      <a:pt x="88" y="241"/>
                    </a:cubicBezTo>
                    <a:cubicBezTo>
                      <a:pt x="91" y="259"/>
                      <a:pt x="90" y="277"/>
                      <a:pt x="89" y="295"/>
                    </a:cubicBezTo>
                    <a:cubicBezTo>
                      <a:pt x="87" y="316"/>
                      <a:pt x="86" y="336"/>
                      <a:pt x="88" y="357"/>
                    </a:cubicBezTo>
                    <a:cubicBezTo>
                      <a:pt x="88" y="358"/>
                      <a:pt x="89" y="360"/>
                      <a:pt x="89" y="361"/>
                    </a:cubicBezTo>
                    <a:cubicBezTo>
                      <a:pt x="91" y="355"/>
                      <a:pt x="94" y="349"/>
                      <a:pt x="98" y="343"/>
                    </a:cubicBezTo>
                    <a:cubicBezTo>
                      <a:pt x="104" y="333"/>
                      <a:pt x="115" y="326"/>
                      <a:pt x="117" y="314"/>
                    </a:cubicBezTo>
                    <a:cubicBezTo>
                      <a:pt x="118" y="314"/>
                      <a:pt x="118" y="314"/>
                      <a:pt x="118" y="314"/>
                    </a:cubicBezTo>
                    <a:cubicBezTo>
                      <a:pt x="116" y="324"/>
                      <a:pt x="109" y="331"/>
                      <a:pt x="103" y="338"/>
                    </a:cubicBezTo>
                    <a:cubicBezTo>
                      <a:pt x="97" y="347"/>
                      <a:pt x="92" y="356"/>
                      <a:pt x="89" y="366"/>
                    </a:cubicBezTo>
                    <a:close/>
                  </a:path>
                </a:pathLst>
              </a:custGeom>
              <a:solidFill>
                <a:srgbClr val="2344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3" name="îṧḷîḍé">
                <a:extLst>
                  <a:ext uri="{FF2B5EF4-FFF2-40B4-BE49-F238E27FC236}">
                    <a16:creationId xmlns:a16="http://schemas.microsoft.com/office/drawing/2014/main" id="{10E978CF-B685-4915-A1BA-953D424276F1}"/>
                  </a:ext>
                </a:extLst>
              </p:cNvPr>
              <p:cNvSpPr/>
              <p:nvPr/>
            </p:nvSpPr>
            <p:spPr bwMode="auto">
              <a:xfrm>
                <a:off x="3779838" y="4310063"/>
                <a:ext cx="393700" cy="1069975"/>
              </a:xfrm>
              <a:custGeom>
                <a:avLst/>
                <a:gdLst>
                  <a:gd name="T0" fmla="*/ 114 w 133"/>
                  <a:gd name="T1" fmla="*/ 245 h 362"/>
                  <a:gd name="T2" fmla="*/ 122 w 133"/>
                  <a:gd name="T3" fmla="*/ 302 h 362"/>
                  <a:gd name="T4" fmla="*/ 88 w 133"/>
                  <a:gd name="T5" fmla="*/ 349 h 362"/>
                  <a:gd name="T6" fmla="*/ 75 w 133"/>
                  <a:gd name="T7" fmla="*/ 362 h 362"/>
                  <a:gd name="T8" fmla="*/ 25 w 133"/>
                  <a:gd name="T9" fmla="*/ 362 h 362"/>
                  <a:gd name="T10" fmla="*/ 22 w 133"/>
                  <a:gd name="T11" fmla="*/ 337 h 362"/>
                  <a:gd name="T12" fmla="*/ 5 w 133"/>
                  <a:gd name="T13" fmla="*/ 303 h 362"/>
                  <a:gd name="T14" fmla="*/ 26 w 133"/>
                  <a:gd name="T15" fmla="*/ 256 h 362"/>
                  <a:gd name="T16" fmla="*/ 26 w 133"/>
                  <a:gd name="T17" fmla="*/ 225 h 362"/>
                  <a:gd name="T18" fmla="*/ 12 w 133"/>
                  <a:gd name="T19" fmla="*/ 207 h 362"/>
                  <a:gd name="T20" fmla="*/ 18 w 133"/>
                  <a:gd name="T21" fmla="*/ 158 h 362"/>
                  <a:gd name="T22" fmla="*/ 35 w 133"/>
                  <a:gd name="T23" fmla="*/ 127 h 362"/>
                  <a:gd name="T24" fmla="*/ 25 w 133"/>
                  <a:gd name="T25" fmla="*/ 70 h 362"/>
                  <a:gd name="T26" fmla="*/ 37 w 133"/>
                  <a:gd name="T27" fmla="*/ 20 h 362"/>
                  <a:gd name="T28" fmla="*/ 43 w 133"/>
                  <a:gd name="T29" fmla="*/ 17 h 362"/>
                  <a:gd name="T30" fmla="*/ 111 w 133"/>
                  <a:gd name="T31" fmla="*/ 68 h 362"/>
                  <a:gd name="T32" fmla="*/ 108 w 133"/>
                  <a:gd name="T33" fmla="*/ 101 h 362"/>
                  <a:gd name="T34" fmla="*/ 133 w 133"/>
                  <a:gd name="T35" fmla="*/ 166 h 362"/>
                  <a:gd name="T36" fmla="*/ 114 w 133"/>
                  <a:gd name="T37" fmla="*/ 2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3" h="362">
                    <a:moveTo>
                      <a:pt x="114" y="245"/>
                    </a:moveTo>
                    <a:cubicBezTo>
                      <a:pt x="118" y="263"/>
                      <a:pt x="126" y="283"/>
                      <a:pt x="122" y="302"/>
                    </a:cubicBezTo>
                    <a:cubicBezTo>
                      <a:pt x="118" y="321"/>
                      <a:pt x="105" y="339"/>
                      <a:pt x="88" y="349"/>
                    </a:cubicBezTo>
                    <a:cubicBezTo>
                      <a:pt x="84" y="351"/>
                      <a:pt x="79" y="356"/>
                      <a:pt x="75" y="362"/>
                    </a:cubicBezTo>
                    <a:cubicBezTo>
                      <a:pt x="25" y="362"/>
                      <a:pt x="25" y="362"/>
                      <a:pt x="25" y="362"/>
                    </a:cubicBezTo>
                    <a:cubicBezTo>
                      <a:pt x="25" y="355"/>
                      <a:pt x="23" y="339"/>
                      <a:pt x="22" y="337"/>
                    </a:cubicBezTo>
                    <a:cubicBezTo>
                      <a:pt x="18" y="325"/>
                      <a:pt x="8" y="315"/>
                      <a:pt x="5" y="303"/>
                    </a:cubicBezTo>
                    <a:cubicBezTo>
                      <a:pt x="0" y="282"/>
                      <a:pt x="14" y="270"/>
                      <a:pt x="26" y="256"/>
                    </a:cubicBezTo>
                    <a:cubicBezTo>
                      <a:pt x="34" y="246"/>
                      <a:pt x="33" y="235"/>
                      <a:pt x="26" y="225"/>
                    </a:cubicBezTo>
                    <a:cubicBezTo>
                      <a:pt x="21" y="219"/>
                      <a:pt x="16" y="214"/>
                      <a:pt x="12" y="207"/>
                    </a:cubicBezTo>
                    <a:cubicBezTo>
                      <a:pt x="3" y="191"/>
                      <a:pt x="9" y="173"/>
                      <a:pt x="18" y="158"/>
                    </a:cubicBezTo>
                    <a:cubicBezTo>
                      <a:pt x="24" y="148"/>
                      <a:pt x="31" y="138"/>
                      <a:pt x="35" y="127"/>
                    </a:cubicBezTo>
                    <a:cubicBezTo>
                      <a:pt x="41" y="106"/>
                      <a:pt x="32" y="89"/>
                      <a:pt x="25" y="70"/>
                    </a:cubicBezTo>
                    <a:cubicBezTo>
                      <a:pt x="19" y="51"/>
                      <a:pt x="19" y="33"/>
                      <a:pt x="37" y="20"/>
                    </a:cubicBezTo>
                    <a:cubicBezTo>
                      <a:pt x="39" y="19"/>
                      <a:pt x="40" y="18"/>
                      <a:pt x="43" y="17"/>
                    </a:cubicBezTo>
                    <a:cubicBezTo>
                      <a:pt x="76" y="0"/>
                      <a:pt x="112" y="35"/>
                      <a:pt x="111" y="68"/>
                    </a:cubicBezTo>
                    <a:cubicBezTo>
                      <a:pt x="111" y="79"/>
                      <a:pt x="108" y="90"/>
                      <a:pt x="108" y="101"/>
                    </a:cubicBezTo>
                    <a:cubicBezTo>
                      <a:pt x="108" y="127"/>
                      <a:pt x="132" y="141"/>
                      <a:pt x="133" y="166"/>
                    </a:cubicBezTo>
                    <a:cubicBezTo>
                      <a:pt x="133" y="194"/>
                      <a:pt x="109" y="216"/>
                      <a:pt x="114" y="245"/>
                    </a:cubicBezTo>
                    <a:close/>
                  </a:path>
                </a:pathLst>
              </a:custGeom>
              <a:solidFill>
                <a:srgbClr val="EB62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4" name="íš1idè">
                <a:extLst>
                  <a:ext uri="{FF2B5EF4-FFF2-40B4-BE49-F238E27FC236}">
                    <a16:creationId xmlns:a16="http://schemas.microsoft.com/office/drawing/2014/main" id="{CA49392F-C976-413C-BFF3-50573B7CD834}"/>
                  </a:ext>
                </a:extLst>
              </p:cNvPr>
              <p:cNvSpPr/>
              <p:nvPr/>
            </p:nvSpPr>
            <p:spPr bwMode="auto">
              <a:xfrm>
                <a:off x="3878263" y="4410076"/>
                <a:ext cx="161925" cy="969963"/>
              </a:xfrm>
              <a:custGeom>
                <a:avLst/>
                <a:gdLst>
                  <a:gd name="T0" fmla="*/ 40 w 55"/>
                  <a:gd name="T1" fmla="*/ 268 h 328"/>
                  <a:gd name="T2" fmla="*/ 24 w 55"/>
                  <a:gd name="T3" fmla="*/ 285 h 328"/>
                  <a:gd name="T4" fmla="*/ 21 w 55"/>
                  <a:gd name="T5" fmla="*/ 325 h 328"/>
                  <a:gd name="T6" fmla="*/ 21 w 55"/>
                  <a:gd name="T7" fmla="*/ 328 h 328"/>
                  <a:gd name="T8" fmla="*/ 17 w 55"/>
                  <a:gd name="T9" fmla="*/ 328 h 328"/>
                  <a:gd name="T10" fmla="*/ 17 w 55"/>
                  <a:gd name="T11" fmla="*/ 326 h 328"/>
                  <a:gd name="T12" fmla="*/ 19 w 55"/>
                  <a:gd name="T13" fmla="*/ 307 h 328"/>
                  <a:gd name="T14" fmla="*/ 12 w 55"/>
                  <a:gd name="T15" fmla="*/ 287 h 328"/>
                  <a:gd name="T16" fmla="*/ 1 w 55"/>
                  <a:gd name="T17" fmla="*/ 259 h 328"/>
                  <a:gd name="T18" fmla="*/ 1 w 55"/>
                  <a:gd name="T19" fmla="*/ 259 h 328"/>
                  <a:gd name="T20" fmla="*/ 15 w 55"/>
                  <a:gd name="T21" fmla="*/ 289 h 328"/>
                  <a:gd name="T22" fmla="*/ 19 w 55"/>
                  <a:gd name="T23" fmla="*/ 301 h 328"/>
                  <a:gd name="T24" fmla="*/ 21 w 55"/>
                  <a:gd name="T25" fmla="*/ 288 h 328"/>
                  <a:gd name="T26" fmla="*/ 21 w 55"/>
                  <a:gd name="T27" fmla="*/ 288 h 328"/>
                  <a:gd name="T28" fmla="*/ 30 w 55"/>
                  <a:gd name="T29" fmla="*/ 243 h 328"/>
                  <a:gd name="T30" fmla="*/ 40 w 55"/>
                  <a:gd name="T31" fmla="*/ 215 h 328"/>
                  <a:gd name="T32" fmla="*/ 13 w 55"/>
                  <a:gd name="T33" fmla="*/ 159 h 328"/>
                  <a:gd name="T34" fmla="*/ 14 w 55"/>
                  <a:gd name="T35" fmla="*/ 158 h 328"/>
                  <a:gd name="T36" fmla="*/ 41 w 55"/>
                  <a:gd name="T37" fmla="*/ 212 h 328"/>
                  <a:gd name="T38" fmla="*/ 43 w 55"/>
                  <a:gd name="T39" fmla="*/ 202 h 328"/>
                  <a:gd name="T40" fmla="*/ 39 w 55"/>
                  <a:gd name="T41" fmla="*/ 162 h 328"/>
                  <a:gd name="T42" fmla="*/ 34 w 55"/>
                  <a:gd name="T43" fmla="*/ 145 h 328"/>
                  <a:gd name="T44" fmla="*/ 34 w 55"/>
                  <a:gd name="T45" fmla="*/ 145 h 328"/>
                  <a:gd name="T46" fmla="*/ 34 w 55"/>
                  <a:gd name="T47" fmla="*/ 144 h 328"/>
                  <a:gd name="T48" fmla="*/ 31 w 55"/>
                  <a:gd name="T49" fmla="*/ 129 h 328"/>
                  <a:gd name="T50" fmla="*/ 36 w 55"/>
                  <a:gd name="T51" fmla="*/ 92 h 328"/>
                  <a:gd name="T52" fmla="*/ 41 w 55"/>
                  <a:gd name="T53" fmla="*/ 67 h 328"/>
                  <a:gd name="T54" fmla="*/ 23 w 55"/>
                  <a:gd name="T55" fmla="*/ 32 h 328"/>
                  <a:gd name="T56" fmla="*/ 23 w 55"/>
                  <a:gd name="T57" fmla="*/ 31 h 328"/>
                  <a:gd name="T58" fmla="*/ 42 w 55"/>
                  <a:gd name="T59" fmla="*/ 62 h 328"/>
                  <a:gd name="T60" fmla="*/ 42 w 55"/>
                  <a:gd name="T61" fmla="*/ 45 h 328"/>
                  <a:gd name="T62" fmla="*/ 41 w 55"/>
                  <a:gd name="T63" fmla="*/ 39 h 328"/>
                  <a:gd name="T64" fmla="*/ 41 w 55"/>
                  <a:gd name="T65" fmla="*/ 38 h 328"/>
                  <a:gd name="T66" fmla="*/ 41 w 55"/>
                  <a:gd name="T67" fmla="*/ 37 h 328"/>
                  <a:gd name="T68" fmla="*/ 29 w 55"/>
                  <a:gd name="T69" fmla="*/ 1 h 328"/>
                  <a:gd name="T70" fmla="*/ 29 w 55"/>
                  <a:gd name="T71" fmla="*/ 0 h 328"/>
                  <a:gd name="T72" fmla="*/ 41 w 55"/>
                  <a:gd name="T73" fmla="*/ 33 h 328"/>
                  <a:gd name="T74" fmla="*/ 44 w 55"/>
                  <a:gd name="T75" fmla="*/ 13 h 328"/>
                  <a:gd name="T76" fmla="*/ 44 w 55"/>
                  <a:gd name="T77" fmla="*/ 13 h 328"/>
                  <a:gd name="T78" fmla="*/ 42 w 55"/>
                  <a:gd name="T79" fmla="*/ 36 h 328"/>
                  <a:gd name="T80" fmla="*/ 44 w 55"/>
                  <a:gd name="T81" fmla="*/ 72 h 328"/>
                  <a:gd name="T82" fmla="*/ 34 w 55"/>
                  <a:gd name="T83" fmla="*/ 116 h 328"/>
                  <a:gd name="T84" fmla="*/ 36 w 55"/>
                  <a:gd name="T85" fmla="*/ 138 h 328"/>
                  <a:gd name="T86" fmla="*/ 52 w 55"/>
                  <a:gd name="T87" fmla="*/ 101 h 328"/>
                  <a:gd name="T88" fmla="*/ 53 w 55"/>
                  <a:gd name="T89" fmla="*/ 101 h 328"/>
                  <a:gd name="T90" fmla="*/ 36 w 55"/>
                  <a:gd name="T91" fmla="*/ 141 h 328"/>
                  <a:gd name="T92" fmla="*/ 41 w 55"/>
                  <a:gd name="T93" fmla="*/ 157 h 328"/>
                  <a:gd name="T94" fmla="*/ 47 w 55"/>
                  <a:gd name="T95" fmla="*/ 193 h 328"/>
                  <a:gd name="T96" fmla="*/ 37 w 55"/>
                  <a:gd name="T97" fmla="*/ 233 h 328"/>
                  <a:gd name="T98" fmla="*/ 25 w 55"/>
                  <a:gd name="T99" fmla="*/ 279 h 328"/>
                  <a:gd name="T100" fmla="*/ 25 w 55"/>
                  <a:gd name="T101" fmla="*/ 282 h 328"/>
                  <a:gd name="T102" fmla="*/ 35 w 55"/>
                  <a:gd name="T103" fmla="*/ 270 h 328"/>
                  <a:gd name="T104" fmla="*/ 55 w 55"/>
                  <a:gd name="T105" fmla="*/ 253 h 328"/>
                  <a:gd name="T106" fmla="*/ 55 w 55"/>
                  <a:gd name="T107" fmla="*/ 253 h 328"/>
                  <a:gd name="T108" fmla="*/ 40 w 55"/>
                  <a:gd name="T109" fmla="*/ 268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5" h="328">
                    <a:moveTo>
                      <a:pt x="40" y="268"/>
                    </a:moveTo>
                    <a:cubicBezTo>
                      <a:pt x="33" y="273"/>
                      <a:pt x="28" y="279"/>
                      <a:pt x="24" y="285"/>
                    </a:cubicBezTo>
                    <a:cubicBezTo>
                      <a:pt x="23" y="298"/>
                      <a:pt x="22" y="312"/>
                      <a:pt x="21" y="325"/>
                    </a:cubicBezTo>
                    <a:cubicBezTo>
                      <a:pt x="21" y="326"/>
                      <a:pt x="21" y="327"/>
                      <a:pt x="21" y="328"/>
                    </a:cubicBezTo>
                    <a:cubicBezTo>
                      <a:pt x="17" y="328"/>
                      <a:pt x="17" y="328"/>
                      <a:pt x="17" y="328"/>
                    </a:cubicBezTo>
                    <a:cubicBezTo>
                      <a:pt x="17" y="327"/>
                      <a:pt x="17" y="327"/>
                      <a:pt x="17" y="326"/>
                    </a:cubicBezTo>
                    <a:cubicBezTo>
                      <a:pt x="18" y="319"/>
                      <a:pt x="18" y="313"/>
                      <a:pt x="19" y="307"/>
                    </a:cubicBezTo>
                    <a:cubicBezTo>
                      <a:pt x="18" y="300"/>
                      <a:pt x="14" y="292"/>
                      <a:pt x="12" y="287"/>
                    </a:cubicBezTo>
                    <a:cubicBezTo>
                      <a:pt x="9" y="277"/>
                      <a:pt x="5" y="268"/>
                      <a:pt x="1" y="259"/>
                    </a:cubicBezTo>
                    <a:cubicBezTo>
                      <a:pt x="0" y="259"/>
                      <a:pt x="1" y="258"/>
                      <a:pt x="1" y="259"/>
                    </a:cubicBezTo>
                    <a:cubicBezTo>
                      <a:pt x="7" y="268"/>
                      <a:pt x="11" y="278"/>
                      <a:pt x="15" y="289"/>
                    </a:cubicBezTo>
                    <a:cubicBezTo>
                      <a:pt x="16" y="293"/>
                      <a:pt x="18" y="297"/>
                      <a:pt x="19" y="301"/>
                    </a:cubicBezTo>
                    <a:cubicBezTo>
                      <a:pt x="20" y="297"/>
                      <a:pt x="20" y="293"/>
                      <a:pt x="21" y="288"/>
                    </a:cubicBezTo>
                    <a:cubicBezTo>
                      <a:pt x="21" y="288"/>
                      <a:pt x="21" y="288"/>
                      <a:pt x="21" y="288"/>
                    </a:cubicBezTo>
                    <a:cubicBezTo>
                      <a:pt x="22" y="273"/>
                      <a:pt x="25" y="258"/>
                      <a:pt x="30" y="243"/>
                    </a:cubicBezTo>
                    <a:cubicBezTo>
                      <a:pt x="33" y="234"/>
                      <a:pt x="37" y="225"/>
                      <a:pt x="40" y="215"/>
                    </a:cubicBezTo>
                    <a:cubicBezTo>
                      <a:pt x="34" y="195"/>
                      <a:pt x="25" y="176"/>
                      <a:pt x="13" y="159"/>
                    </a:cubicBezTo>
                    <a:cubicBezTo>
                      <a:pt x="13" y="158"/>
                      <a:pt x="14" y="158"/>
                      <a:pt x="14" y="158"/>
                    </a:cubicBezTo>
                    <a:cubicBezTo>
                      <a:pt x="26" y="175"/>
                      <a:pt x="35" y="193"/>
                      <a:pt x="41" y="212"/>
                    </a:cubicBezTo>
                    <a:cubicBezTo>
                      <a:pt x="41" y="209"/>
                      <a:pt x="42" y="206"/>
                      <a:pt x="43" y="202"/>
                    </a:cubicBezTo>
                    <a:cubicBezTo>
                      <a:pt x="45" y="189"/>
                      <a:pt x="43" y="176"/>
                      <a:pt x="39" y="162"/>
                    </a:cubicBezTo>
                    <a:cubicBezTo>
                      <a:pt x="37" y="157"/>
                      <a:pt x="36" y="151"/>
                      <a:pt x="34" y="145"/>
                    </a:cubicBezTo>
                    <a:cubicBezTo>
                      <a:pt x="34" y="145"/>
                      <a:pt x="34" y="145"/>
                      <a:pt x="34" y="145"/>
                    </a:cubicBezTo>
                    <a:cubicBezTo>
                      <a:pt x="34" y="144"/>
                      <a:pt x="34" y="144"/>
                      <a:pt x="34" y="144"/>
                    </a:cubicBezTo>
                    <a:cubicBezTo>
                      <a:pt x="32" y="139"/>
                      <a:pt x="31" y="134"/>
                      <a:pt x="31" y="129"/>
                    </a:cubicBezTo>
                    <a:cubicBezTo>
                      <a:pt x="30" y="116"/>
                      <a:pt x="33" y="104"/>
                      <a:pt x="36" y="92"/>
                    </a:cubicBezTo>
                    <a:cubicBezTo>
                      <a:pt x="38" y="83"/>
                      <a:pt x="40" y="75"/>
                      <a:pt x="41" y="67"/>
                    </a:cubicBezTo>
                    <a:cubicBezTo>
                      <a:pt x="39" y="53"/>
                      <a:pt x="33" y="41"/>
                      <a:pt x="23" y="32"/>
                    </a:cubicBezTo>
                    <a:cubicBezTo>
                      <a:pt x="22" y="31"/>
                      <a:pt x="23" y="31"/>
                      <a:pt x="23" y="31"/>
                    </a:cubicBezTo>
                    <a:cubicBezTo>
                      <a:pt x="32" y="40"/>
                      <a:pt x="39" y="50"/>
                      <a:pt x="42" y="62"/>
                    </a:cubicBezTo>
                    <a:cubicBezTo>
                      <a:pt x="43" y="56"/>
                      <a:pt x="43" y="51"/>
                      <a:pt x="42" y="45"/>
                    </a:cubicBezTo>
                    <a:cubicBezTo>
                      <a:pt x="42" y="43"/>
                      <a:pt x="41" y="41"/>
                      <a:pt x="41" y="39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41" y="38"/>
                      <a:pt x="41" y="38"/>
                      <a:pt x="41" y="37"/>
                    </a:cubicBezTo>
                    <a:cubicBezTo>
                      <a:pt x="38" y="25"/>
                      <a:pt x="33" y="12"/>
                      <a:pt x="29" y="1"/>
                    </a:cubicBezTo>
                    <a:cubicBezTo>
                      <a:pt x="28" y="0"/>
                      <a:pt x="29" y="0"/>
                      <a:pt x="29" y="0"/>
                    </a:cubicBezTo>
                    <a:cubicBezTo>
                      <a:pt x="34" y="11"/>
                      <a:pt x="39" y="22"/>
                      <a:pt x="41" y="33"/>
                    </a:cubicBezTo>
                    <a:cubicBezTo>
                      <a:pt x="43" y="26"/>
                      <a:pt x="44" y="20"/>
                      <a:pt x="44" y="1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4" y="20"/>
                      <a:pt x="44" y="28"/>
                      <a:pt x="42" y="36"/>
                    </a:cubicBezTo>
                    <a:cubicBezTo>
                      <a:pt x="45" y="47"/>
                      <a:pt x="46" y="59"/>
                      <a:pt x="44" y="72"/>
                    </a:cubicBezTo>
                    <a:cubicBezTo>
                      <a:pt x="41" y="86"/>
                      <a:pt x="35" y="101"/>
                      <a:pt x="34" y="116"/>
                    </a:cubicBezTo>
                    <a:cubicBezTo>
                      <a:pt x="33" y="123"/>
                      <a:pt x="34" y="131"/>
                      <a:pt x="36" y="138"/>
                    </a:cubicBezTo>
                    <a:cubicBezTo>
                      <a:pt x="40" y="125"/>
                      <a:pt x="45" y="113"/>
                      <a:pt x="52" y="101"/>
                    </a:cubicBezTo>
                    <a:cubicBezTo>
                      <a:pt x="52" y="100"/>
                      <a:pt x="53" y="101"/>
                      <a:pt x="53" y="101"/>
                    </a:cubicBezTo>
                    <a:cubicBezTo>
                      <a:pt x="46" y="114"/>
                      <a:pt x="40" y="127"/>
                      <a:pt x="36" y="141"/>
                    </a:cubicBezTo>
                    <a:cubicBezTo>
                      <a:pt x="37" y="147"/>
                      <a:pt x="39" y="152"/>
                      <a:pt x="41" y="157"/>
                    </a:cubicBezTo>
                    <a:cubicBezTo>
                      <a:pt x="45" y="169"/>
                      <a:pt x="48" y="181"/>
                      <a:pt x="47" y="193"/>
                    </a:cubicBezTo>
                    <a:cubicBezTo>
                      <a:pt x="46" y="207"/>
                      <a:pt x="42" y="220"/>
                      <a:pt x="37" y="233"/>
                    </a:cubicBezTo>
                    <a:cubicBezTo>
                      <a:pt x="32" y="248"/>
                      <a:pt x="27" y="263"/>
                      <a:pt x="25" y="279"/>
                    </a:cubicBezTo>
                    <a:cubicBezTo>
                      <a:pt x="25" y="280"/>
                      <a:pt x="25" y="281"/>
                      <a:pt x="25" y="282"/>
                    </a:cubicBezTo>
                    <a:cubicBezTo>
                      <a:pt x="28" y="278"/>
                      <a:pt x="31" y="274"/>
                      <a:pt x="35" y="270"/>
                    </a:cubicBezTo>
                    <a:cubicBezTo>
                      <a:pt x="42" y="264"/>
                      <a:pt x="51" y="261"/>
                      <a:pt x="55" y="253"/>
                    </a:cubicBezTo>
                    <a:cubicBezTo>
                      <a:pt x="55" y="252"/>
                      <a:pt x="55" y="253"/>
                      <a:pt x="55" y="253"/>
                    </a:cubicBezTo>
                    <a:cubicBezTo>
                      <a:pt x="52" y="260"/>
                      <a:pt x="45" y="263"/>
                      <a:pt x="40" y="268"/>
                    </a:cubicBezTo>
                    <a:close/>
                  </a:path>
                </a:pathLst>
              </a:custGeom>
              <a:solidFill>
                <a:srgbClr val="E846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5" name="iş1îḑe">
                <a:extLst>
                  <a:ext uri="{FF2B5EF4-FFF2-40B4-BE49-F238E27FC236}">
                    <a16:creationId xmlns:a16="http://schemas.microsoft.com/office/drawing/2014/main" id="{21B662B8-D6B6-47A3-850A-37FB907187E0}"/>
                  </a:ext>
                </a:extLst>
              </p:cNvPr>
              <p:cNvSpPr/>
              <p:nvPr/>
            </p:nvSpPr>
            <p:spPr bwMode="auto">
              <a:xfrm>
                <a:off x="7572375" y="4516438"/>
                <a:ext cx="401638" cy="863600"/>
              </a:xfrm>
              <a:custGeom>
                <a:avLst/>
                <a:gdLst>
                  <a:gd name="T0" fmla="*/ 29 w 136"/>
                  <a:gd name="T1" fmla="*/ 292 h 292"/>
                  <a:gd name="T2" fmla="*/ 65 w 136"/>
                  <a:gd name="T3" fmla="*/ 292 h 292"/>
                  <a:gd name="T4" fmla="*/ 72 w 136"/>
                  <a:gd name="T5" fmla="*/ 273 h 292"/>
                  <a:gd name="T6" fmla="*/ 92 w 136"/>
                  <a:gd name="T7" fmla="*/ 250 h 292"/>
                  <a:gd name="T8" fmla="*/ 85 w 136"/>
                  <a:gd name="T9" fmla="*/ 209 h 292"/>
                  <a:gd name="T10" fmla="*/ 92 w 136"/>
                  <a:gd name="T11" fmla="*/ 185 h 292"/>
                  <a:gd name="T12" fmla="*/ 106 w 136"/>
                  <a:gd name="T13" fmla="*/ 174 h 292"/>
                  <a:gd name="T14" fmla="*/ 111 w 136"/>
                  <a:gd name="T15" fmla="*/ 134 h 292"/>
                  <a:gd name="T16" fmla="*/ 105 w 136"/>
                  <a:gd name="T17" fmla="*/ 106 h 292"/>
                  <a:gd name="T18" fmla="*/ 124 w 136"/>
                  <a:gd name="T19" fmla="*/ 64 h 292"/>
                  <a:gd name="T20" fmla="*/ 125 w 136"/>
                  <a:gd name="T21" fmla="*/ 23 h 292"/>
                  <a:gd name="T22" fmla="*/ 121 w 136"/>
                  <a:gd name="T23" fmla="*/ 19 h 292"/>
                  <a:gd name="T24" fmla="*/ 57 w 136"/>
                  <a:gd name="T25" fmla="*/ 45 h 292"/>
                  <a:gd name="T26" fmla="*/ 53 w 136"/>
                  <a:gd name="T27" fmla="*/ 72 h 292"/>
                  <a:gd name="T28" fmla="*/ 20 w 136"/>
                  <a:gd name="T29" fmla="*/ 118 h 292"/>
                  <a:gd name="T30" fmla="*/ 19 w 136"/>
                  <a:gd name="T31" fmla="*/ 182 h 292"/>
                  <a:gd name="T32" fmla="*/ 1 w 136"/>
                  <a:gd name="T33" fmla="*/ 226 h 292"/>
                  <a:gd name="T34" fmla="*/ 18 w 136"/>
                  <a:gd name="T35" fmla="*/ 269 h 292"/>
                  <a:gd name="T36" fmla="*/ 29 w 136"/>
                  <a:gd name="T37" fmla="*/ 292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6" h="292">
                    <a:moveTo>
                      <a:pt x="29" y="292"/>
                    </a:moveTo>
                    <a:cubicBezTo>
                      <a:pt x="65" y="292"/>
                      <a:pt x="65" y="292"/>
                      <a:pt x="65" y="292"/>
                    </a:cubicBezTo>
                    <a:cubicBezTo>
                      <a:pt x="66" y="286"/>
                      <a:pt x="71" y="274"/>
                      <a:pt x="72" y="273"/>
                    </a:cubicBezTo>
                    <a:cubicBezTo>
                      <a:pt x="78" y="265"/>
                      <a:pt x="87" y="259"/>
                      <a:pt x="92" y="250"/>
                    </a:cubicBezTo>
                    <a:cubicBezTo>
                      <a:pt x="100" y="234"/>
                      <a:pt x="92" y="223"/>
                      <a:pt x="85" y="209"/>
                    </a:cubicBezTo>
                    <a:cubicBezTo>
                      <a:pt x="81" y="200"/>
                      <a:pt x="84" y="192"/>
                      <a:pt x="92" y="185"/>
                    </a:cubicBezTo>
                    <a:cubicBezTo>
                      <a:pt x="96" y="181"/>
                      <a:pt x="102" y="178"/>
                      <a:pt x="106" y="174"/>
                    </a:cubicBezTo>
                    <a:cubicBezTo>
                      <a:pt x="116" y="163"/>
                      <a:pt x="115" y="148"/>
                      <a:pt x="111" y="134"/>
                    </a:cubicBezTo>
                    <a:cubicBezTo>
                      <a:pt x="109" y="125"/>
                      <a:pt x="105" y="116"/>
                      <a:pt x="105" y="106"/>
                    </a:cubicBezTo>
                    <a:cubicBezTo>
                      <a:pt x="104" y="89"/>
                      <a:pt x="115" y="78"/>
                      <a:pt x="124" y="64"/>
                    </a:cubicBezTo>
                    <a:cubicBezTo>
                      <a:pt x="132" y="51"/>
                      <a:pt x="136" y="37"/>
                      <a:pt x="125" y="23"/>
                    </a:cubicBezTo>
                    <a:cubicBezTo>
                      <a:pt x="124" y="22"/>
                      <a:pt x="122" y="20"/>
                      <a:pt x="121" y="19"/>
                    </a:cubicBezTo>
                    <a:cubicBezTo>
                      <a:pt x="99" y="0"/>
                      <a:pt x="64" y="19"/>
                      <a:pt x="57" y="45"/>
                    </a:cubicBezTo>
                    <a:cubicBezTo>
                      <a:pt x="55" y="54"/>
                      <a:pt x="55" y="63"/>
                      <a:pt x="53" y="72"/>
                    </a:cubicBezTo>
                    <a:cubicBezTo>
                      <a:pt x="48" y="92"/>
                      <a:pt x="26" y="98"/>
                      <a:pt x="20" y="118"/>
                    </a:cubicBezTo>
                    <a:cubicBezTo>
                      <a:pt x="14" y="139"/>
                      <a:pt x="29" y="161"/>
                      <a:pt x="19" y="182"/>
                    </a:cubicBezTo>
                    <a:cubicBezTo>
                      <a:pt x="12" y="196"/>
                      <a:pt x="2" y="210"/>
                      <a:pt x="1" y="226"/>
                    </a:cubicBezTo>
                    <a:cubicBezTo>
                      <a:pt x="0" y="241"/>
                      <a:pt x="7" y="257"/>
                      <a:pt x="18" y="269"/>
                    </a:cubicBezTo>
                    <a:cubicBezTo>
                      <a:pt x="22" y="273"/>
                      <a:pt x="28" y="284"/>
                      <a:pt x="29" y="292"/>
                    </a:cubicBezTo>
                    <a:close/>
                  </a:path>
                </a:pathLst>
              </a:custGeom>
              <a:solidFill>
                <a:srgbClr val="4A64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6" name="ïSḷíďê">
                <a:extLst>
                  <a:ext uri="{FF2B5EF4-FFF2-40B4-BE49-F238E27FC236}">
                    <a16:creationId xmlns:a16="http://schemas.microsoft.com/office/drawing/2014/main" id="{4C9F4E2D-928C-4432-9AD1-97195A6EC08F}"/>
                  </a:ext>
                </a:extLst>
              </p:cNvPr>
              <p:cNvSpPr/>
              <p:nvPr/>
            </p:nvSpPr>
            <p:spPr bwMode="auto">
              <a:xfrm>
                <a:off x="7661275" y="4598988"/>
                <a:ext cx="215900" cy="781050"/>
              </a:xfrm>
              <a:custGeom>
                <a:avLst/>
                <a:gdLst>
                  <a:gd name="T0" fmla="*/ 18 w 73"/>
                  <a:gd name="T1" fmla="*/ 224 h 264"/>
                  <a:gd name="T2" fmla="*/ 12 w 73"/>
                  <a:gd name="T3" fmla="*/ 255 h 264"/>
                  <a:gd name="T4" fmla="*/ 11 w 73"/>
                  <a:gd name="T5" fmla="*/ 264 h 264"/>
                  <a:gd name="T6" fmla="*/ 14 w 73"/>
                  <a:gd name="T7" fmla="*/ 264 h 264"/>
                  <a:gd name="T8" fmla="*/ 15 w 73"/>
                  <a:gd name="T9" fmla="*/ 257 h 264"/>
                  <a:gd name="T10" fmla="*/ 18 w 73"/>
                  <a:gd name="T11" fmla="*/ 242 h 264"/>
                  <a:gd name="T12" fmla="*/ 27 w 73"/>
                  <a:gd name="T13" fmla="*/ 228 h 264"/>
                  <a:gd name="T14" fmla="*/ 42 w 73"/>
                  <a:gd name="T15" fmla="*/ 208 h 264"/>
                  <a:gd name="T16" fmla="*/ 41 w 73"/>
                  <a:gd name="T17" fmla="*/ 208 h 264"/>
                  <a:gd name="T18" fmla="*/ 25 w 73"/>
                  <a:gd name="T19" fmla="*/ 229 h 264"/>
                  <a:gd name="T20" fmla="*/ 19 w 73"/>
                  <a:gd name="T21" fmla="*/ 237 h 264"/>
                  <a:gd name="T22" fmla="*/ 20 w 73"/>
                  <a:gd name="T23" fmla="*/ 227 h 264"/>
                  <a:gd name="T24" fmla="*/ 20 w 73"/>
                  <a:gd name="T25" fmla="*/ 227 h 264"/>
                  <a:gd name="T26" fmla="*/ 22 w 73"/>
                  <a:gd name="T27" fmla="*/ 190 h 264"/>
                  <a:gd name="T28" fmla="*/ 20 w 73"/>
                  <a:gd name="T29" fmla="*/ 166 h 264"/>
                  <a:gd name="T30" fmla="*/ 52 w 73"/>
                  <a:gd name="T31" fmla="*/ 128 h 264"/>
                  <a:gd name="T32" fmla="*/ 52 w 73"/>
                  <a:gd name="T33" fmla="*/ 127 h 264"/>
                  <a:gd name="T34" fmla="*/ 20 w 73"/>
                  <a:gd name="T35" fmla="*/ 164 h 264"/>
                  <a:gd name="T36" fmla="*/ 20 w 73"/>
                  <a:gd name="T37" fmla="*/ 156 h 264"/>
                  <a:gd name="T38" fmla="*/ 31 w 73"/>
                  <a:gd name="T39" fmla="*/ 125 h 264"/>
                  <a:gd name="T40" fmla="*/ 39 w 73"/>
                  <a:gd name="T41" fmla="*/ 113 h 264"/>
                  <a:gd name="T42" fmla="*/ 39 w 73"/>
                  <a:gd name="T43" fmla="*/ 112 h 264"/>
                  <a:gd name="T44" fmla="*/ 39 w 73"/>
                  <a:gd name="T45" fmla="*/ 112 h 264"/>
                  <a:gd name="T46" fmla="*/ 45 w 73"/>
                  <a:gd name="T47" fmla="*/ 101 h 264"/>
                  <a:gd name="T48" fmla="*/ 48 w 73"/>
                  <a:gd name="T49" fmla="*/ 71 h 264"/>
                  <a:gd name="T50" fmla="*/ 49 w 73"/>
                  <a:gd name="T51" fmla="*/ 50 h 264"/>
                  <a:gd name="T52" fmla="*/ 71 w 73"/>
                  <a:gd name="T53" fmla="*/ 27 h 264"/>
                  <a:gd name="T54" fmla="*/ 70 w 73"/>
                  <a:gd name="T55" fmla="*/ 26 h 264"/>
                  <a:gd name="T56" fmla="*/ 50 w 73"/>
                  <a:gd name="T57" fmla="*/ 46 h 264"/>
                  <a:gd name="T58" fmla="*/ 53 w 73"/>
                  <a:gd name="T59" fmla="*/ 33 h 264"/>
                  <a:gd name="T60" fmla="*/ 55 w 73"/>
                  <a:gd name="T61" fmla="*/ 28 h 264"/>
                  <a:gd name="T62" fmla="*/ 56 w 73"/>
                  <a:gd name="T63" fmla="*/ 28 h 264"/>
                  <a:gd name="T64" fmla="*/ 56 w 73"/>
                  <a:gd name="T65" fmla="*/ 28 h 264"/>
                  <a:gd name="T66" fmla="*/ 73 w 73"/>
                  <a:gd name="T67" fmla="*/ 1 h 264"/>
                  <a:gd name="T68" fmla="*/ 72 w 73"/>
                  <a:gd name="T69" fmla="*/ 1 h 264"/>
                  <a:gd name="T70" fmla="*/ 56 w 73"/>
                  <a:gd name="T71" fmla="*/ 24 h 264"/>
                  <a:gd name="T72" fmla="*/ 58 w 73"/>
                  <a:gd name="T73" fmla="*/ 8 h 264"/>
                  <a:gd name="T74" fmla="*/ 58 w 73"/>
                  <a:gd name="T75" fmla="*/ 8 h 264"/>
                  <a:gd name="T76" fmla="*/ 55 w 73"/>
                  <a:gd name="T77" fmla="*/ 26 h 264"/>
                  <a:gd name="T78" fmla="*/ 46 w 73"/>
                  <a:gd name="T79" fmla="*/ 54 h 264"/>
                  <a:gd name="T80" fmla="*/ 45 w 73"/>
                  <a:gd name="T81" fmla="*/ 90 h 264"/>
                  <a:gd name="T82" fmla="*/ 39 w 73"/>
                  <a:gd name="T83" fmla="*/ 107 h 264"/>
                  <a:gd name="T84" fmla="*/ 34 w 73"/>
                  <a:gd name="T85" fmla="*/ 75 h 264"/>
                  <a:gd name="T86" fmla="*/ 33 w 73"/>
                  <a:gd name="T87" fmla="*/ 75 h 264"/>
                  <a:gd name="T88" fmla="*/ 38 w 73"/>
                  <a:gd name="T89" fmla="*/ 109 h 264"/>
                  <a:gd name="T90" fmla="*/ 31 w 73"/>
                  <a:gd name="T91" fmla="*/ 121 h 264"/>
                  <a:gd name="T92" fmla="*/ 19 w 73"/>
                  <a:gd name="T93" fmla="*/ 148 h 264"/>
                  <a:gd name="T94" fmla="*/ 18 w 73"/>
                  <a:gd name="T95" fmla="*/ 181 h 264"/>
                  <a:gd name="T96" fmla="*/ 19 w 73"/>
                  <a:gd name="T97" fmla="*/ 219 h 264"/>
                  <a:gd name="T98" fmla="*/ 18 w 73"/>
                  <a:gd name="T99" fmla="*/ 221 h 264"/>
                  <a:gd name="T100" fmla="*/ 13 w 73"/>
                  <a:gd name="T101" fmla="*/ 210 h 264"/>
                  <a:gd name="T102" fmla="*/ 1 w 73"/>
                  <a:gd name="T103" fmla="*/ 192 h 264"/>
                  <a:gd name="T104" fmla="*/ 0 w 73"/>
                  <a:gd name="T105" fmla="*/ 193 h 264"/>
                  <a:gd name="T106" fmla="*/ 10 w 73"/>
                  <a:gd name="T107" fmla="*/ 207 h 264"/>
                  <a:gd name="T108" fmla="*/ 18 w 73"/>
                  <a:gd name="T109" fmla="*/ 224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3" h="264">
                    <a:moveTo>
                      <a:pt x="18" y="224"/>
                    </a:moveTo>
                    <a:cubicBezTo>
                      <a:pt x="16" y="235"/>
                      <a:pt x="14" y="245"/>
                      <a:pt x="12" y="255"/>
                    </a:cubicBezTo>
                    <a:cubicBezTo>
                      <a:pt x="12" y="258"/>
                      <a:pt x="11" y="261"/>
                      <a:pt x="11" y="264"/>
                    </a:cubicBezTo>
                    <a:cubicBezTo>
                      <a:pt x="14" y="264"/>
                      <a:pt x="14" y="264"/>
                      <a:pt x="14" y="264"/>
                    </a:cubicBezTo>
                    <a:cubicBezTo>
                      <a:pt x="15" y="262"/>
                      <a:pt x="15" y="259"/>
                      <a:pt x="15" y="257"/>
                    </a:cubicBezTo>
                    <a:cubicBezTo>
                      <a:pt x="16" y="252"/>
                      <a:pt x="17" y="247"/>
                      <a:pt x="18" y="242"/>
                    </a:cubicBezTo>
                    <a:cubicBezTo>
                      <a:pt x="20" y="237"/>
                      <a:pt x="24" y="231"/>
                      <a:pt x="27" y="228"/>
                    </a:cubicBezTo>
                    <a:cubicBezTo>
                      <a:pt x="31" y="221"/>
                      <a:pt x="36" y="215"/>
                      <a:pt x="42" y="208"/>
                    </a:cubicBezTo>
                    <a:cubicBezTo>
                      <a:pt x="42" y="208"/>
                      <a:pt x="41" y="208"/>
                      <a:pt x="41" y="208"/>
                    </a:cubicBezTo>
                    <a:cubicBezTo>
                      <a:pt x="35" y="215"/>
                      <a:pt x="30" y="221"/>
                      <a:pt x="25" y="229"/>
                    </a:cubicBezTo>
                    <a:cubicBezTo>
                      <a:pt x="23" y="231"/>
                      <a:pt x="21" y="234"/>
                      <a:pt x="19" y="237"/>
                    </a:cubicBezTo>
                    <a:cubicBezTo>
                      <a:pt x="19" y="234"/>
                      <a:pt x="20" y="231"/>
                      <a:pt x="20" y="227"/>
                    </a:cubicBezTo>
                    <a:cubicBezTo>
                      <a:pt x="20" y="227"/>
                      <a:pt x="20" y="227"/>
                      <a:pt x="20" y="227"/>
                    </a:cubicBezTo>
                    <a:cubicBezTo>
                      <a:pt x="22" y="215"/>
                      <a:pt x="23" y="202"/>
                      <a:pt x="22" y="190"/>
                    </a:cubicBezTo>
                    <a:cubicBezTo>
                      <a:pt x="21" y="182"/>
                      <a:pt x="20" y="174"/>
                      <a:pt x="20" y="166"/>
                    </a:cubicBezTo>
                    <a:cubicBezTo>
                      <a:pt x="29" y="152"/>
                      <a:pt x="40" y="139"/>
                      <a:pt x="52" y="128"/>
                    </a:cubicBezTo>
                    <a:cubicBezTo>
                      <a:pt x="53" y="127"/>
                      <a:pt x="52" y="127"/>
                      <a:pt x="52" y="127"/>
                    </a:cubicBezTo>
                    <a:cubicBezTo>
                      <a:pt x="39" y="138"/>
                      <a:pt x="29" y="150"/>
                      <a:pt x="20" y="164"/>
                    </a:cubicBezTo>
                    <a:cubicBezTo>
                      <a:pt x="20" y="161"/>
                      <a:pt x="20" y="158"/>
                      <a:pt x="20" y="156"/>
                    </a:cubicBezTo>
                    <a:cubicBezTo>
                      <a:pt x="21" y="145"/>
                      <a:pt x="26" y="135"/>
                      <a:pt x="31" y="125"/>
                    </a:cubicBezTo>
                    <a:cubicBezTo>
                      <a:pt x="34" y="121"/>
                      <a:pt x="37" y="117"/>
                      <a:pt x="39" y="113"/>
                    </a:cubicBezTo>
                    <a:cubicBezTo>
                      <a:pt x="39" y="113"/>
                      <a:pt x="39" y="113"/>
                      <a:pt x="39" y="112"/>
                    </a:cubicBezTo>
                    <a:cubicBezTo>
                      <a:pt x="39" y="112"/>
                      <a:pt x="39" y="112"/>
                      <a:pt x="39" y="112"/>
                    </a:cubicBezTo>
                    <a:cubicBezTo>
                      <a:pt x="41" y="109"/>
                      <a:pt x="43" y="105"/>
                      <a:pt x="45" y="101"/>
                    </a:cubicBezTo>
                    <a:cubicBezTo>
                      <a:pt x="48" y="91"/>
                      <a:pt x="48" y="81"/>
                      <a:pt x="48" y="71"/>
                    </a:cubicBezTo>
                    <a:cubicBezTo>
                      <a:pt x="48" y="64"/>
                      <a:pt x="48" y="57"/>
                      <a:pt x="49" y="50"/>
                    </a:cubicBezTo>
                    <a:cubicBezTo>
                      <a:pt x="54" y="40"/>
                      <a:pt x="61" y="32"/>
                      <a:pt x="71" y="27"/>
                    </a:cubicBezTo>
                    <a:cubicBezTo>
                      <a:pt x="71" y="27"/>
                      <a:pt x="71" y="26"/>
                      <a:pt x="70" y="26"/>
                    </a:cubicBezTo>
                    <a:cubicBezTo>
                      <a:pt x="62" y="31"/>
                      <a:pt x="54" y="38"/>
                      <a:pt x="50" y="46"/>
                    </a:cubicBezTo>
                    <a:cubicBezTo>
                      <a:pt x="50" y="42"/>
                      <a:pt x="51" y="37"/>
                      <a:pt x="53" y="33"/>
                    </a:cubicBezTo>
                    <a:cubicBezTo>
                      <a:pt x="54" y="31"/>
                      <a:pt x="54" y="30"/>
                      <a:pt x="55" y="28"/>
                    </a:cubicBezTo>
                    <a:cubicBezTo>
                      <a:pt x="55" y="28"/>
                      <a:pt x="56" y="28"/>
                      <a:pt x="56" y="28"/>
                    </a:cubicBezTo>
                    <a:cubicBezTo>
                      <a:pt x="56" y="28"/>
                      <a:pt x="56" y="28"/>
                      <a:pt x="56" y="28"/>
                    </a:cubicBezTo>
                    <a:cubicBezTo>
                      <a:pt x="60" y="18"/>
                      <a:pt x="66" y="10"/>
                      <a:pt x="73" y="1"/>
                    </a:cubicBezTo>
                    <a:cubicBezTo>
                      <a:pt x="73" y="1"/>
                      <a:pt x="72" y="0"/>
                      <a:pt x="72" y="1"/>
                    </a:cubicBezTo>
                    <a:cubicBezTo>
                      <a:pt x="66" y="8"/>
                      <a:pt x="60" y="16"/>
                      <a:pt x="56" y="24"/>
                    </a:cubicBezTo>
                    <a:cubicBezTo>
                      <a:pt x="56" y="18"/>
                      <a:pt x="57" y="13"/>
                      <a:pt x="58" y="8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6" y="14"/>
                      <a:pt x="55" y="20"/>
                      <a:pt x="55" y="26"/>
                    </a:cubicBezTo>
                    <a:cubicBezTo>
                      <a:pt x="50" y="34"/>
                      <a:pt x="47" y="43"/>
                      <a:pt x="46" y="54"/>
                    </a:cubicBezTo>
                    <a:cubicBezTo>
                      <a:pt x="46" y="66"/>
                      <a:pt x="47" y="78"/>
                      <a:pt x="45" y="90"/>
                    </a:cubicBezTo>
                    <a:cubicBezTo>
                      <a:pt x="44" y="96"/>
                      <a:pt x="42" y="102"/>
                      <a:pt x="39" y="107"/>
                    </a:cubicBezTo>
                    <a:cubicBezTo>
                      <a:pt x="39" y="96"/>
                      <a:pt x="37" y="85"/>
                      <a:pt x="34" y="75"/>
                    </a:cubicBezTo>
                    <a:cubicBezTo>
                      <a:pt x="34" y="74"/>
                      <a:pt x="33" y="74"/>
                      <a:pt x="33" y="75"/>
                    </a:cubicBezTo>
                    <a:cubicBezTo>
                      <a:pt x="36" y="86"/>
                      <a:pt x="38" y="98"/>
                      <a:pt x="38" y="109"/>
                    </a:cubicBezTo>
                    <a:cubicBezTo>
                      <a:pt x="36" y="113"/>
                      <a:pt x="34" y="117"/>
                      <a:pt x="31" y="121"/>
                    </a:cubicBezTo>
                    <a:cubicBezTo>
                      <a:pt x="26" y="129"/>
                      <a:pt x="21" y="138"/>
                      <a:pt x="19" y="148"/>
                    </a:cubicBezTo>
                    <a:cubicBezTo>
                      <a:pt x="17" y="159"/>
                      <a:pt x="18" y="170"/>
                      <a:pt x="18" y="181"/>
                    </a:cubicBezTo>
                    <a:cubicBezTo>
                      <a:pt x="20" y="194"/>
                      <a:pt x="20" y="206"/>
                      <a:pt x="19" y="219"/>
                    </a:cubicBezTo>
                    <a:cubicBezTo>
                      <a:pt x="19" y="220"/>
                      <a:pt x="18" y="220"/>
                      <a:pt x="18" y="221"/>
                    </a:cubicBezTo>
                    <a:cubicBezTo>
                      <a:pt x="17" y="217"/>
                      <a:pt x="15" y="214"/>
                      <a:pt x="13" y="210"/>
                    </a:cubicBezTo>
                    <a:cubicBezTo>
                      <a:pt x="9" y="204"/>
                      <a:pt x="3" y="200"/>
                      <a:pt x="1" y="192"/>
                    </a:cubicBezTo>
                    <a:cubicBezTo>
                      <a:pt x="1" y="192"/>
                      <a:pt x="0" y="192"/>
                      <a:pt x="0" y="193"/>
                    </a:cubicBezTo>
                    <a:cubicBezTo>
                      <a:pt x="2" y="199"/>
                      <a:pt x="6" y="203"/>
                      <a:pt x="10" y="207"/>
                    </a:cubicBezTo>
                    <a:cubicBezTo>
                      <a:pt x="13" y="212"/>
                      <a:pt x="16" y="218"/>
                      <a:pt x="18" y="224"/>
                    </a:cubicBezTo>
                    <a:close/>
                  </a:path>
                </a:pathLst>
              </a:custGeom>
              <a:solidFill>
                <a:srgbClr val="2344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" name="ïṩḻíḋe">
                <a:extLst>
                  <a:ext uri="{FF2B5EF4-FFF2-40B4-BE49-F238E27FC236}">
                    <a16:creationId xmlns:a16="http://schemas.microsoft.com/office/drawing/2014/main" id="{59B216AC-120E-46F4-8EEE-06470CDA1739}"/>
                  </a:ext>
                </a:extLst>
              </p:cNvPr>
              <p:cNvSpPr/>
              <p:nvPr/>
            </p:nvSpPr>
            <p:spPr bwMode="auto">
              <a:xfrm>
                <a:off x="7470775" y="4725988"/>
                <a:ext cx="239713" cy="654050"/>
              </a:xfrm>
              <a:custGeom>
                <a:avLst/>
                <a:gdLst>
                  <a:gd name="T0" fmla="*/ 12 w 81"/>
                  <a:gd name="T1" fmla="*/ 149 h 221"/>
                  <a:gd name="T2" fmla="*/ 7 w 81"/>
                  <a:gd name="T3" fmla="*/ 184 h 221"/>
                  <a:gd name="T4" fmla="*/ 27 w 81"/>
                  <a:gd name="T5" fmla="*/ 213 h 221"/>
                  <a:gd name="T6" fmla="*/ 36 w 81"/>
                  <a:gd name="T7" fmla="*/ 221 h 221"/>
                  <a:gd name="T8" fmla="*/ 66 w 81"/>
                  <a:gd name="T9" fmla="*/ 221 h 221"/>
                  <a:gd name="T10" fmla="*/ 68 w 81"/>
                  <a:gd name="T11" fmla="*/ 206 h 221"/>
                  <a:gd name="T12" fmla="*/ 78 w 81"/>
                  <a:gd name="T13" fmla="*/ 185 h 221"/>
                  <a:gd name="T14" fmla="*/ 66 w 81"/>
                  <a:gd name="T15" fmla="*/ 156 h 221"/>
                  <a:gd name="T16" fmla="*/ 66 w 81"/>
                  <a:gd name="T17" fmla="*/ 137 h 221"/>
                  <a:gd name="T18" fmla="*/ 74 w 81"/>
                  <a:gd name="T19" fmla="*/ 126 h 221"/>
                  <a:gd name="T20" fmla="*/ 70 w 81"/>
                  <a:gd name="T21" fmla="*/ 96 h 221"/>
                  <a:gd name="T22" fmla="*/ 60 w 81"/>
                  <a:gd name="T23" fmla="*/ 77 h 221"/>
                  <a:gd name="T24" fmla="*/ 66 w 81"/>
                  <a:gd name="T25" fmla="*/ 42 h 221"/>
                  <a:gd name="T26" fmla="*/ 59 w 81"/>
                  <a:gd name="T27" fmla="*/ 12 h 221"/>
                  <a:gd name="T28" fmla="*/ 56 w 81"/>
                  <a:gd name="T29" fmla="*/ 10 h 221"/>
                  <a:gd name="T30" fmla="*/ 14 w 81"/>
                  <a:gd name="T31" fmla="*/ 41 h 221"/>
                  <a:gd name="T32" fmla="*/ 15 w 81"/>
                  <a:gd name="T33" fmla="*/ 61 h 221"/>
                  <a:gd name="T34" fmla="*/ 0 w 81"/>
                  <a:gd name="T35" fmla="*/ 101 h 221"/>
                  <a:gd name="T36" fmla="*/ 12 w 81"/>
                  <a:gd name="T37" fmla="*/ 149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1" h="221">
                    <a:moveTo>
                      <a:pt x="12" y="149"/>
                    </a:moveTo>
                    <a:cubicBezTo>
                      <a:pt x="9" y="161"/>
                      <a:pt x="5" y="173"/>
                      <a:pt x="7" y="184"/>
                    </a:cubicBezTo>
                    <a:cubicBezTo>
                      <a:pt x="9" y="196"/>
                      <a:pt x="17" y="207"/>
                      <a:pt x="27" y="213"/>
                    </a:cubicBezTo>
                    <a:cubicBezTo>
                      <a:pt x="30" y="214"/>
                      <a:pt x="33" y="218"/>
                      <a:pt x="36" y="221"/>
                    </a:cubicBezTo>
                    <a:cubicBezTo>
                      <a:pt x="66" y="221"/>
                      <a:pt x="66" y="221"/>
                      <a:pt x="66" y="221"/>
                    </a:cubicBezTo>
                    <a:cubicBezTo>
                      <a:pt x="66" y="217"/>
                      <a:pt x="68" y="207"/>
                      <a:pt x="68" y="206"/>
                    </a:cubicBezTo>
                    <a:cubicBezTo>
                      <a:pt x="71" y="198"/>
                      <a:pt x="76" y="192"/>
                      <a:pt x="78" y="185"/>
                    </a:cubicBezTo>
                    <a:cubicBezTo>
                      <a:pt x="81" y="172"/>
                      <a:pt x="73" y="165"/>
                      <a:pt x="66" y="156"/>
                    </a:cubicBezTo>
                    <a:cubicBezTo>
                      <a:pt x="61" y="150"/>
                      <a:pt x="62" y="144"/>
                      <a:pt x="66" y="137"/>
                    </a:cubicBezTo>
                    <a:cubicBezTo>
                      <a:pt x="68" y="134"/>
                      <a:pt x="72" y="130"/>
                      <a:pt x="74" y="126"/>
                    </a:cubicBezTo>
                    <a:cubicBezTo>
                      <a:pt x="79" y="116"/>
                      <a:pt x="76" y="106"/>
                      <a:pt x="70" y="96"/>
                    </a:cubicBezTo>
                    <a:cubicBezTo>
                      <a:pt x="67" y="90"/>
                      <a:pt x="62" y="84"/>
                      <a:pt x="60" y="77"/>
                    </a:cubicBezTo>
                    <a:cubicBezTo>
                      <a:pt x="56" y="65"/>
                      <a:pt x="62" y="54"/>
                      <a:pt x="66" y="42"/>
                    </a:cubicBezTo>
                    <a:cubicBezTo>
                      <a:pt x="70" y="31"/>
                      <a:pt x="70" y="20"/>
                      <a:pt x="59" y="12"/>
                    </a:cubicBezTo>
                    <a:cubicBezTo>
                      <a:pt x="58" y="11"/>
                      <a:pt x="57" y="10"/>
                      <a:pt x="56" y="10"/>
                    </a:cubicBezTo>
                    <a:cubicBezTo>
                      <a:pt x="35" y="0"/>
                      <a:pt x="13" y="21"/>
                      <a:pt x="14" y="41"/>
                    </a:cubicBezTo>
                    <a:cubicBezTo>
                      <a:pt x="14" y="48"/>
                      <a:pt x="15" y="55"/>
                      <a:pt x="15" y="61"/>
                    </a:cubicBezTo>
                    <a:cubicBezTo>
                      <a:pt x="16" y="77"/>
                      <a:pt x="1" y="86"/>
                      <a:pt x="0" y="101"/>
                    </a:cubicBezTo>
                    <a:cubicBezTo>
                      <a:pt x="0" y="118"/>
                      <a:pt x="15" y="132"/>
                      <a:pt x="12" y="149"/>
                    </a:cubicBezTo>
                    <a:close/>
                  </a:path>
                </a:pathLst>
              </a:custGeom>
              <a:solidFill>
                <a:srgbClr val="EB62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ïṧ1iḋé">
                <a:extLst>
                  <a:ext uri="{FF2B5EF4-FFF2-40B4-BE49-F238E27FC236}">
                    <a16:creationId xmlns:a16="http://schemas.microsoft.com/office/drawing/2014/main" id="{A878E3A8-8DD0-423A-8D1D-EC718982B7D1}"/>
                  </a:ext>
                </a:extLst>
              </p:cNvPr>
              <p:cNvSpPr/>
              <p:nvPr/>
            </p:nvSpPr>
            <p:spPr bwMode="auto">
              <a:xfrm>
                <a:off x="7551738" y="4784726"/>
                <a:ext cx="100013" cy="595313"/>
              </a:xfrm>
              <a:custGeom>
                <a:avLst/>
                <a:gdLst>
                  <a:gd name="T0" fmla="*/ 10 w 34"/>
                  <a:gd name="T1" fmla="*/ 164 h 201"/>
                  <a:gd name="T2" fmla="*/ 19 w 34"/>
                  <a:gd name="T3" fmla="*/ 175 h 201"/>
                  <a:gd name="T4" fmla="*/ 21 w 34"/>
                  <a:gd name="T5" fmla="*/ 199 h 201"/>
                  <a:gd name="T6" fmla="*/ 22 w 34"/>
                  <a:gd name="T7" fmla="*/ 201 h 201"/>
                  <a:gd name="T8" fmla="*/ 24 w 34"/>
                  <a:gd name="T9" fmla="*/ 201 h 201"/>
                  <a:gd name="T10" fmla="*/ 24 w 34"/>
                  <a:gd name="T11" fmla="*/ 200 h 201"/>
                  <a:gd name="T12" fmla="*/ 23 w 34"/>
                  <a:gd name="T13" fmla="*/ 188 h 201"/>
                  <a:gd name="T14" fmla="*/ 27 w 34"/>
                  <a:gd name="T15" fmla="*/ 176 h 201"/>
                  <a:gd name="T16" fmla="*/ 34 w 34"/>
                  <a:gd name="T17" fmla="*/ 159 h 201"/>
                  <a:gd name="T18" fmla="*/ 33 w 34"/>
                  <a:gd name="T19" fmla="*/ 159 h 201"/>
                  <a:gd name="T20" fmla="*/ 25 w 34"/>
                  <a:gd name="T21" fmla="*/ 177 h 201"/>
                  <a:gd name="T22" fmla="*/ 23 w 34"/>
                  <a:gd name="T23" fmla="*/ 185 h 201"/>
                  <a:gd name="T24" fmla="*/ 22 w 34"/>
                  <a:gd name="T25" fmla="*/ 177 h 201"/>
                  <a:gd name="T26" fmla="*/ 22 w 34"/>
                  <a:gd name="T27" fmla="*/ 177 h 201"/>
                  <a:gd name="T28" fmla="*/ 16 w 34"/>
                  <a:gd name="T29" fmla="*/ 149 h 201"/>
                  <a:gd name="T30" fmla="*/ 10 w 34"/>
                  <a:gd name="T31" fmla="*/ 132 h 201"/>
                  <a:gd name="T32" fmla="*/ 26 w 34"/>
                  <a:gd name="T33" fmla="*/ 98 h 201"/>
                  <a:gd name="T34" fmla="*/ 26 w 34"/>
                  <a:gd name="T35" fmla="*/ 97 h 201"/>
                  <a:gd name="T36" fmla="*/ 9 w 34"/>
                  <a:gd name="T37" fmla="*/ 130 h 201"/>
                  <a:gd name="T38" fmla="*/ 8 w 34"/>
                  <a:gd name="T39" fmla="*/ 124 h 201"/>
                  <a:gd name="T40" fmla="*/ 10 w 34"/>
                  <a:gd name="T41" fmla="*/ 100 h 201"/>
                  <a:gd name="T42" fmla="*/ 14 w 34"/>
                  <a:gd name="T43" fmla="*/ 89 h 201"/>
                  <a:gd name="T44" fmla="*/ 14 w 34"/>
                  <a:gd name="T45" fmla="*/ 89 h 201"/>
                  <a:gd name="T46" fmla="*/ 14 w 34"/>
                  <a:gd name="T47" fmla="*/ 89 h 201"/>
                  <a:gd name="T48" fmla="*/ 16 w 34"/>
                  <a:gd name="T49" fmla="*/ 79 h 201"/>
                  <a:gd name="T50" fmla="*/ 12 w 34"/>
                  <a:gd name="T51" fmla="*/ 57 h 201"/>
                  <a:gd name="T52" fmla="*/ 9 w 34"/>
                  <a:gd name="T53" fmla="*/ 41 h 201"/>
                  <a:gd name="T54" fmla="*/ 20 w 34"/>
                  <a:gd name="T55" fmla="*/ 20 h 201"/>
                  <a:gd name="T56" fmla="*/ 20 w 34"/>
                  <a:gd name="T57" fmla="*/ 20 h 201"/>
                  <a:gd name="T58" fmla="*/ 9 w 34"/>
                  <a:gd name="T59" fmla="*/ 38 h 201"/>
                  <a:gd name="T60" fmla="*/ 9 w 34"/>
                  <a:gd name="T61" fmla="*/ 28 h 201"/>
                  <a:gd name="T62" fmla="*/ 9 w 34"/>
                  <a:gd name="T63" fmla="*/ 24 h 201"/>
                  <a:gd name="T64" fmla="*/ 10 w 34"/>
                  <a:gd name="T65" fmla="*/ 24 h 201"/>
                  <a:gd name="T66" fmla="*/ 9 w 34"/>
                  <a:gd name="T67" fmla="*/ 23 h 201"/>
                  <a:gd name="T68" fmla="*/ 17 w 34"/>
                  <a:gd name="T69" fmla="*/ 1 h 201"/>
                  <a:gd name="T70" fmla="*/ 16 w 34"/>
                  <a:gd name="T71" fmla="*/ 1 h 201"/>
                  <a:gd name="T72" fmla="*/ 9 w 34"/>
                  <a:gd name="T73" fmla="*/ 21 h 201"/>
                  <a:gd name="T74" fmla="*/ 7 w 34"/>
                  <a:gd name="T75" fmla="*/ 8 h 201"/>
                  <a:gd name="T76" fmla="*/ 7 w 34"/>
                  <a:gd name="T77" fmla="*/ 8 h 201"/>
                  <a:gd name="T78" fmla="*/ 9 w 34"/>
                  <a:gd name="T79" fmla="*/ 22 h 201"/>
                  <a:gd name="T80" fmla="*/ 8 w 34"/>
                  <a:gd name="T81" fmla="*/ 44 h 201"/>
                  <a:gd name="T82" fmla="*/ 14 w 34"/>
                  <a:gd name="T83" fmla="*/ 71 h 201"/>
                  <a:gd name="T84" fmla="*/ 13 w 34"/>
                  <a:gd name="T85" fmla="*/ 85 h 201"/>
                  <a:gd name="T86" fmla="*/ 3 w 34"/>
                  <a:gd name="T87" fmla="*/ 62 h 201"/>
                  <a:gd name="T88" fmla="*/ 2 w 34"/>
                  <a:gd name="T89" fmla="*/ 62 h 201"/>
                  <a:gd name="T90" fmla="*/ 12 w 34"/>
                  <a:gd name="T91" fmla="*/ 87 h 201"/>
                  <a:gd name="T92" fmla="*/ 9 w 34"/>
                  <a:gd name="T93" fmla="*/ 96 h 201"/>
                  <a:gd name="T94" fmla="*/ 6 w 34"/>
                  <a:gd name="T95" fmla="*/ 119 h 201"/>
                  <a:gd name="T96" fmla="*/ 12 w 34"/>
                  <a:gd name="T97" fmla="*/ 143 h 201"/>
                  <a:gd name="T98" fmla="*/ 19 w 34"/>
                  <a:gd name="T99" fmla="*/ 171 h 201"/>
                  <a:gd name="T100" fmla="*/ 19 w 34"/>
                  <a:gd name="T101" fmla="*/ 173 h 201"/>
                  <a:gd name="T102" fmla="*/ 13 w 34"/>
                  <a:gd name="T103" fmla="*/ 166 h 201"/>
                  <a:gd name="T104" fmla="*/ 1 w 34"/>
                  <a:gd name="T105" fmla="*/ 155 h 201"/>
                  <a:gd name="T106" fmla="*/ 1 w 34"/>
                  <a:gd name="T107" fmla="*/ 155 h 201"/>
                  <a:gd name="T108" fmla="*/ 10 w 34"/>
                  <a:gd name="T109" fmla="*/ 164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4" h="201">
                    <a:moveTo>
                      <a:pt x="10" y="164"/>
                    </a:moveTo>
                    <a:cubicBezTo>
                      <a:pt x="14" y="167"/>
                      <a:pt x="17" y="171"/>
                      <a:pt x="19" y="175"/>
                    </a:cubicBezTo>
                    <a:cubicBezTo>
                      <a:pt x="20" y="183"/>
                      <a:pt x="21" y="191"/>
                      <a:pt x="21" y="199"/>
                    </a:cubicBezTo>
                    <a:cubicBezTo>
                      <a:pt x="21" y="200"/>
                      <a:pt x="22" y="200"/>
                      <a:pt x="22" y="201"/>
                    </a:cubicBezTo>
                    <a:cubicBezTo>
                      <a:pt x="24" y="201"/>
                      <a:pt x="24" y="201"/>
                      <a:pt x="24" y="201"/>
                    </a:cubicBezTo>
                    <a:cubicBezTo>
                      <a:pt x="24" y="201"/>
                      <a:pt x="24" y="200"/>
                      <a:pt x="24" y="200"/>
                    </a:cubicBezTo>
                    <a:cubicBezTo>
                      <a:pt x="23" y="196"/>
                      <a:pt x="23" y="192"/>
                      <a:pt x="23" y="188"/>
                    </a:cubicBezTo>
                    <a:cubicBezTo>
                      <a:pt x="24" y="184"/>
                      <a:pt x="26" y="179"/>
                      <a:pt x="27" y="176"/>
                    </a:cubicBezTo>
                    <a:cubicBezTo>
                      <a:pt x="29" y="170"/>
                      <a:pt x="31" y="164"/>
                      <a:pt x="34" y="159"/>
                    </a:cubicBezTo>
                    <a:cubicBezTo>
                      <a:pt x="34" y="159"/>
                      <a:pt x="34" y="158"/>
                      <a:pt x="33" y="159"/>
                    </a:cubicBezTo>
                    <a:cubicBezTo>
                      <a:pt x="30" y="165"/>
                      <a:pt x="27" y="171"/>
                      <a:pt x="25" y="177"/>
                    </a:cubicBezTo>
                    <a:cubicBezTo>
                      <a:pt x="24" y="179"/>
                      <a:pt x="23" y="182"/>
                      <a:pt x="23" y="185"/>
                    </a:cubicBezTo>
                    <a:cubicBezTo>
                      <a:pt x="22" y="182"/>
                      <a:pt x="22" y="179"/>
                      <a:pt x="22" y="177"/>
                    </a:cubicBezTo>
                    <a:cubicBezTo>
                      <a:pt x="22" y="177"/>
                      <a:pt x="22" y="177"/>
                      <a:pt x="22" y="177"/>
                    </a:cubicBezTo>
                    <a:cubicBezTo>
                      <a:pt x="21" y="167"/>
                      <a:pt x="19" y="158"/>
                      <a:pt x="16" y="149"/>
                    </a:cubicBezTo>
                    <a:cubicBezTo>
                      <a:pt x="14" y="143"/>
                      <a:pt x="12" y="138"/>
                      <a:pt x="10" y="132"/>
                    </a:cubicBezTo>
                    <a:cubicBezTo>
                      <a:pt x="14" y="120"/>
                      <a:pt x="19" y="108"/>
                      <a:pt x="26" y="98"/>
                    </a:cubicBezTo>
                    <a:cubicBezTo>
                      <a:pt x="26" y="97"/>
                      <a:pt x="26" y="97"/>
                      <a:pt x="26" y="97"/>
                    </a:cubicBezTo>
                    <a:cubicBezTo>
                      <a:pt x="19" y="107"/>
                      <a:pt x="13" y="118"/>
                      <a:pt x="9" y="130"/>
                    </a:cubicBezTo>
                    <a:cubicBezTo>
                      <a:pt x="9" y="128"/>
                      <a:pt x="9" y="126"/>
                      <a:pt x="8" y="124"/>
                    </a:cubicBezTo>
                    <a:cubicBezTo>
                      <a:pt x="7" y="116"/>
                      <a:pt x="8" y="108"/>
                      <a:pt x="10" y="100"/>
                    </a:cubicBezTo>
                    <a:cubicBezTo>
                      <a:pt x="11" y="96"/>
                      <a:pt x="13" y="93"/>
                      <a:pt x="14" y="89"/>
                    </a:cubicBezTo>
                    <a:cubicBezTo>
                      <a:pt x="14" y="89"/>
                      <a:pt x="14" y="89"/>
                      <a:pt x="14" y="89"/>
                    </a:cubicBezTo>
                    <a:cubicBezTo>
                      <a:pt x="14" y="89"/>
                      <a:pt x="14" y="89"/>
                      <a:pt x="14" y="89"/>
                    </a:cubicBezTo>
                    <a:cubicBezTo>
                      <a:pt x="15" y="86"/>
                      <a:pt x="15" y="82"/>
                      <a:pt x="16" y="79"/>
                    </a:cubicBezTo>
                    <a:cubicBezTo>
                      <a:pt x="16" y="71"/>
                      <a:pt x="14" y="64"/>
                      <a:pt x="12" y="57"/>
                    </a:cubicBezTo>
                    <a:cubicBezTo>
                      <a:pt x="11" y="51"/>
                      <a:pt x="10" y="46"/>
                      <a:pt x="9" y="41"/>
                    </a:cubicBezTo>
                    <a:cubicBezTo>
                      <a:pt x="10" y="33"/>
                      <a:pt x="14" y="26"/>
                      <a:pt x="20" y="20"/>
                    </a:cubicBezTo>
                    <a:cubicBezTo>
                      <a:pt x="21" y="20"/>
                      <a:pt x="20" y="19"/>
                      <a:pt x="20" y="20"/>
                    </a:cubicBezTo>
                    <a:cubicBezTo>
                      <a:pt x="15" y="25"/>
                      <a:pt x="11" y="31"/>
                      <a:pt x="9" y="38"/>
                    </a:cubicBezTo>
                    <a:cubicBezTo>
                      <a:pt x="8" y="35"/>
                      <a:pt x="8" y="31"/>
                      <a:pt x="9" y="28"/>
                    </a:cubicBezTo>
                    <a:cubicBezTo>
                      <a:pt x="9" y="26"/>
                      <a:pt x="9" y="25"/>
                      <a:pt x="9" y="24"/>
                    </a:cubicBezTo>
                    <a:cubicBezTo>
                      <a:pt x="9" y="24"/>
                      <a:pt x="10" y="24"/>
                      <a:pt x="10" y="24"/>
                    </a:cubicBezTo>
                    <a:cubicBezTo>
                      <a:pt x="9" y="24"/>
                      <a:pt x="9" y="23"/>
                      <a:pt x="9" y="23"/>
                    </a:cubicBezTo>
                    <a:cubicBezTo>
                      <a:pt x="11" y="16"/>
                      <a:pt x="14" y="8"/>
                      <a:pt x="17" y="1"/>
                    </a:cubicBezTo>
                    <a:cubicBezTo>
                      <a:pt x="17" y="0"/>
                      <a:pt x="17" y="0"/>
                      <a:pt x="16" y="1"/>
                    </a:cubicBezTo>
                    <a:cubicBezTo>
                      <a:pt x="13" y="7"/>
                      <a:pt x="11" y="14"/>
                      <a:pt x="9" y="21"/>
                    </a:cubicBezTo>
                    <a:cubicBezTo>
                      <a:pt x="8" y="16"/>
                      <a:pt x="8" y="12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13"/>
                      <a:pt x="8" y="18"/>
                      <a:pt x="9" y="22"/>
                    </a:cubicBezTo>
                    <a:cubicBezTo>
                      <a:pt x="7" y="29"/>
                      <a:pt x="6" y="37"/>
                      <a:pt x="8" y="44"/>
                    </a:cubicBezTo>
                    <a:cubicBezTo>
                      <a:pt x="9" y="53"/>
                      <a:pt x="13" y="62"/>
                      <a:pt x="14" y="71"/>
                    </a:cubicBezTo>
                    <a:cubicBezTo>
                      <a:pt x="14" y="76"/>
                      <a:pt x="14" y="81"/>
                      <a:pt x="13" y="85"/>
                    </a:cubicBezTo>
                    <a:cubicBezTo>
                      <a:pt x="10" y="77"/>
                      <a:pt x="7" y="69"/>
                      <a:pt x="3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6" y="70"/>
                      <a:pt x="10" y="78"/>
                      <a:pt x="12" y="87"/>
                    </a:cubicBezTo>
                    <a:cubicBezTo>
                      <a:pt x="11" y="90"/>
                      <a:pt x="10" y="93"/>
                      <a:pt x="9" y="96"/>
                    </a:cubicBezTo>
                    <a:cubicBezTo>
                      <a:pt x="7" y="104"/>
                      <a:pt x="5" y="111"/>
                      <a:pt x="6" y="119"/>
                    </a:cubicBezTo>
                    <a:cubicBezTo>
                      <a:pt x="6" y="127"/>
                      <a:pt x="9" y="135"/>
                      <a:pt x="12" y="143"/>
                    </a:cubicBezTo>
                    <a:cubicBezTo>
                      <a:pt x="15" y="152"/>
                      <a:pt x="18" y="161"/>
                      <a:pt x="19" y="171"/>
                    </a:cubicBezTo>
                    <a:cubicBezTo>
                      <a:pt x="19" y="172"/>
                      <a:pt x="19" y="172"/>
                      <a:pt x="19" y="173"/>
                    </a:cubicBezTo>
                    <a:cubicBezTo>
                      <a:pt x="17" y="170"/>
                      <a:pt x="15" y="168"/>
                      <a:pt x="13" y="166"/>
                    </a:cubicBezTo>
                    <a:cubicBezTo>
                      <a:pt x="9" y="162"/>
                      <a:pt x="3" y="160"/>
                      <a:pt x="1" y="155"/>
                    </a:cubicBezTo>
                    <a:cubicBezTo>
                      <a:pt x="1" y="155"/>
                      <a:pt x="0" y="155"/>
                      <a:pt x="1" y="155"/>
                    </a:cubicBezTo>
                    <a:cubicBezTo>
                      <a:pt x="3" y="159"/>
                      <a:pt x="7" y="161"/>
                      <a:pt x="10" y="164"/>
                    </a:cubicBezTo>
                    <a:close/>
                  </a:path>
                </a:pathLst>
              </a:custGeom>
              <a:solidFill>
                <a:srgbClr val="E846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iṩļidé">
                <a:extLst>
                  <a:ext uri="{FF2B5EF4-FFF2-40B4-BE49-F238E27FC236}">
                    <a16:creationId xmlns:a16="http://schemas.microsoft.com/office/drawing/2014/main" id="{32B7C550-7794-4363-A77D-373D725BA481}"/>
                  </a:ext>
                </a:extLst>
              </p:cNvPr>
              <p:cNvSpPr/>
              <p:nvPr/>
            </p:nvSpPr>
            <p:spPr bwMode="auto">
              <a:xfrm>
                <a:off x="4999038" y="1936751"/>
                <a:ext cx="1525588" cy="1525588"/>
              </a:xfrm>
              <a:custGeom>
                <a:avLst/>
                <a:gdLst>
                  <a:gd name="T0" fmla="*/ 455 w 516"/>
                  <a:gd name="T1" fmla="*/ 147 h 516"/>
                  <a:gd name="T2" fmla="*/ 147 w 516"/>
                  <a:gd name="T3" fmla="*/ 61 h 516"/>
                  <a:gd name="T4" fmla="*/ 61 w 516"/>
                  <a:gd name="T5" fmla="*/ 368 h 516"/>
                  <a:gd name="T6" fmla="*/ 369 w 516"/>
                  <a:gd name="T7" fmla="*/ 455 h 516"/>
                  <a:gd name="T8" fmla="*/ 455 w 516"/>
                  <a:gd name="T9" fmla="*/ 147 h 516"/>
                  <a:gd name="T10" fmla="*/ 223 w 516"/>
                  <a:gd name="T11" fmla="*/ 240 h 516"/>
                  <a:gd name="T12" fmla="*/ 159 w 516"/>
                  <a:gd name="T13" fmla="*/ 176 h 516"/>
                  <a:gd name="T14" fmla="*/ 223 w 516"/>
                  <a:gd name="T15" fmla="*/ 111 h 516"/>
                  <a:gd name="T16" fmla="*/ 288 w 516"/>
                  <a:gd name="T17" fmla="*/ 176 h 516"/>
                  <a:gd name="T18" fmla="*/ 223 w 516"/>
                  <a:gd name="T19" fmla="*/ 240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6" h="516">
                    <a:moveTo>
                      <a:pt x="455" y="147"/>
                    </a:moveTo>
                    <a:cubicBezTo>
                      <a:pt x="394" y="38"/>
                      <a:pt x="256" y="0"/>
                      <a:pt x="147" y="61"/>
                    </a:cubicBezTo>
                    <a:cubicBezTo>
                      <a:pt x="38" y="122"/>
                      <a:pt x="0" y="260"/>
                      <a:pt x="61" y="368"/>
                    </a:cubicBezTo>
                    <a:cubicBezTo>
                      <a:pt x="122" y="477"/>
                      <a:pt x="260" y="516"/>
                      <a:pt x="369" y="455"/>
                    </a:cubicBezTo>
                    <a:cubicBezTo>
                      <a:pt x="477" y="394"/>
                      <a:pt x="516" y="256"/>
                      <a:pt x="455" y="147"/>
                    </a:cubicBezTo>
                    <a:close/>
                    <a:moveTo>
                      <a:pt x="223" y="240"/>
                    </a:moveTo>
                    <a:cubicBezTo>
                      <a:pt x="188" y="240"/>
                      <a:pt x="159" y="211"/>
                      <a:pt x="159" y="176"/>
                    </a:cubicBezTo>
                    <a:cubicBezTo>
                      <a:pt x="159" y="140"/>
                      <a:pt x="188" y="111"/>
                      <a:pt x="223" y="111"/>
                    </a:cubicBezTo>
                    <a:cubicBezTo>
                      <a:pt x="259" y="111"/>
                      <a:pt x="288" y="140"/>
                      <a:pt x="288" y="176"/>
                    </a:cubicBezTo>
                    <a:cubicBezTo>
                      <a:pt x="288" y="211"/>
                      <a:pt x="259" y="240"/>
                      <a:pt x="223" y="240"/>
                    </a:cubicBezTo>
                    <a:close/>
                  </a:path>
                </a:pathLst>
              </a:custGeom>
              <a:solidFill>
                <a:srgbClr val="FFE0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0" name="î$1îḓè">
                <a:extLst>
                  <a:ext uri="{FF2B5EF4-FFF2-40B4-BE49-F238E27FC236}">
                    <a16:creationId xmlns:a16="http://schemas.microsoft.com/office/drawing/2014/main" id="{F6815ADF-E427-48D3-A337-DF6C593CCB10}"/>
                  </a:ext>
                </a:extLst>
              </p:cNvPr>
              <p:cNvSpPr/>
              <p:nvPr/>
            </p:nvSpPr>
            <p:spPr bwMode="auto">
              <a:xfrm>
                <a:off x="5838825" y="3175001"/>
                <a:ext cx="757238" cy="576263"/>
              </a:xfrm>
              <a:custGeom>
                <a:avLst/>
                <a:gdLst>
                  <a:gd name="T0" fmla="*/ 246 w 256"/>
                  <a:gd name="T1" fmla="*/ 79 h 195"/>
                  <a:gd name="T2" fmla="*/ 245 w 256"/>
                  <a:gd name="T3" fmla="*/ 40 h 195"/>
                  <a:gd name="T4" fmla="*/ 204 w 256"/>
                  <a:gd name="T5" fmla="*/ 0 h 195"/>
                  <a:gd name="T6" fmla="*/ 103 w 256"/>
                  <a:gd name="T7" fmla="*/ 57 h 195"/>
                  <a:gd name="T8" fmla="*/ 100 w 256"/>
                  <a:gd name="T9" fmla="*/ 59 h 195"/>
                  <a:gd name="T10" fmla="*/ 0 w 256"/>
                  <a:gd name="T11" fmla="*/ 115 h 195"/>
                  <a:gd name="T12" fmla="*/ 12 w 256"/>
                  <a:gd name="T13" fmla="*/ 171 h 195"/>
                  <a:gd name="T14" fmla="*/ 45 w 256"/>
                  <a:gd name="T15" fmla="*/ 191 h 195"/>
                  <a:gd name="T16" fmla="*/ 160 w 256"/>
                  <a:gd name="T17" fmla="*/ 165 h 195"/>
                  <a:gd name="T18" fmla="*/ 246 w 256"/>
                  <a:gd name="T19" fmla="*/ 7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6" h="195">
                    <a:moveTo>
                      <a:pt x="246" y="79"/>
                    </a:moveTo>
                    <a:cubicBezTo>
                      <a:pt x="256" y="68"/>
                      <a:pt x="256" y="50"/>
                      <a:pt x="245" y="4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103" y="57"/>
                      <a:pt x="103" y="57"/>
                      <a:pt x="103" y="57"/>
                    </a:cubicBezTo>
                    <a:cubicBezTo>
                      <a:pt x="100" y="59"/>
                      <a:pt x="100" y="59"/>
                      <a:pt x="100" y="59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12" y="171"/>
                      <a:pt x="12" y="171"/>
                      <a:pt x="12" y="171"/>
                    </a:cubicBezTo>
                    <a:cubicBezTo>
                      <a:pt x="15" y="185"/>
                      <a:pt x="30" y="195"/>
                      <a:pt x="45" y="191"/>
                    </a:cubicBezTo>
                    <a:cubicBezTo>
                      <a:pt x="160" y="165"/>
                      <a:pt x="160" y="165"/>
                      <a:pt x="160" y="165"/>
                    </a:cubicBezTo>
                    <a:lnTo>
                      <a:pt x="246" y="79"/>
                    </a:lnTo>
                    <a:close/>
                  </a:path>
                </a:pathLst>
              </a:custGeom>
              <a:solidFill>
                <a:srgbClr val="FAC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" name="íş1íďe">
                <a:extLst>
                  <a:ext uri="{FF2B5EF4-FFF2-40B4-BE49-F238E27FC236}">
                    <a16:creationId xmlns:a16="http://schemas.microsoft.com/office/drawing/2014/main" id="{790E2875-2C64-4F46-892A-FFEAAEB28FBB}"/>
                  </a:ext>
                </a:extLst>
              </p:cNvPr>
              <p:cNvSpPr/>
              <p:nvPr/>
            </p:nvSpPr>
            <p:spPr bwMode="auto">
              <a:xfrm>
                <a:off x="5853113" y="3192463"/>
                <a:ext cx="1479550" cy="2095500"/>
              </a:xfrm>
              <a:custGeom>
                <a:avLst/>
                <a:gdLst>
                  <a:gd name="T0" fmla="*/ 183 w 500"/>
                  <a:gd name="T1" fmla="*/ 0 h 709"/>
                  <a:gd name="T2" fmla="*/ 117 w 500"/>
                  <a:gd name="T3" fmla="*/ 37 h 709"/>
                  <a:gd name="T4" fmla="*/ 66 w 500"/>
                  <a:gd name="T5" fmla="*/ 66 h 709"/>
                  <a:gd name="T6" fmla="*/ 0 w 500"/>
                  <a:gd name="T7" fmla="*/ 103 h 709"/>
                  <a:gd name="T8" fmla="*/ 317 w 500"/>
                  <a:gd name="T9" fmla="*/ 668 h 709"/>
                  <a:gd name="T10" fmla="*/ 432 w 500"/>
                  <a:gd name="T11" fmla="*/ 706 h 709"/>
                  <a:gd name="T12" fmla="*/ 458 w 500"/>
                  <a:gd name="T13" fmla="*/ 704 h 709"/>
                  <a:gd name="T14" fmla="*/ 458 w 500"/>
                  <a:gd name="T15" fmla="*/ 704 h 709"/>
                  <a:gd name="T16" fmla="*/ 473 w 500"/>
                  <a:gd name="T17" fmla="*/ 683 h 709"/>
                  <a:gd name="T18" fmla="*/ 500 w 500"/>
                  <a:gd name="T19" fmla="*/ 565 h 709"/>
                  <a:gd name="T20" fmla="*/ 467 w 500"/>
                  <a:gd name="T21" fmla="*/ 505 h 709"/>
                  <a:gd name="T22" fmla="*/ 439 w 500"/>
                  <a:gd name="T23" fmla="*/ 499 h 709"/>
                  <a:gd name="T24" fmla="*/ 432 w 500"/>
                  <a:gd name="T25" fmla="*/ 483 h 709"/>
                  <a:gd name="T26" fmla="*/ 435 w 500"/>
                  <a:gd name="T27" fmla="*/ 476 h 709"/>
                  <a:gd name="T28" fmla="*/ 426 w 500"/>
                  <a:gd name="T29" fmla="*/ 456 h 709"/>
                  <a:gd name="T30" fmla="*/ 405 w 500"/>
                  <a:gd name="T31" fmla="*/ 451 h 709"/>
                  <a:gd name="T32" fmla="*/ 395 w 500"/>
                  <a:gd name="T33" fmla="*/ 443 h 709"/>
                  <a:gd name="T34" fmla="*/ 372 w 500"/>
                  <a:gd name="T35" fmla="*/ 402 h 709"/>
                  <a:gd name="T36" fmla="*/ 371 w 500"/>
                  <a:gd name="T37" fmla="*/ 390 h 709"/>
                  <a:gd name="T38" fmla="*/ 378 w 500"/>
                  <a:gd name="T39" fmla="*/ 368 h 709"/>
                  <a:gd name="T40" fmla="*/ 368 w 500"/>
                  <a:gd name="T41" fmla="*/ 352 h 709"/>
                  <a:gd name="T42" fmla="*/ 354 w 500"/>
                  <a:gd name="T43" fmla="*/ 350 h 709"/>
                  <a:gd name="T44" fmla="*/ 345 w 500"/>
                  <a:gd name="T45" fmla="*/ 336 h 709"/>
                  <a:gd name="T46" fmla="*/ 351 w 500"/>
                  <a:gd name="T47" fmla="*/ 316 h 709"/>
                  <a:gd name="T48" fmla="*/ 348 w 500"/>
                  <a:gd name="T49" fmla="*/ 294 h 709"/>
                  <a:gd name="T50" fmla="*/ 347 w 500"/>
                  <a:gd name="T51" fmla="*/ 292 h 709"/>
                  <a:gd name="T52" fmla="*/ 331 w 500"/>
                  <a:gd name="T53" fmla="*/ 279 h 709"/>
                  <a:gd name="T54" fmla="*/ 309 w 500"/>
                  <a:gd name="T55" fmla="*/ 272 h 709"/>
                  <a:gd name="T56" fmla="*/ 299 w 500"/>
                  <a:gd name="T57" fmla="*/ 254 h 709"/>
                  <a:gd name="T58" fmla="*/ 307 w 500"/>
                  <a:gd name="T59" fmla="*/ 221 h 709"/>
                  <a:gd name="T60" fmla="*/ 183 w 500"/>
                  <a:gd name="T61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00" h="709">
                    <a:moveTo>
                      <a:pt x="183" y="0"/>
                    </a:moveTo>
                    <a:cubicBezTo>
                      <a:pt x="117" y="37"/>
                      <a:pt x="117" y="37"/>
                      <a:pt x="117" y="37"/>
                    </a:cubicBezTo>
                    <a:cubicBezTo>
                      <a:pt x="66" y="66"/>
                      <a:pt x="66" y="66"/>
                      <a:pt x="66" y="66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317" y="668"/>
                      <a:pt x="317" y="668"/>
                      <a:pt x="317" y="668"/>
                    </a:cubicBezTo>
                    <a:cubicBezTo>
                      <a:pt x="432" y="706"/>
                      <a:pt x="432" y="706"/>
                      <a:pt x="432" y="706"/>
                    </a:cubicBezTo>
                    <a:cubicBezTo>
                      <a:pt x="441" y="709"/>
                      <a:pt x="450" y="708"/>
                      <a:pt x="458" y="704"/>
                    </a:cubicBezTo>
                    <a:cubicBezTo>
                      <a:pt x="458" y="704"/>
                      <a:pt x="458" y="704"/>
                      <a:pt x="458" y="704"/>
                    </a:cubicBezTo>
                    <a:cubicBezTo>
                      <a:pt x="466" y="700"/>
                      <a:pt x="471" y="692"/>
                      <a:pt x="473" y="683"/>
                    </a:cubicBezTo>
                    <a:cubicBezTo>
                      <a:pt x="500" y="565"/>
                      <a:pt x="500" y="565"/>
                      <a:pt x="500" y="565"/>
                    </a:cubicBezTo>
                    <a:cubicBezTo>
                      <a:pt x="467" y="505"/>
                      <a:pt x="467" y="505"/>
                      <a:pt x="467" y="505"/>
                    </a:cubicBezTo>
                    <a:cubicBezTo>
                      <a:pt x="439" y="499"/>
                      <a:pt x="439" y="499"/>
                      <a:pt x="439" y="499"/>
                    </a:cubicBezTo>
                    <a:cubicBezTo>
                      <a:pt x="433" y="497"/>
                      <a:pt x="429" y="490"/>
                      <a:pt x="432" y="483"/>
                    </a:cubicBezTo>
                    <a:cubicBezTo>
                      <a:pt x="435" y="476"/>
                      <a:pt x="435" y="476"/>
                      <a:pt x="435" y="476"/>
                    </a:cubicBezTo>
                    <a:cubicBezTo>
                      <a:pt x="439" y="468"/>
                      <a:pt x="434" y="459"/>
                      <a:pt x="426" y="456"/>
                    </a:cubicBezTo>
                    <a:cubicBezTo>
                      <a:pt x="405" y="451"/>
                      <a:pt x="405" y="451"/>
                      <a:pt x="405" y="451"/>
                    </a:cubicBezTo>
                    <a:cubicBezTo>
                      <a:pt x="401" y="450"/>
                      <a:pt x="397" y="447"/>
                      <a:pt x="395" y="443"/>
                    </a:cubicBezTo>
                    <a:cubicBezTo>
                      <a:pt x="372" y="402"/>
                      <a:pt x="372" y="402"/>
                      <a:pt x="372" y="402"/>
                    </a:cubicBezTo>
                    <a:cubicBezTo>
                      <a:pt x="370" y="399"/>
                      <a:pt x="370" y="394"/>
                      <a:pt x="371" y="390"/>
                    </a:cubicBezTo>
                    <a:cubicBezTo>
                      <a:pt x="378" y="368"/>
                      <a:pt x="378" y="368"/>
                      <a:pt x="378" y="368"/>
                    </a:cubicBezTo>
                    <a:cubicBezTo>
                      <a:pt x="380" y="360"/>
                      <a:pt x="375" y="353"/>
                      <a:pt x="368" y="352"/>
                    </a:cubicBezTo>
                    <a:cubicBezTo>
                      <a:pt x="354" y="350"/>
                      <a:pt x="354" y="350"/>
                      <a:pt x="354" y="350"/>
                    </a:cubicBezTo>
                    <a:cubicBezTo>
                      <a:pt x="348" y="349"/>
                      <a:pt x="343" y="343"/>
                      <a:pt x="345" y="336"/>
                    </a:cubicBezTo>
                    <a:cubicBezTo>
                      <a:pt x="351" y="316"/>
                      <a:pt x="351" y="316"/>
                      <a:pt x="351" y="316"/>
                    </a:cubicBezTo>
                    <a:cubicBezTo>
                      <a:pt x="353" y="308"/>
                      <a:pt x="352" y="301"/>
                      <a:pt x="348" y="294"/>
                    </a:cubicBezTo>
                    <a:cubicBezTo>
                      <a:pt x="347" y="292"/>
                      <a:pt x="347" y="292"/>
                      <a:pt x="347" y="292"/>
                    </a:cubicBezTo>
                    <a:cubicBezTo>
                      <a:pt x="344" y="286"/>
                      <a:pt x="338" y="281"/>
                      <a:pt x="331" y="279"/>
                    </a:cubicBezTo>
                    <a:cubicBezTo>
                      <a:pt x="309" y="272"/>
                      <a:pt x="309" y="272"/>
                      <a:pt x="309" y="272"/>
                    </a:cubicBezTo>
                    <a:cubicBezTo>
                      <a:pt x="301" y="270"/>
                      <a:pt x="297" y="262"/>
                      <a:pt x="299" y="254"/>
                    </a:cubicBezTo>
                    <a:cubicBezTo>
                      <a:pt x="307" y="221"/>
                      <a:pt x="307" y="221"/>
                      <a:pt x="307" y="221"/>
                    </a:cubicBezTo>
                    <a:lnTo>
                      <a:pt x="183" y="0"/>
                    </a:lnTo>
                    <a:close/>
                  </a:path>
                </a:pathLst>
              </a:custGeom>
              <a:solidFill>
                <a:srgbClr val="FAC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2" name="î$ḻïḓê">
                <a:extLst>
                  <a:ext uri="{FF2B5EF4-FFF2-40B4-BE49-F238E27FC236}">
                    <a16:creationId xmlns:a16="http://schemas.microsoft.com/office/drawing/2014/main" id="{CBE1A6D1-6CF9-469D-AB61-19C4BB88C983}"/>
                  </a:ext>
                </a:extLst>
              </p:cNvPr>
              <p:cNvSpPr/>
              <p:nvPr/>
            </p:nvSpPr>
            <p:spPr bwMode="auto">
              <a:xfrm>
                <a:off x="5808663" y="3154363"/>
                <a:ext cx="760413" cy="573088"/>
              </a:xfrm>
              <a:custGeom>
                <a:avLst/>
                <a:gdLst>
                  <a:gd name="T0" fmla="*/ 246 w 257"/>
                  <a:gd name="T1" fmla="*/ 78 h 194"/>
                  <a:gd name="T2" fmla="*/ 246 w 257"/>
                  <a:gd name="T3" fmla="*/ 39 h 194"/>
                  <a:gd name="T4" fmla="*/ 205 w 257"/>
                  <a:gd name="T5" fmla="*/ 0 h 194"/>
                  <a:gd name="T6" fmla="*/ 104 w 257"/>
                  <a:gd name="T7" fmla="*/ 57 h 194"/>
                  <a:gd name="T8" fmla="*/ 101 w 257"/>
                  <a:gd name="T9" fmla="*/ 58 h 194"/>
                  <a:gd name="T10" fmla="*/ 0 w 257"/>
                  <a:gd name="T11" fmla="*/ 115 h 194"/>
                  <a:gd name="T12" fmla="*/ 13 w 257"/>
                  <a:gd name="T13" fmla="*/ 170 h 194"/>
                  <a:gd name="T14" fmla="*/ 46 w 257"/>
                  <a:gd name="T15" fmla="*/ 191 h 194"/>
                  <a:gd name="T16" fmla="*/ 161 w 257"/>
                  <a:gd name="T17" fmla="*/ 165 h 194"/>
                  <a:gd name="T18" fmla="*/ 246 w 257"/>
                  <a:gd name="T19" fmla="*/ 78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7" h="194">
                    <a:moveTo>
                      <a:pt x="246" y="78"/>
                    </a:moveTo>
                    <a:cubicBezTo>
                      <a:pt x="257" y="68"/>
                      <a:pt x="257" y="50"/>
                      <a:pt x="246" y="39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04" y="57"/>
                      <a:pt x="104" y="57"/>
                      <a:pt x="104" y="57"/>
                    </a:cubicBezTo>
                    <a:cubicBezTo>
                      <a:pt x="101" y="58"/>
                      <a:pt x="101" y="58"/>
                      <a:pt x="101" y="58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13" y="170"/>
                      <a:pt x="13" y="170"/>
                      <a:pt x="13" y="170"/>
                    </a:cubicBezTo>
                    <a:cubicBezTo>
                      <a:pt x="16" y="185"/>
                      <a:pt x="31" y="194"/>
                      <a:pt x="46" y="191"/>
                    </a:cubicBezTo>
                    <a:cubicBezTo>
                      <a:pt x="161" y="165"/>
                      <a:pt x="161" y="165"/>
                      <a:pt x="161" y="165"/>
                    </a:cubicBezTo>
                    <a:lnTo>
                      <a:pt x="246" y="78"/>
                    </a:lnTo>
                    <a:close/>
                  </a:path>
                </a:pathLst>
              </a:custGeom>
              <a:solidFill>
                <a:srgbClr val="FBD5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" name="îSḷiḍe">
                <a:extLst>
                  <a:ext uri="{FF2B5EF4-FFF2-40B4-BE49-F238E27FC236}">
                    <a16:creationId xmlns:a16="http://schemas.microsoft.com/office/drawing/2014/main" id="{93B602DB-3096-475C-8D5D-28633CDCBCF7}"/>
                  </a:ext>
                </a:extLst>
              </p:cNvPr>
              <p:cNvSpPr/>
              <p:nvPr/>
            </p:nvSpPr>
            <p:spPr bwMode="auto">
              <a:xfrm>
                <a:off x="5856288" y="3216276"/>
                <a:ext cx="1455738" cy="2071688"/>
              </a:xfrm>
              <a:custGeom>
                <a:avLst/>
                <a:gdLst>
                  <a:gd name="T0" fmla="*/ 299 w 492"/>
                  <a:gd name="T1" fmla="*/ 222 h 701"/>
                  <a:gd name="T2" fmla="*/ 175 w 492"/>
                  <a:gd name="T3" fmla="*/ 0 h 701"/>
                  <a:gd name="T4" fmla="*/ 109 w 492"/>
                  <a:gd name="T5" fmla="*/ 37 h 701"/>
                  <a:gd name="T6" fmla="*/ 57 w 492"/>
                  <a:gd name="T7" fmla="*/ 65 h 701"/>
                  <a:gd name="T8" fmla="*/ 0 w 492"/>
                  <a:gd name="T9" fmla="*/ 97 h 701"/>
                  <a:gd name="T10" fmla="*/ 316 w 492"/>
                  <a:gd name="T11" fmla="*/ 660 h 701"/>
                  <a:gd name="T12" fmla="*/ 431 w 492"/>
                  <a:gd name="T13" fmla="*/ 698 h 701"/>
                  <a:gd name="T14" fmla="*/ 457 w 492"/>
                  <a:gd name="T15" fmla="*/ 696 h 701"/>
                  <a:gd name="T16" fmla="*/ 460 w 492"/>
                  <a:gd name="T17" fmla="*/ 694 h 701"/>
                  <a:gd name="T18" fmla="*/ 465 w 492"/>
                  <a:gd name="T19" fmla="*/ 683 h 701"/>
                  <a:gd name="T20" fmla="*/ 492 w 492"/>
                  <a:gd name="T21" fmla="*/ 564 h 701"/>
                  <a:gd name="T22" fmla="*/ 458 w 492"/>
                  <a:gd name="T23" fmla="*/ 505 h 701"/>
                  <a:gd name="T24" fmla="*/ 431 w 492"/>
                  <a:gd name="T25" fmla="*/ 498 h 701"/>
                  <a:gd name="T26" fmla="*/ 423 w 492"/>
                  <a:gd name="T27" fmla="*/ 483 h 701"/>
                  <a:gd name="T28" fmla="*/ 426 w 492"/>
                  <a:gd name="T29" fmla="*/ 475 h 701"/>
                  <a:gd name="T30" fmla="*/ 417 w 492"/>
                  <a:gd name="T31" fmla="*/ 456 h 701"/>
                  <a:gd name="T32" fmla="*/ 396 w 492"/>
                  <a:gd name="T33" fmla="*/ 450 h 701"/>
                  <a:gd name="T34" fmla="*/ 387 w 492"/>
                  <a:gd name="T35" fmla="*/ 443 h 701"/>
                  <a:gd name="T36" fmla="*/ 364 w 492"/>
                  <a:gd name="T37" fmla="*/ 402 h 701"/>
                  <a:gd name="T38" fmla="*/ 362 w 492"/>
                  <a:gd name="T39" fmla="*/ 389 h 701"/>
                  <a:gd name="T40" fmla="*/ 369 w 492"/>
                  <a:gd name="T41" fmla="*/ 367 h 701"/>
                  <a:gd name="T42" fmla="*/ 359 w 492"/>
                  <a:gd name="T43" fmla="*/ 352 h 701"/>
                  <a:gd name="T44" fmla="*/ 346 w 492"/>
                  <a:gd name="T45" fmla="*/ 350 h 701"/>
                  <a:gd name="T46" fmla="*/ 337 w 492"/>
                  <a:gd name="T47" fmla="*/ 336 h 701"/>
                  <a:gd name="T48" fmla="*/ 342 w 492"/>
                  <a:gd name="T49" fmla="*/ 315 h 701"/>
                  <a:gd name="T50" fmla="*/ 340 w 492"/>
                  <a:gd name="T51" fmla="*/ 294 h 701"/>
                  <a:gd name="T52" fmla="*/ 339 w 492"/>
                  <a:gd name="T53" fmla="*/ 292 h 701"/>
                  <a:gd name="T54" fmla="*/ 322 w 492"/>
                  <a:gd name="T55" fmla="*/ 278 h 701"/>
                  <a:gd name="T56" fmla="*/ 301 w 492"/>
                  <a:gd name="T57" fmla="*/ 272 h 701"/>
                  <a:gd name="T58" fmla="*/ 290 w 492"/>
                  <a:gd name="T59" fmla="*/ 254 h 701"/>
                  <a:gd name="T60" fmla="*/ 299 w 492"/>
                  <a:gd name="T61" fmla="*/ 222 h 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92" h="701">
                    <a:moveTo>
                      <a:pt x="299" y="222"/>
                    </a:moveTo>
                    <a:cubicBezTo>
                      <a:pt x="175" y="0"/>
                      <a:pt x="175" y="0"/>
                      <a:pt x="175" y="0"/>
                    </a:cubicBezTo>
                    <a:cubicBezTo>
                      <a:pt x="109" y="37"/>
                      <a:pt x="109" y="37"/>
                      <a:pt x="109" y="37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316" y="660"/>
                      <a:pt x="316" y="660"/>
                      <a:pt x="316" y="660"/>
                    </a:cubicBezTo>
                    <a:cubicBezTo>
                      <a:pt x="431" y="698"/>
                      <a:pt x="431" y="698"/>
                      <a:pt x="431" y="698"/>
                    </a:cubicBezTo>
                    <a:cubicBezTo>
                      <a:pt x="440" y="701"/>
                      <a:pt x="449" y="700"/>
                      <a:pt x="457" y="696"/>
                    </a:cubicBezTo>
                    <a:cubicBezTo>
                      <a:pt x="458" y="695"/>
                      <a:pt x="459" y="695"/>
                      <a:pt x="460" y="694"/>
                    </a:cubicBezTo>
                    <a:cubicBezTo>
                      <a:pt x="462" y="691"/>
                      <a:pt x="464" y="687"/>
                      <a:pt x="465" y="683"/>
                    </a:cubicBezTo>
                    <a:cubicBezTo>
                      <a:pt x="492" y="564"/>
                      <a:pt x="492" y="564"/>
                      <a:pt x="492" y="564"/>
                    </a:cubicBezTo>
                    <a:cubicBezTo>
                      <a:pt x="458" y="505"/>
                      <a:pt x="458" y="505"/>
                      <a:pt x="458" y="505"/>
                    </a:cubicBezTo>
                    <a:cubicBezTo>
                      <a:pt x="431" y="498"/>
                      <a:pt x="431" y="498"/>
                      <a:pt x="431" y="498"/>
                    </a:cubicBezTo>
                    <a:cubicBezTo>
                      <a:pt x="424" y="497"/>
                      <a:pt x="420" y="489"/>
                      <a:pt x="423" y="483"/>
                    </a:cubicBezTo>
                    <a:cubicBezTo>
                      <a:pt x="426" y="475"/>
                      <a:pt x="426" y="475"/>
                      <a:pt x="426" y="475"/>
                    </a:cubicBezTo>
                    <a:cubicBezTo>
                      <a:pt x="430" y="467"/>
                      <a:pt x="426" y="458"/>
                      <a:pt x="417" y="456"/>
                    </a:cubicBezTo>
                    <a:cubicBezTo>
                      <a:pt x="396" y="450"/>
                      <a:pt x="396" y="450"/>
                      <a:pt x="396" y="450"/>
                    </a:cubicBezTo>
                    <a:cubicBezTo>
                      <a:pt x="392" y="449"/>
                      <a:pt x="389" y="447"/>
                      <a:pt x="387" y="443"/>
                    </a:cubicBezTo>
                    <a:cubicBezTo>
                      <a:pt x="364" y="402"/>
                      <a:pt x="364" y="402"/>
                      <a:pt x="364" y="402"/>
                    </a:cubicBezTo>
                    <a:cubicBezTo>
                      <a:pt x="361" y="398"/>
                      <a:pt x="361" y="394"/>
                      <a:pt x="362" y="389"/>
                    </a:cubicBezTo>
                    <a:cubicBezTo>
                      <a:pt x="369" y="367"/>
                      <a:pt x="369" y="367"/>
                      <a:pt x="369" y="367"/>
                    </a:cubicBezTo>
                    <a:cubicBezTo>
                      <a:pt x="371" y="360"/>
                      <a:pt x="367" y="353"/>
                      <a:pt x="359" y="352"/>
                    </a:cubicBezTo>
                    <a:cubicBezTo>
                      <a:pt x="346" y="350"/>
                      <a:pt x="346" y="350"/>
                      <a:pt x="346" y="350"/>
                    </a:cubicBezTo>
                    <a:cubicBezTo>
                      <a:pt x="339" y="349"/>
                      <a:pt x="335" y="342"/>
                      <a:pt x="337" y="336"/>
                    </a:cubicBezTo>
                    <a:cubicBezTo>
                      <a:pt x="342" y="315"/>
                      <a:pt x="342" y="315"/>
                      <a:pt x="342" y="315"/>
                    </a:cubicBezTo>
                    <a:cubicBezTo>
                      <a:pt x="344" y="308"/>
                      <a:pt x="343" y="300"/>
                      <a:pt x="340" y="294"/>
                    </a:cubicBezTo>
                    <a:cubicBezTo>
                      <a:pt x="339" y="292"/>
                      <a:pt x="339" y="292"/>
                      <a:pt x="339" y="292"/>
                    </a:cubicBezTo>
                    <a:cubicBezTo>
                      <a:pt x="335" y="285"/>
                      <a:pt x="329" y="281"/>
                      <a:pt x="322" y="278"/>
                    </a:cubicBezTo>
                    <a:cubicBezTo>
                      <a:pt x="301" y="272"/>
                      <a:pt x="301" y="272"/>
                      <a:pt x="301" y="272"/>
                    </a:cubicBezTo>
                    <a:cubicBezTo>
                      <a:pt x="293" y="270"/>
                      <a:pt x="288" y="261"/>
                      <a:pt x="290" y="254"/>
                    </a:cubicBezTo>
                    <a:lnTo>
                      <a:pt x="299" y="222"/>
                    </a:lnTo>
                    <a:close/>
                  </a:path>
                </a:pathLst>
              </a:custGeom>
              <a:solidFill>
                <a:srgbClr val="FBD5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4" name="işḷíḍe">
                <a:extLst>
                  <a:ext uri="{FF2B5EF4-FFF2-40B4-BE49-F238E27FC236}">
                    <a16:creationId xmlns:a16="http://schemas.microsoft.com/office/drawing/2014/main" id="{EFF291C5-B2C2-44E1-A106-542F3E8084E0}"/>
                  </a:ext>
                </a:extLst>
              </p:cNvPr>
              <p:cNvSpPr/>
              <p:nvPr/>
            </p:nvSpPr>
            <p:spPr bwMode="auto">
              <a:xfrm>
                <a:off x="6064250" y="3308351"/>
                <a:ext cx="1190625" cy="1979613"/>
              </a:xfrm>
              <a:custGeom>
                <a:avLst/>
                <a:gdLst>
                  <a:gd name="T0" fmla="*/ 42 w 403"/>
                  <a:gd name="T1" fmla="*/ 0 h 670"/>
                  <a:gd name="T2" fmla="*/ 0 w 403"/>
                  <a:gd name="T3" fmla="*/ 24 h 670"/>
                  <a:gd name="T4" fmla="*/ 361 w 403"/>
                  <a:gd name="T5" fmla="*/ 667 h 670"/>
                  <a:gd name="T6" fmla="*/ 361 w 403"/>
                  <a:gd name="T7" fmla="*/ 667 h 670"/>
                  <a:gd name="T8" fmla="*/ 387 w 403"/>
                  <a:gd name="T9" fmla="*/ 665 h 670"/>
                  <a:gd name="T10" fmla="*/ 402 w 403"/>
                  <a:gd name="T11" fmla="*/ 644 h 670"/>
                  <a:gd name="T12" fmla="*/ 403 w 403"/>
                  <a:gd name="T13" fmla="*/ 643 h 670"/>
                  <a:gd name="T14" fmla="*/ 42 w 403"/>
                  <a:gd name="T15" fmla="*/ 0 h 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3" h="670">
                    <a:moveTo>
                      <a:pt x="42" y="0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361" y="667"/>
                      <a:pt x="361" y="667"/>
                      <a:pt x="361" y="667"/>
                    </a:cubicBezTo>
                    <a:cubicBezTo>
                      <a:pt x="361" y="667"/>
                      <a:pt x="361" y="667"/>
                      <a:pt x="361" y="667"/>
                    </a:cubicBezTo>
                    <a:cubicBezTo>
                      <a:pt x="370" y="670"/>
                      <a:pt x="379" y="669"/>
                      <a:pt x="387" y="665"/>
                    </a:cubicBezTo>
                    <a:cubicBezTo>
                      <a:pt x="395" y="661"/>
                      <a:pt x="400" y="653"/>
                      <a:pt x="402" y="644"/>
                    </a:cubicBezTo>
                    <a:cubicBezTo>
                      <a:pt x="403" y="643"/>
                      <a:pt x="403" y="643"/>
                      <a:pt x="403" y="643"/>
                    </a:cubicBez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CCF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5" name="îṧḻiďé">
                <a:extLst>
                  <a:ext uri="{FF2B5EF4-FFF2-40B4-BE49-F238E27FC236}">
                    <a16:creationId xmlns:a16="http://schemas.microsoft.com/office/drawing/2014/main" id="{A2D72BAA-1643-439D-B049-98CF09CE5B51}"/>
                  </a:ext>
                </a:extLst>
              </p:cNvPr>
              <p:cNvSpPr/>
              <p:nvPr/>
            </p:nvSpPr>
            <p:spPr bwMode="auto">
              <a:xfrm>
                <a:off x="6051550" y="3695701"/>
                <a:ext cx="804863" cy="1403350"/>
              </a:xfrm>
              <a:custGeom>
                <a:avLst/>
                <a:gdLst>
                  <a:gd name="T0" fmla="*/ 507 w 507"/>
                  <a:gd name="T1" fmla="*/ 876 h 884"/>
                  <a:gd name="T2" fmla="*/ 492 w 507"/>
                  <a:gd name="T3" fmla="*/ 884 h 884"/>
                  <a:gd name="T4" fmla="*/ 0 w 507"/>
                  <a:gd name="T5" fmla="*/ 9 h 884"/>
                  <a:gd name="T6" fmla="*/ 15 w 507"/>
                  <a:gd name="T7" fmla="*/ 0 h 884"/>
                  <a:gd name="T8" fmla="*/ 507 w 507"/>
                  <a:gd name="T9" fmla="*/ 876 h 8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7" h="884">
                    <a:moveTo>
                      <a:pt x="507" y="876"/>
                    </a:moveTo>
                    <a:lnTo>
                      <a:pt x="492" y="884"/>
                    </a:lnTo>
                    <a:lnTo>
                      <a:pt x="0" y="9"/>
                    </a:lnTo>
                    <a:lnTo>
                      <a:pt x="15" y="0"/>
                    </a:lnTo>
                    <a:lnTo>
                      <a:pt x="507" y="876"/>
                    </a:lnTo>
                    <a:close/>
                  </a:path>
                </a:pathLst>
              </a:custGeom>
              <a:solidFill>
                <a:srgbClr val="FCCF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6" name="î$ļîde">
                <a:extLst>
                  <a:ext uri="{FF2B5EF4-FFF2-40B4-BE49-F238E27FC236}">
                    <a16:creationId xmlns:a16="http://schemas.microsoft.com/office/drawing/2014/main" id="{4AA992B8-1293-44C9-A35C-AB2CD3C4894E}"/>
                  </a:ext>
                </a:extLst>
              </p:cNvPr>
              <p:cNvSpPr/>
              <p:nvPr/>
            </p:nvSpPr>
            <p:spPr bwMode="auto">
              <a:xfrm>
                <a:off x="5427663" y="1966913"/>
                <a:ext cx="1174750" cy="1495425"/>
              </a:xfrm>
              <a:custGeom>
                <a:avLst/>
                <a:gdLst>
                  <a:gd name="T0" fmla="*/ 135 w 397"/>
                  <a:gd name="T1" fmla="*/ 0 h 506"/>
                  <a:gd name="T2" fmla="*/ 239 w 397"/>
                  <a:gd name="T3" fmla="*/ 100 h 506"/>
                  <a:gd name="T4" fmla="*/ 144 w 397"/>
                  <a:gd name="T5" fmla="*/ 438 h 506"/>
                  <a:gd name="T6" fmla="*/ 0 w 397"/>
                  <a:gd name="T7" fmla="*/ 469 h 506"/>
                  <a:gd name="T8" fmla="*/ 234 w 397"/>
                  <a:gd name="T9" fmla="*/ 464 h 506"/>
                  <a:gd name="T10" fmla="*/ 330 w 397"/>
                  <a:gd name="T11" fmla="*/ 126 h 506"/>
                  <a:gd name="T12" fmla="*/ 135 w 397"/>
                  <a:gd name="T13" fmla="*/ 0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7" h="506">
                    <a:moveTo>
                      <a:pt x="135" y="0"/>
                    </a:moveTo>
                    <a:cubicBezTo>
                      <a:pt x="178" y="22"/>
                      <a:pt x="214" y="56"/>
                      <a:pt x="239" y="100"/>
                    </a:cubicBezTo>
                    <a:cubicBezTo>
                      <a:pt x="306" y="220"/>
                      <a:pt x="264" y="371"/>
                      <a:pt x="144" y="438"/>
                    </a:cubicBezTo>
                    <a:cubicBezTo>
                      <a:pt x="99" y="464"/>
                      <a:pt x="49" y="473"/>
                      <a:pt x="0" y="469"/>
                    </a:cubicBezTo>
                    <a:cubicBezTo>
                      <a:pt x="72" y="505"/>
                      <a:pt x="159" y="506"/>
                      <a:pt x="234" y="464"/>
                    </a:cubicBezTo>
                    <a:cubicBezTo>
                      <a:pt x="354" y="397"/>
                      <a:pt x="397" y="246"/>
                      <a:pt x="330" y="126"/>
                    </a:cubicBezTo>
                    <a:cubicBezTo>
                      <a:pt x="288" y="52"/>
                      <a:pt x="214" y="8"/>
                      <a:pt x="135" y="0"/>
                    </a:cubicBezTo>
                    <a:close/>
                  </a:path>
                </a:pathLst>
              </a:custGeom>
              <a:solidFill>
                <a:srgbClr val="FBD5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7" name="iṩḻïḑe">
                <a:extLst>
                  <a:ext uri="{FF2B5EF4-FFF2-40B4-BE49-F238E27FC236}">
                    <a16:creationId xmlns:a16="http://schemas.microsoft.com/office/drawing/2014/main" id="{31399F9B-1E49-4D7C-B5F2-9B6EDDAD002E}"/>
                  </a:ext>
                </a:extLst>
              </p:cNvPr>
              <p:cNvSpPr/>
              <p:nvPr/>
            </p:nvSpPr>
            <p:spPr bwMode="auto">
              <a:xfrm>
                <a:off x="4921250" y="1860551"/>
                <a:ext cx="1681163" cy="1674813"/>
              </a:xfrm>
              <a:custGeom>
                <a:avLst/>
                <a:gdLst>
                  <a:gd name="T0" fmla="*/ 162 w 568"/>
                  <a:gd name="T1" fmla="*/ 67 h 567"/>
                  <a:gd name="T2" fmla="*/ 67 w 568"/>
                  <a:gd name="T3" fmla="*/ 405 h 567"/>
                  <a:gd name="T4" fmla="*/ 405 w 568"/>
                  <a:gd name="T5" fmla="*/ 500 h 567"/>
                  <a:gd name="T6" fmla="*/ 501 w 568"/>
                  <a:gd name="T7" fmla="*/ 162 h 567"/>
                  <a:gd name="T8" fmla="*/ 162 w 568"/>
                  <a:gd name="T9" fmla="*/ 67 h 567"/>
                  <a:gd name="T10" fmla="*/ 395 w 568"/>
                  <a:gd name="T11" fmla="*/ 481 h 567"/>
                  <a:gd name="T12" fmla="*/ 87 w 568"/>
                  <a:gd name="T13" fmla="*/ 394 h 567"/>
                  <a:gd name="T14" fmla="*/ 173 w 568"/>
                  <a:gd name="T15" fmla="*/ 87 h 567"/>
                  <a:gd name="T16" fmla="*/ 481 w 568"/>
                  <a:gd name="T17" fmla="*/ 173 h 567"/>
                  <a:gd name="T18" fmla="*/ 395 w 568"/>
                  <a:gd name="T19" fmla="*/ 481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8" h="567">
                    <a:moveTo>
                      <a:pt x="162" y="67"/>
                    </a:moveTo>
                    <a:cubicBezTo>
                      <a:pt x="43" y="134"/>
                      <a:pt x="0" y="286"/>
                      <a:pt x="67" y="405"/>
                    </a:cubicBezTo>
                    <a:cubicBezTo>
                      <a:pt x="134" y="525"/>
                      <a:pt x="286" y="567"/>
                      <a:pt x="405" y="500"/>
                    </a:cubicBezTo>
                    <a:cubicBezTo>
                      <a:pt x="525" y="433"/>
                      <a:pt x="568" y="282"/>
                      <a:pt x="501" y="162"/>
                    </a:cubicBezTo>
                    <a:cubicBezTo>
                      <a:pt x="433" y="43"/>
                      <a:pt x="282" y="0"/>
                      <a:pt x="162" y="67"/>
                    </a:cubicBezTo>
                    <a:close/>
                    <a:moveTo>
                      <a:pt x="395" y="481"/>
                    </a:moveTo>
                    <a:cubicBezTo>
                      <a:pt x="286" y="542"/>
                      <a:pt x="148" y="503"/>
                      <a:pt x="87" y="394"/>
                    </a:cubicBezTo>
                    <a:cubicBezTo>
                      <a:pt x="26" y="286"/>
                      <a:pt x="64" y="148"/>
                      <a:pt x="173" y="87"/>
                    </a:cubicBezTo>
                    <a:cubicBezTo>
                      <a:pt x="282" y="26"/>
                      <a:pt x="420" y="64"/>
                      <a:pt x="481" y="173"/>
                    </a:cubicBezTo>
                    <a:cubicBezTo>
                      <a:pt x="542" y="282"/>
                      <a:pt x="503" y="420"/>
                      <a:pt x="395" y="481"/>
                    </a:cubicBezTo>
                    <a:close/>
                  </a:path>
                </a:pathLst>
              </a:custGeom>
              <a:solidFill>
                <a:srgbClr val="FCC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8" name="î$ḷîḍê">
                <a:extLst>
                  <a:ext uri="{FF2B5EF4-FFF2-40B4-BE49-F238E27FC236}">
                    <a16:creationId xmlns:a16="http://schemas.microsoft.com/office/drawing/2014/main" id="{31963653-CBFD-4B5D-8132-5ECBE7A517E8}"/>
                  </a:ext>
                </a:extLst>
              </p:cNvPr>
              <p:cNvSpPr/>
              <p:nvPr/>
            </p:nvSpPr>
            <p:spPr bwMode="auto">
              <a:xfrm>
                <a:off x="4848225" y="1785938"/>
                <a:ext cx="1830388" cy="1828800"/>
              </a:xfrm>
              <a:custGeom>
                <a:avLst/>
                <a:gdLst>
                  <a:gd name="T0" fmla="*/ 176 w 619"/>
                  <a:gd name="T1" fmla="*/ 73 h 619"/>
                  <a:gd name="T2" fmla="*/ 73 w 619"/>
                  <a:gd name="T3" fmla="*/ 442 h 619"/>
                  <a:gd name="T4" fmla="*/ 442 w 619"/>
                  <a:gd name="T5" fmla="*/ 545 h 619"/>
                  <a:gd name="T6" fmla="*/ 545 w 619"/>
                  <a:gd name="T7" fmla="*/ 177 h 619"/>
                  <a:gd name="T8" fmla="*/ 176 w 619"/>
                  <a:gd name="T9" fmla="*/ 73 h 619"/>
                  <a:gd name="T10" fmla="*/ 425 w 619"/>
                  <a:gd name="T11" fmla="*/ 516 h 619"/>
                  <a:gd name="T12" fmla="*/ 102 w 619"/>
                  <a:gd name="T13" fmla="*/ 426 h 619"/>
                  <a:gd name="T14" fmla="*/ 193 w 619"/>
                  <a:gd name="T15" fmla="*/ 102 h 619"/>
                  <a:gd name="T16" fmla="*/ 516 w 619"/>
                  <a:gd name="T17" fmla="*/ 193 h 619"/>
                  <a:gd name="T18" fmla="*/ 425 w 619"/>
                  <a:gd name="T19" fmla="*/ 516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9" h="619">
                    <a:moveTo>
                      <a:pt x="176" y="73"/>
                    </a:moveTo>
                    <a:cubicBezTo>
                      <a:pt x="46" y="146"/>
                      <a:pt x="0" y="311"/>
                      <a:pt x="73" y="442"/>
                    </a:cubicBezTo>
                    <a:cubicBezTo>
                      <a:pt x="146" y="572"/>
                      <a:pt x="311" y="619"/>
                      <a:pt x="442" y="545"/>
                    </a:cubicBezTo>
                    <a:cubicBezTo>
                      <a:pt x="572" y="472"/>
                      <a:pt x="619" y="307"/>
                      <a:pt x="545" y="177"/>
                    </a:cubicBezTo>
                    <a:cubicBezTo>
                      <a:pt x="472" y="46"/>
                      <a:pt x="307" y="0"/>
                      <a:pt x="176" y="73"/>
                    </a:cubicBezTo>
                    <a:close/>
                    <a:moveTo>
                      <a:pt x="425" y="516"/>
                    </a:moveTo>
                    <a:cubicBezTo>
                      <a:pt x="311" y="581"/>
                      <a:pt x="166" y="540"/>
                      <a:pt x="102" y="426"/>
                    </a:cubicBezTo>
                    <a:cubicBezTo>
                      <a:pt x="38" y="311"/>
                      <a:pt x="78" y="166"/>
                      <a:pt x="193" y="102"/>
                    </a:cubicBezTo>
                    <a:cubicBezTo>
                      <a:pt x="307" y="38"/>
                      <a:pt x="452" y="78"/>
                      <a:pt x="516" y="193"/>
                    </a:cubicBezTo>
                    <a:cubicBezTo>
                      <a:pt x="581" y="307"/>
                      <a:pt x="540" y="452"/>
                      <a:pt x="425" y="516"/>
                    </a:cubicBezTo>
                    <a:close/>
                  </a:path>
                </a:pathLst>
              </a:custGeom>
              <a:solidFill>
                <a:srgbClr val="FCCF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9" name="ïṥḻïḍê">
                <a:extLst>
                  <a:ext uri="{FF2B5EF4-FFF2-40B4-BE49-F238E27FC236}">
                    <a16:creationId xmlns:a16="http://schemas.microsoft.com/office/drawing/2014/main" id="{CDC003EE-65A0-4D9F-B8BE-3750EAF2C07D}"/>
                  </a:ext>
                </a:extLst>
              </p:cNvPr>
              <p:cNvSpPr/>
              <p:nvPr/>
            </p:nvSpPr>
            <p:spPr bwMode="auto">
              <a:xfrm>
                <a:off x="5468938" y="2265363"/>
                <a:ext cx="381000" cy="381000"/>
              </a:xfrm>
              <a:custGeom>
                <a:avLst/>
                <a:gdLst>
                  <a:gd name="T0" fmla="*/ 64 w 129"/>
                  <a:gd name="T1" fmla="*/ 0 h 129"/>
                  <a:gd name="T2" fmla="*/ 0 w 129"/>
                  <a:gd name="T3" fmla="*/ 65 h 129"/>
                  <a:gd name="T4" fmla="*/ 64 w 129"/>
                  <a:gd name="T5" fmla="*/ 129 h 129"/>
                  <a:gd name="T6" fmla="*/ 129 w 129"/>
                  <a:gd name="T7" fmla="*/ 65 h 129"/>
                  <a:gd name="T8" fmla="*/ 64 w 129"/>
                  <a:gd name="T9" fmla="*/ 0 h 129"/>
                  <a:gd name="T10" fmla="*/ 64 w 129"/>
                  <a:gd name="T11" fmla="*/ 99 h 129"/>
                  <a:gd name="T12" fmla="*/ 30 w 129"/>
                  <a:gd name="T13" fmla="*/ 65 h 129"/>
                  <a:gd name="T14" fmla="*/ 64 w 129"/>
                  <a:gd name="T15" fmla="*/ 30 h 129"/>
                  <a:gd name="T16" fmla="*/ 99 w 129"/>
                  <a:gd name="T17" fmla="*/ 65 h 129"/>
                  <a:gd name="T18" fmla="*/ 64 w 129"/>
                  <a:gd name="T19" fmla="*/ 9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129">
                    <a:moveTo>
                      <a:pt x="64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0"/>
                      <a:pt x="29" y="129"/>
                      <a:pt x="64" y="129"/>
                    </a:cubicBezTo>
                    <a:cubicBezTo>
                      <a:pt x="100" y="129"/>
                      <a:pt x="129" y="100"/>
                      <a:pt x="129" y="65"/>
                    </a:cubicBezTo>
                    <a:cubicBezTo>
                      <a:pt x="129" y="29"/>
                      <a:pt x="100" y="0"/>
                      <a:pt x="64" y="0"/>
                    </a:cubicBezTo>
                    <a:close/>
                    <a:moveTo>
                      <a:pt x="64" y="99"/>
                    </a:moveTo>
                    <a:cubicBezTo>
                      <a:pt x="45" y="99"/>
                      <a:pt x="30" y="84"/>
                      <a:pt x="30" y="65"/>
                    </a:cubicBezTo>
                    <a:cubicBezTo>
                      <a:pt x="30" y="45"/>
                      <a:pt x="45" y="30"/>
                      <a:pt x="64" y="30"/>
                    </a:cubicBezTo>
                    <a:cubicBezTo>
                      <a:pt x="84" y="30"/>
                      <a:pt x="99" y="45"/>
                      <a:pt x="99" y="65"/>
                    </a:cubicBezTo>
                    <a:cubicBezTo>
                      <a:pt x="99" y="84"/>
                      <a:pt x="84" y="99"/>
                      <a:pt x="64" y="99"/>
                    </a:cubicBezTo>
                    <a:close/>
                  </a:path>
                </a:pathLst>
              </a:custGeom>
              <a:solidFill>
                <a:srgbClr val="FCCF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0" name="îşļïḓe">
                <a:extLst>
                  <a:ext uri="{FF2B5EF4-FFF2-40B4-BE49-F238E27FC236}">
                    <a16:creationId xmlns:a16="http://schemas.microsoft.com/office/drawing/2014/main" id="{1E260CCB-62A6-4F3D-A315-3E33722C13F5}"/>
                  </a:ext>
                </a:extLst>
              </p:cNvPr>
              <p:cNvSpPr/>
              <p:nvPr/>
            </p:nvSpPr>
            <p:spPr bwMode="auto">
              <a:xfrm>
                <a:off x="4259263" y="4510088"/>
                <a:ext cx="638175" cy="490538"/>
              </a:xfrm>
              <a:custGeom>
                <a:avLst/>
                <a:gdLst>
                  <a:gd name="T0" fmla="*/ 149 w 216"/>
                  <a:gd name="T1" fmla="*/ 0 h 166"/>
                  <a:gd name="T2" fmla="*/ 96 w 216"/>
                  <a:gd name="T3" fmla="*/ 115 h 166"/>
                  <a:gd name="T4" fmla="*/ 9 w 216"/>
                  <a:gd name="T5" fmla="*/ 44 h 166"/>
                  <a:gd name="T6" fmla="*/ 0 w 216"/>
                  <a:gd name="T7" fmla="*/ 51 h 166"/>
                  <a:gd name="T8" fmla="*/ 111 w 216"/>
                  <a:gd name="T9" fmla="*/ 152 h 166"/>
                  <a:gd name="T10" fmla="*/ 112 w 216"/>
                  <a:gd name="T11" fmla="*/ 152 h 166"/>
                  <a:gd name="T12" fmla="*/ 216 w 216"/>
                  <a:gd name="T13" fmla="*/ 0 h 166"/>
                  <a:gd name="T14" fmla="*/ 149 w 216"/>
                  <a:gd name="T1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6" h="166">
                    <a:moveTo>
                      <a:pt x="149" y="0"/>
                    </a:moveTo>
                    <a:cubicBezTo>
                      <a:pt x="142" y="40"/>
                      <a:pt x="126" y="87"/>
                      <a:pt x="96" y="115"/>
                    </a:cubicBezTo>
                    <a:cubicBezTo>
                      <a:pt x="61" y="102"/>
                      <a:pt x="32" y="73"/>
                      <a:pt x="9" y="44"/>
                    </a:cubicBezTo>
                    <a:cubicBezTo>
                      <a:pt x="2" y="49"/>
                      <a:pt x="6" y="46"/>
                      <a:pt x="0" y="51"/>
                    </a:cubicBezTo>
                    <a:cubicBezTo>
                      <a:pt x="24" y="87"/>
                      <a:pt x="74" y="166"/>
                      <a:pt x="111" y="152"/>
                    </a:cubicBezTo>
                    <a:cubicBezTo>
                      <a:pt x="112" y="152"/>
                      <a:pt x="112" y="152"/>
                      <a:pt x="112" y="152"/>
                    </a:cubicBezTo>
                    <a:cubicBezTo>
                      <a:pt x="166" y="117"/>
                      <a:pt x="201" y="57"/>
                      <a:pt x="216" y="0"/>
                    </a:cubicBez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F8C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1" name="iṡlíḋè">
                <a:extLst>
                  <a:ext uri="{FF2B5EF4-FFF2-40B4-BE49-F238E27FC236}">
                    <a16:creationId xmlns:a16="http://schemas.microsoft.com/office/drawing/2014/main" id="{FB4D81F3-D374-4D71-847E-63CAF4880B13}"/>
                  </a:ext>
                </a:extLst>
              </p:cNvPr>
              <p:cNvSpPr/>
              <p:nvPr/>
            </p:nvSpPr>
            <p:spPr bwMode="auto">
              <a:xfrm>
                <a:off x="4159250" y="4629151"/>
                <a:ext cx="134938" cy="93663"/>
              </a:xfrm>
              <a:custGeom>
                <a:avLst/>
                <a:gdLst>
                  <a:gd name="T0" fmla="*/ 45 w 46"/>
                  <a:gd name="T1" fmla="*/ 2 h 32"/>
                  <a:gd name="T2" fmla="*/ 39 w 46"/>
                  <a:gd name="T3" fmla="*/ 1 h 32"/>
                  <a:gd name="T4" fmla="*/ 13 w 46"/>
                  <a:gd name="T5" fmla="*/ 17 h 32"/>
                  <a:gd name="T6" fmla="*/ 5 w 46"/>
                  <a:gd name="T7" fmla="*/ 27 h 32"/>
                  <a:gd name="T8" fmla="*/ 19 w 46"/>
                  <a:gd name="T9" fmla="*/ 24 h 32"/>
                  <a:gd name="T10" fmla="*/ 43 w 46"/>
                  <a:gd name="T11" fmla="*/ 7 h 32"/>
                  <a:gd name="T12" fmla="*/ 45 w 46"/>
                  <a:gd name="T13" fmla="*/ 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32">
                    <a:moveTo>
                      <a:pt x="45" y="2"/>
                    </a:moveTo>
                    <a:cubicBezTo>
                      <a:pt x="43" y="0"/>
                      <a:pt x="40" y="0"/>
                      <a:pt x="39" y="1"/>
                    </a:cubicBezTo>
                    <a:cubicBezTo>
                      <a:pt x="30" y="6"/>
                      <a:pt x="22" y="12"/>
                      <a:pt x="13" y="17"/>
                    </a:cubicBezTo>
                    <a:cubicBezTo>
                      <a:pt x="10" y="18"/>
                      <a:pt x="0" y="22"/>
                      <a:pt x="5" y="27"/>
                    </a:cubicBezTo>
                    <a:cubicBezTo>
                      <a:pt x="9" y="32"/>
                      <a:pt x="16" y="27"/>
                      <a:pt x="19" y="24"/>
                    </a:cubicBezTo>
                    <a:cubicBezTo>
                      <a:pt x="27" y="19"/>
                      <a:pt x="36" y="13"/>
                      <a:pt x="43" y="7"/>
                    </a:cubicBezTo>
                    <a:cubicBezTo>
                      <a:pt x="45" y="6"/>
                      <a:pt x="46" y="4"/>
                      <a:pt x="45" y="2"/>
                    </a:cubicBezTo>
                    <a:close/>
                  </a:path>
                </a:pathLst>
              </a:custGeom>
              <a:solidFill>
                <a:srgbClr val="4A64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2" name="íş1íďê">
                <a:extLst>
                  <a:ext uri="{FF2B5EF4-FFF2-40B4-BE49-F238E27FC236}">
                    <a16:creationId xmlns:a16="http://schemas.microsoft.com/office/drawing/2014/main" id="{03A3E129-6D96-4500-B589-68814EC9F25D}"/>
                  </a:ext>
                </a:extLst>
              </p:cNvPr>
              <p:cNvSpPr/>
              <p:nvPr/>
            </p:nvSpPr>
            <p:spPr bwMode="auto">
              <a:xfrm>
                <a:off x="4838700" y="4510088"/>
                <a:ext cx="174625" cy="812800"/>
              </a:xfrm>
              <a:custGeom>
                <a:avLst/>
                <a:gdLst>
                  <a:gd name="T0" fmla="*/ 2 w 59"/>
                  <a:gd name="T1" fmla="*/ 0 h 275"/>
                  <a:gd name="T2" fmla="*/ 12 w 59"/>
                  <a:gd name="T3" fmla="*/ 274 h 275"/>
                  <a:gd name="T4" fmla="*/ 22 w 59"/>
                  <a:gd name="T5" fmla="*/ 275 h 275"/>
                  <a:gd name="T6" fmla="*/ 59 w 59"/>
                  <a:gd name="T7" fmla="*/ 0 h 275"/>
                  <a:gd name="T8" fmla="*/ 2 w 59"/>
                  <a:gd name="T9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275">
                    <a:moveTo>
                      <a:pt x="2" y="0"/>
                    </a:moveTo>
                    <a:cubicBezTo>
                      <a:pt x="0" y="72"/>
                      <a:pt x="9" y="202"/>
                      <a:pt x="12" y="274"/>
                    </a:cubicBezTo>
                    <a:cubicBezTo>
                      <a:pt x="22" y="275"/>
                      <a:pt x="22" y="275"/>
                      <a:pt x="22" y="275"/>
                    </a:cubicBezTo>
                    <a:cubicBezTo>
                      <a:pt x="30" y="203"/>
                      <a:pt x="52" y="72"/>
                      <a:pt x="59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9CD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3" name="íṡľîḓè">
                <a:extLst>
                  <a:ext uri="{FF2B5EF4-FFF2-40B4-BE49-F238E27FC236}">
                    <a16:creationId xmlns:a16="http://schemas.microsoft.com/office/drawing/2014/main" id="{604737A1-7929-48CC-A11B-7D5D76D58CD2}"/>
                  </a:ext>
                </a:extLst>
              </p:cNvPr>
              <p:cNvSpPr/>
              <p:nvPr/>
            </p:nvSpPr>
            <p:spPr bwMode="auto">
              <a:xfrm>
                <a:off x="4856163" y="5319713"/>
                <a:ext cx="142875" cy="41275"/>
              </a:xfrm>
              <a:custGeom>
                <a:avLst/>
                <a:gdLst>
                  <a:gd name="T0" fmla="*/ 1 w 48"/>
                  <a:gd name="T1" fmla="*/ 4 h 14"/>
                  <a:gd name="T2" fmla="*/ 5 w 48"/>
                  <a:gd name="T3" fmla="*/ 8 h 14"/>
                  <a:gd name="T4" fmla="*/ 35 w 48"/>
                  <a:gd name="T5" fmla="*/ 11 h 14"/>
                  <a:gd name="T6" fmla="*/ 48 w 48"/>
                  <a:gd name="T7" fmla="*/ 7 h 14"/>
                  <a:gd name="T8" fmla="*/ 34 w 48"/>
                  <a:gd name="T9" fmla="*/ 1 h 14"/>
                  <a:gd name="T10" fmla="*/ 5 w 48"/>
                  <a:gd name="T11" fmla="*/ 0 h 14"/>
                  <a:gd name="T12" fmla="*/ 1 w 48"/>
                  <a:gd name="T1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">
                    <a:moveTo>
                      <a:pt x="1" y="4"/>
                    </a:moveTo>
                    <a:cubicBezTo>
                      <a:pt x="0" y="7"/>
                      <a:pt x="3" y="8"/>
                      <a:pt x="5" y="8"/>
                    </a:cubicBezTo>
                    <a:cubicBezTo>
                      <a:pt x="15" y="9"/>
                      <a:pt x="25" y="9"/>
                      <a:pt x="35" y="11"/>
                    </a:cubicBezTo>
                    <a:cubicBezTo>
                      <a:pt x="38" y="11"/>
                      <a:pt x="48" y="14"/>
                      <a:pt x="48" y="7"/>
                    </a:cubicBezTo>
                    <a:cubicBezTo>
                      <a:pt x="47" y="1"/>
                      <a:pt x="38" y="1"/>
                      <a:pt x="34" y="1"/>
                    </a:cubicBezTo>
                    <a:cubicBezTo>
                      <a:pt x="25" y="1"/>
                      <a:pt x="14" y="0"/>
                      <a:pt x="5" y="0"/>
                    </a:cubicBezTo>
                    <a:cubicBezTo>
                      <a:pt x="2" y="0"/>
                      <a:pt x="1" y="1"/>
                      <a:pt x="1" y="4"/>
                    </a:cubicBezTo>
                    <a:close/>
                  </a:path>
                </a:pathLst>
              </a:custGeom>
              <a:solidFill>
                <a:srgbClr val="4A64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4" name="íSľiḋè">
                <a:extLst>
                  <a:ext uri="{FF2B5EF4-FFF2-40B4-BE49-F238E27FC236}">
                    <a16:creationId xmlns:a16="http://schemas.microsoft.com/office/drawing/2014/main" id="{0AC9086B-0BB5-4F2B-A433-A70D7382D2FA}"/>
                  </a:ext>
                </a:extLst>
              </p:cNvPr>
              <p:cNvSpPr/>
              <p:nvPr/>
            </p:nvSpPr>
            <p:spPr bwMode="auto">
              <a:xfrm>
                <a:off x="4981575" y="3059113"/>
                <a:ext cx="31750" cy="50800"/>
              </a:xfrm>
              <a:custGeom>
                <a:avLst/>
                <a:gdLst>
                  <a:gd name="T0" fmla="*/ 9 w 11"/>
                  <a:gd name="T1" fmla="*/ 9 h 17"/>
                  <a:gd name="T2" fmla="*/ 1 w 11"/>
                  <a:gd name="T3" fmla="*/ 2 h 17"/>
                  <a:gd name="T4" fmla="*/ 1 w 11"/>
                  <a:gd name="T5" fmla="*/ 14 h 17"/>
                  <a:gd name="T6" fmla="*/ 9 w 11"/>
                  <a:gd name="T7" fmla="*/ 15 h 17"/>
                  <a:gd name="T8" fmla="*/ 9 w 1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9" y="9"/>
                    </a:moveTo>
                    <a:cubicBezTo>
                      <a:pt x="2" y="7"/>
                      <a:pt x="1" y="3"/>
                      <a:pt x="1" y="2"/>
                    </a:cubicBezTo>
                    <a:cubicBezTo>
                      <a:pt x="1" y="0"/>
                      <a:pt x="0" y="13"/>
                      <a:pt x="1" y="14"/>
                    </a:cubicBezTo>
                    <a:cubicBezTo>
                      <a:pt x="3" y="17"/>
                      <a:pt x="6" y="17"/>
                      <a:pt x="9" y="15"/>
                    </a:cubicBezTo>
                    <a:cubicBezTo>
                      <a:pt x="11" y="14"/>
                      <a:pt x="11" y="10"/>
                      <a:pt x="9" y="9"/>
                    </a:cubicBezTo>
                    <a:close/>
                  </a:path>
                </a:pathLst>
              </a:custGeom>
              <a:solidFill>
                <a:srgbClr val="ED78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5" name="ïṧḷïde">
                <a:extLst>
                  <a:ext uri="{FF2B5EF4-FFF2-40B4-BE49-F238E27FC236}">
                    <a16:creationId xmlns:a16="http://schemas.microsoft.com/office/drawing/2014/main" id="{4A14DBD2-2713-42DD-8232-195685853FC7}"/>
                  </a:ext>
                </a:extLst>
              </p:cNvPr>
              <p:cNvSpPr/>
              <p:nvPr/>
            </p:nvSpPr>
            <p:spPr bwMode="auto">
              <a:xfrm>
                <a:off x="4714875" y="2927351"/>
                <a:ext cx="284163" cy="481013"/>
              </a:xfrm>
              <a:custGeom>
                <a:avLst/>
                <a:gdLst>
                  <a:gd name="T0" fmla="*/ 82 w 96"/>
                  <a:gd name="T1" fmla="*/ 19 h 163"/>
                  <a:gd name="T2" fmla="*/ 73 w 96"/>
                  <a:gd name="T3" fmla="*/ 8 h 163"/>
                  <a:gd name="T4" fmla="*/ 72 w 96"/>
                  <a:gd name="T5" fmla="*/ 7 h 163"/>
                  <a:gd name="T6" fmla="*/ 41 w 96"/>
                  <a:gd name="T7" fmla="*/ 13 h 163"/>
                  <a:gd name="T8" fmla="*/ 17 w 96"/>
                  <a:gd name="T9" fmla="*/ 44 h 163"/>
                  <a:gd name="T10" fmla="*/ 24 w 96"/>
                  <a:gd name="T11" fmla="*/ 117 h 163"/>
                  <a:gd name="T12" fmla="*/ 25 w 96"/>
                  <a:gd name="T13" fmla="*/ 160 h 163"/>
                  <a:gd name="T14" fmla="*/ 27 w 96"/>
                  <a:gd name="T15" fmla="*/ 162 h 163"/>
                  <a:gd name="T16" fmla="*/ 29 w 96"/>
                  <a:gd name="T17" fmla="*/ 163 h 163"/>
                  <a:gd name="T18" fmla="*/ 64 w 96"/>
                  <a:gd name="T19" fmla="*/ 154 h 163"/>
                  <a:gd name="T20" fmla="*/ 65 w 96"/>
                  <a:gd name="T21" fmla="*/ 153 h 163"/>
                  <a:gd name="T22" fmla="*/ 66 w 96"/>
                  <a:gd name="T23" fmla="*/ 151 h 163"/>
                  <a:gd name="T24" fmla="*/ 53 w 96"/>
                  <a:gd name="T25" fmla="*/ 119 h 163"/>
                  <a:gd name="T26" fmla="*/ 84 w 96"/>
                  <a:gd name="T27" fmla="*/ 94 h 163"/>
                  <a:gd name="T28" fmla="*/ 82 w 96"/>
                  <a:gd name="T29" fmla="*/ 19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6" h="163">
                    <a:moveTo>
                      <a:pt x="82" y="19"/>
                    </a:moveTo>
                    <a:cubicBezTo>
                      <a:pt x="80" y="15"/>
                      <a:pt x="77" y="11"/>
                      <a:pt x="73" y="8"/>
                    </a:cubicBezTo>
                    <a:cubicBezTo>
                      <a:pt x="73" y="8"/>
                      <a:pt x="72" y="8"/>
                      <a:pt x="72" y="7"/>
                    </a:cubicBezTo>
                    <a:cubicBezTo>
                      <a:pt x="62" y="0"/>
                      <a:pt x="49" y="6"/>
                      <a:pt x="41" y="13"/>
                    </a:cubicBezTo>
                    <a:cubicBezTo>
                      <a:pt x="31" y="22"/>
                      <a:pt x="23" y="32"/>
                      <a:pt x="17" y="44"/>
                    </a:cubicBezTo>
                    <a:cubicBezTo>
                      <a:pt x="6" y="64"/>
                      <a:pt x="0" y="103"/>
                      <a:pt x="24" y="117"/>
                    </a:cubicBezTo>
                    <a:cubicBezTo>
                      <a:pt x="25" y="132"/>
                      <a:pt x="25" y="146"/>
                      <a:pt x="25" y="160"/>
                    </a:cubicBezTo>
                    <a:cubicBezTo>
                      <a:pt x="25" y="161"/>
                      <a:pt x="26" y="162"/>
                      <a:pt x="27" y="162"/>
                    </a:cubicBezTo>
                    <a:cubicBezTo>
                      <a:pt x="27" y="162"/>
                      <a:pt x="28" y="163"/>
                      <a:pt x="29" y="163"/>
                    </a:cubicBezTo>
                    <a:cubicBezTo>
                      <a:pt x="41" y="163"/>
                      <a:pt x="53" y="161"/>
                      <a:pt x="64" y="154"/>
                    </a:cubicBezTo>
                    <a:cubicBezTo>
                      <a:pt x="65" y="154"/>
                      <a:pt x="65" y="154"/>
                      <a:pt x="65" y="153"/>
                    </a:cubicBezTo>
                    <a:cubicBezTo>
                      <a:pt x="66" y="153"/>
                      <a:pt x="67" y="152"/>
                      <a:pt x="66" y="151"/>
                    </a:cubicBezTo>
                    <a:cubicBezTo>
                      <a:pt x="61" y="141"/>
                      <a:pt x="55" y="131"/>
                      <a:pt x="53" y="119"/>
                    </a:cubicBezTo>
                    <a:cubicBezTo>
                      <a:pt x="67" y="116"/>
                      <a:pt x="78" y="107"/>
                      <a:pt x="84" y="94"/>
                    </a:cubicBezTo>
                    <a:cubicBezTo>
                      <a:pt x="96" y="71"/>
                      <a:pt x="95" y="41"/>
                      <a:pt x="82" y="19"/>
                    </a:cubicBezTo>
                    <a:close/>
                  </a:path>
                </a:pathLst>
              </a:custGeom>
              <a:solidFill>
                <a:srgbClr val="F9CD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6" name="îsḷïḓe">
                <a:extLst>
                  <a:ext uri="{FF2B5EF4-FFF2-40B4-BE49-F238E27FC236}">
                    <a16:creationId xmlns:a16="http://schemas.microsoft.com/office/drawing/2014/main" id="{F377B17A-95CC-487A-99F2-4F64B456DEED}"/>
                  </a:ext>
                </a:extLst>
              </p:cNvPr>
              <p:cNvSpPr/>
              <p:nvPr/>
            </p:nvSpPr>
            <p:spPr bwMode="auto">
              <a:xfrm>
                <a:off x="4856163" y="3106738"/>
                <a:ext cx="106363" cy="58738"/>
              </a:xfrm>
              <a:custGeom>
                <a:avLst/>
                <a:gdLst>
                  <a:gd name="T0" fmla="*/ 29 w 36"/>
                  <a:gd name="T1" fmla="*/ 3 h 20"/>
                  <a:gd name="T2" fmla="*/ 25 w 36"/>
                  <a:gd name="T3" fmla="*/ 2 h 20"/>
                  <a:gd name="T4" fmla="*/ 10 w 36"/>
                  <a:gd name="T5" fmla="*/ 1 h 20"/>
                  <a:gd name="T6" fmla="*/ 2 w 36"/>
                  <a:gd name="T7" fmla="*/ 12 h 20"/>
                  <a:gd name="T8" fmla="*/ 8 w 36"/>
                  <a:gd name="T9" fmla="*/ 17 h 20"/>
                  <a:gd name="T10" fmla="*/ 21 w 36"/>
                  <a:gd name="T11" fmla="*/ 20 h 20"/>
                  <a:gd name="T12" fmla="*/ 34 w 36"/>
                  <a:gd name="T13" fmla="*/ 13 h 20"/>
                  <a:gd name="T14" fmla="*/ 29 w 36"/>
                  <a:gd name="T15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29" y="3"/>
                    </a:moveTo>
                    <a:cubicBezTo>
                      <a:pt x="27" y="2"/>
                      <a:pt x="26" y="2"/>
                      <a:pt x="25" y="2"/>
                    </a:cubicBezTo>
                    <a:cubicBezTo>
                      <a:pt x="20" y="1"/>
                      <a:pt x="15" y="0"/>
                      <a:pt x="10" y="1"/>
                    </a:cubicBezTo>
                    <a:cubicBezTo>
                      <a:pt x="5" y="2"/>
                      <a:pt x="0" y="6"/>
                      <a:pt x="2" y="12"/>
                    </a:cubicBezTo>
                    <a:cubicBezTo>
                      <a:pt x="3" y="14"/>
                      <a:pt x="5" y="16"/>
                      <a:pt x="8" y="17"/>
                    </a:cubicBezTo>
                    <a:cubicBezTo>
                      <a:pt x="12" y="19"/>
                      <a:pt x="16" y="20"/>
                      <a:pt x="21" y="20"/>
                    </a:cubicBezTo>
                    <a:cubicBezTo>
                      <a:pt x="25" y="20"/>
                      <a:pt x="32" y="18"/>
                      <a:pt x="34" y="13"/>
                    </a:cubicBezTo>
                    <a:cubicBezTo>
                      <a:pt x="36" y="9"/>
                      <a:pt x="33" y="5"/>
                      <a:pt x="29" y="3"/>
                    </a:cubicBezTo>
                    <a:close/>
                  </a:path>
                </a:pathLst>
              </a:custGeom>
              <a:solidFill>
                <a:srgbClr val="F8C3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7" name="ïṡḻíḋè">
                <a:extLst>
                  <a:ext uri="{FF2B5EF4-FFF2-40B4-BE49-F238E27FC236}">
                    <a16:creationId xmlns:a16="http://schemas.microsoft.com/office/drawing/2014/main" id="{4C50E3ED-73F5-4C30-B966-C790527A4F0A}"/>
                  </a:ext>
                </a:extLst>
              </p:cNvPr>
              <p:cNvSpPr/>
              <p:nvPr/>
            </p:nvSpPr>
            <p:spPr bwMode="auto">
              <a:xfrm>
                <a:off x="4889500" y="3035301"/>
                <a:ext cx="79375" cy="50800"/>
              </a:xfrm>
              <a:custGeom>
                <a:avLst/>
                <a:gdLst>
                  <a:gd name="T0" fmla="*/ 26 w 27"/>
                  <a:gd name="T1" fmla="*/ 8 h 17"/>
                  <a:gd name="T2" fmla="*/ 10 w 27"/>
                  <a:gd name="T3" fmla="*/ 2 h 17"/>
                  <a:gd name="T4" fmla="*/ 0 w 27"/>
                  <a:gd name="T5" fmla="*/ 17 h 17"/>
                  <a:gd name="T6" fmla="*/ 2 w 27"/>
                  <a:gd name="T7" fmla="*/ 17 h 17"/>
                  <a:gd name="T8" fmla="*/ 10 w 27"/>
                  <a:gd name="T9" fmla="*/ 4 h 17"/>
                  <a:gd name="T10" fmla="*/ 23 w 27"/>
                  <a:gd name="T11" fmla="*/ 10 h 17"/>
                  <a:gd name="T12" fmla="*/ 26 w 27"/>
                  <a:gd name="T13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17">
                    <a:moveTo>
                      <a:pt x="26" y="8"/>
                    </a:moveTo>
                    <a:cubicBezTo>
                      <a:pt x="23" y="2"/>
                      <a:pt x="16" y="0"/>
                      <a:pt x="10" y="2"/>
                    </a:cubicBezTo>
                    <a:cubicBezTo>
                      <a:pt x="4" y="4"/>
                      <a:pt x="0" y="10"/>
                      <a:pt x="0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2"/>
                      <a:pt x="5" y="6"/>
                      <a:pt x="10" y="4"/>
                    </a:cubicBezTo>
                    <a:cubicBezTo>
                      <a:pt x="14" y="3"/>
                      <a:pt x="20" y="6"/>
                      <a:pt x="23" y="10"/>
                    </a:cubicBezTo>
                    <a:cubicBezTo>
                      <a:pt x="24" y="12"/>
                      <a:pt x="27" y="10"/>
                      <a:pt x="26" y="8"/>
                    </a:cubicBezTo>
                    <a:close/>
                  </a:path>
                </a:pathLst>
              </a:custGeom>
              <a:solidFill>
                <a:srgbClr val="384C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8" name="ïṩļiḑe">
                <a:extLst>
                  <a:ext uri="{FF2B5EF4-FFF2-40B4-BE49-F238E27FC236}">
                    <a16:creationId xmlns:a16="http://schemas.microsoft.com/office/drawing/2014/main" id="{0FA1E823-3447-43D4-AA6B-6357CB6864D1}"/>
                  </a:ext>
                </a:extLst>
              </p:cNvPr>
              <p:cNvSpPr/>
              <p:nvPr/>
            </p:nvSpPr>
            <p:spPr bwMode="auto">
              <a:xfrm>
                <a:off x="4176713" y="2800351"/>
                <a:ext cx="850900" cy="661988"/>
              </a:xfrm>
              <a:custGeom>
                <a:avLst/>
                <a:gdLst>
                  <a:gd name="T0" fmla="*/ 20 w 288"/>
                  <a:gd name="T1" fmla="*/ 137 h 224"/>
                  <a:gd name="T2" fmla="*/ 152 w 288"/>
                  <a:gd name="T3" fmla="*/ 104 h 224"/>
                  <a:gd name="T4" fmla="*/ 155 w 288"/>
                  <a:gd name="T5" fmla="*/ 54 h 224"/>
                  <a:gd name="T6" fmla="*/ 224 w 288"/>
                  <a:gd name="T7" fmla="*/ 33 h 224"/>
                  <a:gd name="T8" fmla="*/ 237 w 288"/>
                  <a:gd name="T9" fmla="*/ 6 h 224"/>
                  <a:gd name="T10" fmla="*/ 268 w 288"/>
                  <a:gd name="T11" fmla="*/ 7 h 224"/>
                  <a:gd name="T12" fmla="*/ 266 w 288"/>
                  <a:gd name="T13" fmla="*/ 62 h 224"/>
                  <a:gd name="T14" fmla="*/ 218 w 288"/>
                  <a:gd name="T15" fmla="*/ 80 h 224"/>
                  <a:gd name="T16" fmla="*/ 208 w 288"/>
                  <a:gd name="T17" fmla="*/ 134 h 224"/>
                  <a:gd name="T18" fmla="*/ 151 w 288"/>
                  <a:gd name="T19" fmla="*/ 215 h 224"/>
                  <a:gd name="T20" fmla="*/ 93 w 288"/>
                  <a:gd name="T21" fmla="*/ 224 h 224"/>
                  <a:gd name="T22" fmla="*/ 39 w 288"/>
                  <a:gd name="T23" fmla="*/ 213 h 224"/>
                  <a:gd name="T24" fmla="*/ 4 w 288"/>
                  <a:gd name="T25" fmla="*/ 177 h 224"/>
                  <a:gd name="T26" fmla="*/ 20 w 288"/>
                  <a:gd name="T27" fmla="*/ 137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" h="224">
                    <a:moveTo>
                      <a:pt x="20" y="137"/>
                    </a:moveTo>
                    <a:cubicBezTo>
                      <a:pt x="58" y="107"/>
                      <a:pt x="116" y="137"/>
                      <a:pt x="152" y="104"/>
                    </a:cubicBezTo>
                    <a:cubicBezTo>
                      <a:pt x="139" y="90"/>
                      <a:pt x="143" y="67"/>
                      <a:pt x="155" y="54"/>
                    </a:cubicBezTo>
                    <a:cubicBezTo>
                      <a:pt x="171" y="34"/>
                      <a:pt x="200" y="33"/>
                      <a:pt x="224" y="33"/>
                    </a:cubicBezTo>
                    <a:cubicBezTo>
                      <a:pt x="222" y="22"/>
                      <a:pt x="228" y="12"/>
                      <a:pt x="237" y="6"/>
                    </a:cubicBezTo>
                    <a:cubicBezTo>
                      <a:pt x="246" y="0"/>
                      <a:pt x="258" y="1"/>
                      <a:pt x="268" y="7"/>
                    </a:cubicBezTo>
                    <a:cubicBezTo>
                      <a:pt x="288" y="21"/>
                      <a:pt x="284" y="49"/>
                      <a:pt x="266" y="62"/>
                    </a:cubicBezTo>
                    <a:cubicBezTo>
                      <a:pt x="266" y="62"/>
                      <a:pt x="232" y="61"/>
                      <a:pt x="218" y="80"/>
                    </a:cubicBezTo>
                    <a:cubicBezTo>
                      <a:pt x="205" y="98"/>
                      <a:pt x="207" y="124"/>
                      <a:pt x="208" y="134"/>
                    </a:cubicBezTo>
                    <a:cubicBezTo>
                      <a:pt x="211" y="172"/>
                      <a:pt x="184" y="202"/>
                      <a:pt x="151" y="215"/>
                    </a:cubicBezTo>
                    <a:cubicBezTo>
                      <a:pt x="132" y="222"/>
                      <a:pt x="112" y="224"/>
                      <a:pt x="93" y="224"/>
                    </a:cubicBezTo>
                    <a:cubicBezTo>
                      <a:pt x="74" y="224"/>
                      <a:pt x="56" y="221"/>
                      <a:pt x="39" y="213"/>
                    </a:cubicBezTo>
                    <a:cubicBezTo>
                      <a:pt x="24" y="206"/>
                      <a:pt x="7" y="194"/>
                      <a:pt x="4" y="177"/>
                    </a:cubicBezTo>
                    <a:cubicBezTo>
                      <a:pt x="0" y="161"/>
                      <a:pt x="9" y="147"/>
                      <a:pt x="20" y="137"/>
                    </a:cubicBezTo>
                    <a:close/>
                  </a:path>
                </a:pathLst>
              </a:custGeom>
              <a:solidFill>
                <a:srgbClr val="EB62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9" name="íşliḑé">
                <a:extLst>
                  <a:ext uri="{FF2B5EF4-FFF2-40B4-BE49-F238E27FC236}">
                    <a16:creationId xmlns:a16="http://schemas.microsoft.com/office/drawing/2014/main" id="{20500168-37F2-426F-B0C4-C1FB317EDD56}"/>
                  </a:ext>
                </a:extLst>
              </p:cNvPr>
              <p:cNvSpPr/>
              <p:nvPr/>
            </p:nvSpPr>
            <p:spPr bwMode="auto">
              <a:xfrm>
                <a:off x="4895850" y="2817813"/>
                <a:ext cx="103188" cy="150813"/>
              </a:xfrm>
              <a:custGeom>
                <a:avLst/>
                <a:gdLst>
                  <a:gd name="T0" fmla="*/ 29 w 35"/>
                  <a:gd name="T1" fmla="*/ 16 h 51"/>
                  <a:gd name="T2" fmla="*/ 1 w 35"/>
                  <a:gd name="T3" fmla="*/ 2 h 51"/>
                  <a:gd name="T4" fmla="*/ 1 w 35"/>
                  <a:gd name="T5" fmla="*/ 4 h 51"/>
                  <a:gd name="T6" fmla="*/ 26 w 35"/>
                  <a:gd name="T7" fmla="*/ 18 h 51"/>
                  <a:gd name="T8" fmla="*/ 18 w 35"/>
                  <a:gd name="T9" fmla="*/ 47 h 51"/>
                  <a:gd name="T10" fmla="*/ 21 w 35"/>
                  <a:gd name="T11" fmla="*/ 49 h 51"/>
                  <a:gd name="T12" fmla="*/ 29 w 35"/>
                  <a:gd name="T13" fmla="*/ 1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51">
                    <a:moveTo>
                      <a:pt x="29" y="16"/>
                    </a:moveTo>
                    <a:cubicBezTo>
                      <a:pt x="24" y="5"/>
                      <a:pt x="12" y="0"/>
                      <a:pt x="1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11" y="3"/>
                      <a:pt x="22" y="8"/>
                      <a:pt x="26" y="18"/>
                    </a:cubicBezTo>
                    <a:cubicBezTo>
                      <a:pt x="30" y="29"/>
                      <a:pt x="24" y="38"/>
                      <a:pt x="18" y="47"/>
                    </a:cubicBezTo>
                    <a:cubicBezTo>
                      <a:pt x="16" y="48"/>
                      <a:pt x="20" y="51"/>
                      <a:pt x="21" y="49"/>
                    </a:cubicBezTo>
                    <a:cubicBezTo>
                      <a:pt x="29" y="39"/>
                      <a:pt x="35" y="28"/>
                      <a:pt x="29" y="16"/>
                    </a:cubicBezTo>
                    <a:close/>
                  </a:path>
                </a:pathLst>
              </a:custGeom>
              <a:solidFill>
                <a:srgbClr val="F090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0" name="îs1ïḑé">
                <a:extLst>
                  <a:ext uri="{FF2B5EF4-FFF2-40B4-BE49-F238E27FC236}">
                    <a16:creationId xmlns:a16="http://schemas.microsoft.com/office/drawing/2014/main" id="{296DCC7A-781B-4CC7-BAA2-6EE72ACE2242}"/>
                  </a:ext>
                </a:extLst>
              </p:cNvPr>
              <p:cNvSpPr/>
              <p:nvPr/>
            </p:nvSpPr>
            <p:spPr bwMode="auto">
              <a:xfrm>
                <a:off x="4554538" y="2906713"/>
                <a:ext cx="257175" cy="192088"/>
              </a:xfrm>
              <a:custGeom>
                <a:avLst/>
                <a:gdLst>
                  <a:gd name="T0" fmla="*/ 86 w 87"/>
                  <a:gd name="T1" fmla="*/ 3 h 65"/>
                  <a:gd name="T2" fmla="*/ 30 w 87"/>
                  <a:gd name="T3" fmla="*/ 61 h 65"/>
                  <a:gd name="T4" fmla="*/ 38 w 87"/>
                  <a:gd name="T5" fmla="*/ 55 h 65"/>
                  <a:gd name="T6" fmla="*/ 46 w 87"/>
                  <a:gd name="T7" fmla="*/ 19 h 65"/>
                  <a:gd name="T8" fmla="*/ 86 w 87"/>
                  <a:gd name="T9" fmla="*/ 5 h 65"/>
                  <a:gd name="T10" fmla="*/ 86 w 87"/>
                  <a:gd name="T11" fmla="*/ 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65">
                    <a:moveTo>
                      <a:pt x="86" y="3"/>
                    </a:moveTo>
                    <a:cubicBezTo>
                      <a:pt x="56" y="0"/>
                      <a:pt x="0" y="26"/>
                      <a:pt x="30" y="61"/>
                    </a:cubicBezTo>
                    <a:cubicBezTo>
                      <a:pt x="34" y="65"/>
                      <a:pt x="41" y="60"/>
                      <a:pt x="38" y="55"/>
                    </a:cubicBezTo>
                    <a:cubicBezTo>
                      <a:pt x="27" y="41"/>
                      <a:pt x="31" y="29"/>
                      <a:pt x="46" y="19"/>
                    </a:cubicBezTo>
                    <a:cubicBezTo>
                      <a:pt x="58" y="12"/>
                      <a:pt x="72" y="7"/>
                      <a:pt x="86" y="5"/>
                    </a:cubicBezTo>
                    <a:cubicBezTo>
                      <a:pt x="87" y="5"/>
                      <a:pt x="87" y="3"/>
                      <a:pt x="86" y="3"/>
                    </a:cubicBezTo>
                    <a:close/>
                  </a:path>
                </a:pathLst>
              </a:custGeom>
              <a:solidFill>
                <a:srgbClr val="F090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1" name="îṩḻïḓê">
                <a:extLst>
                  <a:ext uri="{FF2B5EF4-FFF2-40B4-BE49-F238E27FC236}">
                    <a16:creationId xmlns:a16="http://schemas.microsoft.com/office/drawing/2014/main" id="{D67CA88E-EA1F-4E1A-9B3E-6D826CA31370}"/>
                  </a:ext>
                </a:extLst>
              </p:cNvPr>
              <p:cNvSpPr/>
              <p:nvPr/>
            </p:nvSpPr>
            <p:spPr bwMode="auto">
              <a:xfrm>
                <a:off x="4211638" y="3267076"/>
                <a:ext cx="547688" cy="179388"/>
              </a:xfrm>
              <a:custGeom>
                <a:avLst/>
                <a:gdLst>
                  <a:gd name="T0" fmla="*/ 172 w 185"/>
                  <a:gd name="T1" fmla="*/ 5 h 61"/>
                  <a:gd name="T2" fmla="*/ 6 w 185"/>
                  <a:gd name="T3" fmla="*/ 26 h 61"/>
                  <a:gd name="T4" fmla="*/ 2 w 185"/>
                  <a:gd name="T5" fmla="*/ 30 h 61"/>
                  <a:gd name="T6" fmla="*/ 98 w 185"/>
                  <a:gd name="T7" fmla="*/ 57 h 61"/>
                  <a:gd name="T8" fmla="*/ 181 w 185"/>
                  <a:gd name="T9" fmla="*/ 11 h 61"/>
                  <a:gd name="T10" fmla="*/ 172 w 185"/>
                  <a:gd name="T11" fmla="*/ 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5" h="61">
                    <a:moveTo>
                      <a:pt x="172" y="5"/>
                    </a:moveTo>
                    <a:cubicBezTo>
                      <a:pt x="137" y="54"/>
                      <a:pt x="52" y="61"/>
                      <a:pt x="6" y="26"/>
                    </a:cubicBezTo>
                    <a:cubicBezTo>
                      <a:pt x="3" y="24"/>
                      <a:pt x="0" y="28"/>
                      <a:pt x="2" y="30"/>
                    </a:cubicBezTo>
                    <a:cubicBezTo>
                      <a:pt x="26" y="55"/>
                      <a:pt x="64" y="60"/>
                      <a:pt x="98" y="57"/>
                    </a:cubicBezTo>
                    <a:cubicBezTo>
                      <a:pt x="131" y="54"/>
                      <a:pt x="163" y="40"/>
                      <a:pt x="181" y="11"/>
                    </a:cubicBezTo>
                    <a:cubicBezTo>
                      <a:pt x="185" y="5"/>
                      <a:pt x="176" y="0"/>
                      <a:pt x="172" y="5"/>
                    </a:cubicBezTo>
                    <a:close/>
                  </a:path>
                </a:pathLst>
              </a:custGeom>
              <a:solidFill>
                <a:srgbClr val="F090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2" name="iṩļíḓè">
                <a:extLst>
                  <a:ext uri="{FF2B5EF4-FFF2-40B4-BE49-F238E27FC236}">
                    <a16:creationId xmlns:a16="http://schemas.microsoft.com/office/drawing/2014/main" id="{982FF431-A952-4ABD-91A6-71560DF77DA7}"/>
                  </a:ext>
                </a:extLst>
              </p:cNvPr>
              <p:cNvSpPr/>
              <p:nvPr/>
            </p:nvSpPr>
            <p:spPr bwMode="auto">
              <a:xfrm>
                <a:off x="5291138" y="2592388"/>
                <a:ext cx="133350" cy="157163"/>
              </a:xfrm>
              <a:custGeom>
                <a:avLst/>
                <a:gdLst>
                  <a:gd name="T0" fmla="*/ 32 w 45"/>
                  <a:gd name="T1" fmla="*/ 2 h 53"/>
                  <a:gd name="T2" fmla="*/ 21 w 45"/>
                  <a:gd name="T3" fmla="*/ 14 h 53"/>
                  <a:gd name="T4" fmla="*/ 12 w 45"/>
                  <a:gd name="T5" fmla="*/ 25 h 53"/>
                  <a:gd name="T6" fmla="*/ 4 w 45"/>
                  <a:gd name="T7" fmla="*/ 21 h 53"/>
                  <a:gd name="T8" fmla="*/ 1 w 45"/>
                  <a:gd name="T9" fmla="*/ 23 h 53"/>
                  <a:gd name="T10" fmla="*/ 7 w 45"/>
                  <a:gd name="T11" fmla="*/ 51 h 53"/>
                  <a:gd name="T12" fmla="*/ 22 w 45"/>
                  <a:gd name="T13" fmla="*/ 52 h 53"/>
                  <a:gd name="T14" fmla="*/ 32 w 45"/>
                  <a:gd name="T15" fmla="*/ 28 h 53"/>
                  <a:gd name="T16" fmla="*/ 43 w 45"/>
                  <a:gd name="T17" fmla="*/ 15 h 53"/>
                  <a:gd name="T18" fmla="*/ 32 w 45"/>
                  <a:gd name="T19" fmla="*/ 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53">
                    <a:moveTo>
                      <a:pt x="32" y="2"/>
                    </a:moveTo>
                    <a:cubicBezTo>
                      <a:pt x="26" y="4"/>
                      <a:pt x="24" y="9"/>
                      <a:pt x="21" y="14"/>
                    </a:cubicBezTo>
                    <a:cubicBezTo>
                      <a:pt x="19" y="17"/>
                      <a:pt x="16" y="23"/>
                      <a:pt x="12" y="25"/>
                    </a:cubicBezTo>
                    <a:cubicBezTo>
                      <a:pt x="6" y="28"/>
                      <a:pt x="7" y="25"/>
                      <a:pt x="4" y="21"/>
                    </a:cubicBezTo>
                    <a:cubicBezTo>
                      <a:pt x="3" y="20"/>
                      <a:pt x="1" y="21"/>
                      <a:pt x="1" y="23"/>
                    </a:cubicBezTo>
                    <a:cubicBezTo>
                      <a:pt x="0" y="33"/>
                      <a:pt x="8" y="41"/>
                      <a:pt x="7" y="51"/>
                    </a:cubicBezTo>
                    <a:cubicBezTo>
                      <a:pt x="12" y="53"/>
                      <a:pt x="17" y="53"/>
                      <a:pt x="22" y="52"/>
                    </a:cubicBezTo>
                    <a:cubicBezTo>
                      <a:pt x="22" y="51"/>
                      <a:pt x="21" y="41"/>
                      <a:pt x="32" y="28"/>
                    </a:cubicBezTo>
                    <a:cubicBezTo>
                      <a:pt x="36" y="24"/>
                      <a:pt x="41" y="20"/>
                      <a:pt x="43" y="15"/>
                    </a:cubicBezTo>
                    <a:cubicBezTo>
                      <a:pt x="45" y="7"/>
                      <a:pt x="40" y="0"/>
                      <a:pt x="32" y="2"/>
                    </a:cubicBezTo>
                    <a:close/>
                  </a:path>
                </a:pathLst>
              </a:custGeom>
              <a:solidFill>
                <a:srgbClr val="F9CD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3" name="íSḻidê">
                <a:extLst>
                  <a:ext uri="{FF2B5EF4-FFF2-40B4-BE49-F238E27FC236}">
                    <a16:creationId xmlns:a16="http://schemas.microsoft.com/office/drawing/2014/main" id="{131AEB5A-159C-4287-BF0A-3560073DF02D}"/>
                  </a:ext>
                </a:extLst>
              </p:cNvPr>
              <p:cNvSpPr/>
              <p:nvPr/>
            </p:nvSpPr>
            <p:spPr bwMode="auto">
              <a:xfrm>
                <a:off x="4570413" y="2736851"/>
                <a:ext cx="788988" cy="1903413"/>
              </a:xfrm>
              <a:custGeom>
                <a:avLst/>
                <a:gdLst>
                  <a:gd name="T0" fmla="*/ 163 w 267"/>
                  <a:gd name="T1" fmla="*/ 644 h 644"/>
                  <a:gd name="T2" fmla="*/ 154 w 267"/>
                  <a:gd name="T3" fmla="*/ 389 h 644"/>
                  <a:gd name="T4" fmla="*/ 154 w 267"/>
                  <a:gd name="T5" fmla="*/ 389 h 644"/>
                  <a:gd name="T6" fmla="*/ 154 w 267"/>
                  <a:gd name="T7" fmla="*/ 332 h 644"/>
                  <a:gd name="T8" fmla="*/ 156 w 267"/>
                  <a:gd name="T9" fmla="*/ 309 h 644"/>
                  <a:gd name="T10" fmla="*/ 184 w 267"/>
                  <a:gd name="T11" fmla="*/ 270 h 644"/>
                  <a:gd name="T12" fmla="*/ 153 w 267"/>
                  <a:gd name="T13" fmla="*/ 224 h 644"/>
                  <a:gd name="T14" fmla="*/ 267 w 267"/>
                  <a:gd name="T15" fmla="*/ 1 h 644"/>
                  <a:gd name="T16" fmla="*/ 251 w 267"/>
                  <a:gd name="T17" fmla="*/ 0 h 644"/>
                  <a:gd name="T18" fmla="*/ 188 w 267"/>
                  <a:gd name="T19" fmla="*/ 145 h 644"/>
                  <a:gd name="T20" fmla="*/ 97 w 267"/>
                  <a:gd name="T21" fmla="*/ 199 h 644"/>
                  <a:gd name="T22" fmla="*/ 42 w 267"/>
                  <a:gd name="T23" fmla="*/ 251 h 644"/>
                  <a:gd name="T24" fmla="*/ 48 w 267"/>
                  <a:gd name="T25" fmla="*/ 283 h 644"/>
                  <a:gd name="T26" fmla="*/ 58 w 267"/>
                  <a:gd name="T27" fmla="*/ 319 h 644"/>
                  <a:gd name="T28" fmla="*/ 79 w 267"/>
                  <a:gd name="T29" fmla="*/ 393 h 644"/>
                  <a:gd name="T30" fmla="*/ 12 w 267"/>
                  <a:gd name="T31" fmla="*/ 497 h 644"/>
                  <a:gd name="T32" fmla="*/ 25 w 267"/>
                  <a:gd name="T33" fmla="*/ 644 h 644"/>
                  <a:gd name="T34" fmla="*/ 163 w 267"/>
                  <a:gd name="T35" fmla="*/ 644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7" h="644">
                    <a:moveTo>
                      <a:pt x="163" y="644"/>
                    </a:moveTo>
                    <a:cubicBezTo>
                      <a:pt x="168" y="598"/>
                      <a:pt x="191" y="493"/>
                      <a:pt x="154" y="389"/>
                    </a:cubicBezTo>
                    <a:cubicBezTo>
                      <a:pt x="154" y="389"/>
                      <a:pt x="154" y="389"/>
                      <a:pt x="154" y="389"/>
                    </a:cubicBezTo>
                    <a:cubicBezTo>
                      <a:pt x="154" y="332"/>
                      <a:pt x="154" y="332"/>
                      <a:pt x="154" y="332"/>
                    </a:cubicBezTo>
                    <a:cubicBezTo>
                      <a:pt x="155" y="332"/>
                      <a:pt x="156" y="309"/>
                      <a:pt x="156" y="309"/>
                    </a:cubicBezTo>
                    <a:cubicBezTo>
                      <a:pt x="166" y="297"/>
                      <a:pt x="187" y="288"/>
                      <a:pt x="184" y="270"/>
                    </a:cubicBezTo>
                    <a:cubicBezTo>
                      <a:pt x="182" y="260"/>
                      <a:pt x="156" y="245"/>
                      <a:pt x="153" y="224"/>
                    </a:cubicBezTo>
                    <a:cubicBezTo>
                      <a:pt x="243" y="153"/>
                      <a:pt x="265" y="75"/>
                      <a:pt x="267" y="1"/>
                    </a:cubicBezTo>
                    <a:cubicBezTo>
                      <a:pt x="261" y="1"/>
                      <a:pt x="256" y="0"/>
                      <a:pt x="251" y="0"/>
                    </a:cubicBezTo>
                    <a:cubicBezTo>
                      <a:pt x="242" y="53"/>
                      <a:pt x="222" y="105"/>
                      <a:pt x="188" y="145"/>
                    </a:cubicBezTo>
                    <a:cubicBezTo>
                      <a:pt x="165" y="173"/>
                      <a:pt x="132" y="192"/>
                      <a:pt x="97" y="199"/>
                    </a:cubicBezTo>
                    <a:cubicBezTo>
                      <a:pt x="64" y="206"/>
                      <a:pt x="43" y="219"/>
                      <a:pt x="42" y="251"/>
                    </a:cubicBezTo>
                    <a:cubicBezTo>
                      <a:pt x="41" y="262"/>
                      <a:pt x="45" y="273"/>
                      <a:pt x="48" y="283"/>
                    </a:cubicBezTo>
                    <a:cubicBezTo>
                      <a:pt x="51" y="295"/>
                      <a:pt x="55" y="307"/>
                      <a:pt x="58" y="319"/>
                    </a:cubicBezTo>
                    <a:cubicBezTo>
                      <a:pt x="65" y="344"/>
                      <a:pt x="72" y="368"/>
                      <a:pt x="79" y="393"/>
                    </a:cubicBezTo>
                    <a:cubicBezTo>
                      <a:pt x="48" y="421"/>
                      <a:pt x="22" y="456"/>
                      <a:pt x="12" y="497"/>
                    </a:cubicBezTo>
                    <a:cubicBezTo>
                      <a:pt x="0" y="546"/>
                      <a:pt x="13" y="597"/>
                      <a:pt x="25" y="644"/>
                    </a:cubicBezTo>
                    <a:lnTo>
                      <a:pt x="163" y="644"/>
                    </a:lnTo>
                    <a:close/>
                  </a:path>
                </a:pathLst>
              </a:custGeom>
              <a:solidFill>
                <a:srgbClr val="4A64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4" name="ïŝlîḍe">
                <a:extLst>
                  <a:ext uri="{FF2B5EF4-FFF2-40B4-BE49-F238E27FC236}">
                    <a16:creationId xmlns:a16="http://schemas.microsoft.com/office/drawing/2014/main" id="{4A72A7EF-72D3-41C3-AC64-83596E530EBA}"/>
                  </a:ext>
                </a:extLst>
              </p:cNvPr>
              <p:cNvSpPr/>
              <p:nvPr/>
            </p:nvSpPr>
            <p:spPr bwMode="auto">
              <a:xfrm>
                <a:off x="4927600" y="3398838"/>
                <a:ext cx="136525" cy="77788"/>
              </a:xfrm>
              <a:custGeom>
                <a:avLst/>
                <a:gdLst>
                  <a:gd name="T0" fmla="*/ 0 w 46"/>
                  <a:gd name="T1" fmla="*/ 14 h 26"/>
                  <a:gd name="T2" fmla="*/ 35 w 46"/>
                  <a:gd name="T3" fmla="*/ 21 h 26"/>
                  <a:gd name="T4" fmla="*/ 46 w 46"/>
                  <a:gd name="T5" fmla="*/ 26 h 26"/>
                  <a:gd name="T6" fmla="*/ 32 w 46"/>
                  <a:gd name="T7" fmla="*/ 0 h 26"/>
                  <a:gd name="T8" fmla="*/ 0 w 46"/>
                  <a:gd name="T9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6">
                    <a:moveTo>
                      <a:pt x="0" y="14"/>
                    </a:moveTo>
                    <a:cubicBezTo>
                      <a:pt x="7" y="20"/>
                      <a:pt x="30" y="19"/>
                      <a:pt x="35" y="21"/>
                    </a:cubicBezTo>
                    <a:cubicBezTo>
                      <a:pt x="39" y="22"/>
                      <a:pt x="43" y="24"/>
                      <a:pt x="46" y="26"/>
                    </a:cubicBezTo>
                    <a:cubicBezTo>
                      <a:pt x="40" y="19"/>
                      <a:pt x="33" y="10"/>
                      <a:pt x="32" y="0"/>
                    </a:cubicBezTo>
                    <a:cubicBezTo>
                      <a:pt x="21" y="8"/>
                      <a:pt x="0" y="14"/>
                      <a:pt x="0" y="14"/>
                    </a:cubicBezTo>
                    <a:close/>
                  </a:path>
                </a:pathLst>
              </a:custGeom>
              <a:solidFill>
                <a:srgbClr val="3851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5" name="ïṩļiḋé">
                <a:extLst>
                  <a:ext uri="{FF2B5EF4-FFF2-40B4-BE49-F238E27FC236}">
                    <a16:creationId xmlns:a16="http://schemas.microsoft.com/office/drawing/2014/main" id="{8488B77A-C4F0-4F25-80E7-6EADDE212D41}"/>
                  </a:ext>
                </a:extLst>
              </p:cNvPr>
              <p:cNvSpPr/>
              <p:nvPr/>
            </p:nvSpPr>
            <p:spPr bwMode="auto">
              <a:xfrm>
                <a:off x="4619625" y="3957638"/>
                <a:ext cx="212725" cy="422275"/>
              </a:xfrm>
              <a:custGeom>
                <a:avLst/>
                <a:gdLst>
                  <a:gd name="T0" fmla="*/ 59 w 72"/>
                  <a:gd name="T1" fmla="*/ 3 h 143"/>
                  <a:gd name="T2" fmla="*/ 0 w 72"/>
                  <a:gd name="T3" fmla="*/ 118 h 143"/>
                  <a:gd name="T4" fmla="*/ 40 w 72"/>
                  <a:gd name="T5" fmla="*/ 118 h 143"/>
                  <a:gd name="T6" fmla="*/ 45 w 72"/>
                  <a:gd name="T7" fmla="*/ 63 h 143"/>
                  <a:gd name="T8" fmla="*/ 69 w 72"/>
                  <a:gd name="T9" fmla="*/ 13 h 143"/>
                  <a:gd name="T10" fmla="*/ 59 w 72"/>
                  <a:gd name="T11" fmla="*/ 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143">
                    <a:moveTo>
                      <a:pt x="59" y="3"/>
                    </a:moveTo>
                    <a:cubicBezTo>
                      <a:pt x="19" y="23"/>
                      <a:pt x="0" y="76"/>
                      <a:pt x="0" y="118"/>
                    </a:cubicBezTo>
                    <a:cubicBezTo>
                      <a:pt x="1" y="143"/>
                      <a:pt x="41" y="143"/>
                      <a:pt x="40" y="118"/>
                    </a:cubicBezTo>
                    <a:cubicBezTo>
                      <a:pt x="39" y="99"/>
                      <a:pt x="40" y="81"/>
                      <a:pt x="45" y="63"/>
                    </a:cubicBezTo>
                    <a:cubicBezTo>
                      <a:pt x="51" y="45"/>
                      <a:pt x="60" y="30"/>
                      <a:pt x="69" y="13"/>
                    </a:cubicBezTo>
                    <a:cubicBezTo>
                      <a:pt x="72" y="7"/>
                      <a:pt x="65" y="0"/>
                      <a:pt x="59" y="3"/>
                    </a:cubicBezTo>
                    <a:close/>
                  </a:path>
                </a:pathLst>
              </a:custGeom>
              <a:solidFill>
                <a:srgbClr val="5B77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6" name="işḻíḓé">
                <a:extLst>
                  <a:ext uri="{FF2B5EF4-FFF2-40B4-BE49-F238E27FC236}">
                    <a16:creationId xmlns:a16="http://schemas.microsoft.com/office/drawing/2014/main" id="{A47B28B7-B4B0-4C2D-BB86-A0EECF265E10}"/>
                  </a:ext>
                </a:extLst>
              </p:cNvPr>
              <p:cNvSpPr/>
              <p:nvPr/>
            </p:nvSpPr>
            <p:spPr bwMode="auto">
              <a:xfrm>
                <a:off x="4702175" y="3360738"/>
                <a:ext cx="128588" cy="198438"/>
              </a:xfrm>
              <a:custGeom>
                <a:avLst/>
                <a:gdLst>
                  <a:gd name="T0" fmla="*/ 39 w 43"/>
                  <a:gd name="T1" fmla="*/ 1 h 67"/>
                  <a:gd name="T2" fmla="*/ 11 w 43"/>
                  <a:gd name="T3" fmla="*/ 59 h 67"/>
                  <a:gd name="T4" fmla="*/ 23 w 43"/>
                  <a:gd name="T5" fmla="*/ 51 h 67"/>
                  <a:gd name="T6" fmla="*/ 41 w 43"/>
                  <a:gd name="T7" fmla="*/ 6 h 67"/>
                  <a:gd name="T8" fmla="*/ 39 w 43"/>
                  <a:gd name="T9" fmla="*/ 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67">
                    <a:moveTo>
                      <a:pt x="39" y="1"/>
                    </a:moveTo>
                    <a:cubicBezTo>
                      <a:pt x="12" y="7"/>
                      <a:pt x="0" y="34"/>
                      <a:pt x="11" y="59"/>
                    </a:cubicBezTo>
                    <a:cubicBezTo>
                      <a:pt x="14" y="67"/>
                      <a:pt x="28" y="60"/>
                      <a:pt x="23" y="51"/>
                    </a:cubicBezTo>
                    <a:cubicBezTo>
                      <a:pt x="14" y="33"/>
                      <a:pt x="22" y="14"/>
                      <a:pt x="41" y="6"/>
                    </a:cubicBezTo>
                    <a:cubicBezTo>
                      <a:pt x="43" y="4"/>
                      <a:pt x="41" y="0"/>
                      <a:pt x="39" y="1"/>
                    </a:cubicBezTo>
                    <a:close/>
                  </a:path>
                </a:pathLst>
              </a:custGeom>
              <a:solidFill>
                <a:srgbClr val="5B77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7" name="îSļîďe">
                <a:extLst>
                  <a:ext uri="{FF2B5EF4-FFF2-40B4-BE49-F238E27FC236}">
                    <a16:creationId xmlns:a16="http://schemas.microsoft.com/office/drawing/2014/main" id="{9C9B3022-D8AF-4DF2-B5B5-2B427E1D0AE2}"/>
                  </a:ext>
                </a:extLst>
              </p:cNvPr>
              <p:cNvSpPr/>
              <p:nvPr/>
            </p:nvSpPr>
            <p:spPr bwMode="auto">
              <a:xfrm>
                <a:off x="5441950" y="5075238"/>
                <a:ext cx="252413" cy="250825"/>
              </a:xfrm>
              <a:custGeom>
                <a:avLst/>
                <a:gdLst>
                  <a:gd name="T0" fmla="*/ 42 w 85"/>
                  <a:gd name="T1" fmla="*/ 0 h 85"/>
                  <a:gd name="T2" fmla="*/ 0 w 85"/>
                  <a:gd name="T3" fmla="*/ 85 h 85"/>
                  <a:gd name="T4" fmla="*/ 10 w 85"/>
                  <a:gd name="T5" fmla="*/ 85 h 85"/>
                  <a:gd name="T6" fmla="*/ 85 w 85"/>
                  <a:gd name="T7" fmla="*/ 0 h 85"/>
                  <a:gd name="T8" fmla="*/ 42 w 85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42" y="0"/>
                    </a:moveTo>
                    <a:cubicBezTo>
                      <a:pt x="27" y="31"/>
                      <a:pt x="4" y="77"/>
                      <a:pt x="0" y="85"/>
                    </a:cubicBezTo>
                    <a:cubicBezTo>
                      <a:pt x="10" y="85"/>
                      <a:pt x="10" y="85"/>
                      <a:pt x="10" y="85"/>
                    </a:cubicBezTo>
                    <a:cubicBezTo>
                      <a:pt x="10" y="85"/>
                      <a:pt x="53" y="43"/>
                      <a:pt x="85" y="0"/>
                    </a:cubicBez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415D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8" name="íslïḓé">
                <a:extLst>
                  <a:ext uri="{FF2B5EF4-FFF2-40B4-BE49-F238E27FC236}">
                    <a16:creationId xmlns:a16="http://schemas.microsoft.com/office/drawing/2014/main" id="{0C6FC606-FA6C-4751-AAB7-CD39BC602F6A}"/>
                  </a:ext>
                </a:extLst>
              </p:cNvPr>
              <p:cNvSpPr/>
              <p:nvPr/>
            </p:nvSpPr>
            <p:spPr bwMode="auto">
              <a:xfrm>
                <a:off x="5262563" y="4649788"/>
                <a:ext cx="939800" cy="676275"/>
              </a:xfrm>
              <a:custGeom>
                <a:avLst/>
                <a:gdLst>
                  <a:gd name="T0" fmla="*/ 284 w 318"/>
                  <a:gd name="T1" fmla="*/ 15 h 229"/>
                  <a:gd name="T2" fmla="*/ 144 w 318"/>
                  <a:gd name="T3" fmla="*/ 42 h 229"/>
                  <a:gd name="T4" fmla="*/ 132 w 318"/>
                  <a:gd name="T5" fmla="*/ 0 h 229"/>
                  <a:gd name="T6" fmla="*/ 46 w 318"/>
                  <a:gd name="T7" fmla="*/ 13 h 229"/>
                  <a:gd name="T8" fmla="*/ 3 w 318"/>
                  <a:gd name="T9" fmla="*/ 99 h 229"/>
                  <a:gd name="T10" fmla="*/ 39 w 318"/>
                  <a:gd name="T11" fmla="*/ 149 h 229"/>
                  <a:gd name="T12" fmla="*/ 56 w 318"/>
                  <a:gd name="T13" fmla="*/ 153 h 229"/>
                  <a:gd name="T14" fmla="*/ 201 w 318"/>
                  <a:gd name="T15" fmla="*/ 134 h 229"/>
                  <a:gd name="T16" fmla="*/ 226 w 318"/>
                  <a:gd name="T17" fmla="*/ 117 h 229"/>
                  <a:gd name="T18" fmla="*/ 173 w 318"/>
                  <a:gd name="T19" fmla="*/ 229 h 229"/>
                  <a:gd name="T20" fmla="*/ 185 w 318"/>
                  <a:gd name="T21" fmla="*/ 229 h 229"/>
                  <a:gd name="T22" fmla="*/ 314 w 318"/>
                  <a:gd name="T23" fmla="*/ 55 h 229"/>
                  <a:gd name="T24" fmla="*/ 284 w 318"/>
                  <a:gd name="T25" fmla="*/ 15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8" h="229">
                    <a:moveTo>
                      <a:pt x="284" y="15"/>
                    </a:moveTo>
                    <a:cubicBezTo>
                      <a:pt x="234" y="14"/>
                      <a:pt x="164" y="34"/>
                      <a:pt x="144" y="42"/>
                    </a:cubicBezTo>
                    <a:cubicBezTo>
                      <a:pt x="142" y="36"/>
                      <a:pt x="134" y="7"/>
                      <a:pt x="132" y="0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30" y="35"/>
                      <a:pt x="7" y="72"/>
                      <a:pt x="3" y="99"/>
                    </a:cubicBezTo>
                    <a:cubicBezTo>
                      <a:pt x="0" y="122"/>
                      <a:pt x="12" y="148"/>
                      <a:pt x="39" y="149"/>
                    </a:cubicBezTo>
                    <a:cubicBezTo>
                      <a:pt x="45" y="149"/>
                      <a:pt x="50" y="151"/>
                      <a:pt x="56" y="153"/>
                    </a:cubicBezTo>
                    <a:cubicBezTo>
                      <a:pt x="100" y="166"/>
                      <a:pt x="165" y="155"/>
                      <a:pt x="201" y="134"/>
                    </a:cubicBezTo>
                    <a:cubicBezTo>
                      <a:pt x="210" y="129"/>
                      <a:pt x="218" y="123"/>
                      <a:pt x="226" y="117"/>
                    </a:cubicBezTo>
                    <a:cubicBezTo>
                      <a:pt x="223" y="131"/>
                      <a:pt x="178" y="217"/>
                      <a:pt x="173" y="229"/>
                    </a:cubicBezTo>
                    <a:cubicBezTo>
                      <a:pt x="185" y="229"/>
                      <a:pt x="185" y="229"/>
                      <a:pt x="185" y="229"/>
                    </a:cubicBezTo>
                    <a:cubicBezTo>
                      <a:pt x="185" y="229"/>
                      <a:pt x="307" y="84"/>
                      <a:pt x="314" y="55"/>
                    </a:cubicBezTo>
                    <a:cubicBezTo>
                      <a:pt x="318" y="37"/>
                      <a:pt x="309" y="16"/>
                      <a:pt x="284" y="15"/>
                    </a:cubicBezTo>
                    <a:close/>
                  </a:path>
                </a:pathLst>
              </a:custGeom>
              <a:solidFill>
                <a:srgbClr val="4A64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9" name="ïṥ1idê">
                <a:extLst>
                  <a:ext uri="{FF2B5EF4-FFF2-40B4-BE49-F238E27FC236}">
                    <a16:creationId xmlns:a16="http://schemas.microsoft.com/office/drawing/2014/main" id="{E90BC9FD-15F9-4CC9-97BF-F8D190385D91}"/>
                  </a:ext>
                </a:extLst>
              </p:cNvPr>
              <p:cNvSpPr/>
              <p:nvPr/>
            </p:nvSpPr>
            <p:spPr bwMode="auto">
              <a:xfrm>
                <a:off x="5351463" y="4749801"/>
                <a:ext cx="96838" cy="328613"/>
              </a:xfrm>
              <a:custGeom>
                <a:avLst/>
                <a:gdLst>
                  <a:gd name="T0" fmla="*/ 31 w 33"/>
                  <a:gd name="T1" fmla="*/ 1 h 111"/>
                  <a:gd name="T2" fmla="*/ 12 w 33"/>
                  <a:gd name="T3" fmla="*/ 109 h 111"/>
                  <a:gd name="T4" fmla="*/ 16 w 33"/>
                  <a:gd name="T5" fmla="*/ 108 h 111"/>
                  <a:gd name="T6" fmla="*/ 32 w 33"/>
                  <a:gd name="T7" fmla="*/ 2 h 111"/>
                  <a:gd name="T8" fmla="*/ 31 w 33"/>
                  <a:gd name="T9" fmla="*/ 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11">
                    <a:moveTo>
                      <a:pt x="31" y="1"/>
                    </a:moveTo>
                    <a:cubicBezTo>
                      <a:pt x="7" y="32"/>
                      <a:pt x="0" y="72"/>
                      <a:pt x="12" y="109"/>
                    </a:cubicBezTo>
                    <a:cubicBezTo>
                      <a:pt x="13" y="111"/>
                      <a:pt x="17" y="110"/>
                      <a:pt x="16" y="108"/>
                    </a:cubicBezTo>
                    <a:cubicBezTo>
                      <a:pt x="4" y="72"/>
                      <a:pt x="10" y="33"/>
                      <a:pt x="32" y="2"/>
                    </a:cubicBezTo>
                    <a:cubicBezTo>
                      <a:pt x="33" y="1"/>
                      <a:pt x="31" y="0"/>
                      <a:pt x="31" y="1"/>
                    </a:cubicBezTo>
                    <a:close/>
                  </a:path>
                </a:pathLst>
              </a:custGeom>
              <a:solidFill>
                <a:srgbClr val="3956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0" name="íšḻîďè">
                <a:extLst>
                  <a:ext uri="{FF2B5EF4-FFF2-40B4-BE49-F238E27FC236}">
                    <a16:creationId xmlns:a16="http://schemas.microsoft.com/office/drawing/2014/main" id="{CA0E8461-3B36-4376-80A4-E9DFA2906A34}"/>
                  </a:ext>
                </a:extLst>
              </p:cNvPr>
              <p:cNvSpPr/>
              <p:nvPr/>
            </p:nvSpPr>
            <p:spPr bwMode="auto">
              <a:xfrm>
                <a:off x="5561013" y="4656138"/>
                <a:ext cx="547688" cy="658813"/>
              </a:xfrm>
              <a:custGeom>
                <a:avLst/>
                <a:gdLst>
                  <a:gd name="T0" fmla="*/ 175 w 185"/>
                  <a:gd name="T1" fmla="*/ 42 h 223"/>
                  <a:gd name="T2" fmla="*/ 145 w 185"/>
                  <a:gd name="T3" fmla="*/ 53 h 223"/>
                  <a:gd name="T4" fmla="*/ 103 w 185"/>
                  <a:gd name="T5" fmla="*/ 74 h 223"/>
                  <a:gd name="T6" fmla="*/ 63 w 185"/>
                  <a:gd name="T7" fmla="*/ 94 h 223"/>
                  <a:gd name="T8" fmla="*/ 43 w 185"/>
                  <a:gd name="T9" fmla="*/ 105 h 223"/>
                  <a:gd name="T10" fmla="*/ 31 w 185"/>
                  <a:gd name="T11" fmla="*/ 110 h 223"/>
                  <a:gd name="T12" fmla="*/ 21 w 185"/>
                  <a:gd name="T13" fmla="*/ 97 h 223"/>
                  <a:gd name="T14" fmla="*/ 14 w 185"/>
                  <a:gd name="T15" fmla="*/ 56 h 223"/>
                  <a:gd name="T16" fmla="*/ 14 w 185"/>
                  <a:gd name="T17" fmla="*/ 54 h 223"/>
                  <a:gd name="T18" fmla="*/ 14 w 185"/>
                  <a:gd name="T19" fmla="*/ 54 h 223"/>
                  <a:gd name="T20" fmla="*/ 29 w 185"/>
                  <a:gd name="T21" fmla="*/ 2 h 223"/>
                  <a:gd name="T22" fmla="*/ 25 w 185"/>
                  <a:gd name="T23" fmla="*/ 3 h 223"/>
                  <a:gd name="T24" fmla="*/ 13 w 185"/>
                  <a:gd name="T25" fmla="*/ 52 h 223"/>
                  <a:gd name="T26" fmla="*/ 2 w 185"/>
                  <a:gd name="T27" fmla="*/ 15 h 223"/>
                  <a:gd name="T28" fmla="*/ 1 w 185"/>
                  <a:gd name="T29" fmla="*/ 15 h 223"/>
                  <a:gd name="T30" fmla="*/ 15 w 185"/>
                  <a:gd name="T31" fmla="*/ 92 h 223"/>
                  <a:gd name="T32" fmla="*/ 26 w 185"/>
                  <a:gd name="T33" fmla="*/ 115 h 223"/>
                  <a:gd name="T34" fmla="*/ 49 w 185"/>
                  <a:gd name="T35" fmla="*/ 107 h 223"/>
                  <a:gd name="T36" fmla="*/ 125 w 185"/>
                  <a:gd name="T37" fmla="*/ 69 h 223"/>
                  <a:gd name="T38" fmla="*/ 161 w 185"/>
                  <a:gd name="T39" fmla="*/ 51 h 223"/>
                  <a:gd name="T40" fmla="*/ 171 w 185"/>
                  <a:gd name="T41" fmla="*/ 48 h 223"/>
                  <a:gd name="T42" fmla="*/ 172 w 185"/>
                  <a:gd name="T43" fmla="*/ 61 h 223"/>
                  <a:gd name="T44" fmla="*/ 79 w 185"/>
                  <a:gd name="T45" fmla="*/ 223 h 223"/>
                  <a:gd name="T46" fmla="*/ 84 w 185"/>
                  <a:gd name="T47" fmla="*/ 223 h 223"/>
                  <a:gd name="T48" fmla="*/ 182 w 185"/>
                  <a:gd name="T49" fmla="*/ 54 h 223"/>
                  <a:gd name="T50" fmla="*/ 175 w 185"/>
                  <a:gd name="T51" fmla="*/ 42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5" h="223">
                    <a:moveTo>
                      <a:pt x="175" y="42"/>
                    </a:moveTo>
                    <a:cubicBezTo>
                      <a:pt x="165" y="41"/>
                      <a:pt x="154" y="49"/>
                      <a:pt x="145" y="53"/>
                    </a:cubicBezTo>
                    <a:cubicBezTo>
                      <a:pt x="131" y="60"/>
                      <a:pt x="117" y="67"/>
                      <a:pt x="103" y="74"/>
                    </a:cubicBezTo>
                    <a:cubicBezTo>
                      <a:pt x="90" y="81"/>
                      <a:pt x="77" y="88"/>
                      <a:pt x="63" y="94"/>
                    </a:cubicBezTo>
                    <a:cubicBezTo>
                      <a:pt x="57" y="98"/>
                      <a:pt x="50" y="101"/>
                      <a:pt x="43" y="105"/>
                    </a:cubicBezTo>
                    <a:cubicBezTo>
                      <a:pt x="40" y="106"/>
                      <a:pt x="34" y="110"/>
                      <a:pt x="31" y="110"/>
                    </a:cubicBezTo>
                    <a:cubicBezTo>
                      <a:pt x="24" y="111"/>
                      <a:pt x="22" y="102"/>
                      <a:pt x="21" y="97"/>
                    </a:cubicBezTo>
                    <a:cubicBezTo>
                      <a:pt x="18" y="84"/>
                      <a:pt x="17" y="70"/>
                      <a:pt x="14" y="56"/>
                    </a:cubicBezTo>
                    <a:cubicBezTo>
                      <a:pt x="14" y="55"/>
                      <a:pt x="14" y="55"/>
                      <a:pt x="14" y="54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28" y="41"/>
                      <a:pt x="34" y="21"/>
                      <a:pt x="29" y="2"/>
                    </a:cubicBezTo>
                    <a:cubicBezTo>
                      <a:pt x="28" y="0"/>
                      <a:pt x="25" y="1"/>
                      <a:pt x="25" y="3"/>
                    </a:cubicBezTo>
                    <a:cubicBezTo>
                      <a:pt x="29" y="21"/>
                      <a:pt x="25" y="38"/>
                      <a:pt x="13" y="52"/>
                    </a:cubicBezTo>
                    <a:cubicBezTo>
                      <a:pt x="11" y="39"/>
                      <a:pt x="7" y="27"/>
                      <a:pt x="2" y="15"/>
                    </a:cubicBezTo>
                    <a:cubicBezTo>
                      <a:pt x="2" y="13"/>
                      <a:pt x="0" y="14"/>
                      <a:pt x="1" y="15"/>
                    </a:cubicBezTo>
                    <a:cubicBezTo>
                      <a:pt x="9" y="40"/>
                      <a:pt x="11" y="66"/>
                      <a:pt x="15" y="92"/>
                    </a:cubicBezTo>
                    <a:cubicBezTo>
                      <a:pt x="16" y="99"/>
                      <a:pt x="18" y="112"/>
                      <a:pt x="26" y="115"/>
                    </a:cubicBezTo>
                    <a:cubicBezTo>
                      <a:pt x="33" y="118"/>
                      <a:pt x="43" y="111"/>
                      <a:pt x="49" y="107"/>
                    </a:cubicBezTo>
                    <a:cubicBezTo>
                      <a:pt x="74" y="95"/>
                      <a:pt x="100" y="82"/>
                      <a:pt x="125" y="69"/>
                    </a:cubicBezTo>
                    <a:cubicBezTo>
                      <a:pt x="137" y="63"/>
                      <a:pt x="149" y="56"/>
                      <a:pt x="161" y="51"/>
                    </a:cubicBezTo>
                    <a:cubicBezTo>
                      <a:pt x="164" y="49"/>
                      <a:pt x="168" y="48"/>
                      <a:pt x="171" y="48"/>
                    </a:cubicBezTo>
                    <a:cubicBezTo>
                      <a:pt x="175" y="49"/>
                      <a:pt x="175" y="56"/>
                      <a:pt x="172" y="61"/>
                    </a:cubicBezTo>
                    <a:cubicBezTo>
                      <a:pt x="169" y="66"/>
                      <a:pt x="91" y="203"/>
                      <a:pt x="79" y="223"/>
                    </a:cubicBezTo>
                    <a:cubicBezTo>
                      <a:pt x="84" y="223"/>
                      <a:pt x="84" y="223"/>
                      <a:pt x="84" y="223"/>
                    </a:cubicBezTo>
                    <a:cubicBezTo>
                      <a:pt x="104" y="187"/>
                      <a:pt x="164" y="95"/>
                      <a:pt x="182" y="54"/>
                    </a:cubicBezTo>
                    <a:cubicBezTo>
                      <a:pt x="185" y="47"/>
                      <a:pt x="179" y="43"/>
                      <a:pt x="175" y="42"/>
                    </a:cubicBezTo>
                    <a:close/>
                  </a:path>
                </a:pathLst>
              </a:custGeom>
              <a:solidFill>
                <a:srgbClr val="3956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1" name="iSlidê">
                <a:extLst>
                  <a:ext uri="{FF2B5EF4-FFF2-40B4-BE49-F238E27FC236}">
                    <a16:creationId xmlns:a16="http://schemas.microsoft.com/office/drawing/2014/main" id="{F5DEAE4F-1DA0-4552-A0FA-94C566B9EDE9}"/>
                  </a:ext>
                </a:extLst>
              </p:cNvPr>
              <p:cNvSpPr/>
              <p:nvPr/>
            </p:nvSpPr>
            <p:spPr bwMode="auto">
              <a:xfrm>
                <a:off x="5767388" y="5314951"/>
                <a:ext cx="142875" cy="41275"/>
              </a:xfrm>
              <a:custGeom>
                <a:avLst/>
                <a:gdLst>
                  <a:gd name="T0" fmla="*/ 0 w 48"/>
                  <a:gd name="T1" fmla="*/ 4 h 14"/>
                  <a:gd name="T2" fmla="*/ 4 w 48"/>
                  <a:gd name="T3" fmla="*/ 8 h 14"/>
                  <a:gd name="T4" fmla="*/ 34 w 48"/>
                  <a:gd name="T5" fmla="*/ 11 h 14"/>
                  <a:gd name="T6" fmla="*/ 47 w 48"/>
                  <a:gd name="T7" fmla="*/ 7 h 14"/>
                  <a:gd name="T8" fmla="*/ 33 w 48"/>
                  <a:gd name="T9" fmla="*/ 1 h 14"/>
                  <a:gd name="T10" fmla="*/ 4 w 48"/>
                  <a:gd name="T11" fmla="*/ 0 h 14"/>
                  <a:gd name="T12" fmla="*/ 0 w 48"/>
                  <a:gd name="T1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">
                    <a:moveTo>
                      <a:pt x="0" y="4"/>
                    </a:moveTo>
                    <a:cubicBezTo>
                      <a:pt x="0" y="7"/>
                      <a:pt x="2" y="8"/>
                      <a:pt x="4" y="8"/>
                    </a:cubicBezTo>
                    <a:cubicBezTo>
                      <a:pt x="14" y="9"/>
                      <a:pt x="24" y="9"/>
                      <a:pt x="34" y="11"/>
                    </a:cubicBezTo>
                    <a:cubicBezTo>
                      <a:pt x="38" y="11"/>
                      <a:pt x="48" y="14"/>
                      <a:pt x="47" y="7"/>
                    </a:cubicBezTo>
                    <a:cubicBezTo>
                      <a:pt x="47" y="1"/>
                      <a:pt x="37" y="1"/>
                      <a:pt x="33" y="1"/>
                    </a:cubicBezTo>
                    <a:cubicBezTo>
                      <a:pt x="24" y="1"/>
                      <a:pt x="13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ED78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" name="íşliḑê">
                <a:extLst>
                  <a:ext uri="{FF2B5EF4-FFF2-40B4-BE49-F238E27FC236}">
                    <a16:creationId xmlns:a16="http://schemas.microsoft.com/office/drawing/2014/main" id="{80A42C9F-C46F-4150-9208-1AF7D825F2DE}"/>
                  </a:ext>
                </a:extLst>
              </p:cNvPr>
              <p:cNvSpPr/>
              <p:nvPr/>
            </p:nvSpPr>
            <p:spPr bwMode="auto">
              <a:xfrm>
                <a:off x="5437188" y="5314951"/>
                <a:ext cx="141288" cy="41275"/>
              </a:xfrm>
              <a:custGeom>
                <a:avLst/>
                <a:gdLst>
                  <a:gd name="T0" fmla="*/ 0 w 48"/>
                  <a:gd name="T1" fmla="*/ 4 h 14"/>
                  <a:gd name="T2" fmla="*/ 4 w 48"/>
                  <a:gd name="T3" fmla="*/ 8 h 14"/>
                  <a:gd name="T4" fmla="*/ 35 w 48"/>
                  <a:gd name="T5" fmla="*/ 11 h 14"/>
                  <a:gd name="T6" fmla="*/ 48 w 48"/>
                  <a:gd name="T7" fmla="*/ 7 h 14"/>
                  <a:gd name="T8" fmla="*/ 34 w 48"/>
                  <a:gd name="T9" fmla="*/ 1 h 14"/>
                  <a:gd name="T10" fmla="*/ 4 w 48"/>
                  <a:gd name="T11" fmla="*/ 0 h 14"/>
                  <a:gd name="T12" fmla="*/ 0 w 48"/>
                  <a:gd name="T1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">
                    <a:moveTo>
                      <a:pt x="0" y="4"/>
                    </a:moveTo>
                    <a:cubicBezTo>
                      <a:pt x="0" y="7"/>
                      <a:pt x="3" y="8"/>
                      <a:pt x="4" y="8"/>
                    </a:cubicBezTo>
                    <a:cubicBezTo>
                      <a:pt x="15" y="9"/>
                      <a:pt x="25" y="9"/>
                      <a:pt x="35" y="11"/>
                    </a:cubicBezTo>
                    <a:cubicBezTo>
                      <a:pt x="38" y="11"/>
                      <a:pt x="48" y="14"/>
                      <a:pt x="48" y="7"/>
                    </a:cubicBezTo>
                    <a:cubicBezTo>
                      <a:pt x="47" y="1"/>
                      <a:pt x="38" y="1"/>
                      <a:pt x="34" y="1"/>
                    </a:cubicBezTo>
                    <a:cubicBezTo>
                      <a:pt x="25" y="1"/>
                      <a:pt x="13" y="0"/>
                      <a:pt x="4" y="0"/>
                    </a:cubicBezTo>
                    <a:cubicBezTo>
                      <a:pt x="2" y="0"/>
                      <a:pt x="1" y="1"/>
                      <a:pt x="0" y="4"/>
                    </a:cubicBezTo>
                    <a:close/>
                  </a:path>
                </a:pathLst>
              </a:custGeom>
              <a:solidFill>
                <a:srgbClr val="ED78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3" name="iSḷiḋè">
                <a:extLst>
                  <a:ext uri="{FF2B5EF4-FFF2-40B4-BE49-F238E27FC236}">
                    <a16:creationId xmlns:a16="http://schemas.microsoft.com/office/drawing/2014/main" id="{CFC81AC2-7723-4446-8833-5125F9414BC0}"/>
                  </a:ext>
                </a:extLst>
              </p:cNvPr>
              <p:cNvSpPr/>
              <p:nvPr/>
            </p:nvSpPr>
            <p:spPr bwMode="auto">
              <a:xfrm>
                <a:off x="5516563" y="3373438"/>
                <a:ext cx="141288" cy="144463"/>
              </a:xfrm>
              <a:custGeom>
                <a:avLst/>
                <a:gdLst>
                  <a:gd name="T0" fmla="*/ 12 w 48"/>
                  <a:gd name="T1" fmla="*/ 1 h 49"/>
                  <a:gd name="T2" fmla="*/ 25 w 48"/>
                  <a:gd name="T3" fmla="*/ 11 h 49"/>
                  <a:gd name="T4" fmla="*/ 35 w 48"/>
                  <a:gd name="T5" fmla="*/ 21 h 49"/>
                  <a:gd name="T6" fmla="*/ 42 w 48"/>
                  <a:gd name="T7" fmla="*/ 16 h 49"/>
                  <a:gd name="T8" fmla="*/ 46 w 48"/>
                  <a:gd name="T9" fmla="*/ 17 h 49"/>
                  <a:gd name="T10" fmla="*/ 44 w 48"/>
                  <a:gd name="T11" fmla="*/ 46 h 49"/>
                  <a:gd name="T12" fmla="*/ 30 w 48"/>
                  <a:gd name="T13" fmla="*/ 49 h 49"/>
                  <a:gd name="T14" fmla="*/ 16 w 48"/>
                  <a:gd name="T15" fmla="*/ 28 h 49"/>
                  <a:gd name="T16" fmla="*/ 3 w 48"/>
                  <a:gd name="T17" fmla="*/ 16 h 49"/>
                  <a:gd name="T18" fmla="*/ 12 w 48"/>
                  <a:gd name="T19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49">
                    <a:moveTo>
                      <a:pt x="12" y="1"/>
                    </a:moveTo>
                    <a:cubicBezTo>
                      <a:pt x="18" y="2"/>
                      <a:pt x="21" y="7"/>
                      <a:pt x="25" y="11"/>
                    </a:cubicBezTo>
                    <a:cubicBezTo>
                      <a:pt x="27" y="14"/>
                      <a:pt x="31" y="20"/>
                      <a:pt x="35" y="21"/>
                    </a:cubicBezTo>
                    <a:cubicBezTo>
                      <a:pt x="41" y="23"/>
                      <a:pt x="40" y="20"/>
                      <a:pt x="42" y="16"/>
                    </a:cubicBezTo>
                    <a:cubicBezTo>
                      <a:pt x="43" y="15"/>
                      <a:pt x="45" y="16"/>
                      <a:pt x="46" y="17"/>
                    </a:cubicBezTo>
                    <a:cubicBezTo>
                      <a:pt x="48" y="27"/>
                      <a:pt x="41" y="36"/>
                      <a:pt x="44" y="46"/>
                    </a:cubicBezTo>
                    <a:cubicBezTo>
                      <a:pt x="40" y="48"/>
                      <a:pt x="35" y="49"/>
                      <a:pt x="30" y="49"/>
                    </a:cubicBezTo>
                    <a:cubicBezTo>
                      <a:pt x="30" y="49"/>
                      <a:pt x="29" y="38"/>
                      <a:pt x="16" y="28"/>
                    </a:cubicBezTo>
                    <a:cubicBezTo>
                      <a:pt x="11" y="24"/>
                      <a:pt x="5" y="21"/>
                      <a:pt x="3" y="16"/>
                    </a:cubicBezTo>
                    <a:cubicBezTo>
                      <a:pt x="0" y="9"/>
                      <a:pt x="4" y="0"/>
                      <a:pt x="12" y="1"/>
                    </a:cubicBezTo>
                    <a:close/>
                  </a:path>
                </a:pathLst>
              </a:custGeom>
              <a:solidFill>
                <a:srgbClr val="F9CD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4" name="ïSļiḋé">
                <a:extLst>
                  <a:ext uri="{FF2B5EF4-FFF2-40B4-BE49-F238E27FC236}">
                    <a16:creationId xmlns:a16="http://schemas.microsoft.com/office/drawing/2014/main" id="{581DEB4E-E82C-4586-949A-3B51C2C17090}"/>
                  </a:ext>
                </a:extLst>
              </p:cNvPr>
              <p:cNvSpPr/>
              <p:nvPr/>
            </p:nvSpPr>
            <p:spPr bwMode="auto">
              <a:xfrm>
                <a:off x="5353050" y="3494088"/>
                <a:ext cx="358775" cy="712788"/>
              </a:xfrm>
              <a:custGeom>
                <a:avLst/>
                <a:gdLst>
                  <a:gd name="T0" fmla="*/ 63 w 121"/>
                  <a:gd name="T1" fmla="*/ 237 h 241"/>
                  <a:gd name="T2" fmla="*/ 98 w 121"/>
                  <a:gd name="T3" fmla="*/ 0 h 241"/>
                  <a:gd name="T4" fmla="*/ 83 w 121"/>
                  <a:gd name="T5" fmla="*/ 4 h 241"/>
                  <a:gd name="T6" fmla="*/ 66 w 121"/>
                  <a:gd name="T7" fmla="*/ 161 h 241"/>
                  <a:gd name="T8" fmla="*/ 0 w 121"/>
                  <a:gd name="T9" fmla="*/ 237 h 241"/>
                  <a:gd name="T10" fmla="*/ 63 w 121"/>
                  <a:gd name="T11" fmla="*/ 23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1" h="241">
                    <a:moveTo>
                      <a:pt x="63" y="237"/>
                    </a:moveTo>
                    <a:cubicBezTo>
                      <a:pt x="121" y="146"/>
                      <a:pt x="118" y="69"/>
                      <a:pt x="98" y="0"/>
                    </a:cubicBezTo>
                    <a:cubicBezTo>
                      <a:pt x="93" y="1"/>
                      <a:pt x="88" y="3"/>
                      <a:pt x="83" y="4"/>
                    </a:cubicBezTo>
                    <a:cubicBezTo>
                      <a:pt x="90" y="57"/>
                      <a:pt x="87" y="113"/>
                      <a:pt x="66" y="161"/>
                    </a:cubicBezTo>
                    <a:cubicBezTo>
                      <a:pt x="53" y="193"/>
                      <a:pt x="30" y="219"/>
                      <a:pt x="0" y="237"/>
                    </a:cubicBezTo>
                    <a:cubicBezTo>
                      <a:pt x="21" y="241"/>
                      <a:pt x="42" y="240"/>
                      <a:pt x="63" y="237"/>
                    </a:cubicBezTo>
                    <a:close/>
                  </a:path>
                </a:pathLst>
              </a:custGeom>
              <a:solidFill>
                <a:srgbClr val="E94C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5" name="íşḷidê">
                <a:extLst>
                  <a:ext uri="{FF2B5EF4-FFF2-40B4-BE49-F238E27FC236}">
                    <a16:creationId xmlns:a16="http://schemas.microsoft.com/office/drawing/2014/main" id="{A328B417-D9AE-4DFE-AA85-BF4B48773255}"/>
                  </a:ext>
                </a:extLst>
              </p:cNvPr>
              <p:cNvSpPr/>
              <p:nvPr/>
            </p:nvSpPr>
            <p:spPr bwMode="auto">
              <a:xfrm>
                <a:off x="5589588" y="3867151"/>
                <a:ext cx="33338" cy="49213"/>
              </a:xfrm>
              <a:custGeom>
                <a:avLst/>
                <a:gdLst>
                  <a:gd name="T0" fmla="*/ 9 w 11"/>
                  <a:gd name="T1" fmla="*/ 9 h 17"/>
                  <a:gd name="T2" fmla="*/ 1 w 11"/>
                  <a:gd name="T3" fmla="*/ 3 h 17"/>
                  <a:gd name="T4" fmla="*/ 1 w 11"/>
                  <a:gd name="T5" fmla="*/ 15 h 17"/>
                  <a:gd name="T6" fmla="*/ 9 w 11"/>
                  <a:gd name="T7" fmla="*/ 16 h 17"/>
                  <a:gd name="T8" fmla="*/ 9 w 1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9" y="9"/>
                    </a:moveTo>
                    <a:cubicBezTo>
                      <a:pt x="2" y="7"/>
                      <a:pt x="1" y="3"/>
                      <a:pt x="1" y="3"/>
                    </a:cubicBezTo>
                    <a:cubicBezTo>
                      <a:pt x="1" y="0"/>
                      <a:pt x="0" y="13"/>
                      <a:pt x="1" y="15"/>
                    </a:cubicBezTo>
                    <a:cubicBezTo>
                      <a:pt x="3" y="17"/>
                      <a:pt x="6" y="17"/>
                      <a:pt x="9" y="16"/>
                    </a:cubicBezTo>
                    <a:cubicBezTo>
                      <a:pt x="11" y="14"/>
                      <a:pt x="11" y="10"/>
                      <a:pt x="9" y="9"/>
                    </a:cubicBezTo>
                    <a:close/>
                  </a:path>
                </a:pathLst>
              </a:custGeom>
              <a:solidFill>
                <a:srgbClr val="4A64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6" name="ïš1íḑê">
                <a:extLst>
                  <a:ext uri="{FF2B5EF4-FFF2-40B4-BE49-F238E27FC236}">
                    <a16:creationId xmlns:a16="http://schemas.microsoft.com/office/drawing/2014/main" id="{412C62B1-9830-4DDB-BE60-374103CAD3BD}"/>
                  </a:ext>
                </a:extLst>
              </p:cNvPr>
              <p:cNvSpPr/>
              <p:nvPr/>
            </p:nvSpPr>
            <p:spPr bwMode="auto">
              <a:xfrm>
                <a:off x="5324475" y="3733801"/>
                <a:ext cx="280988" cy="484188"/>
              </a:xfrm>
              <a:custGeom>
                <a:avLst/>
                <a:gdLst>
                  <a:gd name="T0" fmla="*/ 82 w 95"/>
                  <a:gd name="T1" fmla="*/ 19 h 164"/>
                  <a:gd name="T2" fmla="*/ 73 w 95"/>
                  <a:gd name="T3" fmla="*/ 8 h 164"/>
                  <a:gd name="T4" fmla="*/ 72 w 95"/>
                  <a:gd name="T5" fmla="*/ 8 h 164"/>
                  <a:gd name="T6" fmla="*/ 41 w 95"/>
                  <a:gd name="T7" fmla="*/ 14 h 164"/>
                  <a:gd name="T8" fmla="*/ 17 w 95"/>
                  <a:gd name="T9" fmla="*/ 44 h 164"/>
                  <a:gd name="T10" fmla="*/ 24 w 95"/>
                  <a:gd name="T11" fmla="*/ 117 h 164"/>
                  <a:gd name="T12" fmla="*/ 25 w 95"/>
                  <a:gd name="T13" fmla="*/ 160 h 164"/>
                  <a:gd name="T14" fmla="*/ 27 w 95"/>
                  <a:gd name="T15" fmla="*/ 162 h 164"/>
                  <a:gd name="T16" fmla="*/ 28 w 95"/>
                  <a:gd name="T17" fmla="*/ 163 h 164"/>
                  <a:gd name="T18" fmla="*/ 64 w 95"/>
                  <a:gd name="T19" fmla="*/ 155 h 164"/>
                  <a:gd name="T20" fmla="*/ 65 w 95"/>
                  <a:gd name="T21" fmla="*/ 154 h 164"/>
                  <a:gd name="T22" fmla="*/ 66 w 95"/>
                  <a:gd name="T23" fmla="*/ 151 h 164"/>
                  <a:gd name="T24" fmla="*/ 53 w 95"/>
                  <a:gd name="T25" fmla="*/ 120 h 164"/>
                  <a:gd name="T26" fmla="*/ 84 w 95"/>
                  <a:gd name="T27" fmla="*/ 94 h 164"/>
                  <a:gd name="T28" fmla="*/ 82 w 95"/>
                  <a:gd name="T29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5" h="164">
                    <a:moveTo>
                      <a:pt x="82" y="19"/>
                    </a:moveTo>
                    <a:cubicBezTo>
                      <a:pt x="79" y="15"/>
                      <a:pt x="76" y="11"/>
                      <a:pt x="73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62" y="0"/>
                      <a:pt x="49" y="6"/>
                      <a:pt x="41" y="14"/>
                    </a:cubicBezTo>
                    <a:cubicBezTo>
                      <a:pt x="31" y="22"/>
                      <a:pt x="23" y="32"/>
                      <a:pt x="17" y="44"/>
                    </a:cubicBezTo>
                    <a:cubicBezTo>
                      <a:pt x="6" y="65"/>
                      <a:pt x="0" y="103"/>
                      <a:pt x="24" y="117"/>
                    </a:cubicBezTo>
                    <a:cubicBezTo>
                      <a:pt x="25" y="132"/>
                      <a:pt x="25" y="146"/>
                      <a:pt x="25" y="160"/>
                    </a:cubicBezTo>
                    <a:cubicBezTo>
                      <a:pt x="25" y="162"/>
                      <a:pt x="26" y="162"/>
                      <a:pt x="27" y="162"/>
                    </a:cubicBezTo>
                    <a:cubicBezTo>
                      <a:pt x="27" y="163"/>
                      <a:pt x="28" y="163"/>
                      <a:pt x="28" y="163"/>
                    </a:cubicBezTo>
                    <a:cubicBezTo>
                      <a:pt x="41" y="164"/>
                      <a:pt x="53" y="161"/>
                      <a:pt x="64" y="155"/>
                    </a:cubicBezTo>
                    <a:cubicBezTo>
                      <a:pt x="65" y="154"/>
                      <a:pt x="65" y="154"/>
                      <a:pt x="65" y="154"/>
                    </a:cubicBezTo>
                    <a:cubicBezTo>
                      <a:pt x="66" y="153"/>
                      <a:pt x="67" y="152"/>
                      <a:pt x="66" y="151"/>
                    </a:cubicBezTo>
                    <a:cubicBezTo>
                      <a:pt x="60" y="141"/>
                      <a:pt x="55" y="131"/>
                      <a:pt x="53" y="120"/>
                    </a:cubicBezTo>
                    <a:cubicBezTo>
                      <a:pt x="66" y="116"/>
                      <a:pt x="78" y="107"/>
                      <a:pt x="84" y="94"/>
                    </a:cubicBezTo>
                    <a:cubicBezTo>
                      <a:pt x="95" y="71"/>
                      <a:pt x="95" y="41"/>
                      <a:pt x="82" y="19"/>
                    </a:cubicBezTo>
                    <a:close/>
                  </a:path>
                </a:pathLst>
              </a:custGeom>
              <a:solidFill>
                <a:srgbClr val="F9CD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" name="ïṡḻíḍê">
                <a:extLst>
                  <a:ext uri="{FF2B5EF4-FFF2-40B4-BE49-F238E27FC236}">
                    <a16:creationId xmlns:a16="http://schemas.microsoft.com/office/drawing/2014/main" id="{BD1098F0-AE06-44C3-AFD5-D3D89264C738}"/>
                  </a:ext>
                </a:extLst>
              </p:cNvPr>
              <p:cNvSpPr/>
              <p:nvPr/>
            </p:nvSpPr>
            <p:spPr bwMode="auto">
              <a:xfrm>
                <a:off x="5462588" y="3913188"/>
                <a:ext cx="109538" cy="60325"/>
              </a:xfrm>
              <a:custGeom>
                <a:avLst/>
                <a:gdLst>
                  <a:gd name="T0" fmla="*/ 30 w 37"/>
                  <a:gd name="T1" fmla="*/ 3 h 20"/>
                  <a:gd name="T2" fmla="*/ 26 w 37"/>
                  <a:gd name="T3" fmla="*/ 2 h 20"/>
                  <a:gd name="T4" fmla="*/ 11 w 37"/>
                  <a:gd name="T5" fmla="*/ 1 h 20"/>
                  <a:gd name="T6" fmla="*/ 3 w 37"/>
                  <a:gd name="T7" fmla="*/ 12 h 20"/>
                  <a:gd name="T8" fmla="*/ 9 w 37"/>
                  <a:gd name="T9" fmla="*/ 18 h 20"/>
                  <a:gd name="T10" fmla="*/ 21 w 37"/>
                  <a:gd name="T11" fmla="*/ 20 h 20"/>
                  <a:gd name="T12" fmla="*/ 35 w 37"/>
                  <a:gd name="T13" fmla="*/ 13 h 20"/>
                  <a:gd name="T14" fmla="*/ 30 w 37"/>
                  <a:gd name="T15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0">
                    <a:moveTo>
                      <a:pt x="30" y="3"/>
                    </a:moveTo>
                    <a:cubicBezTo>
                      <a:pt x="28" y="3"/>
                      <a:pt x="27" y="2"/>
                      <a:pt x="26" y="2"/>
                    </a:cubicBezTo>
                    <a:cubicBezTo>
                      <a:pt x="21" y="1"/>
                      <a:pt x="16" y="0"/>
                      <a:pt x="11" y="1"/>
                    </a:cubicBezTo>
                    <a:cubicBezTo>
                      <a:pt x="6" y="2"/>
                      <a:pt x="0" y="6"/>
                      <a:pt x="3" y="12"/>
                    </a:cubicBezTo>
                    <a:cubicBezTo>
                      <a:pt x="4" y="15"/>
                      <a:pt x="6" y="16"/>
                      <a:pt x="9" y="18"/>
                    </a:cubicBezTo>
                    <a:cubicBezTo>
                      <a:pt x="13" y="19"/>
                      <a:pt x="17" y="20"/>
                      <a:pt x="21" y="20"/>
                    </a:cubicBezTo>
                    <a:cubicBezTo>
                      <a:pt x="26" y="20"/>
                      <a:pt x="32" y="18"/>
                      <a:pt x="35" y="13"/>
                    </a:cubicBezTo>
                    <a:cubicBezTo>
                      <a:pt x="37" y="9"/>
                      <a:pt x="34" y="5"/>
                      <a:pt x="30" y="3"/>
                    </a:cubicBezTo>
                    <a:close/>
                  </a:path>
                </a:pathLst>
              </a:custGeom>
              <a:solidFill>
                <a:srgbClr val="F8C3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" name="iŝ1iďe">
                <a:extLst>
                  <a:ext uri="{FF2B5EF4-FFF2-40B4-BE49-F238E27FC236}">
                    <a16:creationId xmlns:a16="http://schemas.microsoft.com/office/drawing/2014/main" id="{29B7A51B-33D8-4007-A573-833FD0B5C0B8}"/>
                  </a:ext>
                </a:extLst>
              </p:cNvPr>
              <p:cNvSpPr/>
              <p:nvPr/>
            </p:nvSpPr>
            <p:spPr bwMode="auto">
              <a:xfrm>
                <a:off x="5499100" y="3846513"/>
                <a:ext cx="79375" cy="46038"/>
              </a:xfrm>
              <a:custGeom>
                <a:avLst/>
                <a:gdLst>
                  <a:gd name="T0" fmla="*/ 26 w 27"/>
                  <a:gd name="T1" fmla="*/ 7 h 16"/>
                  <a:gd name="T2" fmla="*/ 10 w 27"/>
                  <a:gd name="T3" fmla="*/ 2 h 16"/>
                  <a:gd name="T4" fmla="*/ 0 w 27"/>
                  <a:gd name="T5" fmla="*/ 16 h 16"/>
                  <a:gd name="T6" fmla="*/ 1 w 27"/>
                  <a:gd name="T7" fmla="*/ 16 h 16"/>
                  <a:gd name="T8" fmla="*/ 10 w 27"/>
                  <a:gd name="T9" fmla="*/ 4 h 16"/>
                  <a:gd name="T10" fmla="*/ 22 w 27"/>
                  <a:gd name="T11" fmla="*/ 9 h 16"/>
                  <a:gd name="T12" fmla="*/ 26 w 27"/>
                  <a:gd name="T13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16">
                    <a:moveTo>
                      <a:pt x="26" y="7"/>
                    </a:moveTo>
                    <a:cubicBezTo>
                      <a:pt x="23" y="1"/>
                      <a:pt x="15" y="0"/>
                      <a:pt x="10" y="2"/>
                    </a:cubicBezTo>
                    <a:cubicBezTo>
                      <a:pt x="3" y="4"/>
                      <a:pt x="0" y="10"/>
                      <a:pt x="0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1"/>
                      <a:pt x="5" y="5"/>
                      <a:pt x="10" y="4"/>
                    </a:cubicBezTo>
                    <a:cubicBezTo>
                      <a:pt x="14" y="2"/>
                      <a:pt x="20" y="5"/>
                      <a:pt x="22" y="9"/>
                    </a:cubicBezTo>
                    <a:cubicBezTo>
                      <a:pt x="24" y="11"/>
                      <a:pt x="27" y="9"/>
                      <a:pt x="26" y="7"/>
                    </a:cubicBezTo>
                    <a:close/>
                  </a:path>
                </a:pathLst>
              </a:custGeom>
              <a:solidFill>
                <a:srgbClr val="384C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" name="i$ļîḓê">
                <a:extLst>
                  <a:ext uri="{FF2B5EF4-FFF2-40B4-BE49-F238E27FC236}">
                    <a16:creationId xmlns:a16="http://schemas.microsoft.com/office/drawing/2014/main" id="{6D82486D-FAC1-446B-95BF-16C37F0391DF}"/>
                  </a:ext>
                </a:extLst>
              </p:cNvPr>
              <p:cNvSpPr/>
              <p:nvPr/>
            </p:nvSpPr>
            <p:spPr bwMode="auto">
              <a:xfrm>
                <a:off x="5084763" y="3606801"/>
                <a:ext cx="523875" cy="534988"/>
              </a:xfrm>
              <a:custGeom>
                <a:avLst/>
                <a:gdLst>
                  <a:gd name="T0" fmla="*/ 167 w 177"/>
                  <a:gd name="T1" fmla="*/ 23 h 181"/>
                  <a:gd name="T2" fmla="*/ 88 w 177"/>
                  <a:gd name="T3" fmla="*/ 26 h 181"/>
                  <a:gd name="T4" fmla="*/ 28 w 177"/>
                  <a:gd name="T5" fmla="*/ 53 h 181"/>
                  <a:gd name="T6" fmla="*/ 33 w 177"/>
                  <a:gd name="T7" fmla="*/ 79 h 181"/>
                  <a:gd name="T8" fmla="*/ 6 w 177"/>
                  <a:gd name="T9" fmla="*/ 128 h 181"/>
                  <a:gd name="T10" fmla="*/ 55 w 177"/>
                  <a:gd name="T11" fmla="*/ 156 h 181"/>
                  <a:gd name="T12" fmla="*/ 117 w 177"/>
                  <a:gd name="T13" fmla="*/ 163 h 181"/>
                  <a:gd name="T14" fmla="*/ 122 w 177"/>
                  <a:gd name="T15" fmla="*/ 150 h 181"/>
                  <a:gd name="T16" fmla="*/ 116 w 177"/>
                  <a:gd name="T17" fmla="*/ 128 h 181"/>
                  <a:gd name="T18" fmla="*/ 143 w 177"/>
                  <a:gd name="T19" fmla="*/ 74 h 181"/>
                  <a:gd name="T20" fmla="*/ 163 w 177"/>
                  <a:gd name="T21" fmla="*/ 65 h 181"/>
                  <a:gd name="T22" fmla="*/ 167 w 177"/>
                  <a:gd name="T23" fmla="*/ 2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7" h="181">
                    <a:moveTo>
                      <a:pt x="167" y="23"/>
                    </a:moveTo>
                    <a:cubicBezTo>
                      <a:pt x="149" y="0"/>
                      <a:pt x="102" y="1"/>
                      <a:pt x="88" y="26"/>
                    </a:cubicBezTo>
                    <a:cubicBezTo>
                      <a:pt x="65" y="19"/>
                      <a:pt x="36" y="28"/>
                      <a:pt x="28" y="53"/>
                    </a:cubicBezTo>
                    <a:cubicBezTo>
                      <a:pt x="24" y="64"/>
                      <a:pt x="27" y="73"/>
                      <a:pt x="33" y="79"/>
                    </a:cubicBezTo>
                    <a:cubicBezTo>
                      <a:pt x="13" y="84"/>
                      <a:pt x="0" y="109"/>
                      <a:pt x="6" y="128"/>
                    </a:cubicBezTo>
                    <a:cubicBezTo>
                      <a:pt x="12" y="149"/>
                      <a:pt x="35" y="157"/>
                      <a:pt x="55" y="156"/>
                    </a:cubicBezTo>
                    <a:cubicBezTo>
                      <a:pt x="60" y="181"/>
                      <a:pt x="104" y="179"/>
                      <a:pt x="117" y="163"/>
                    </a:cubicBezTo>
                    <a:cubicBezTo>
                      <a:pt x="120" y="159"/>
                      <a:pt x="122" y="155"/>
                      <a:pt x="122" y="150"/>
                    </a:cubicBezTo>
                    <a:cubicBezTo>
                      <a:pt x="123" y="142"/>
                      <a:pt x="119" y="136"/>
                      <a:pt x="116" y="128"/>
                    </a:cubicBezTo>
                    <a:cubicBezTo>
                      <a:pt x="108" y="107"/>
                      <a:pt x="119" y="78"/>
                      <a:pt x="143" y="74"/>
                    </a:cubicBezTo>
                    <a:cubicBezTo>
                      <a:pt x="150" y="73"/>
                      <a:pt x="158" y="70"/>
                      <a:pt x="163" y="65"/>
                    </a:cubicBezTo>
                    <a:cubicBezTo>
                      <a:pt x="176" y="55"/>
                      <a:pt x="177" y="36"/>
                      <a:pt x="167" y="23"/>
                    </a:cubicBezTo>
                    <a:close/>
                  </a:path>
                </a:pathLst>
              </a:custGeom>
              <a:solidFill>
                <a:srgbClr val="3956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0" name="îsḻîḑe">
                <a:extLst>
                  <a:ext uri="{FF2B5EF4-FFF2-40B4-BE49-F238E27FC236}">
                    <a16:creationId xmlns:a16="http://schemas.microsoft.com/office/drawing/2014/main" id="{27B4C9D8-B2E5-4FDA-8FEC-8029593DF59D}"/>
                  </a:ext>
                </a:extLst>
              </p:cNvPr>
              <p:cNvSpPr/>
              <p:nvPr/>
            </p:nvSpPr>
            <p:spPr bwMode="auto">
              <a:xfrm>
                <a:off x="5392738" y="3611563"/>
                <a:ext cx="192088" cy="166688"/>
              </a:xfrm>
              <a:custGeom>
                <a:avLst/>
                <a:gdLst>
                  <a:gd name="T0" fmla="*/ 4 w 65"/>
                  <a:gd name="T1" fmla="*/ 16 h 56"/>
                  <a:gd name="T2" fmla="*/ 6 w 65"/>
                  <a:gd name="T3" fmla="*/ 22 h 56"/>
                  <a:gd name="T4" fmla="*/ 36 w 65"/>
                  <a:gd name="T5" fmla="*/ 23 h 56"/>
                  <a:gd name="T6" fmla="*/ 48 w 65"/>
                  <a:gd name="T7" fmla="*/ 48 h 56"/>
                  <a:gd name="T8" fmla="*/ 64 w 65"/>
                  <a:gd name="T9" fmla="*/ 46 h 56"/>
                  <a:gd name="T10" fmla="*/ 4 w 65"/>
                  <a:gd name="T11" fmla="*/ 1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6">
                    <a:moveTo>
                      <a:pt x="4" y="16"/>
                    </a:moveTo>
                    <a:cubicBezTo>
                      <a:pt x="0" y="18"/>
                      <a:pt x="3" y="22"/>
                      <a:pt x="6" y="22"/>
                    </a:cubicBezTo>
                    <a:cubicBezTo>
                      <a:pt x="16" y="19"/>
                      <a:pt x="27" y="18"/>
                      <a:pt x="36" y="23"/>
                    </a:cubicBezTo>
                    <a:cubicBezTo>
                      <a:pt x="45" y="29"/>
                      <a:pt x="45" y="39"/>
                      <a:pt x="48" y="48"/>
                    </a:cubicBezTo>
                    <a:cubicBezTo>
                      <a:pt x="51" y="56"/>
                      <a:pt x="65" y="55"/>
                      <a:pt x="64" y="46"/>
                    </a:cubicBezTo>
                    <a:cubicBezTo>
                      <a:pt x="61" y="14"/>
                      <a:pt x="31" y="0"/>
                      <a:pt x="4" y="16"/>
                    </a:cubicBezTo>
                    <a:close/>
                  </a:path>
                </a:pathLst>
              </a:custGeom>
              <a:solidFill>
                <a:srgbClr val="4361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1" name="iṩḻíḋé">
                <a:extLst>
                  <a:ext uri="{FF2B5EF4-FFF2-40B4-BE49-F238E27FC236}">
                    <a16:creationId xmlns:a16="http://schemas.microsoft.com/office/drawing/2014/main" id="{4053009D-0F7B-4A8E-A22F-8ED667DD3ECC}"/>
                  </a:ext>
                </a:extLst>
              </p:cNvPr>
              <p:cNvSpPr/>
              <p:nvPr/>
            </p:nvSpPr>
            <p:spPr bwMode="auto">
              <a:xfrm>
                <a:off x="5105400" y="3863976"/>
                <a:ext cx="304800" cy="247650"/>
              </a:xfrm>
              <a:custGeom>
                <a:avLst/>
                <a:gdLst>
                  <a:gd name="T0" fmla="*/ 100 w 103"/>
                  <a:gd name="T1" fmla="*/ 67 h 84"/>
                  <a:gd name="T2" fmla="*/ 61 w 103"/>
                  <a:gd name="T3" fmla="*/ 67 h 84"/>
                  <a:gd name="T4" fmla="*/ 54 w 103"/>
                  <a:gd name="T5" fmla="*/ 55 h 84"/>
                  <a:gd name="T6" fmla="*/ 15 w 103"/>
                  <a:gd name="T7" fmla="*/ 40 h 84"/>
                  <a:gd name="T8" fmla="*/ 24 w 103"/>
                  <a:gd name="T9" fmla="*/ 3 h 84"/>
                  <a:gd name="T10" fmla="*/ 22 w 103"/>
                  <a:gd name="T11" fmla="*/ 0 h 84"/>
                  <a:gd name="T12" fmla="*/ 8 w 103"/>
                  <a:gd name="T13" fmla="*/ 42 h 84"/>
                  <a:gd name="T14" fmla="*/ 52 w 103"/>
                  <a:gd name="T15" fmla="*/ 63 h 84"/>
                  <a:gd name="T16" fmla="*/ 102 w 103"/>
                  <a:gd name="T17" fmla="*/ 69 h 84"/>
                  <a:gd name="T18" fmla="*/ 100 w 103"/>
                  <a:gd name="T19" fmla="*/ 6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84">
                    <a:moveTo>
                      <a:pt x="100" y="67"/>
                    </a:moveTo>
                    <a:cubicBezTo>
                      <a:pt x="91" y="76"/>
                      <a:pt x="71" y="76"/>
                      <a:pt x="61" y="67"/>
                    </a:cubicBezTo>
                    <a:cubicBezTo>
                      <a:pt x="58" y="64"/>
                      <a:pt x="60" y="54"/>
                      <a:pt x="54" y="55"/>
                    </a:cubicBezTo>
                    <a:cubicBezTo>
                      <a:pt x="39" y="57"/>
                      <a:pt x="23" y="55"/>
                      <a:pt x="15" y="40"/>
                    </a:cubicBezTo>
                    <a:cubicBezTo>
                      <a:pt x="7" y="27"/>
                      <a:pt x="12" y="12"/>
                      <a:pt x="24" y="3"/>
                    </a:cubicBezTo>
                    <a:cubicBezTo>
                      <a:pt x="25" y="2"/>
                      <a:pt x="23" y="0"/>
                      <a:pt x="22" y="0"/>
                    </a:cubicBezTo>
                    <a:cubicBezTo>
                      <a:pt x="5" y="7"/>
                      <a:pt x="0" y="27"/>
                      <a:pt x="8" y="42"/>
                    </a:cubicBezTo>
                    <a:cubicBezTo>
                      <a:pt x="16" y="59"/>
                      <a:pt x="34" y="66"/>
                      <a:pt x="52" y="63"/>
                    </a:cubicBezTo>
                    <a:cubicBezTo>
                      <a:pt x="56" y="84"/>
                      <a:pt x="91" y="83"/>
                      <a:pt x="102" y="69"/>
                    </a:cubicBezTo>
                    <a:cubicBezTo>
                      <a:pt x="103" y="68"/>
                      <a:pt x="102" y="66"/>
                      <a:pt x="100" y="67"/>
                    </a:cubicBezTo>
                    <a:close/>
                  </a:path>
                </a:pathLst>
              </a:custGeom>
              <a:solidFill>
                <a:srgbClr val="4361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2" name="ïşļïdê">
                <a:extLst>
                  <a:ext uri="{FF2B5EF4-FFF2-40B4-BE49-F238E27FC236}">
                    <a16:creationId xmlns:a16="http://schemas.microsoft.com/office/drawing/2014/main" id="{4A5BB998-B8AB-4863-97E0-877DF7A49764}"/>
                  </a:ext>
                </a:extLst>
              </p:cNvPr>
              <p:cNvSpPr/>
              <p:nvPr/>
            </p:nvSpPr>
            <p:spPr bwMode="auto">
              <a:xfrm>
                <a:off x="5900738" y="3398838"/>
                <a:ext cx="133350" cy="157163"/>
              </a:xfrm>
              <a:custGeom>
                <a:avLst/>
                <a:gdLst>
                  <a:gd name="T0" fmla="*/ 31 w 45"/>
                  <a:gd name="T1" fmla="*/ 2 h 53"/>
                  <a:gd name="T2" fmla="*/ 20 w 45"/>
                  <a:gd name="T3" fmla="*/ 14 h 53"/>
                  <a:gd name="T4" fmla="*/ 12 w 45"/>
                  <a:gd name="T5" fmla="*/ 25 h 53"/>
                  <a:gd name="T6" fmla="*/ 4 w 45"/>
                  <a:gd name="T7" fmla="*/ 22 h 53"/>
                  <a:gd name="T8" fmla="*/ 1 w 45"/>
                  <a:gd name="T9" fmla="*/ 23 h 53"/>
                  <a:gd name="T10" fmla="*/ 7 w 45"/>
                  <a:gd name="T11" fmla="*/ 51 h 53"/>
                  <a:gd name="T12" fmla="*/ 22 w 45"/>
                  <a:gd name="T13" fmla="*/ 52 h 53"/>
                  <a:gd name="T14" fmla="*/ 32 w 45"/>
                  <a:gd name="T15" fmla="*/ 28 h 53"/>
                  <a:gd name="T16" fmla="*/ 43 w 45"/>
                  <a:gd name="T17" fmla="*/ 15 h 53"/>
                  <a:gd name="T18" fmla="*/ 31 w 45"/>
                  <a:gd name="T19" fmla="*/ 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53">
                    <a:moveTo>
                      <a:pt x="31" y="2"/>
                    </a:moveTo>
                    <a:cubicBezTo>
                      <a:pt x="26" y="4"/>
                      <a:pt x="23" y="9"/>
                      <a:pt x="20" y="14"/>
                    </a:cubicBezTo>
                    <a:cubicBezTo>
                      <a:pt x="18" y="17"/>
                      <a:pt x="16" y="23"/>
                      <a:pt x="12" y="25"/>
                    </a:cubicBezTo>
                    <a:cubicBezTo>
                      <a:pt x="6" y="28"/>
                      <a:pt x="7" y="25"/>
                      <a:pt x="4" y="22"/>
                    </a:cubicBezTo>
                    <a:cubicBezTo>
                      <a:pt x="3" y="20"/>
                      <a:pt x="1" y="21"/>
                      <a:pt x="1" y="23"/>
                    </a:cubicBezTo>
                    <a:cubicBezTo>
                      <a:pt x="0" y="33"/>
                      <a:pt x="8" y="41"/>
                      <a:pt x="7" y="51"/>
                    </a:cubicBezTo>
                    <a:cubicBezTo>
                      <a:pt x="12" y="53"/>
                      <a:pt x="17" y="53"/>
                      <a:pt x="22" y="52"/>
                    </a:cubicBezTo>
                    <a:cubicBezTo>
                      <a:pt x="22" y="52"/>
                      <a:pt x="21" y="41"/>
                      <a:pt x="32" y="28"/>
                    </a:cubicBezTo>
                    <a:cubicBezTo>
                      <a:pt x="36" y="24"/>
                      <a:pt x="41" y="21"/>
                      <a:pt x="43" y="15"/>
                    </a:cubicBezTo>
                    <a:cubicBezTo>
                      <a:pt x="45" y="7"/>
                      <a:pt x="40" y="0"/>
                      <a:pt x="31" y="2"/>
                    </a:cubicBezTo>
                    <a:close/>
                  </a:path>
                </a:pathLst>
              </a:custGeom>
              <a:solidFill>
                <a:srgbClr val="F9CD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3" name="íṥļïḓè">
                <a:extLst>
                  <a:ext uri="{FF2B5EF4-FFF2-40B4-BE49-F238E27FC236}">
                    <a16:creationId xmlns:a16="http://schemas.microsoft.com/office/drawing/2014/main" id="{6CCB692F-DA20-4EA9-B82C-4B8E5F59188E}"/>
                  </a:ext>
                </a:extLst>
              </p:cNvPr>
              <p:cNvSpPr/>
              <p:nvPr/>
            </p:nvSpPr>
            <p:spPr bwMode="auto">
              <a:xfrm>
                <a:off x="5300663" y="3546476"/>
                <a:ext cx="665163" cy="1176338"/>
              </a:xfrm>
              <a:custGeom>
                <a:avLst/>
                <a:gdLst>
                  <a:gd name="T0" fmla="*/ 16 w 225"/>
                  <a:gd name="T1" fmla="*/ 316 h 398"/>
                  <a:gd name="T2" fmla="*/ 20 w 225"/>
                  <a:gd name="T3" fmla="*/ 395 h 398"/>
                  <a:gd name="T4" fmla="*/ 128 w 225"/>
                  <a:gd name="T5" fmla="*/ 385 h 398"/>
                  <a:gd name="T6" fmla="*/ 120 w 225"/>
                  <a:gd name="T7" fmla="*/ 351 h 398"/>
                  <a:gd name="T8" fmla="*/ 115 w 225"/>
                  <a:gd name="T9" fmla="*/ 309 h 398"/>
                  <a:gd name="T10" fmla="*/ 115 w 225"/>
                  <a:gd name="T11" fmla="*/ 308 h 398"/>
                  <a:gd name="T12" fmla="*/ 143 w 225"/>
                  <a:gd name="T13" fmla="*/ 269 h 398"/>
                  <a:gd name="T14" fmla="*/ 112 w 225"/>
                  <a:gd name="T15" fmla="*/ 224 h 398"/>
                  <a:gd name="T16" fmla="*/ 225 w 225"/>
                  <a:gd name="T17" fmla="*/ 0 h 398"/>
                  <a:gd name="T18" fmla="*/ 209 w 225"/>
                  <a:gd name="T19" fmla="*/ 0 h 398"/>
                  <a:gd name="T20" fmla="*/ 147 w 225"/>
                  <a:gd name="T21" fmla="*/ 145 h 398"/>
                  <a:gd name="T22" fmla="*/ 56 w 225"/>
                  <a:gd name="T23" fmla="*/ 198 h 398"/>
                  <a:gd name="T24" fmla="*/ 0 w 225"/>
                  <a:gd name="T25" fmla="*/ 251 h 398"/>
                  <a:gd name="T26" fmla="*/ 6 w 225"/>
                  <a:gd name="T27" fmla="*/ 281 h 398"/>
                  <a:gd name="T28" fmla="*/ 16 w 225"/>
                  <a:gd name="T29" fmla="*/ 316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5" h="398">
                    <a:moveTo>
                      <a:pt x="16" y="316"/>
                    </a:moveTo>
                    <a:cubicBezTo>
                      <a:pt x="23" y="340"/>
                      <a:pt x="27" y="370"/>
                      <a:pt x="20" y="395"/>
                    </a:cubicBezTo>
                    <a:cubicBezTo>
                      <a:pt x="45" y="398"/>
                      <a:pt x="103" y="392"/>
                      <a:pt x="128" y="385"/>
                    </a:cubicBezTo>
                    <a:cubicBezTo>
                      <a:pt x="120" y="351"/>
                      <a:pt x="120" y="351"/>
                      <a:pt x="120" y="351"/>
                    </a:cubicBezTo>
                    <a:cubicBezTo>
                      <a:pt x="115" y="338"/>
                      <a:pt x="114" y="323"/>
                      <a:pt x="115" y="309"/>
                    </a:cubicBezTo>
                    <a:cubicBezTo>
                      <a:pt x="115" y="309"/>
                      <a:pt x="115" y="308"/>
                      <a:pt x="115" y="308"/>
                    </a:cubicBezTo>
                    <a:cubicBezTo>
                      <a:pt x="125" y="296"/>
                      <a:pt x="146" y="288"/>
                      <a:pt x="143" y="269"/>
                    </a:cubicBezTo>
                    <a:cubicBezTo>
                      <a:pt x="141" y="260"/>
                      <a:pt x="115" y="244"/>
                      <a:pt x="112" y="224"/>
                    </a:cubicBezTo>
                    <a:cubicBezTo>
                      <a:pt x="202" y="152"/>
                      <a:pt x="224" y="74"/>
                      <a:pt x="225" y="0"/>
                    </a:cubicBezTo>
                    <a:cubicBezTo>
                      <a:pt x="220" y="0"/>
                      <a:pt x="215" y="0"/>
                      <a:pt x="209" y="0"/>
                    </a:cubicBezTo>
                    <a:cubicBezTo>
                      <a:pt x="201" y="52"/>
                      <a:pt x="181" y="104"/>
                      <a:pt x="147" y="145"/>
                    </a:cubicBezTo>
                    <a:cubicBezTo>
                      <a:pt x="124" y="172"/>
                      <a:pt x="91" y="191"/>
                      <a:pt x="56" y="198"/>
                    </a:cubicBezTo>
                    <a:cubicBezTo>
                      <a:pt x="23" y="205"/>
                      <a:pt x="2" y="218"/>
                      <a:pt x="0" y="251"/>
                    </a:cubicBezTo>
                    <a:cubicBezTo>
                      <a:pt x="0" y="261"/>
                      <a:pt x="3" y="271"/>
                      <a:pt x="6" y="281"/>
                    </a:cubicBezTo>
                    <a:cubicBezTo>
                      <a:pt x="10" y="292"/>
                      <a:pt x="13" y="304"/>
                      <a:pt x="16" y="316"/>
                    </a:cubicBezTo>
                    <a:close/>
                  </a:path>
                </a:pathLst>
              </a:custGeom>
              <a:solidFill>
                <a:srgbClr val="EB62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4" name="îś1ïdê">
                <a:extLst>
                  <a:ext uri="{FF2B5EF4-FFF2-40B4-BE49-F238E27FC236}">
                    <a16:creationId xmlns:a16="http://schemas.microsoft.com/office/drawing/2014/main" id="{B8752032-4B14-4DA6-91CF-106DC37C2D0E}"/>
                  </a:ext>
                </a:extLst>
              </p:cNvPr>
              <p:cNvSpPr/>
              <p:nvPr/>
            </p:nvSpPr>
            <p:spPr bwMode="auto">
              <a:xfrm>
                <a:off x="5537200" y="4208463"/>
                <a:ext cx="136525" cy="74613"/>
              </a:xfrm>
              <a:custGeom>
                <a:avLst/>
                <a:gdLst>
                  <a:gd name="T0" fmla="*/ 0 w 46"/>
                  <a:gd name="T1" fmla="*/ 13 h 25"/>
                  <a:gd name="T2" fmla="*/ 35 w 46"/>
                  <a:gd name="T3" fmla="*/ 20 h 25"/>
                  <a:gd name="T4" fmla="*/ 46 w 46"/>
                  <a:gd name="T5" fmla="*/ 25 h 25"/>
                  <a:gd name="T6" fmla="*/ 32 w 46"/>
                  <a:gd name="T7" fmla="*/ 0 h 25"/>
                  <a:gd name="T8" fmla="*/ 0 w 46"/>
                  <a:gd name="T9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5">
                    <a:moveTo>
                      <a:pt x="0" y="13"/>
                    </a:moveTo>
                    <a:cubicBezTo>
                      <a:pt x="7" y="19"/>
                      <a:pt x="30" y="18"/>
                      <a:pt x="35" y="20"/>
                    </a:cubicBezTo>
                    <a:cubicBezTo>
                      <a:pt x="39" y="21"/>
                      <a:pt x="43" y="23"/>
                      <a:pt x="46" y="25"/>
                    </a:cubicBezTo>
                    <a:cubicBezTo>
                      <a:pt x="40" y="18"/>
                      <a:pt x="33" y="9"/>
                      <a:pt x="32" y="0"/>
                    </a:cubicBezTo>
                    <a:cubicBezTo>
                      <a:pt x="21" y="7"/>
                      <a:pt x="0" y="13"/>
                      <a:pt x="0" y="13"/>
                    </a:cubicBezTo>
                    <a:close/>
                  </a:path>
                </a:pathLst>
              </a:custGeom>
              <a:solidFill>
                <a:srgbClr val="E94C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5" name="í$liḑè">
                <a:extLst>
                  <a:ext uri="{FF2B5EF4-FFF2-40B4-BE49-F238E27FC236}">
                    <a16:creationId xmlns:a16="http://schemas.microsoft.com/office/drawing/2014/main" id="{33376454-2EF5-41CE-9F22-2AFE7BF62861}"/>
                  </a:ext>
                </a:extLst>
              </p:cNvPr>
              <p:cNvSpPr/>
              <p:nvPr/>
            </p:nvSpPr>
            <p:spPr bwMode="auto">
              <a:xfrm>
                <a:off x="5311775" y="4170363"/>
                <a:ext cx="127000" cy="198438"/>
              </a:xfrm>
              <a:custGeom>
                <a:avLst/>
                <a:gdLst>
                  <a:gd name="T0" fmla="*/ 38 w 43"/>
                  <a:gd name="T1" fmla="*/ 0 h 67"/>
                  <a:gd name="T2" fmla="*/ 10 w 43"/>
                  <a:gd name="T3" fmla="*/ 58 h 67"/>
                  <a:gd name="T4" fmla="*/ 23 w 43"/>
                  <a:gd name="T5" fmla="*/ 50 h 67"/>
                  <a:gd name="T6" fmla="*/ 40 w 43"/>
                  <a:gd name="T7" fmla="*/ 5 h 67"/>
                  <a:gd name="T8" fmla="*/ 38 w 43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67">
                    <a:moveTo>
                      <a:pt x="38" y="0"/>
                    </a:moveTo>
                    <a:cubicBezTo>
                      <a:pt x="12" y="6"/>
                      <a:pt x="0" y="34"/>
                      <a:pt x="10" y="58"/>
                    </a:cubicBezTo>
                    <a:cubicBezTo>
                      <a:pt x="14" y="67"/>
                      <a:pt x="28" y="59"/>
                      <a:pt x="23" y="50"/>
                    </a:cubicBezTo>
                    <a:cubicBezTo>
                      <a:pt x="14" y="32"/>
                      <a:pt x="22" y="13"/>
                      <a:pt x="40" y="5"/>
                    </a:cubicBezTo>
                    <a:cubicBezTo>
                      <a:pt x="43" y="4"/>
                      <a:pt x="41" y="0"/>
                      <a:pt x="38" y="0"/>
                    </a:cubicBezTo>
                    <a:close/>
                  </a:path>
                </a:pathLst>
              </a:custGeom>
              <a:solidFill>
                <a:srgbClr val="F090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6" name="ïśḷïḍê">
                <a:extLst>
                  <a:ext uri="{FF2B5EF4-FFF2-40B4-BE49-F238E27FC236}">
                    <a16:creationId xmlns:a16="http://schemas.microsoft.com/office/drawing/2014/main" id="{FB450D1D-ABCB-44F2-82C2-A1B32875DFFB}"/>
                  </a:ext>
                </a:extLst>
              </p:cNvPr>
              <p:cNvSpPr/>
              <p:nvPr/>
            </p:nvSpPr>
            <p:spPr bwMode="auto">
              <a:xfrm>
                <a:off x="5719763" y="2471738"/>
                <a:ext cx="1955800" cy="2144713"/>
              </a:xfrm>
              <a:custGeom>
                <a:avLst/>
                <a:gdLst>
                  <a:gd name="T0" fmla="*/ 601 w 661"/>
                  <a:gd name="T1" fmla="*/ 330 h 726"/>
                  <a:gd name="T2" fmla="*/ 517 w 661"/>
                  <a:gd name="T3" fmla="*/ 270 h 726"/>
                  <a:gd name="T4" fmla="*/ 363 w 661"/>
                  <a:gd name="T5" fmla="*/ 211 h 726"/>
                  <a:gd name="T6" fmla="*/ 200 w 661"/>
                  <a:gd name="T7" fmla="*/ 148 h 726"/>
                  <a:gd name="T8" fmla="*/ 8 w 661"/>
                  <a:gd name="T9" fmla="*/ 4 h 726"/>
                  <a:gd name="T10" fmla="*/ 1 w 661"/>
                  <a:gd name="T11" fmla="*/ 6 h 726"/>
                  <a:gd name="T12" fmla="*/ 114 w 661"/>
                  <a:gd name="T13" fmla="*/ 131 h 726"/>
                  <a:gd name="T14" fmla="*/ 316 w 661"/>
                  <a:gd name="T15" fmla="*/ 214 h 726"/>
                  <a:gd name="T16" fmla="*/ 468 w 661"/>
                  <a:gd name="T17" fmla="*/ 273 h 726"/>
                  <a:gd name="T18" fmla="*/ 591 w 661"/>
                  <a:gd name="T19" fmla="*/ 355 h 726"/>
                  <a:gd name="T20" fmla="*/ 634 w 661"/>
                  <a:gd name="T21" fmla="*/ 526 h 726"/>
                  <a:gd name="T22" fmla="*/ 603 w 661"/>
                  <a:gd name="T23" fmla="*/ 703 h 726"/>
                  <a:gd name="T24" fmla="*/ 608 w 661"/>
                  <a:gd name="T25" fmla="*/ 723 h 726"/>
                  <a:gd name="T26" fmla="*/ 625 w 661"/>
                  <a:gd name="T27" fmla="*/ 706 h 726"/>
                  <a:gd name="T28" fmla="*/ 639 w 661"/>
                  <a:gd name="T29" fmla="*/ 646 h 726"/>
                  <a:gd name="T30" fmla="*/ 658 w 661"/>
                  <a:gd name="T31" fmla="*/ 481 h 726"/>
                  <a:gd name="T32" fmla="*/ 619 w 661"/>
                  <a:gd name="T33" fmla="*/ 353 h 726"/>
                  <a:gd name="T34" fmla="*/ 601 w 661"/>
                  <a:gd name="T35" fmla="*/ 33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61" h="726">
                    <a:moveTo>
                      <a:pt x="601" y="330"/>
                    </a:moveTo>
                    <a:cubicBezTo>
                      <a:pt x="578" y="304"/>
                      <a:pt x="548" y="285"/>
                      <a:pt x="517" y="270"/>
                    </a:cubicBezTo>
                    <a:cubicBezTo>
                      <a:pt x="467" y="247"/>
                      <a:pt x="414" y="231"/>
                      <a:pt x="363" y="211"/>
                    </a:cubicBezTo>
                    <a:cubicBezTo>
                      <a:pt x="309" y="190"/>
                      <a:pt x="254" y="169"/>
                      <a:pt x="200" y="148"/>
                    </a:cubicBezTo>
                    <a:cubicBezTo>
                      <a:pt x="124" y="119"/>
                      <a:pt x="34" y="90"/>
                      <a:pt x="8" y="4"/>
                    </a:cubicBezTo>
                    <a:cubicBezTo>
                      <a:pt x="7" y="0"/>
                      <a:pt x="0" y="2"/>
                      <a:pt x="1" y="6"/>
                    </a:cubicBezTo>
                    <a:cubicBezTo>
                      <a:pt x="13" y="66"/>
                      <a:pt x="63" y="105"/>
                      <a:pt x="114" y="131"/>
                    </a:cubicBezTo>
                    <a:cubicBezTo>
                      <a:pt x="179" y="163"/>
                      <a:pt x="249" y="187"/>
                      <a:pt x="316" y="214"/>
                    </a:cubicBezTo>
                    <a:cubicBezTo>
                      <a:pt x="367" y="234"/>
                      <a:pt x="418" y="253"/>
                      <a:pt x="468" y="273"/>
                    </a:cubicBezTo>
                    <a:cubicBezTo>
                      <a:pt x="514" y="291"/>
                      <a:pt x="560" y="316"/>
                      <a:pt x="591" y="355"/>
                    </a:cubicBezTo>
                    <a:cubicBezTo>
                      <a:pt x="628" y="402"/>
                      <a:pt x="638" y="466"/>
                      <a:pt x="634" y="526"/>
                    </a:cubicBezTo>
                    <a:cubicBezTo>
                      <a:pt x="630" y="586"/>
                      <a:pt x="614" y="644"/>
                      <a:pt x="603" y="703"/>
                    </a:cubicBezTo>
                    <a:cubicBezTo>
                      <a:pt x="601" y="710"/>
                      <a:pt x="601" y="721"/>
                      <a:pt x="608" y="723"/>
                    </a:cubicBezTo>
                    <a:cubicBezTo>
                      <a:pt x="617" y="726"/>
                      <a:pt x="623" y="715"/>
                      <a:pt x="625" y="706"/>
                    </a:cubicBezTo>
                    <a:cubicBezTo>
                      <a:pt x="630" y="686"/>
                      <a:pt x="634" y="666"/>
                      <a:pt x="639" y="646"/>
                    </a:cubicBezTo>
                    <a:cubicBezTo>
                      <a:pt x="650" y="592"/>
                      <a:pt x="661" y="536"/>
                      <a:pt x="658" y="481"/>
                    </a:cubicBezTo>
                    <a:cubicBezTo>
                      <a:pt x="655" y="436"/>
                      <a:pt x="644" y="391"/>
                      <a:pt x="619" y="353"/>
                    </a:cubicBezTo>
                    <a:cubicBezTo>
                      <a:pt x="614" y="345"/>
                      <a:pt x="608" y="337"/>
                      <a:pt x="601" y="330"/>
                    </a:cubicBezTo>
                    <a:close/>
                  </a:path>
                </a:pathLst>
              </a:custGeom>
              <a:solidFill>
                <a:srgbClr val="3851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7" name="ïṧľíḋe">
                <a:extLst>
                  <a:ext uri="{FF2B5EF4-FFF2-40B4-BE49-F238E27FC236}">
                    <a16:creationId xmlns:a16="http://schemas.microsoft.com/office/drawing/2014/main" id="{06D3A66E-0283-4A4D-98A3-F0BD2A80A878}"/>
                  </a:ext>
                </a:extLst>
              </p:cNvPr>
              <p:cNvSpPr/>
              <p:nvPr/>
            </p:nvSpPr>
            <p:spPr bwMode="auto">
              <a:xfrm>
                <a:off x="5719763" y="2190751"/>
                <a:ext cx="796925" cy="357188"/>
              </a:xfrm>
              <a:custGeom>
                <a:avLst/>
                <a:gdLst>
                  <a:gd name="T0" fmla="*/ 224 w 269"/>
                  <a:gd name="T1" fmla="*/ 0 h 121"/>
                  <a:gd name="T2" fmla="*/ 231 w 269"/>
                  <a:gd name="T3" fmla="*/ 9 h 121"/>
                  <a:gd name="T4" fmla="*/ 201 w 269"/>
                  <a:gd name="T5" fmla="*/ 65 h 121"/>
                  <a:gd name="T6" fmla="*/ 139 w 269"/>
                  <a:gd name="T7" fmla="*/ 92 h 121"/>
                  <a:gd name="T8" fmla="*/ 9 w 269"/>
                  <a:gd name="T9" fmla="*/ 102 h 121"/>
                  <a:gd name="T10" fmla="*/ 14 w 269"/>
                  <a:gd name="T11" fmla="*/ 92 h 121"/>
                  <a:gd name="T12" fmla="*/ 14 w 269"/>
                  <a:gd name="T13" fmla="*/ 85 h 121"/>
                  <a:gd name="T14" fmla="*/ 1 w 269"/>
                  <a:gd name="T15" fmla="*/ 101 h 121"/>
                  <a:gd name="T16" fmla="*/ 19 w 269"/>
                  <a:gd name="T17" fmla="*/ 114 h 121"/>
                  <a:gd name="T18" fmla="*/ 135 w 269"/>
                  <a:gd name="T19" fmla="*/ 102 h 121"/>
                  <a:gd name="T20" fmla="*/ 230 w 269"/>
                  <a:gd name="T21" fmla="*/ 53 h 121"/>
                  <a:gd name="T22" fmla="*/ 224 w 269"/>
                  <a:gd name="T2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9" h="121">
                    <a:moveTo>
                      <a:pt x="224" y="0"/>
                    </a:moveTo>
                    <a:cubicBezTo>
                      <a:pt x="231" y="9"/>
                      <a:pt x="231" y="9"/>
                      <a:pt x="231" y="9"/>
                    </a:cubicBezTo>
                    <a:cubicBezTo>
                      <a:pt x="266" y="13"/>
                      <a:pt x="216" y="56"/>
                      <a:pt x="201" y="65"/>
                    </a:cubicBezTo>
                    <a:cubicBezTo>
                      <a:pt x="181" y="76"/>
                      <a:pt x="161" y="86"/>
                      <a:pt x="139" y="92"/>
                    </a:cubicBezTo>
                    <a:cubicBezTo>
                      <a:pt x="47" y="116"/>
                      <a:pt x="12" y="106"/>
                      <a:pt x="9" y="102"/>
                    </a:cubicBezTo>
                    <a:cubicBezTo>
                      <a:pt x="6" y="98"/>
                      <a:pt x="11" y="93"/>
                      <a:pt x="14" y="92"/>
                    </a:cubicBezTo>
                    <a:cubicBezTo>
                      <a:pt x="14" y="85"/>
                      <a:pt x="14" y="85"/>
                      <a:pt x="14" y="85"/>
                    </a:cubicBezTo>
                    <a:cubicBezTo>
                      <a:pt x="7" y="87"/>
                      <a:pt x="0" y="94"/>
                      <a:pt x="1" y="101"/>
                    </a:cubicBezTo>
                    <a:cubicBezTo>
                      <a:pt x="3" y="110"/>
                      <a:pt x="12" y="112"/>
                      <a:pt x="19" y="114"/>
                    </a:cubicBezTo>
                    <a:cubicBezTo>
                      <a:pt x="56" y="121"/>
                      <a:pt x="100" y="112"/>
                      <a:pt x="135" y="102"/>
                    </a:cubicBezTo>
                    <a:cubicBezTo>
                      <a:pt x="167" y="92"/>
                      <a:pt x="204" y="75"/>
                      <a:pt x="230" y="53"/>
                    </a:cubicBezTo>
                    <a:cubicBezTo>
                      <a:pt x="247" y="38"/>
                      <a:pt x="269" y="2"/>
                      <a:pt x="224" y="0"/>
                    </a:cubicBezTo>
                    <a:close/>
                  </a:path>
                </a:pathLst>
              </a:custGeom>
              <a:solidFill>
                <a:srgbClr val="3851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8" name="îS1îde">
                <a:extLst>
                  <a:ext uri="{FF2B5EF4-FFF2-40B4-BE49-F238E27FC236}">
                    <a16:creationId xmlns:a16="http://schemas.microsoft.com/office/drawing/2014/main" id="{59E941FE-088B-42B3-A859-A9216AC5EDC8}"/>
                  </a:ext>
                </a:extLst>
              </p:cNvPr>
              <p:cNvSpPr/>
              <p:nvPr/>
            </p:nvSpPr>
            <p:spPr bwMode="auto">
              <a:xfrm>
                <a:off x="7353300" y="3308351"/>
                <a:ext cx="206375" cy="123825"/>
              </a:xfrm>
              <a:custGeom>
                <a:avLst/>
                <a:gdLst>
                  <a:gd name="T0" fmla="*/ 33 w 70"/>
                  <a:gd name="T1" fmla="*/ 38 h 42"/>
                  <a:gd name="T2" fmla="*/ 6 w 70"/>
                  <a:gd name="T3" fmla="*/ 26 h 42"/>
                  <a:gd name="T4" fmla="*/ 15 w 70"/>
                  <a:gd name="T5" fmla="*/ 29 h 42"/>
                  <a:gd name="T6" fmla="*/ 19 w 70"/>
                  <a:gd name="T7" fmla="*/ 15 h 42"/>
                  <a:gd name="T8" fmla="*/ 0 w 70"/>
                  <a:gd name="T9" fmla="*/ 4 h 42"/>
                  <a:gd name="T10" fmla="*/ 30 w 70"/>
                  <a:gd name="T11" fmla="*/ 4 h 42"/>
                  <a:gd name="T12" fmla="*/ 44 w 70"/>
                  <a:gd name="T13" fmla="*/ 23 h 42"/>
                  <a:gd name="T14" fmla="*/ 70 w 70"/>
                  <a:gd name="T15" fmla="*/ 31 h 42"/>
                  <a:gd name="T16" fmla="*/ 55 w 70"/>
                  <a:gd name="T17" fmla="*/ 42 h 42"/>
                  <a:gd name="T18" fmla="*/ 33 w 70"/>
                  <a:gd name="T19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0" h="42">
                    <a:moveTo>
                      <a:pt x="33" y="38"/>
                    </a:moveTo>
                    <a:cubicBezTo>
                      <a:pt x="23" y="39"/>
                      <a:pt x="10" y="37"/>
                      <a:pt x="6" y="26"/>
                    </a:cubicBezTo>
                    <a:cubicBezTo>
                      <a:pt x="11" y="27"/>
                      <a:pt x="15" y="29"/>
                      <a:pt x="15" y="29"/>
                    </a:cubicBezTo>
                    <a:cubicBezTo>
                      <a:pt x="18" y="28"/>
                      <a:pt x="19" y="20"/>
                      <a:pt x="19" y="15"/>
                    </a:cubicBezTo>
                    <a:cubicBezTo>
                      <a:pt x="18" y="11"/>
                      <a:pt x="1" y="5"/>
                      <a:pt x="0" y="4"/>
                    </a:cubicBezTo>
                    <a:cubicBezTo>
                      <a:pt x="9" y="1"/>
                      <a:pt x="24" y="0"/>
                      <a:pt x="30" y="4"/>
                    </a:cubicBezTo>
                    <a:cubicBezTo>
                      <a:pt x="37" y="9"/>
                      <a:pt x="38" y="16"/>
                      <a:pt x="44" y="23"/>
                    </a:cubicBezTo>
                    <a:cubicBezTo>
                      <a:pt x="47" y="24"/>
                      <a:pt x="69" y="28"/>
                      <a:pt x="70" y="31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55" y="42"/>
                      <a:pt x="43" y="36"/>
                      <a:pt x="33" y="38"/>
                    </a:cubicBezTo>
                    <a:close/>
                  </a:path>
                </a:pathLst>
              </a:custGeom>
              <a:solidFill>
                <a:srgbClr val="F8C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9" name="íšlídè">
                <a:extLst>
                  <a:ext uri="{FF2B5EF4-FFF2-40B4-BE49-F238E27FC236}">
                    <a16:creationId xmlns:a16="http://schemas.microsoft.com/office/drawing/2014/main" id="{87C8F09C-CD1B-4018-9B0C-57C02BEC1C3D}"/>
                  </a:ext>
                </a:extLst>
              </p:cNvPr>
              <p:cNvSpPr/>
              <p:nvPr/>
            </p:nvSpPr>
            <p:spPr bwMode="auto">
              <a:xfrm>
                <a:off x="7497763" y="3367088"/>
                <a:ext cx="739775" cy="165100"/>
              </a:xfrm>
              <a:custGeom>
                <a:avLst/>
                <a:gdLst>
                  <a:gd name="T0" fmla="*/ 250 w 250"/>
                  <a:gd name="T1" fmla="*/ 19 h 56"/>
                  <a:gd name="T2" fmla="*/ 5 w 250"/>
                  <a:gd name="T3" fmla="*/ 0 h 56"/>
                  <a:gd name="T4" fmla="*/ 0 w 250"/>
                  <a:gd name="T5" fmla="*/ 17 h 56"/>
                  <a:gd name="T6" fmla="*/ 196 w 250"/>
                  <a:gd name="T7" fmla="*/ 55 h 56"/>
                  <a:gd name="T8" fmla="*/ 250 w 250"/>
                  <a:gd name="T9" fmla="*/ 1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0" h="56">
                    <a:moveTo>
                      <a:pt x="250" y="19"/>
                    </a:moveTo>
                    <a:cubicBezTo>
                      <a:pt x="211" y="29"/>
                      <a:pt x="124" y="31"/>
                      <a:pt x="5" y="0"/>
                    </a:cubicBezTo>
                    <a:cubicBezTo>
                      <a:pt x="2" y="6"/>
                      <a:pt x="1" y="11"/>
                      <a:pt x="0" y="17"/>
                    </a:cubicBezTo>
                    <a:cubicBezTo>
                      <a:pt x="60" y="56"/>
                      <a:pt x="169" y="56"/>
                      <a:pt x="196" y="55"/>
                    </a:cubicBezTo>
                    <a:cubicBezTo>
                      <a:pt x="211" y="40"/>
                      <a:pt x="246" y="39"/>
                      <a:pt x="250" y="19"/>
                    </a:cubicBezTo>
                    <a:close/>
                  </a:path>
                </a:pathLst>
              </a:custGeom>
              <a:solidFill>
                <a:srgbClr val="EB62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0" name="i$ľide">
                <a:extLst>
                  <a:ext uri="{FF2B5EF4-FFF2-40B4-BE49-F238E27FC236}">
                    <a16:creationId xmlns:a16="http://schemas.microsoft.com/office/drawing/2014/main" id="{E606619B-B7D1-4912-A26B-0877798172B0}"/>
                  </a:ext>
                </a:extLst>
              </p:cNvPr>
              <p:cNvSpPr/>
              <p:nvPr/>
            </p:nvSpPr>
            <p:spPr bwMode="auto">
              <a:xfrm>
                <a:off x="7281863" y="3311526"/>
                <a:ext cx="207963" cy="141288"/>
              </a:xfrm>
              <a:custGeom>
                <a:avLst/>
                <a:gdLst>
                  <a:gd name="T0" fmla="*/ 45 w 70"/>
                  <a:gd name="T1" fmla="*/ 18 h 48"/>
                  <a:gd name="T2" fmla="*/ 19 w 70"/>
                  <a:gd name="T3" fmla="*/ 3 h 48"/>
                  <a:gd name="T4" fmla="*/ 28 w 70"/>
                  <a:gd name="T5" fmla="*/ 8 h 48"/>
                  <a:gd name="T6" fmla="*/ 18 w 70"/>
                  <a:gd name="T7" fmla="*/ 19 h 48"/>
                  <a:gd name="T8" fmla="*/ 0 w 70"/>
                  <a:gd name="T9" fmla="*/ 17 h 48"/>
                  <a:gd name="T10" fmla="*/ 16 w 70"/>
                  <a:gd name="T11" fmla="*/ 35 h 48"/>
                  <a:gd name="T12" fmla="*/ 39 w 70"/>
                  <a:gd name="T13" fmla="*/ 35 h 48"/>
                  <a:gd name="T14" fmla="*/ 66 w 70"/>
                  <a:gd name="T15" fmla="*/ 48 h 48"/>
                  <a:gd name="T16" fmla="*/ 70 w 70"/>
                  <a:gd name="T17" fmla="*/ 31 h 48"/>
                  <a:gd name="T18" fmla="*/ 45 w 70"/>
                  <a:gd name="T19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0" h="48">
                    <a:moveTo>
                      <a:pt x="45" y="18"/>
                    </a:moveTo>
                    <a:cubicBezTo>
                      <a:pt x="40" y="9"/>
                      <a:pt x="31" y="0"/>
                      <a:pt x="19" y="3"/>
                    </a:cubicBezTo>
                    <a:cubicBezTo>
                      <a:pt x="24" y="6"/>
                      <a:pt x="28" y="8"/>
                      <a:pt x="28" y="8"/>
                    </a:cubicBezTo>
                    <a:cubicBezTo>
                      <a:pt x="28" y="11"/>
                      <a:pt x="22" y="17"/>
                      <a:pt x="18" y="19"/>
                    </a:cubicBezTo>
                    <a:cubicBezTo>
                      <a:pt x="14" y="21"/>
                      <a:pt x="1" y="18"/>
                      <a:pt x="0" y="17"/>
                    </a:cubicBezTo>
                    <a:cubicBezTo>
                      <a:pt x="3" y="27"/>
                      <a:pt x="9" y="32"/>
                      <a:pt x="16" y="35"/>
                    </a:cubicBezTo>
                    <a:cubicBezTo>
                      <a:pt x="23" y="38"/>
                      <a:pt x="29" y="35"/>
                      <a:pt x="39" y="35"/>
                    </a:cubicBezTo>
                    <a:cubicBezTo>
                      <a:pt x="66" y="48"/>
                      <a:pt x="66" y="48"/>
                      <a:pt x="66" y="4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70" y="31"/>
                      <a:pt x="49" y="26"/>
                      <a:pt x="45" y="18"/>
                    </a:cubicBezTo>
                    <a:close/>
                  </a:path>
                </a:pathLst>
              </a:custGeom>
              <a:solidFill>
                <a:srgbClr val="F9CD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1" name="îšlidê">
                <a:extLst>
                  <a:ext uri="{FF2B5EF4-FFF2-40B4-BE49-F238E27FC236}">
                    <a16:creationId xmlns:a16="http://schemas.microsoft.com/office/drawing/2014/main" id="{E9743307-9A05-4C43-8D39-23962F1A6C5D}"/>
                  </a:ext>
                </a:extLst>
              </p:cNvPr>
              <p:cNvSpPr/>
              <p:nvPr/>
            </p:nvSpPr>
            <p:spPr bwMode="auto">
              <a:xfrm>
                <a:off x="8059738" y="3157538"/>
                <a:ext cx="33338" cy="49213"/>
              </a:xfrm>
              <a:custGeom>
                <a:avLst/>
                <a:gdLst>
                  <a:gd name="T0" fmla="*/ 3 w 11"/>
                  <a:gd name="T1" fmla="*/ 15 h 17"/>
                  <a:gd name="T2" fmla="*/ 10 w 11"/>
                  <a:gd name="T3" fmla="*/ 14 h 17"/>
                  <a:gd name="T4" fmla="*/ 10 w 11"/>
                  <a:gd name="T5" fmla="*/ 2 h 17"/>
                  <a:gd name="T6" fmla="*/ 3 w 11"/>
                  <a:gd name="T7" fmla="*/ 9 h 17"/>
                  <a:gd name="T8" fmla="*/ 3 w 11"/>
                  <a:gd name="T9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3" y="15"/>
                    </a:moveTo>
                    <a:cubicBezTo>
                      <a:pt x="5" y="17"/>
                      <a:pt x="9" y="17"/>
                      <a:pt x="10" y="14"/>
                    </a:cubicBezTo>
                    <a:cubicBezTo>
                      <a:pt x="11" y="13"/>
                      <a:pt x="11" y="0"/>
                      <a:pt x="10" y="2"/>
                    </a:cubicBezTo>
                    <a:cubicBezTo>
                      <a:pt x="10" y="3"/>
                      <a:pt x="9" y="7"/>
                      <a:pt x="3" y="9"/>
                    </a:cubicBezTo>
                    <a:cubicBezTo>
                      <a:pt x="0" y="10"/>
                      <a:pt x="0" y="14"/>
                      <a:pt x="3" y="15"/>
                    </a:cubicBezTo>
                    <a:close/>
                  </a:path>
                </a:pathLst>
              </a:custGeom>
              <a:solidFill>
                <a:srgbClr val="ED78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2" name="iṣlîďe">
                <a:extLst>
                  <a:ext uri="{FF2B5EF4-FFF2-40B4-BE49-F238E27FC236}">
                    <a16:creationId xmlns:a16="http://schemas.microsoft.com/office/drawing/2014/main" id="{D07AFDFE-5226-4E30-BF14-075463BE9849}"/>
                  </a:ext>
                </a:extLst>
              </p:cNvPr>
              <p:cNvSpPr/>
              <p:nvPr/>
            </p:nvSpPr>
            <p:spPr bwMode="auto">
              <a:xfrm>
                <a:off x="8077200" y="3024188"/>
                <a:ext cx="284163" cy="481013"/>
              </a:xfrm>
              <a:custGeom>
                <a:avLst/>
                <a:gdLst>
                  <a:gd name="T0" fmla="*/ 13 w 96"/>
                  <a:gd name="T1" fmla="*/ 19 h 163"/>
                  <a:gd name="T2" fmla="*/ 23 w 96"/>
                  <a:gd name="T3" fmla="*/ 8 h 163"/>
                  <a:gd name="T4" fmla="*/ 23 w 96"/>
                  <a:gd name="T5" fmla="*/ 7 h 163"/>
                  <a:gd name="T6" fmla="*/ 55 w 96"/>
                  <a:gd name="T7" fmla="*/ 13 h 163"/>
                  <a:gd name="T8" fmla="*/ 78 w 96"/>
                  <a:gd name="T9" fmla="*/ 44 h 163"/>
                  <a:gd name="T10" fmla="*/ 71 w 96"/>
                  <a:gd name="T11" fmla="*/ 117 h 163"/>
                  <a:gd name="T12" fmla="*/ 70 w 96"/>
                  <a:gd name="T13" fmla="*/ 160 h 163"/>
                  <a:gd name="T14" fmla="*/ 68 w 96"/>
                  <a:gd name="T15" fmla="*/ 162 h 163"/>
                  <a:gd name="T16" fmla="*/ 67 w 96"/>
                  <a:gd name="T17" fmla="*/ 163 h 163"/>
                  <a:gd name="T18" fmla="*/ 31 w 96"/>
                  <a:gd name="T19" fmla="*/ 154 h 163"/>
                  <a:gd name="T20" fmla="*/ 30 w 96"/>
                  <a:gd name="T21" fmla="*/ 153 h 163"/>
                  <a:gd name="T22" fmla="*/ 29 w 96"/>
                  <a:gd name="T23" fmla="*/ 151 h 163"/>
                  <a:gd name="T24" fmla="*/ 42 w 96"/>
                  <a:gd name="T25" fmla="*/ 119 h 163"/>
                  <a:gd name="T26" fmla="*/ 11 w 96"/>
                  <a:gd name="T27" fmla="*/ 94 h 163"/>
                  <a:gd name="T28" fmla="*/ 13 w 96"/>
                  <a:gd name="T29" fmla="*/ 19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6" h="163">
                    <a:moveTo>
                      <a:pt x="13" y="19"/>
                    </a:moveTo>
                    <a:cubicBezTo>
                      <a:pt x="16" y="15"/>
                      <a:pt x="19" y="11"/>
                      <a:pt x="23" y="8"/>
                    </a:cubicBezTo>
                    <a:cubicBezTo>
                      <a:pt x="23" y="8"/>
                      <a:pt x="23" y="7"/>
                      <a:pt x="23" y="7"/>
                    </a:cubicBezTo>
                    <a:cubicBezTo>
                      <a:pt x="34" y="0"/>
                      <a:pt x="46" y="6"/>
                      <a:pt x="55" y="13"/>
                    </a:cubicBezTo>
                    <a:cubicBezTo>
                      <a:pt x="64" y="22"/>
                      <a:pt x="72" y="32"/>
                      <a:pt x="78" y="44"/>
                    </a:cubicBezTo>
                    <a:cubicBezTo>
                      <a:pt x="89" y="64"/>
                      <a:pt x="96" y="103"/>
                      <a:pt x="71" y="117"/>
                    </a:cubicBezTo>
                    <a:cubicBezTo>
                      <a:pt x="71" y="131"/>
                      <a:pt x="70" y="146"/>
                      <a:pt x="70" y="160"/>
                    </a:cubicBezTo>
                    <a:cubicBezTo>
                      <a:pt x="70" y="161"/>
                      <a:pt x="69" y="162"/>
                      <a:pt x="68" y="162"/>
                    </a:cubicBezTo>
                    <a:cubicBezTo>
                      <a:pt x="68" y="162"/>
                      <a:pt x="68" y="163"/>
                      <a:pt x="67" y="163"/>
                    </a:cubicBezTo>
                    <a:cubicBezTo>
                      <a:pt x="54" y="163"/>
                      <a:pt x="42" y="160"/>
                      <a:pt x="31" y="154"/>
                    </a:cubicBezTo>
                    <a:cubicBezTo>
                      <a:pt x="31" y="154"/>
                      <a:pt x="30" y="154"/>
                      <a:pt x="30" y="153"/>
                    </a:cubicBezTo>
                    <a:cubicBezTo>
                      <a:pt x="29" y="153"/>
                      <a:pt x="29" y="152"/>
                      <a:pt x="29" y="151"/>
                    </a:cubicBezTo>
                    <a:cubicBezTo>
                      <a:pt x="35" y="141"/>
                      <a:pt x="40" y="131"/>
                      <a:pt x="42" y="119"/>
                    </a:cubicBezTo>
                    <a:cubicBezTo>
                      <a:pt x="29" y="116"/>
                      <a:pt x="18" y="106"/>
                      <a:pt x="11" y="94"/>
                    </a:cubicBezTo>
                    <a:cubicBezTo>
                      <a:pt x="0" y="71"/>
                      <a:pt x="1" y="41"/>
                      <a:pt x="13" y="19"/>
                    </a:cubicBezTo>
                    <a:close/>
                  </a:path>
                </a:pathLst>
              </a:custGeom>
              <a:solidFill>
                <a:srgbClr val="F9CD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3" name="i$1iḋe">
                <a:extLst>
                  <a:ext uri="{FF2B5EF4-FFF2-40B4-BE49-F238E27FC236}">
                    <a16:creationId xmlns:a16="http://schemas.microsoft.com/office/drawing/2014/main" id="{61B87C06-095A-4BB0-9B44-0E1649F2ECD8}"/>
                  </a:ext>
                </a:extLst>
              </p:cNvPr>
              <p:cNvSpPr/>
              <p:nvPr/>
            </p:nvSpPr>
            <p:spPr bwMode="auto">
              <a:xfrm>
                <a:off x="8110538" y="3205163"/>
                <a:ext cx="109538" cy="55563"/>
              </a:xfrm>
              <a:custGeom>
                <a:avLst/>
                <a:gdLst>
                  <a:gd name="T0" fmla="*/ 8 w 37"/>
                  <a:gd name="T1" fmla="*/ 3 h 19"/>
                  <a:gd name="T2" fmla="*/ 12 w 37"/>
                  <a:gd name="T3" fmla="*/ 2 h 19"/>
                  <a:gd name="T4" fmla="*/ 26 w 37"/>
                  <a:gd name="T5" fmla="*/ 1 h 19"/>
                  <a:gd name="T6" fmla="*/ 35 w 37"/>
                  <a:gd name="T7" fmla="*/ 12 h 19"/>
                  <a:gd name="T8" fmla="*/ 28 w 37"/>
                  <a:gd name="T9" fmla="*/ 17 h 19"/>
                  <a:gd name="T10" fmla="*/ 16 w 37"/>
                  <a:gd name="T11" fmla="*/ 19 h 19"/>
                  <a:gd name="T12" fmla="*/ 3 w 37"/>
                  <a:gd name="T13" fmla="*/ 13 h 19"/>
                  <a:gd name="T14" fmla="*/ 8 w 37"/>
                  <a:gd name="T15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9">
                    <a:moveTo>
                      <a:pt x="8" y="3"/>
                    </a:moveTo>
                    <a:cubicBezTo>
                      <a:pt x="9" y="2"/>
                      <a:pt x="11" y="2"/>
                      <a:pt x="12" y="2"/>
                    </a:cubicBezTo>
                    <a:cubicBezTo>
                      <a:pt x="16" y="0"/>
                      <a:pt x="21" y="0"/>
                      <a:pt x="26" y="1"/>
                    </a:cubicBezTo>
                    <a:cubicBezTo>
                      <a:pt x="31" y="2"/>
                      <a:pt x="37" y="6"/>
                      <a:pt x="35" y="12"/>
                    </a:cubicBezTo>
                    <a:cubicBezTo>
                      <a:pt x="33" y="14"/>
                      <a:pt x="31" y="16"/>
                      <a:pt x="28" y="17"/>
                    </a:cubicBezTo>
                    <a:cubicBezTo>
                      <a:pt x="24" y="19"/>
                      <a:pt x="20" y="19"/>
                      <a:pt x="16" y="19"/>
                    </a:cubicBezTo>
                    <a:cubicBezTo>
                      <a:pt x="11" y="19"/>
                      <a:pt x="5" y="18"/>
                      <a:pt x="3" y="13"/>
                    </a:cubicBezTo>
                    <a:cubicBezTo>
                      <a:pt x="0" y="9"/>
                      <a:pt x="4" y="5"/>
                      <a:pt x="8" y="3"/>
                    </a:cubicBezTo>
                    <a:close/>
                  </a:path>
                </a:pathLst>
              </a:custGeom>
              <a:solidFill>
                <a:srgbClr val="F8C3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4" name="ïṣ1iḓé">
                <a:extLst>
                  <a:ext uri="{FF2B5EF4-FFF2-40B4-BE49-F238E27FC236}">
                    <a16:creationId xmlns:a16="http://schemas.microsoft.com/office/drawing/2014/main" id="{6A9FB7B2-3192-420A-AE19-6C2852C1ECD9}"/>
                  </a:ext>
                </a:extLst>
              </p:cNvPr>
              <p:cNvSpPr/>
              <p:nvPr/>
            </p:nvSpPr>
            <p:spPr bwMode="auto">
              <a:xfrm>
                <a:off x="8104188" y="3133726"/>
                <a:ext cx="80963" cy="47625"/>
              </a:xfrm>
              <a:custGeom>
                <a:avLst/>
                <a:gdLst>
                  <a:gd name="T0" fmla="*/ 2 w 27"/>
                  <a:gd name="T1" fmla="*/ 8 h 16"/>
                  <a:gd name="T2" fmla="*/ 18 w 27"/>
                  <a:gd name="T3" fmla="*/ 2 h 16"/>
                  <a:gd name="T4" fmla="*/ 27 w 27"/>
                  <a:gd name="T5" fmla="*/ 16 h 16"/>
                  <a:gd name="T6" fmla="*/ 26 w 27"/>
                  <a:gd name="T7" fmla="*/ 16 h 16"/>
                  <a:gd name="T8" fmla="*/ 18 w 27"/>
                  <a:gd name="T9" fmla="*/ 4 h 16"/>
                  <a:gd name="T10" fmla="*/ 5 w 27"/>
                  <a:gd name="T11" fmla="*/ 10 h 16"/>
                  <a:gd name="T12" fmla="*/ 2 w 27"/>
                  <a:gd name="T1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16">
                    <a:moveTo>
                      <a:pt x="2" y="8"/>
                    </a:moveTo>
                    <a:cubicBezTo>
                      <a:pt x="5" y="2"/>
                      <a:pt x="12" y="0"/>
                      <a:pt x="18" y="2"/>
                    </a:cubicBezTo>
                    <a:cubicBezTo>
                      <a:pt x="24" y="4"/>
                      <a:pt x="27" y="10"/>
                      <a:pt x="27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2"/>
                      <a:pt x="22" y="6"/>
                      <a:pt x="18" y="4"/>
                    </a:cubicBezTo>
                    <a:cubicBezTo>
                      <a:pt x="13" y="3"/>
                      <a:pt x="7" y="5"/>
                      <a:pt x="5" y="10"/>
                    </a:cubicBezTo>
                    <a:cubicBezTo>
                      <a:pt x="4" y="12"/>
                      <a:pt x="0" y="10"/>
                      <a:pt x="2" y="8"/>
                    </a:cubicBezTo>
                    <a:close/>
                  </a:path>
                </a:pathLst>
              </a:custGeom>
              <a:solidFill>
                <a:srgbClr val="384C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5" name="iṣlíḓe">
                <a:extLst>
                  <a:ext uri="{FF2B5EF4-FFF2-40B4-BE49-F238E27FC236}">
                    <a16:creationId xmlns:a16="http://schemas.microsoft.com/office/drawing/2014/main" id="{2089BCA9-B71E-4D2F-BDF2-569E481A714F}"/>
                  </a:ext>
                </a:extLst>
              </p:cNvPr>
              <p:cNvSpPr/>
              <p:nvPr/>
            </p:nvSpPr>
            <p:spPr bwMode="auto">
              <a:xfrm>
                <a:off x="8048625" y="2897188"/>
                <a:ext cx="473075" cy="517525"/>
              </a:xfrm>
              <a:custGeom>
                <a:avLst/>
                <a:gdLst>
                  <a:gd name="T0" fmla="*/ 20 w 160"/>
                  <a:gd name="T1" fmla="*/ 7 h 175"/>
                  <a:gd name="T2" fmla="*/ 51 w 160"/>
                  <a:gd name="T3" fmla="*/ 6 h 175"/>
                  <a:gd name="T4" fmla="*/ 64 w 160"/>
                  <a:gd name="T5" fmla="*/ 33 h 175"/>
                  <a:gd name="T6" fmla="*/ 133 w 160"/>
                  <a:gd name="T7" fmla="*/ 54 h 175"/>
                  <a:gd name="T8" fmla="*/ 137 w 160"/>
                  <a:gd name="T9" fmla="*/ 163 h 175"/>
                  <a:gd name="T10" fmla="*/ 55 w 160"/>
                  <a:gd name="T11" fmla="*/ 156 h 175"/>
                  <a:gd name="T12" fmla="*/ 55 w 160"/>
                  <a:gd name="T13" fmla="*/ 152 h 175"/>
                  <a:gd name="T14" fmla="*/ 69 w 160"/>
                  <a:gd name="T15" fmla="*/ 80 h 175"/>
                  <a:gd name="T16" fmla="*/ 23 w 160"/>
                  <a:gd name="T17" fmla="*/ 62 h 175"/>
                  <a:gd name="T18" fmla="*/ 20 w 160"/>
                  <a:gd name="T19" fmla="*/ 7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0" h="175">
                    <a:moveTo>
                      <a:pt x="20" y="7"/>
                    </a:moveTo>
                    <a:cubicBezTo>
                      <a:pt x="29" y="1"/>
                      <a:pt x="41" y="0"/>
                      <a:pt x="51" y="6"/>
                    </a:cubicBezTo>
                    <a:cubicBezTo>
                      <a:pt x="60" y="12"/>
                      <a:pt x="65" y="22"/>
                      <a:pt x="64" y="33"/>
                    </a:cubicBezTo>
                    <a:cubicBezTo>
                      <a:pt x="87" y="33"/>
                      <a:pt x="117" y="34"/>
                      <a:pt x="133" y="54"/>
                    </a:cubicBezTo>
                    <a:cubicBezTo>
                      <a:pt x="160" y="87"/>
                      <a:pt x="153" y="141"/>
                      <a:pt x="137" y="163"/>
                    </a:cubicBezTo>
                    <a:cubicBezTo>
                      <a:pt x="129" y="175"/>
                      <a:pt x="66" y="166"/>
                      <a:pt x="55" y="156"/>
                    </a:cubicBezTo>
                    <a:cubicBezTo>
                      <a:pt x="53" y="155"/>
                      <a:pt x="54" y="153"/>
                      <a:pt x="55" y="152"/>
                    </a:cubicBezTo>
                    <a:cubicBezTo>
                      <a:pt x="70" y="142"/>
                      <a:pt x="88" y="111"/>
                      <a:pt x="69" y="80"/>
                    </a:cubicBezTo>
                    <a:cubicBezTo>
                      <a:pt x="57" y="60"/>
                      <a:pt x="23" y="62"/>
                      <a:pt x="23" y="62"/>
                    </a:cubicBezTo>
                    <a:cubicBezTo>
                      <a:pt x="5" y="49"/>
                      <a:pt x="0" y="21"/>
                      <a:pt x="20" y="7"/>
                    </a:cubicBezTo>
                    <a:close/>
                  </a:path>
                </a:pathLst>
              </a:custGeom>
              <a:solidFill>
                <a:srgbClr val="3956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6" name="îşḷíďè">
                <a:extLst>
                  <a:ext uri="{FF2B5EF4-FFF2-40B4-BE49-F238E27FC236}">
                    <a16:creationId xmlns:a16="http://schemas.microsoft.com/office/drawing/2014/main" id="{EF13181F-65E9-47DF-BEDF-A844BB74E3F3}"/>
                  </a:ext>
                </a:extLst>
              </p:cNvPr>
              <p:cNvSpPr/>
              <p:nvPr/>
            </p:nvSpPr>
            <p:spPr bwMode="auto">
              <a:xfrm>
                <a:off x="8077200" y="2914651"/>
                <a:ext cx="101600" cy="150813"/>
              </a:xfrm>
              <a:custGeom>
                <a:avLst/>
                <a:gdLst>
                  <a:gd name="T0" fmla="*/ 6 w 34"/>
                  <a:gd name="T1" fmla="*/ 15 h 51"/>
                  <a:gd name="T2" fmla="*/ 34 w 34"/>
                  <a:gd name="T3" fmla="*/ 2 h 51"/>
                  <a:gd name="T4" fmla="*/ 33 w 34"/>
                  <a:gd name="T5" fmla="*/ 4 h 51"/>
                  <a:gd name="T6" fmla="*/ 9 w 34"/>
                  <a:gd name="T7" fmla="*/ 18 h 51"/>
                  <a:gd name="T8" fmla="*/ 17 w 34"/>
                  <a:gd name="T9" fmla="*/ 46 h 51"/>
                  <a:gd name="T10" fmla="*/ 14 w 34"/>
                  <a:gd name="T11" fmla="*/ 49 h 51"/>
                  <a:gd name="T12" fmla="*/ 6 w 34"/>
                  <a:gd name="T13" fmla="*/ 1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51">
                    <a:moveTo>
                      <a:pt x="6" y="15"/>
                    </a:moveTo>
                    <a:cubicBezTo>
                      <a:pt x="11" y="5"/>
                      <a:pt x="22" y="0"/>
                      <a:pt x="34" y="2"/>
                    </a:cubicBezTo>
                    <a:cubicBezTo>
                      <a:pt x="34" y="2"/>
                      <a:pt x="34" y="4"/>
                      <a:pt x="33" y="4"/>
                    </a:cubicBezTo>
                    <a:cubicBezTo>
                      <a:pt x="23" y="3"/>
                      <a:pt x="12" y="8"/>
                      <a:pt x="9" y="18"/>
                    </a:cubicBezTo>
                    <a:cubicBezTo>
                      <a:pt x="5" y="29"/>
                      <a:pt x="10" y="38"/>
                      <a:pt x="17" y="46"/>
                    </a:cubicBezTo>
                    <a:cubicBezTo>
                      <a:pt x="18" y="48"/>
                      <a:pt x="15" y="51"/>
                      <a:pt x="14" y="49"/>
                    </a:cubicBezTo>
                    <a:cubicBezTo>
                      <a:pt x="6" y="39"/>
                      <a:pt x="0" y="28"/>
                      <a:pt x="6" y="15"/>
                    </a:cubicBezTo>
                    <a:close/>
                  </a:path>
                </a:pathLst>
              </a:custGeom>
              <a:solidFill>
                <a:srgbClr val="4361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7" name="îṡ1iḍè">
                <a:extLst>
                  <a:ext uri="{FF2B5EF4-FFF2-40B4-BE49-F238E27FC236}">
                    <a16:creationId xmlns:a16="http://schemas.microsoft.com/office/drawing/2014/main" id="{3B68FAB6-E7B0-4A9F-8A01-081090AF3051}"/>
                  </a:ext>
                </a:extLst>
              </p:cNvPr>
              <p:cNvSpPr/>
              <p:nvPr/>
            </p:nvSpPr>
            <p:spPr bwMode="auto">
              <a:xfrm>
                <a:off x="8024813" y="5449888"/>
                <a:ext cx="141288" cy="41275"/>
              </a:xfrm>
              <a:custGeom>
                <a:avLst/>
                <a:gdLst>
                  <a:gd name="T0" fmla="*/ 47 w 48"/>
                  <a:gd name="T1" fmla="*/ 3 h 14"/>
                  <a:gd name="T2" fmla="*/ 43 w 48"/>
                  <a:gd name="T3" fmla="*/ 8 h 14"/>
                  <a:gd name="T4" fmla="*/ 13 w 48"/>
                  <a:gd name="T5" fmla="*/ 10 h 14"/>
                  <a:gd name="T6" fmla="*/ 0 w 48"/>
                  <a:gd name="T7" fmla="*/ 7 h 14"/>
                  <a:gd name="T8" fmla="*/ 14 w 48"/>
                  <a:gd name="T9" fmla="*/ 0 h 14"/>
                  <a:gd name="T10" fmla="*/ 43 w 48"/>
                  <a:gd name="T11" fmla="*/ 0 h 14"/>
                  <a:gd name="T12" fmla="*/ 47 w 48"/>
                  <a:gd name="T13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">
                    <a:moveTo>
                      <a:pt x="47" y="3"/>
                    </a:moveTo>
                    <a:cubicBezTo>
                      <a:pt x="48" y="6"/>
                      <a:pt x="45" y="8"/>
                      <a:pt x="43" y="8"/>
                    </a:cubicBezTo>
                    <a:cubicBezTo>
                      <a:pt x="33" y="8"/>
                      <a:pt x="23" y="9"/>
                      <a:pt x="13" y="10"/>
                    </a:cubicBezTo>
                    <a:cubicBezTo>
                      <a:pt x="10" y="11"/>
                      <a:pt x="0" y="14"/>
                      <a:pt x="0" y="7"/>
                    </a:cubicBezTo>
                    <a:cubicBezTo>
                      <a:pt x="1" y="0"/>
                      <a:pt x="10" y="0"/>
                      <a:pt x="14" y="0"/>
                    </a:cubicBezTo>
                    <a:cubicBezTo>
                      <a:pt x="23" y="0"/>
                      <a:pt x="35" y="0"/>
                      <a:pt x="43" y="0"/>
                    </a:cubicBezTo>
                    <a:cubicBezTo>
                      <a:pt x="46" y="0"/>
                      <a:pt x="47" y="1"/>
                      <a:pt x="47" y="3"/>
                    </a:cubicBezTo>
                    <a:close/>
                  </a:path>
                </a:pathLst>
              </a:custGeom>
              <a:solidFill>
                <a:srgbClr val="ED78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8" name="ïṧ1íḋê">
                <a:extLst>
                  <a:ext uri="{FF2B5EF4-FFF2-40B4-BE49-F238E27FC236}">
                    <a16:creationId xmlns:a16="http://schemas.microsoft.com/office/drawing/2014/main" id="{6238E79B-A001-4851-B20C-6D248D87EF13}"/>
                  </a:ext>
                </a:extLst>
              </p:cNvPr>
              <p:cNvSpPr/>
              <p:nvPr/>
            </p:nvSpPr>
            <p:spPr bwMode="auto">
              <a:xfrm>
                <a:off x="8296275" y="5449888"/>
                <a:ext cx="142875" cy="41275"/>
              </a:xfrm>
              <a:custGeom>
                <a:avLst/>
                <a:gdLst>
                  <a:gd name="T0" fmla="*/ 48 w 48"/>
                  <a:gd name="T1" fmla="*/ 3 h 14"/>
                  <a:gd name="T2" fmla="*/ 44 w 48"/>
                  <a:gd name="T3" fmla="*/ 8 h 14"/>
                  <a:gd name="T4" fmla="*/ 14 w 48"/>
                  <a:gd name="T5" fmla="*/ 10 h 14"/>
                  <a:gd name="T6" fmla="*/ 1 w 48"/>
                  <a:gd name="T7" fmla="*/ 7 h 14"/>
                  <a:gd name="T8" fmla="*/ 14 w 48"/>
                  <a:gd name="T9" fmla="*/ 0 h 14"/>
                  <a:gd name="T10" fmla="*/ 44 w 48"/>
                  <a:gd name="T11" fmla="*/ 0 h 14"/>
                  <a:gd name="T12" fmla="*/ 48 w 48"/>
                  <a:gd name="T13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">
                    <a:moveTo>
                      <a:pt x="48" y="3"/>
                    </a:moveTo>
                    <a:cubicBezTo>
                      <a:pt x="48" y="6"/>
                      <a:pt x="45" y="8"/>
                      <a:pt x="44" y="8"/>
                    </a:cubicBezTo>
                    <a:cubicBezTo>
                      <a:pt x="34" y="8"/>
                      <a:pt x="24" y="9"/>
                      <a:pt x="14" y="10"/>
                    </a:cubicBezTo>
                    <a:cubicBezTo>
                      <a:pt x="10" y="11"/>
                      <a:pt x="0" y="14"/>
                      <a:pt x="1" y="7"/>
                    </a:cubicBezTo>
                    <a:cubicBezTo>
                      <a:pt x="1" y="0"/>
                      <a:pt x="10" y="0"/>
                      <a:pt x="14" y="0"/>
                    </a:cubicBezTo>
                    <a:cubicBezTo>
                      <a:pt x="23" y="0"/>
                      <a:pt x="35" y="0"/>
                      <a:pt x="44" y="0"/>
                    </a:cubicBezTo>
                    <a:cubicBezTo>
                      <a:pt x="46" y="0"/>
                      <a:pt x="48" y="1"/>
                      <a:pt x="48" y="3"/>
                    </a:cubicBezTo>
                    <a:close/>
                  </a:path>
                </a:pathLst>
              </a:custGeom>
              <a:solidFill>
                <a:srgbClr val="ED78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9" name="iS1íḋè">
                <a:extLst>
                  <a:ext uri="{FF2B5EF4-FFF2-40B4-BE49-F238E27FC236}">
                    <a16:creationId xmlns:a16="http://schemas.microsoft.com/office/drawing/2014/main" id="{16B88A62-2BBD-4414-9BC4-A45725AAF70F}"/>
                  </a:ext>
                </a:extLst>
              </p:cNvPr>
              <p:cNvSpPr/>
              <p:nvPr/>
            </p:nvSpPr>
            <p:spPr bwMode="auto">
              <a:xfrm>
                <a:off x="7924800" y="3990976"/>
                <a:ext cx="552450" cy="1462088"/>
              </a:xfrm>
              <a:custGeom>
                <a:avLst/>
                <a:gdLst>
                  <a:gd name="T0" fmla="*/ 41 w 187"/>
                  <a:gd name="T1" fmla="*/ 0 h 495"/>
                  <a:gd name="T2" fmla="*/ 138 w 187"/>
                  <a:gd name="T3" fmla="*/ 0 h 495"/>
                  <a:gd name="T4" fmla="*/ 160 w 187"/>
                  <a:gd name="T5" fmla="*/ 42 h 495"/>
                  <a:gd name="T6" fmla="*/ 181 w 187"/>
                  <a:gd name="T7" fmla="*/ 152 h 495"/>
                  <a:gd name="T8" fmla="*/ 168 w 187"/>
                  <a:gd name="T9" fmla="*/ 494 h 495"/>
                  <a:gd name="T10" fmla="*/ 158 w 187"/>
                  <a:gd name="T11" fmla="*/ 495 h 495"/>
                  <a:gd name="T12" fmla="*/ 104 w 187"/>
                  <a:gd name="T13" fmla="*/ 150 h 495"/>
                  <a:gd name="T14" fmla="*/ 76 w 187"/>
                  <a:gd name="T15" fmla="*/ 494 h 495"/>
                  <a:gd name="T16" fmla="*/ 66 w 187"/>
                  <a:gd name="T17" fmla="*/ 495 h 495"/>
                  <a:gd name="T18" fmla="*/ 29 w 187"/>
                  <a:gd name="T19" fmla="*/ 220 h 495"/>
                  <a:gd name="T20" fmla="*/ 29 w 187"/>
                  <a:gd name="T21" fmla="*/ 220 h 495"/>
                  <a:gd name="T22" fmla="*/ 41 w 187"/>
                  <a:gd name="T23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7" h="495">
                    <a:moveTo>
                      <a:pt x="41" y="0"/>
                    </a:moveTo>
                    <a:cubicBezTo>
                      <a:pt x="138" y="0"/>
                      <a:pt x="138" y="0"/>
                      <a:pt x="138" y="0"/>
                    </a:cubicBezTo>
                    <a:cubicBezTo>
                      <a:pt x="143" y="15"/>
                      <a:pt x="150" y="29"/>
                      <a:pt x="160" y="42"/>
                    </a:cubicBezTo>
                    <a:cubicBezTo>
                      <a:pt x="187" y="74"/>
                      <a:pt x="187" y="105"/>
                      <a:pt x="181" y="152"/>
                    </a:cubicBezTo>
                    <a:cubicBezTo>
                      <a:pt x="182" y="224"/>
                      <a:pt x="172" y="422"/>
                      <a:pt x="168" y="494"/>
                    </a:cubicBezTo>
                    <a:cubicBezTo>
                      <a:pt x="158" y="495"/>
                      <a:pt x="158" y="495"/>
                      <a:pt x="158" y="495"/>
                    </a:cubicBezTo>
                    <a:cubicBezTo>
                      <a:pt x="152" y="433"/>
                      <a:pt x="104" y="150"/>
                      <a:pt x="104" y="150"/>
                    </a:cubicBezTo>
                    <a:cubicBezTo>
                      <a:pt x="104" y="150"/>
                      <a:pt x="79" y="432"/>
                      <a:pt x="76" y="494"/>
                    </a:cubicBezTo>
                    <a:cubicBezTo>
                      <a:pt x="66" y="495"/>
                      <a:pt x="66" y="495"/>
                      <a:pt x="66" y="495"/>
                    </a:cubicBezTo>
                    <a:cubicBezTo>
                      <a:pt x="58" y="423"/>
                      <a:pt x="36" y="292"/>
                      <a:pt x="29" y="220"/>
                    </a:cubicBezTo>
                    <a:cubicBezTo>
                      <a:pt x="29" y="220"/>
                      <a:pt x="29" y="220"/>
                      <a:pt x="29" y="220"/>
                    </a:cubicBezTo>
                    <a:cubicBezTo>
                      <a:pt x="22" y="166"/>
                      <a:pt x="0" y="93"/>
                      <a:pt x="41" y="0"/>
                    </a:cubicBezTo>
                    <a:close/>
                  </a:path>
                </a:pathLst>
              </a:custGeom>
              <a:solidFill>
                <a:srgbClr val="4A64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90" name="iṩlîdè">
                <a:extLst>
                  <a:ext uri="{FF2B5EF4-FFF2-40B4-BE49-F238E27FC236}">
                    <a16:creationId xmlns:a16="http://schemas.microsoft.com/office/drawing/2014/main" id="{1EC89074-BED5-4BEA-994E-03C483573783}"/>
                  </a:ext>
                </a:extLst>
              </p:cNvPr>
              <p:cNvSpPr/>
              <p:nvPr/>
            </p:nvSpPr>
            <p:spPr bwMode="auto">
              <a:xfrm>
                <a:off x="7445375" y="3387726"/>
                <a:ext cx="984250" cy="809625"/>
              </a:xfrm>
              <a:custGeom>
                <a:avLst/>
                <a:gdLst>
                  <a:gd name="T0" fmla="*/ 299 w 333"/>
                  <a:gd name="T1" fmla="*/ 136 h 274"/>
                  <a:gd name="T2" fmla="*/ 300 w 333"/>
                  <a:gd name="T3" fmla="*/ 132 h 274"/>
                  <a:gd name="T4" fmla="*/ 311 w 333"/>
                  <a:gd name="T5" fmla="*/ 96 h 274"/>
                  <a:gd name="T6" fmla="*/ 317 w 333"/>
                  <a:gd name="T7" fmla="*/ 64 h 274"/>
                  <a:gd name="T8" fmla="*/ 262 w 333"/>
                  <a:gd name="T9" fmla="*/ 12 h 274"/>
                  <a:gd name="T10" fmla="*/ 6 w 333"/>
                  <a:gd name="T11" fmla="*/ 0 h 274"/>
                  <a:gd name="T12" fmla="*/ 0 w 333"/>
                  <a:gd name="T13" fmla="*/ 18 h 274"/>
                  <a:gd name="T14" fmla="*/ 200 w 333"/>
                  <a:gd name="T15" fmla="*/ 67 h 274"/>
                  <a:gd name="T16" fmla="*/ 202 w 333"/>
                  <a:gd name="T17" fmla="*/ 122 h 274"/>
                  <a:gd name="T18" fmla="*/ 204 w 333"/>
                  <a:gd name="T19" fmla="*/ 145 h 274"/>
                  <a:gd name="T20" fmla="*/ 204 w 333"/>
                  <a:gd name="T21" fmla="*/ 159 h 274"/>
                  <a:gd name="T22" fmla="*/ 180 w 333"/>
                  <a:gd name="T23" fmla="*/ 245 h 274"/>
                  <a:gd name="T24" fmla="*/ 180 w 333"/>
                  <a:gd name="T25" fmla="*/ 245 h 274"/>
                  <a:gd name="T26" fmla="*/ 333 w 333"/>
                  <a:gd name="T27" fmla="*/ 245 h 274"/>
                  <a:gd name="T28" fmla="*/ 299 w 333"/>
                  <a:gd name="T29" fmla="*/ 136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3" h="274">
                    <a:moveTo>
                      <a:pt x="299" y="136"/>
                    </a:moveTo>
                    <a:cubicBezTo>
                      <a:pt x="299" y="135"/>
                      <a:pt x="300" y="133"/>
                      <a:pt x="300" y="132"/>
                    </a:cubicBezTo>
                    <a:cubicBezTo>
                      <a:pt x="304" y="120"/>
                      <a:pt x="307" y="108"/>
                      <a:pt x="311" y="96"/>
                    </a:cubicBezTo>
                    <a:cubicBezTo>
                      <a:pt x="314" y="85"/>
                      <a:pt x="317" y="75"/>
                      <a:pt x="317" y="64"/>
                    </a:cubicBezTo>
                    <a:cubicBezTo>
                      <a:pt x="316" y="32"/>
                      <a:pt x="295" y="16"/>
                      <a:pt x="262" y="12"/>
                    </a:cubicBezTo>
                    <a:cubicBezTo>
                      <a:pt x="227" y="8"/>
                      <a:pt x="166" y="52"/>
                      <a:pt x="6" y="0"/>
                    </a:cubicBezTo>
                    <a:cubicBezTo>
                      <a:pt x="3" y="6"/>
                      <a:pt x="1" y="12"/>
                      <a:pt x="0" y="18"/>
                    </a:cubicBezTo>
                    <a:cubicBezTo>
                      <a:pt x="66" y="65"/>
                      <a:pt x="200" y="67"/>
                      <a:pt x="200" y="67"/>
                    </a:cubicBezTo>
                    <a:cubicBezTo>
                      <a:pt x="197" y="80"/>
                      <a:pt x="166" y="89"/>
                      <a:pt x="202" y="122"/>
                    </a:cubicBezTo>
                    <a:cubicBezTo>
                      <a:pt x="203" y="122"/>
                      <a:pt x="204" y="145"/>
                      <a:pt x="204" y="145"/>
                    </a:cubicBezTo>
                    <a:cubicBezTo>
                      <a:pt x="204" y="159"/>
                      <a:pt x="204" y="159"/>
                      <a:pt x="204" y="159"/>
                    </a:cubicBezTo>
                    <a:cubicBezTo>
                      <a:pt x="204" y="190"/>
                      <a:pt x="196" y="219"/>
                      <a:pt x="180" y="245"/>
                    </a:cubicBezTo>
                    <a:cubicBezTo>
                      <a:pt x="180" y="245"/>
                      <a:pt x="180" y="245"/>
                      <a:pt x="180" y="245"/>
                    </a:cubicBezTo>
                    <a:cubicBezTo>
                      <a:pt x="243" y="274"/>
                      <a:pt x="333" y="246"/>
                      <a:pt x="333" y="245"/>
                    </a:cubicBezTo>
                    <a:cubicBezTo>
                      <a:pt x="308" y="215"/>
                      <a:pt x="288" y="174"/>
                      <a:pt x="299" y="136"/>
                    </a:cubicBezTo>
                    <a:close/>
                  </a:path>
                </a:pathLst>
              </a:custGeom>
              <a:solidFill>
                <a:srgbClr val="EB62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1" name="îŝḻidê">
                <a:extLst>
                  <a:ext uri="{FF2B5EF4-FFF2-40B4-BE49-F238E27FC236}">
                    <a16:creationId xmlns:a16="http://schemas.microsoft.com/office/drawing/2014/main" id="{00E78ACA-C316-459E-B2AF-48D1F62CF11E}"/>
                  </a:ext>
                </a:extLst>
              </p:cNvPr>
              <p:cNvSpPr/>
              <p:nvPr/>
            </p:nvSpPr>
            <p:spPr bwMode="auto">
              <a:xfrm>
                <a:off x="8059738" y="4389438"/>
                <a:ext cx="341313" cy="76200"/>
              </a:xfrm>
              <a:custGeom>
                <a:avLst/>
                <a:gdLst>
                  <a:gd name="T0" fmla="*/ 68 w 115"/>
                  <a:gd name="T1" fmla="*/ 5 h 26"/>
                  <a:gd name="T2" fmla="*/ 83 w 115"/>
                  <a:gd name="T3" fmla="*/ 12 h 26"/>
                  <a:gd name="T4" fmla="*/ 112 w 115"/>
                  <a:gd name="T5" fmla="*/ 18 h 26"/>
                  <a:gd name="T6" fmla="*/ 115 w 115"/>
                  <a:gd name="T7" fmla="*/ 18 h 26"/>
                  <a:gd name="T8" fmla="*/ 79 w 115"/>
                  <a:gd name="T9" fmla="*/ 17 h 26"/>
                  <a:gd name="T10" fmla="*/ 51 w 115"/>
                  <a:gd name="T11" fmla="*/ 15 h 26"/>
                  <a:gd name="T12" fmla="*/ 13 w 115"/>
                  <a:gd name="T13" fmla="*/ 23 h 26"/>
                  <a:gd name="T14" fmla="*/ 0 w 115"/>
                  <a:gd name="T15" fmla="*/ 19 h 26"/>
                  <a:gd name="T16" fmla="*/ 47 w 115"/>
                  <a:gd name="T17" fmla="*/ 7 h 26"/>
                  <a:gd name="T18" fmla="*/ 68 w 115"/>
                  <a:gd name="T1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5" h="26">
                    <a:moveTo>
                      <a:pt x="68" y="5"/>
                    </a:moveTo>
                    <a:cubicBezTo>
                      <a:pt x="73" y="7"/>
                      <a:pt x="78" y="10"/>
                      <a:pt x="83" y="12"/>
                    </a:cubicBezTo>
                    <a:cubicBezTo>
                      <a:pt x="93" y="16"/>
                      <a:pt x="102" y="18"/>
                      <a:pt x="112" y="18"/>
                    </a:cubicBezTo>
                    <a:cubicBezTo>
                      <a:pt x="113" y="18"/>
                      <a:pt x="114" y="18"/>
                      <a:pt x="115" y="18"/>
                    </a:cubicBezTo>
                    <a:cubicBezTo>
                      <a:pt x="103" y="21"/>
                      <a:pt x="91" y="20"/>
                      <a:pt x="79" y="17"/>
                    </a:cubicBezTo>
                    <a:cubicBezTo>
                      <a:pt x="69" y="15"/>
                      <a:pt x="62" y="11"/>
                      <a:pt x="51" y="15"/>
                    </a:cubicBezTo>
                    <a:cubicBezTo>
                      <a:pt x="38" y="20"/>
                      <a:pt x="28" y="26"/>
                      <a:pt x="13" y="23"/>
                    </a:cubicBezTo>
                    <a:cubicBezTo>
                      <a:pt x="8" y="22"/>
                      <a:pt x="4" y="20"/>
                      <a:pt x="0" y="19"/>
                    </a:cubicBezTo>
                    <a:cubicBezTo>
                      <a:pt x="16" y="19"/>
                      <a:pt x="32" y="15"/>
                      <a:pt x="47" y="7"/>
                    </a:cubicBezTo>
                    <a:cubicBezTo>
                      <a:pt x="55" y="4"/>
                      <a:pt x="60" y="0"/>
                      <a:pt x="68" y="5"/>
                    </a:cubicBezTo>
                    <a:close/>
                  </a:path>
                </a:pathLst>
              </a:custGeom>
              <a:solidFill>
                <a:srgbClr val="3851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2" name="íṧľïḍê">
                <a:extLst>
                  <a:ext uri="{FF2B5EF4-FFF2-40B4-BE49-F238E27FC236}">
                    <a16:creationId xmlns:a16="http://schemas.microsoft.com/office/drawing/2014/main" id="{417F4DB7-1C25-4372-B79C-1933DD44143A}"/>
                  </a:ext>
                </a:extLst>
              </p:cNvPr>
              <p:cNvSpPr/>
              <p:nvPr/>
            </p:nvSpPr>
            <p:spPr bwMode="auto">
              <a:xfrm>
                <a:off x="8243888" y="3459163"/>
                <a:ext cx="127000" cy="196850"/>
              </a:xfrm>
              <a:custGeom>
                <a:avLst/>
                <a:gdLst>
                  <a:gd name="T0" fmla="*/ 5 w 43"/>
                  <a:gd name="T1" fmla="*/ 1 h 67"/>
                  <a:gd name="T2" fmla="*/ 33 w 43"/>
                  <a:gd name="T3" fmla="*/ 59 h 67"/>
                  <a:gd name="T4" fmla="*/ 20 w 43"/>
                  <a:gd name="T5" fmla="*/ 51 h 67"/>
                  <a:gd name="T6" fmla="*/ 3 w 43"/>
                  <a:gd name="T7" fmla="*/ 5 h 67"/>
                  <a:gd name="T8" fmla="*/ 5 w 43"/>
                  <a:gd name="T9" fmla="*/ 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67">
                    <a:moveTo>
                      <a:pt x="5" y="1"/>
                    </a:moveTo>
                    <a:cubicBezTo>
                      <a:pt x="32" y="7"/>
                      <a:pt x="43" y="34"/>
                      <a:pt x="33" y="59"/>
                    </a:cubicBezTo>
                    <a:cubicBezTo>
                      <a:pt x="29" y="67"/>
                      <a:pt x="16" y="60"/>
                      <a:pt x="20" y="51"/>
                    </a:cubicBezTo>
                    <a:cubicBezTo>
                      <a:pt x="29" y="33"/>
                      <a:pt x="21" y="14"/>
                      <a:pt x="3" y="5"/>
                    </a:cubicBezTo>
                    <a:cubicBezTo>
                      <a:pt x="0" y="4"/>
                      <a:pt x="2" y="0"/>
                      <a:pt x="5" y="1"/>
                    </a:cubicBezTo>
                    <a:close/>
                  </a:path>
                </a:pathLst>
              </a:custGeom>
              <a:solidFill>
                <a:srgbClr val="F090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3" name="iṣlîdê">
                <a:extLst>
                  <a:ext uri="{FF2B5EF4-FFF2-40B4-BE49-F238E27FC236}">
                    <a16:creationId xmlns:a16="http://schemas.microsoft.com/office/drawing/2014/main" id="{ED4E8AC1-F5AF-49C2-89B9-AA24A034A749}"/>
                  </a:ext>
                </a:extLst>
              </p:cNvPr>
              <p:cNvSpPr/>
              <p:nvPr/>
            </p:nvSpPr>
            <p:spPr bwMode="auto">
              <a:xfrm>
                <a:off x="8288338" y="4194176"/>
                <a:ext cx="141288" cy="204788"/>
              </a:xfrm>
              <a:custGeom>
                <a:avLst/>
                <a:gdLst>
                  <a:gd name="T0" fmla="*/ 8 w 48"/>
                  <a:gd name="T1" fmla="*/ 55 h 69"/>
                  <a:gd name="T2" fmla="*/ 3 w 48"/>
                  <a:gd name="T3" fmla="*/ 47 h 69"/>
                  <a:gd name="T4" fmla="*/ 1 w 48"/>
                  <a:gd name="T5" fmla="*/ 34 h 69"/>
                  <a:gd name="T6" fmla="*/ 0 w 48"/>
                  <a:gd name="T7" fmla="*/ 6 h 69"/>
                  <a:gd name="T8" fmla="*/ 1 w 48"/>
                  <a:gd name="T9" fmla="*/ 9 h 69"/>
                  <a:gd name="T10" fmla="*/ 2 w 48"/>
                  <a:gd name="T11" fmla="*/ 21 h 69"/>
                  <a:gd name="T12" fmla="*/ 6 w 48"/>
                  <a:gd name="T13" fmla="*/ 44 h 69"/>
                  <a:gd name="T14" fmla="*/ 28 w 48"/>
                  <a:gd name="T15" fmla="*/ 60 h 69"/>
                  <a:gd name="T16" fmla="*/ 39 w 48"/>
                  <a:gd name="T17" fmla="*/ 50 h 69"/>
                  <a:gd name="T18" fmla="*/ 44 w 48"/>
                  <a:gd name="T19" fmla="*/ 39 h 69"/>
                  <a:gd name="T20" fmla="*/ 35 w 48"/>
                  <a:gd name="T21" fmla="*/ 1 h 69"/>
                  <a:gd name="T22" fmla="*/ 36 w 48"/>
                  <a:gd name="T23" fmla="*/ 1 h 69"/>
                  <a:gd name="T24" fmla="*/ 45 w 48"/>
                  <a:gd name="T25" fmla="*/ 28 h 69"/>
                  <a:gd name="T26" fmla="*/ 41 w 48"/>
                  <a:gd name="T27" fmla="*/ 56 h 69"/>
                  <a:gd name="T28" fmla="*/ 35 w 48"/>
                  <a:gd name="T29" fmla="*/ 63 h 69"/>
                  <a:gd name="T30" fmla="*/ 12 w 48"/>
                  <a:gd name="T31" fmla="*/ 58 h 69"/>
                  <a:gd name="T32" fmla="*/ 8 w 48"/>
                  <a:gd name="T33" fmla="*/ 55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8" h="69">
                    <a:moveTo>
                      <a:pt x="8" y="55"/>
                    </a:moveTo>
                    <a:cubicBezTo>
                      <a:pt x="6" y="52"/>
                      <a:pt x="4" y="50"/>
                      <a:pt x="3" y="47"/>
                    </a:cubicBezTo>
                    <a:cubicBezTo>
                      <a:pt x="2" y="43"/>
                      <a:pt x="2" y="38"/>
                      <a:pt x="1" y="34"/>
                    </a:cubicBezTo>
                    <a:cubicBezTo>
                      <a:pt x="0" y="25"/>
                      <a:pt x="0" y="16"/>
                      <a:pt x="0" y="6"/>
                    </a:cubicBezTo>
                    <a:cubicBezTo>
                      <a:pt x="1" y="7"/>
                      <a:pt x="1" y="8"/>
                      <a:pt x="1" y="9"/>
                    </a:cubicBezTo>
                    <a:cubicBezTo>
                      <a:pt x="2" y="13"/>
                      <a:pt x="2" y="17"/>
                      <a:pt x="2" y="21"/>
                    </a:cubicBezTo>
                    <a:cubicBezTo>
                      <a:pt x="3" y="29"/>
                      <a:pt x="3" y="37"/>
                      <a:pt x="6" y="44"/>
                    </a:cubicBezTo>
                    <a:cubicBezTo>
                      <a:pt x="10" y="52"/>
                      <a:pt x="19" y="59"/>
                      <a:pt x="28" y="60"/>
                    </a:cubicBezTo>
                    <a:cubicBezTo>
                      <a:pt x="32" y="58"/>
                      <a:pt x="36" y="53"/>
                      <a:pt x="39" y="50"/>
                    </a:cubicBezTo>
                    <a:cubicBezTo>
                      <a:pt x="42" y="46"/>
                      <a:pt x="43" y="41"/>
                      <a:pt x="44" y="39"/>
                    </a:cubicBezTo>
                    <a:cubicBezTo>
                      <a:pt x="44" y="27"/>
                      <a:pt x="38" y="12"/>
                      <a:pt x="35" y="1"/>
                    </a:cubicBezTo>
                    <a:cubicBezTo>
                      <a:pt x="35" y="0"/>
                      <a:pt x="36" y="0"/>
                      <a:pt x="36" y="1"/>
                    </a:cubicBezTo>
                    <a:cubicBezTo>
                      <a:pt x="40" y="9"/>
                      <a:pt x="43" y="18"/>
                      <a:pt x="45" y="28"/>
                    </a:cubicBezTo>
                    <a:cubicBezTo>
                      <a:pt x="48" y="38"/>
                      <a:pt x="48" y="47"/>
                      <a:pt x="41" y="56"/>
                    </a:cubicBezTo>
                    <a:cubicBezTo>
                      <a:pt x="39" y="58"/>
                      <a:pt x="37" y="61"/>
                      <a:pt x="35" y="63"/>
                    </a:cubicBezTo>
                    <a:cubicBezTo>
                      <a:pt x="28" y="69"/>
                      <a:pt x="18" y="64"/>
                      <a:pt x="12" y="58"/>
                    </a:cubicBezTo>
                    <a:cubicBezTo>
                      <a:pt x="11" y="57"/>
                      <a:pt x="10" y="56"/>
                      <a:pt x="8" y="55"/>
                    </a:cubicBezTo>
                    <a:close/>
                  </a:path>
                </a:pathLst>
              </a:custGeom>
              <a:solidFill>
                <a:srgbClr val="3851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4" name="îŝlíḋé">
                <a:extLst>
                  <a:ext uri="{FF2B5EF4-FFF2-40B4-BE49-F238E27FC236}">
                    <a16:creationId xmlns:a16="http://schemas.microsoft.com/office/drawing/2014/main" id="{18BFF1AC-4496-4DF7-A7E9-2081F4E5F581}"/>
                  </a:ext>
                </a:extLst>
              </p:cNvPr>
              <p:cNvSpPr/>
              <p:nvPr/>
            </p:nvSpPr>
            <p:spPr bwMode="auto">
              <a:xfrm>
                <a:off x="8032750" y="4194176"/>
                <a:ext cx="142875" cy="204788"/>
              </a:xfrm>
              <a:custGeom>
                <a:avLst/>
                <a:gdLst>
                  <a:gd name="T0" fmla="*/ 39 w 48"/>
                  <a:gd name="T1" fmla="*/ 55 h 69"/>
                  <a:gd name="T2" fmla="*/ 44 w 48"/>
                  <a:gd name="T3" fmla="*/ 47 h 69"/>
                  <a:gd name="T4" fmla="*/ 47 w 48"/>
                  <a:gd name="T5" fmla="*/ 34 h 69"/>
                  <a:gd name="T6" fmla="*/ 47 w 48"/>
                  <a:gd name="T7" fmla="*/ 6 h 69"/>
                  <a:gd name="T8" fmla="*/ 46 w 48"/>
                  <a:gd name="T9" fmla="*/ 9 h 69"/>
                  <a:gd name="T10" fmla="*/ 45 w 48"/>
                  <a:gd name="T11" fmla="*/ 21 h 69"/>
                  <a:gd name="T12" fmla="*/ 41 w 48"/>
                  <a:gd name="T13" fmla="*/ 44 h 69"/>
                  <a:gd name="T14" fmla="*/ 19 w 48"/>
                  <a:gd name="T15" fmla="*/ 60 h 69"/>
                  <a:gd name="T16" fmla="*/ 8 w 48"/>
                  <a:gd name="T17" fmla="*/ 50 h 69"/>
                  <a:gd name="T18" fmla="*/ 4 w 48"/>
                  <a:gd name="T19" fmla="*/ 39 h 69"/>
                  <a:gd name="T20" fmla="*/ 13 w 48"/>
                  <a:gd name="T21" fmla="*/ 1 h 69"/>
                  <a:gd name="T22" fmla="*/ 11 w 48"/>
                  <a:gd name="T23" fmla="*/ 1 h 69"/>
                  <a:gd name="T24" fmla="*/ 2 w 48"/>
                  <a:gd name="T25" fmla="*/ 28 h 69"/>
                  <a:gd name="T26" fmla="*/ 6 w 48"/>
                  <a:gd name="T27" fmla="*/ 56 h 69"/>
                  <a:gd name="T28" fmla="*/ 13 w 48"/>
                  <a:gd name="T29" fmla="*/ 63 h 69"/>
                  <a:gd name="T30" fmla="*/ 36 w 48"/>
                  <a:gd name="T31" fmla="*/ 58 h 69"/>
                  <a:gd name="T32" fmla="*/ 39 w 48"/>
                  <a:gd name="T33" fmla="*/ 55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8" h="69">
                    <a:moveTo>
                      <a:pt x="39" y="55"/>
                    </a:moveTo>
                    <a:cubicBezTo>
                      <a:pt x="41" y="52"/>
                      <a:pt x="43" y="50"/>
                      <a:pt x="44" y="47"/>
                    </a:cubicBezTo>
                    <a:cubicBezTo>
                      <a:pt x="46" y="43"/>
                      <a:pt x="46" y="38"/>
                      <a:pt x="47" y="34"/>
                    </a:cubicBezTo>
                    <a:cubicBezTo>
                      <a:pt x="48" y="25"/>
                      <a:pt x="48" y="16"/>
                      <a:pt x="47" y="6"/>
                    </a:cubicBezTo>
                    <a:cubicBezTo>
                      <a:pt x="46" y="7"/>
                      <a:pt x="46" y="8"/>
                      <a:pt x="46" y="9"/>
                    </a:cubicBezTo>
                    <a:cubicBezTo>
                      <a:pt x="46" y="13"/>
                      <a:pt x="46" y="17"/>
                      <a:pt x="45" y="21"/>
                    </a:cubicBezTo>
                    <a:cubicBezTo>
                      <a:pt x="45" y="29"/>
                      <a:pt x="44" y="37"/>
                      <a:pt x="41" y="44"/>
                    </a:cubicBezTo>
                    <a:cubicBezTo>
                      <a:pt x="38" y="52"/>
                      <a:pt x="29" y="59"/>
                      <a:pt x="19" y="60"/>
                    </a:cubicBezTo>
                    <a:cubicBezTo>
                      <a:pt x="16" y="58"/>
                      <a:pt x="12" y="53"/>
                      <a:pt x="8" y="50"/>
                    </a:cubicBezTo>
                    <a:cubicBezTo>
                      <a:pt x="6" y="46"/>
                      <a:pt x="4" y="41"/>
                      <a:pt x="4" y="39"/>
                    </a:cubicBezTo>
                    <a:cubicBezTo>
                      <a:pt x="3" y="27"/>
                      <a:pt x="9" y="12"/>
                      <a:pt x="13" y="1"/>
                    </a:cubicBezTo>
                    <a:cubicBezTo>
                      <a:pt x="13" y="0"/>
                      <a:pt x="12" y="0"/>
                      <a:pt x="11" y="1"/>
                    </a:cubicBezTo>
                    <a:cubicBezTo>
                      <a:pt x="8" y="9"/>
                      <a:pt x="5" y="18"/>
                      <a:pt x="2" y="28"/>
                    </a:cubicBezTo>
                    <a:cubicBezTo>
                      <a:pt x="0" y="38"/>
                      <a:pt x="0" y="47"/>
                      <a:pt x="6" y="56"/>
                    </a:cubicBezTo>
                    <a:cubicBezTo>
                      <a:pt x="8" y="58"/>
                      <a:pt x="10" y="61"/>
                      <a:pt x="13" y="63"/>
                    </a:cubicBezTo>
                    <a:cubicBezTo>
                      <a:pt x="20" y="69"/>
                      <a:pt x="30" y="64"/>
                      <a:pt x="36" y="58"/>
                    </a:cubicBezTo>
                    <a:cubicBezTo>
                      <a:pt x="37" y="57"/>
                      <a:pt x="38" y="56"/>
                      <a:pt x="39" y="55"/>
                    </a:cubicBezTo>
                    <a:close/>
                  </a:path>
                </a:pathLst>
              </a:custGeom>
              <a:solidFill>
                <a:srgbClr val="3851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5" name="isḷiḋè">
                <a:extLst>
                  <a:ext uri="{FF2B5EF4-FFF2-40B4-BE49-F238E27FC236}">
                    <a16:creationId xmlns:a16="http://schemas.microsoft.com/office/drawing/2014/main" id="{9794DFF3-326F-4777-98D6-9826A3680712}"/>
                  </a:ext>
                </a:extLst>
              </p:cNvPr>
              <p:cNvSpPr/>
              <p:nvPr/>
            </p:nvSpPr>
            <p:spPr bwMode="auto">
              <a:xfrm>
                <a:off x="7213600" y="2265363"/>
                <a:ext cx="568325" cy="419100"/>
              </a:xfrm>
              <a:custGeom>
                <a:avLst/>
                <a:gdLst>
                  <a:gd name="T0" fmla="*/ 175 w 192"/>
                  <a:gd name="T1" fmla="*/ 0 h 142"/>
                  <a:gd name="T2" fmla="*/ 16 w 192"/>
                  <a:gd name="T3" fmla="*/ 0 h 142"/>
                  <a:gd name="T4" fmla="*/ 0 w 192"/>
                  <a:gd name="T5" fmla="*/ 16 h 142"/>
                  <a:gd name="T6" fmla="*/ 0 w 192"/>
                  <a:gd name="T7" fmla="*/ 90 h 142"/>
                  <a:gd name="T8" fmla="*/ 16 w 192"/>
                  <a:gd name="T9" fmla="*/ 106 h 142"/>
                  <a:gd name="T10" fmla="*/ 155 w 192"/>
                  <a:gd name="T11" fmla="*/ 106 h 142"/>
                  <a:gd name="T12" fmla="*/ 172 w 192"/>
                  <a:gd name="T13" fmla="*/ 142 h 142"/>
                  <a:gd name="T14" fmla="*/ 172 w 192"/>
                  <a:gd name="T15" fmla="*/ 106 h 142"/>
                  <a:gd name="T16" fmla="*/ 175 w 192"/>
                  <a:gd name="T17" fmla="*/ 106 h 142"/>
                  <a:gd name="T18" fmla="*/ 192 w 192"/>
                  <a:gd name="T19" fmla="*/ 90 h 142"/>
                  <a:gd name="T20" fmla="*/ 192 w 192"/>
                  <a:gd name="T21" fmla="*/ 16 h 142"/>
                  <a:gd name="T22" fmla="*/ 175 w 192"/>
                  <a:gd name="T2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42">
                    <a:moveTo>
                      <a:pt x="175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8"/>
                      <a:pt x="7" y="106"/>
                      <a:pt x="16" y="106"/>
                    </a:cubicBezTo>
                    <a:cubicBezTo>
                      <a:pt x="155" y="106"/>
                      <a:pt x="155" y="106"/>
                      <a:pt x="155" y="106"/>
                    </a:cubicBezTo>
                    <a:cubicBezTo>
                      <a:pt x="172" y="142"/>
                      <a:pt x="172" y="142"/>
                      <a:pt x="172" y="142"/>
                    </a:cubicBezTo>
                    <a:cubicBezTo>
                      <a:pt x="172" y="106"/>
                      <a:pt x="172" y="106"/>
                      <a:pt x="172" y="106"/>
                    </a:cubicBezTo>
                    <a:cubicBezTo>
                      <a:pt x="175" y="106"/>
                      <a:pt x="175" y="106"/>
                      <a:pt x="175" y="106"/>
                    </a:cubicBezTo>
                    <a:cubicBezTo>
                      <a:pt x="184" y="106"/>
                      <a:pt x="192" y="98"/>
                      <a:pt x="192" y="90"/>
                    </a:cubicBezTo>
                    <a:cubicBezTo>
                      <a:pt x="192" y="16"/>
                      <a:pt x="192" y="16"/>
                      <a:pt x="192" y="16"/>
                    </a:cubicBezTo>
                    <a:cubicBezTo>
                      <a:pt x="192" y="7"/>
                      <a:pt x="184" y="0"/>
                      <a:pt x="175" y="0"/>
                    </a:cubicBezTo>
                    <a:close/>
                  </a:path>
                </a:pathLst>
              </a:custGeom>
              <a:solidFill>
                <a:srgbClr val="E3E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6" name="islîḑê">
                <a:extLst>
                  <a:ext uri="{FF2B5EF4-FFF2-40B4-BE49-F238E27FC236}">
                    <a16:creationId xmlns:a16="http://schemas.microsoft.com/office/drawing/2014/main" id="{82E9AA35-E78B-46DD-A9A5-6176C8515750}"/>
                  </a:ext>
                </a:extLst>
              </p:cNvPr>
              <p:cNvSpPr/>
              <p:nvPr/>
            </p:nvSpPr>
            <p:spPr bwMode="auto">
              <a:xfrm>
                <a:off x="6989763" y="2406651"/>
                <a:ext cx="568325" cy="422275"/>
              </a:xfrm>
              <a:custGeom>
                <a:avLst/>
                <a:gdLst>
                  <a:gd name="T0" fmla="*/ 16 w 192"/>
                  <a:gd name="T1" fmla="*/ 0 h 143"/>
                  <a:gd name="T2" fmla="*/ 176 w 192"/>
                  <a:gd name="T3" fmla="*/ 0 h 143"/>
                  <a:gd name="T4" fmla="*/ 192 w 192"/>
                  <a:gd name="T5" fmla="*/ 16 h 143"/>
                  <a:gd name="T6" fmla="*/ 192 w 192"/>
                  <a:gd name="T7" fmla="*/ 90 h 143"/>
                  <a:gd name="T8" fmla="*/ 176 w 192"/>
                  <a:gd name="T9" fmla="*/ 106 h 143"/>
                  <a:gd name="T10" fmla="*/ 37 w 192"/>
                  <a:gd name="T11" fmla="*/ 106 h 143"/>
                  <a:gd name="T12" fmla="*/ 19 w 192"/>
                  <a:gd name="T13" fmla="*/ 143 h 143"/>
                  <a:gd name="T14" fmla="*/ 19 w 192"/>
                  <a:gd name="T15" fmla="*/ 106 h 143"/>
                  <a:gd name="T16" fmla="*/ 16 w 192"/>
                  <a:gd name="T17" fmla="*/ 106 h 143"/>
                  <a:gd name="T18" fmla="*/ 0 w 192"/>
                  <a:gd name="T19" fmla="*/ 90 h 143"/>
                  <a:gd name="T20" fmla="*/ 0 w 192"/>
                  <a:gd name="T21" fmla="*/ 16 h 143"/>
                  <a:gd name="T22" fmla="*/ 16 w 192"/>
                  <a:gd name="T23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43">
                    <a:moveTo>
                      <a:pt x="16" y="0"/>
                    </a:moveTo>
                    <a:cubicBezTo>
                      <a:pt x="176" y="0"/>
                      <a:pt x="176" y="0"/>
                      <a:pt x="176" y="0"/>
                    </a:cubicBezTo>
                    <a:cubicBezTo>
                      <a:pt x="185" y="0"/>
                      <a:pt x="192" y="7"/>
                      <a:pt x="192" y="16"/>
                    </a:cubicBezTo>
                    <a:cubicBezTo>
                      <a:pt x="192" y="90"/>
                      <a:pt x="192" y="90"/>
                      <a:pt x="192" y="90"/>
                    </a:cubicBezTo>
                    <a:cubicBezTo>
                      <a:pt x="192" y="99"/>
                      <a:pt x="185" y="106"/>
                      <a:pt x="176" y="106"/>
                    </a:cubicBezTo>
                    <a:cubicBezTo>
                      <a:pt x="37" y="106"/>
                      <a:pt x="37" y="106"/>
                      <a:pt x="37" y="106"/>
                    </a:cubicBezTo>
                    <a:cubicBezTo>
                      <a:pt x="19" y="143"/>
                      <a:pt x="19" y="143"/>
                      <a:pt x="19" y="143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16" y="106"/>
                      <a:pt x="16" y="106"/>
                      <a:pt x="16" y="106"/>
                    </a:cubicBezTo>
                    <a:cubicBezTo>
                      <a:pt x="8" y="106"/>
                      <a:pt x="0" y="99"/>
                      <a:pt x="0" y="9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7"/>
                      <a:pt x="8" y="0"/>
                      <a:pt x="16" y="0"/>
                    </a:cubicBezTo>
                    <a:close/>
                  </a:path>
                </a:pathLst>
              </a:custGeom>
              <a:solidFill>
                <a:srgbClr val="D1D0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7" name="îšḷidè">
                <a:extLst>
                  <a:ext uri="{FF2B5EF4-FFF2-40B4-BE49-F238E27FC236}">
                    <a16:creationId xmlns:a16="http://schemas.microsoft.com/office/drawing/2014/main" id="{985C4000-5215-4D83-B91C-EA3B6F53786A}"/>
                  </a:ext>
                </a:extLst>
              </p:cNvPr>
              <p:cNvSpPr/>
              <p:nvPr/>
            </p:nvSpPr>
            <p:spPr bwMode="auto">
              <a:xfrm>
                <a:off x="4625975" y="1435101"/>
                <a:ext cx="417513" cy="415925"/>
              </a:xfrm>
              <a:custGeom>
                <a:avLst/>
                <a:gdLst>
                  <a:gd name="T0" fmla="*/ 141 w 141"/>
                  <a:gd name="T1" fmla="*/ 67 h 141"/>
                  <a:gd name="T2" fmla="*/ 138 w 141"/>
                  <a:gd name="T3" fmla="*/ 50 h 141"/>
                  <a:gd name="T4" fmla="*/ 121 w 141"/>
                  <a:gd name="T5" fmla="*/ 53 h 141"/>
                  <a:gd name="T6" fmla="*/ 108 w 141"/>
                  <a:gd name="T7" fmla="*/ 33 h 141"/>
                  <a:gd name="T8" fmla="*/ 118 w 141"/>
                  <a:gd name="T9" fmla="*/ 18 h 141"/>
                  <a:gd name="T10" fmla="*/ 104 w 141"/>
                  <a:gd name="T11" fmla="*/ 8 h 141"/>
                  <a:gd name="T12" fmla="*/ 94 w 141"/>
                  <a:gd name="T13" fmla="*/ 23 h 141"/>
                  <a:gd name="T14" fmla="*/ 70 w 141"/>
                  <a:gd name="T15" fmla="*/ 17 h 141"/>
                  <a:gd name="T16" fmla="*/ 67 w 141"/>
                  <a:gd name="T17" fmla="*/ 0 h 141"/>
                  <a:gd name="T18" fmla="*/ 50 w 141"/>
                  <a:gd name="T19" fmla="*/ 3 h 141"/>
                  <a:gd name="T20" fmla="*/ 53 w 141"/>
                  <a:gd name="T21" fmla="*/ 20 h 141"/>
                  <a:gd name="T22" fmla="*/ 33 w 141"/>
                  <a:gd name="T23" fmla="*/ 33 h 141"/>
                  <a:gd name="T24" fmla="*/ 19 w 141"/>
                  <a:gd name="T25" fmla="*/ 23 h 141"/>
                  <a:gd name="T26" fmla="*/ 9 w 141"/>
                  <a:gd name="T27" fmla="*/ 37 h 141"/>
                  <a:gd name="T28" fmla="*/ 23 w 141"/>
                  <a:gd name="T29" fmla="*/ 47 h 141"/>
                  <a:gd name="T30" fmla="*/ 17 w 141"/>
                  <a:gd name="T31" fmla="*/ 71 h 141"/>
                  <a:gd name="T32" fmla="*/ 0 w 141"/>
                  <a:gd name="T33" fmla="*/ 73 h 141"/>
                  <a:gd name="T34" fmla="*/ 3 w 141"/>
                  <a:gd name="T35" fmla="*/ 90 h 141"/>
                  <a:gd name="T36" fmla="*/ 20 w 141"/>
                  <a:gd name="T37" fmla="*/ 87 h 141"/>
                  <a:gd name="T38" fmla="*/ 33 w 141"/>
                  <a:gd name="T39" fmla="*/ 108 h 141"/>
                  <a:gd name="T40" fmla="*/ 23 w 141"/>
                  <a:gd name="T41" fmla="*/ 122 h 141"/>
                  <a:gd name="T42" fmla="*/ 37 w 141"/>
                  <a:gd name="T43" fmla="*/ 132 h 141"/>
                  <a:gd name="T44" fmla="*/ 47 w 141"/>
                  <a:gd name="T45" fmla="*/ 118 h 141"/>
                  <a:gd name="T46" fmla="*/ 71 w 141"/>
                  <a:gd name="T47" fmla="*/ 123 h 141"/>
                  <a:gd name="T48" fmla="*/ 74 w 141"/>
                  <a:gd name="T49" fmla="*/ 141 h 141"/>
                  <a:gd name="T50" fmla="*/ 91 w 141"/>
                  <a:gd name="T51" fmla="*/ 138 h 141"/>
                  <a:gd name="T52" fmla="*/ 88 w 141"/>
                  <a:gd name="T53" fmla="*/ 121 h 141"/>
                  <a:gd name="T54" fmla="*/ 108 w 141"/>
                  <a:gd name="T55" fmla="*/ 108 h 141"/>
                  <a:gd name="T56" fmla="*/ 123 w 141"/>
                  <a:gd name="T57" fmla="*/ 118 h 141"/>
                  <a:gd name="T58" fmla="*/ 132 w 141"/>
                  <a:gd name="T59" fmla="*/ 104 h 141"/>
                  <a:gd name="T60" fmla="*/ 118 w 141"/>
                  <a:gd name="T61" fmla="*/ 94 h 141"/>
                  <a:gd name="T62" fmla="*/ 124 w 141"/>
                  <a:gd name="T63" fmla="*/ 70 h 141"/>
                  <a:gd name="T64" fmla="*/ 141 w 141"/>
                  <a:gd name="T65" fmla="*/ 67 h 141"/>
                  <a:gd name="T66" fmla="*/ 73 w 141"/>
                  <a:gd name="T67" fmla="*/ 86 h 141"/>
                  <a:gd name="T68" fmla="*/ 55 w 141"/>
                  <a:gd name="T69" fmla="*/ 73 h 141"/>
                  <a:gd name="T70" fmla="*/ 68 w 141"/>
                  <a:gd name="T71" fmla="*/ 55 h 141"/>
                  <a:gd name="T72" fmla="*/ 86 w 141"/>
                  <a:gd name="T73" fmla="*/ 68 h 141"/>
                  <a:gd name="T74" fmla="*/ 73 w 141"/>
                  <a:gd name="T75" fmla="*/ 8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41" h="141">
                    <a:moveTo>
                      <a:pt x="141" y="67"/>
                    </a:moveTo>
                    <a:cubicBezTo>
                      <a:pt x="138" y="50"/>
                      <a:pt x="138" y="50"/>
                      <a:pt x="138" y="50"/>
                    </a:cubicBezTo>
                    <a:cubicBezTo>
                      <a:pt x="121" y="53"/>
                      <a:pt x="121" y="53"/>
                      <a:pt x="121" y="53"/>
                    </a:cubicBezTo>
                    <a:cubicBezTo>
                      <a:pt x="118" y="45"/>
                      <a:pt x="114" y="38"/>
                      <a:pt x="108" y="33"/>
                    </a:cubicBezTo>
                    <a:cubicBezTo>
                      <a:pt x="118" y="18"/>
                      <a:pt x="118" y="18"/>
                      <a:pt x="118" y="1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94" y="23"/>
                      <a:pt x="94" y="23"/>
                      <a:pt x="94" y="23"/>
                    </a:cubicBezTo>
                    <a:cubicBezTo>
                      <a:pt x="87" y="19"/>
                      <a:pt x="79" y="17"/>
                      <a:pt x="70" y="17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45" y="23"/>
                      <a:pt x="38" y="27"/>
                      <a:pt x="33" y="3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9" y="54"/>
                      <a:pt x="17" y="62"/>
                      <a:pt x="17" y="71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3" y="90"/>
                      <a:pt x="3" y="90"/>
                      <a:pt x="3" y="90"/>
                    </a:cubicBezTo>
                    <a:cubicBezTo>
                      <a:pt x="20" y="87"/>
                      <a:pt x="20" y="87"/>
                      <a:pt x="20" y="87"/>
                    </a:cubicBezTo>
                    <a:cubicBezTo>
                      <a:pt x="23" y="95"/>
                      <a:pt x="27" y="102"/>
                      <a:pt x="33" y="108"/>
                    </a:cubicBezTo>
                    <a:cubicBezTo>
                      <a:pt x="23" y="122"/>
                      <a:pt x="23" y="122"/>
                      <a:pt x="23" y="122"/>
                    </a:cubicBezTo>
                    <a:cubicBezTo>
                      <a:pt x="37" y="132"/>
                      <a:pt x="37" y="132"/>
                      <a:pt x="37" y="132"/>
                    </a:cubicBezTo>
                    <a:cubicBezTo>
                      <a:pt x="47" y="118"/>
                      <a:pt x="47" y="118"/>
                      <a:pt x="47" y="118"/>
                    </a:cubicBezTo>
                    <a:cubicBezTo>
                      <a:pt x="54" y="121"/>
                      <a:pt x="62" y="123"/>
                      <a:pt x="71" y="123"/>
                    </a:cubicBezTo>
                    <a:cubicBezTo>
                      <a:pt x="74" y="141"/>
                      <a:pt x="74" y="141"/>
                      <a:pt x="74" y="141"/>
                    </a:cubicBezTo>
                    <a:cubicBezTo>
                      <a:pt x="91" y="138"/>
                      <a:pt x="91" y="138"/>
                      <a:pt x="91" y="138"/>
                    </a:cubicBezTo>
                    <a:cubicBezTo>
                      <a:pt x="88" y="121"/>
                      <a:pt x="88" y="121"/>
                      <a:pt x="88" y="121"/>
                    </a:cubicBezTo>
                    <a:cubicBezTo>
                      <a:pt x="96" y="118"/>
                      <a:pt x="103" y="113"/>
                      <a:pt x="108" y="108"/>
                    </a:cubicBezTo>
                    <a:cubicBezTo>
                      <a:pt x="123" y="118"/>
                      <a:pt x="123" y="118"/>
                      <a:pt x="123" y="118"/>
                    </a:cubicBezTo>
                    <a:cubicBezTo>
                      <a:pt x="132" y="104"/>
                      <a:pt x="132" y="104"/>
                      <a:pt x="132" y="104"/>
                    </a:cubicBezTo>
                    <a:cubicBezTo>
                      <a:pt x="118" y="94"/>
                      <a:pt x="118" y="94"/>
                      <a:pt x="118" y="94"/>
                    </a:cubicBezTo>
                    <a:cubicBezTo>
                      <a:pt x="122" y="86"/>
                      <a:pt x="124" y="78"/>
                      <a:pt x="124" y="70"/>
                    </a:cubicBezTo>
                    <a:lnTo>
                      <a:pt x="141" y="67"/>
                    </a:lnTo>
                    <a:close/>
                    <a:moveTo>
                      <a:pt x="73" y="86"/>
                    </a:moveTo>
                    <a:cubicBezTo>
                      <a:pt x="65" y="88"/>
                      <a:pt x="56" y="82"/>
                      <a:pt x="55" y="73"/>
                    </a:cubicBezTo>
                    <a:cubicBezTo>
                      <a:pt x="53" y="64"/>
                      <a:pt x="59" y="56"/>
                      <a:pt x="68" y="55"/>
                    </a:cubicBezTo>
                    <a:cubicBezTo>
                      <a:pt x="77" y="53"/>
                      <a:pt x="85" y="59"/>
                      <a:pt x="86" y="68"/>
                    </a:cubicBezTo>
                    <a:cubicBezTo>
                      <a:pt x="88" y="76"/>
                      <a:pt x="82" y="84"/>
                      <a:pt x="73" y="86"/>
                    </a:cubicBezTo>
                    <a:close/>
                  </a:path>
                </a:pathLst>
              </a:custGeom>
              <a:solidFill>
                <a:srgbClr val="D1D0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8" name="íṡḷiḍé">
                <a:extLst>
                  <a:ext uri="{FF2B5EF4-FFF2-40B4-BE49-F238E27FC236}">
                    <a16:creationId xmlns:a16="http://schemas.microsoft.com/office/drawing/2014/main" id="{57ED37C3-7689-4949-B065-8C70946D5FDF}"/>
                  </a:ext>
                </a:extLst>
              </p:cNvPr>
              <p:cNvSpPr/>
              <p:nvPr/>
            </p:nvSpPr>
            <p:spPr bwMode="auto">
              <a:xfrm>
                <a:off x="5006975" y="1243013"/>
                <a:ext cx="512763" cy="512763"/>
              </a:xfrm>
              <a:custGeom>
                <a:avLst/>
                <a:gdLst>
                  <a:gd name="T0" fmla="*/ 173 w 173"/>
                  <a:gd name="T1" fmla="*/ 98 h 174"/>
                  <a:gd name="T2" fmla="*/ 173 w 173"/>
                  <a:gd name="T3" fmla="*/ 77 h 174"/>
                  <a:gd name="T4" fmla="*/ 152 w 173"/>
                  <a:gd name="T5" fmla="*/ 77 h 174"/>
                  <a:gd name="T6" fmla="*/ 141 w 173"/>
                  <a:gd name="T7" fmla="*/ 49 h 174"/>
                  <a:gd name="T8" fmla="*/ 156 w 173"/>
                  <a:gd name="T9" fmla="*/ 33 h 174"/>
                  <a:gd name="T10" fmla="*/ 141 w 173"/>
                  <a:gd name="T11" fmla="*/ 18 h 174"/>
                  <a:gd name="T12" fmla="*/ 126 w 173"/>
                  <a:gd name="T13" fmla="*/ 33 h 174"/>
                  <a:gd name="T14" fmla="*/ 98 w 173"/>
                  <a:gd name="T15" fmla="*/ 22 h 174"/>
                  <a:gd name="T16" fmla="*/ 98 w 173"/>
                  <a:gd name="T17" fmla="*/ 0 h 174"/>
                  <a:gd name="T18" fmla="*/ 76 w 173"/>
                  <a:gd name="T19" fmla="*/ 0 h 174"/>
                  <a:gd name="T20" fmla="*/ 76 w 173"/>
                  <a:gd name="T21" fmla="*/ 22 h 174"/>
                  <a:gd name="T22" fmla="*/ 49 w 173"/>
                  <a:gd name="T23" fmla="*/ 33 h 174"/>
                  <a:gd name="T24" fmla="*/ 33 w 173"/>
                  <a:gd name="T25" fmla="*/ 18 h 174"/>
                  <a:gd name="T26" fmla="*/ 18 w 173"/>
                  <a:gd name="T27" fmla="*/ 33 h 174"/>
                  <a:gd name="T28" fmla="*/ 33 w 173"/>
                  <a:gd name="T29" fmla="*/ 48 h 174"/>
                  <a:gd name="T30" fmla="*/ 22 w 173"/>
                  <a:gd name="T31" fmla="*/ 76 h 174"/>
                  <a:gd name="T32" fmla="*/ 0 w 173"/>
                  <a:gd name="T33" fmla="*/ 76 h 174"/>
                  <a:gd name="T34" fmla="*/ 0 w 173"/>
                  <a:gd name="T35" fmla="*/ 97 h 174"/>
                  <a:gd name="T36" fmla="*/ 22 w 173"/>
                  <a:gd name="T37" fmla="*/ 97 h 174"/>
                  <a:gd name="T38" fmla="*/ 33 w 173"/>
                  <a:gd name="T39" fmla="*/ 125 h 174"/>
                  <a:gd name="T40" fmla="*/ 18 w 173"/>
                  <a:gd name="T41" fmla="*/ 140 h 174"/>
                  <a:gd name="T42" fmla="*/ 33 w 173"/>
                  <a:gd name="T43" fmla="*/ 155 h 174"/>
                  <a:gd name="T44" fmla="*/ 48 w 173"/>
                  <a:gd name="T45" fmla="*/ 140 h 174"/>
                  <a:gd name="T46" fmla="*/ 76 w 173"/>
                  <a:gd name="T47" fmla="*/ 152 h 174"/>
                  <a:gd name="T48" fmla="*/ 76 w 173"/>
                  <a:gd name="T49" fmla="*/ 174 h 174"/>
                  <a:gd name="T50" fmla="*/ 97 w 173"/>
                  <a:gd name="T51" fmla="*/ 174 h 174"/>
                  <a:gd name="T52" fmla="*/ 97 w 173"/>
                  <a:gd name="T53" fmla="*/ 152 h 174"/>
                  <a:gd name="T54" fmla="*/ 125 w 173"/>
                  <a:gd name="T55" fmla="*/ 141 h 174"/>
                  <a:gd name="T56" fmla="*/ 140 w 173"/>
                  <a:gd name="T57" fmla="*/ 156 h 174"/>
                  <a:gd name="T58" fmla="*/ 155 w 173"/>
                  <a:gd name="T59" fmla="*/ 141 h 174"/>
                  <a:gd name="T60" fmla="*/ 140 w 173"/>
                  <a:gd name="T61" fmla="*/ 126 h 174"/>
                  <a:gd name="T62" fmla="*/ 152 w 173"/>
                  <a:gd name="T63" fmla="*/ 98 h 174"/>
                  <a:gd name="T64" fmla="*/ 173 w 173"/>
                  <a:gd name="T65" fmla="*/ 98 h 174"/>
                  <a:gd name="T66" fmla="*/ 87 w 173"/>
                  <a:gd name="T67" fmla="*/ 107 h 174"/>
                  <a:gd name="T68" fmla="*/ 67 w 173"/>
                  <a:gd name="T69" fmla="*/ 87 h 174"/>
                  <a:gd name="T70" fmla="*/ 87 w 173"/>
                  <a:gd name="T71" fmla="*/ 67 h 174"/>
                  <a:gd name="T72" fmla="*/ 107 w 173"/>
                  <a:gd name="T73" fmla="*/ 87 h 174"/>
                  <a:gd name="T74" fmla="*/ 87 w 173"/>
                  <a:gd name="T75" fmla="*/ 10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3" h="174">
                    <a:moveTo>
                      <a:pt x="173" y="98"/>
                    </a:moveTo>
                    <a:cubicBezTo>
                      <a:pt x="173" y="77"/>
                      <a:pt x="173" y="77"/>
                      <a:pt x="173" y="77"/>
                    </a:cubicBezTo>
                    <a:cubicBezTo>
                      <a:pt x="152" y="77"/>
                      <a:pt x="152" y="77"/>
                      <a:pt x="152" y="77"/>
                    </a:cubicBezTo>
                    <a:cubicBezTo>
                      <a:pt x="150" y="66"/>
                      <a:pt x="146" y="57"/>
                      <a:pt x="141" y="49"/>
                    </a:cubicBezTo>
                    <a:cubicBezTo>
                      <a:pt x="156" y="33"/>
                      <a:pt x="156" y="33"/>
                      <a:pt x="156" y="33"/>
                    </a:cubicBezTo>
                    <a:cubicBezTo>
                      <a:pt x="141" y="18"/>
                      <a:pt x="141" y="18"/>
                      <a:pt x="141" y="18"/>
                    </a:cubicBezTo>
                    <a:cubicBezTo>
                      <a:pt x="126" y="33"/>
                      <a:pt x="126" y="33"/>
                      <a:pt x="126" y="33"/>
                    </a:cubicBezTo>
                    <a:cubicBezTo>
                      <a:pt x="118" y="28"/>
                      <a:pt x="108" y="24"/>
                      <a:pt x="98" y="22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22"/>
                      <a:pt x="76" y="22"/>
                      <a:pt x="76" y="22"/>
                    </a:cubicBezTo>
                    <a:cubicBezTo>
                      <a:pt x="66" y="23"/>
                      <a:pt x="57" y="27"/>
                      <a:pt x="49" y="33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28" y="56"/>
                      <a:pt x="24" y="66"/>
                      <a:pt x="22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22" y="97"/>
                      <a:pt x="22" y="97"/>
                      <a:pt x="22" y="97"/>
                    </a:cubicBezTo>
                    <a:cubicBezTo>
                      <a:pt x="23" y="107"/>
                      <a:pt x="27" y="117"/>
                      <a:pt x="33" y="125"/>
                    </a:cubicBezTo>
                    <a:cubicBezTo>
                      <a:pt x="18" y="140"/>
                      <a:pt x="18" y="140"/>
                      <a:pt x="18" y="140"/>
                    </a:cubicBezTo>
                    <a:cubicBezTo>
                      <a:pt x="33" y="155"/>
                      <a:pt x="33" y="155"/>
                      <a:pt x="33" y="155"/>
                    </a:cubicBezTo>
                    <a:cubicBezTo>
                      <a:pt x="48" y="140"/>
                      <a:pt x="48" y="140"/>
                      <a:pt x="48" y="140"/>
                    </a:cubicBezTo>
                    <a:cubicBezTo>
                      <a:pt x="56" y="146"/>
                      <a:pt x="66" y="150"/>
                      <a:pt x="76" y="152"/>
                    </a:cubicBezTo>
                    <a:cubicBezTo>
                      <a:pt x="76" y="174"/>
                      <a:pt x="76" y="174"/>
                      <a:pt x="76" y="174"/>
                    </a:cubicBezTo>
                    <a:cubicBezTo>
                      <a:pt x="97" y="174"/>
                      <a:pt x="97" y="174"/>
                      <a:pt x="97" y="174"/>
                    </a:cubicBezTo>
                    <a:cubicBezTo>
                      <a:pt x="97" y="152"/>
                      <a:pt x="97" y="152"/>
                      <a:pt x="97" y="152"/>
                    </a:cubicBezTo>
                    <a:cubicBezTo>
                      <a:pt x="107" y="150"/>
                      <a:pt x="117" y="146"/>
                      <a:pt x="125" y="141"/>
                    </a:cubicBezTo>
                    <a:cubicBezTo>
                      <a:pt x="140" y="156"/>
                      <a:pt x="140" y="156"/>
                      <a:pt x="140" y="156"/>
                    </a:cubicBezTo>
                    <a:cubicBezTo>
                      <a:pt x="155" y="141"/>
                      <a:pt x="155" y="141"/>
                      <a:pt x="155" y="141"/>
                    </a:cubicBezTo>
                    <a:cubicBezTo>
                      <a:pt x="140" y="126"/>
                      <a:pt x="140" y="126"/>
                      <a:pt x="140" y="126"/>
                    </a:cubicBezTo>
                    <a:cubicBezTo>
                      <a:pt x="146" y="118"/>
                      <a:pt x="150" y="108"/>
                      <a:pt x="152" y="98"/>
                    </a:cubicBezTo>
                    <a:lnTo>
                      <a:pt x="173" y="98"/>
                    </a:lnTo>
                    <a:close/>
                    <a:moveTo>
                      <a:pt x="87" y="107"/>
                    </a:moveTo>
                    <a:cubicBezTo>
                      <a:pt x="76" y="107"/>
                      <a:pt x="67" y="98"/>
                      <a:pt x="67" y="87"/>
                    </a:cubicBezTo>
                    <a:cubicBezTo>
                      <a:pt x="67" y="76"/>
                      <a:pt x="76" y="67"/>
                      <a:pt x="87" y="67"/>
                    </a:cubicBezTo>
                    <a:cubicBezTo>
                      <a:pt x="98" y="67"/>
                      <a:pt x="107" y="76"/>
                      <a:pt x="107" y="87"/>
                    </a:cubicBezTo>
                    <a:cubicBezTo>
                      <a:pt x="107" y="98"/>
                      <a:pt x="98" y="107"/>
                      <a:pt x="87" y="107"/>
                    </a:cubicBezTo>
                    <a:close/>
                  </a:path>
                </a:pathLst>
              </a:custGeom>
              <a:solidFill>
                <a:srgbClr val="E3E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8" name="íṩľiďè">
              <a:extLst>
                <a:ext uri="{FF2B5EF4-FFF2-40B4-BE49-F238E27FC236}">
                  <a16:creationId xmlns:a16="http://schemas.microsoft.com/office/drawing/2014/main" id="{1DDA74E2-3864-4BE8-9436-643D0E1A3241}"/>
                </a:ext>
              </a:extLst>
            </p:cNvPr>
            <p:cNvSpPr/>
            <p:nvPr/>
          </p:nvSpPr>
          <p:spPr>
            <a:xfrm>
              <a:off x="855006" y="3935405"/>
              <a:ext cx="430697" cy="430696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lnSpcReduction="10000"/>
            </a:bodyPr>
            <a:lstStyle/>
            <a:p>
              <a:pPr algn="ctr"/>
              <a:r>
                <a:rPr lang="en-US" altLang="zh-CN" sz="1400" b="1" i="1" dirty="0">
                  <a:solidFill>
                    <a:schemeClr val="bg1"/>
                  </a:solidFill>
                </a:rPr>
                <a:t>1</a:t>
              </a:r>
              <a:endParaRPr lang="zh-CN" altLang="en-US" sz="1400" b="1" i="1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5CF01305-C65A-4EB9-ADFD-4A88024F6448}"/>
                </a:ext>
              </a:extLst>
            </p:cNvPr>
            <p:cNvCxnSpPr>
              <a:stCxn id="8" idx="6"/>
            </p:cNvCxnSpPr>
            <p:nvPr/>
          </p:nvCxnSpPr>
          <p:spPr>
            <a:xfrm>
              <a:off x="1285703" y="4150753"/>
              <a:ext cx="10906297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iśľíďê">
              <a:extLst>
                <a:ext uri="{FF2B5EF4-FFF2-40B4-BE49-F238E27FC236}">
                  <a16:creationId xmlns:a16="http://schemas.microsoft.com/office/drawing/2014/main" id="{FB50A0B7-122C-442B-A301-66A887BAA97B}"/>
                </a:ext>
              </a:extLst>
            </p:cNvPr>
            <p:cNvSpPr/>
            <p:nvPr/>
          </p:nvSpPr>
          <p:spPr>
            <a:xfrm>
              <a:off x="6961465" y="3935405"/>
              <a:ext cx="430697" cy="430696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lnSpcReduction="10000"/>
            </a:bodyPr>
            <a:lstStyle/>
            <a:p>
              <a:pPr algn="ctr"/>
              <a:r>
                <a:rPr lang="en-US" altLang="zh-CN" sz="1400" b="1" i="1" dirty="0">
                  <a:solidFill>
                    <a:schemeClr val="bg1"/>
                  </a:solidFill>
                </a:rPr>
                <a:t>2</a:t>
              </a:r>
              <a:endParaRPr lang="zh-CN" altLang="en-US" sz="14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1" name="iSļiḑe">
              <a:extLst>
                <a:ext uri="{FF2B5EF4-FFF2-40B4-BE49-F238E27FC236}">
                  <a16:creationId xmlns:a16="http://schemas.microsoft.com/office/drawing/2014/main" id="{67D79456-1098-44DF-92A9-83759CB8DA6E}"/>
                </a:ext>
              </a:extLst>
            </p:cNvPr>
            <p:cNvSpPr/>
            <p:nvPr/>
          </p:nvSpPr>
          <p:spPr bwMode="auto">
            <a:xfrm>
              <a:off x="2561084" y="3605624"/>
              <a:ext cx="2126455" cy="383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92500"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400" u="sng" dirty="0"/>
                <a:t>Supporting text here. </a:t>
              </a:r>
            </a:p>
          </p:txBody>
        </p:sp>
        <p:sp>
          <p:nvSpPr>
            <p:cNvPr id="12" name="îṡ1íde">
              <a:extLst>
                <a:ext uri="{FF2B5EF4-FFF2-40B4-BE49-F238E27FC236}">
                  <a16:creationId xmlns:a16="http://schemas.microsoft.com/office/drawing/2014/main" id="{9210415C-CC15-40DA-8694-95CE9A80D17B}"/>
                </a:ext>
              </a:extLst>
            </p:cNvPr>
            <p:cNvSpPr/>
            <p:nvPr/>
          </p:nvSpPr>
          <p:spPr bwMode="auto">
            <a:xfrm>
              <a:off x="9254464" y="3605624"/>
              <a:ext cx="2126455" cy="383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92500"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400" u="sng" dirty="0"/>
                <a:t>Supporting text here. </a:t>
              </a:r>
            </a:p>
          </p:txBody>
        </p:sp>
        <p:sp>
          <p:nvSpPr>
            <p:cNvPr id="13" name="iṥḷïďê">
              <a:extLst>
                <a:ext uri="{FF2B5EF4-FFF2-40B4-BE49-F238E27FC236}">
                  <a16:creationId xmlns:a16="http://schemas.microsoft.com/office/drawing/2014/main" id="{207133B7-DFA8-46FE-98EE-AA2D360DD0BB}"/>
                </a:ext>
              </a:extLst>
            </p:cNvPr>
            <p:cNvSpPr/>
            <p:nvPr/>
          </p:nvSpPr>
          <p:spPr bwMode="auto">
            <a:xfrm>
              <a:off x="1196030" y="4743935"/>
              <a:ext cx="2794946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4" name="ïSḷiďê">
              <a:extLst>
                <a:ext uri="{FF2B5EF4-FFF2-40B4-BE49-F238E27FC236}">
                  <a16:creationId xmlns:a16="http://schemas.microsoft.com/office/drawing/2014/main" id="{76AADDA1-6BE5-4AA2-99DD-97ADE2266938}"/>
                </a:ext>
              </a:extLst>
            </p:cNvPr>
            <p:cNvSpPr txBox="1"/>
            <p:nvPr/>
          </p:nvSpPr>
          <p:spPr bwMode="auto">
            <a:xfrm>
              <a:off x="1196030" y="4302129"/>
              <a:ext cx="2794946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5" name="ïšlïḑe">
              <a:extLst>
                <a:ext uri="{FF2B5EF4-FFF2-40B4-BE49-F238E27FC236}">
                  <a16:creationId xmlns:a16="http://schemas.microsoft.com/office/drawing/2014/main" id="{9BC48AEE-01AC-4B66-917F-87C9FF3A407B}"/>
                </a:ext>
              </a:extLst>
            </p:cNvPr>
            <p:cNvSpPr/>
            <p:nvPr/>
          </p:nvSpPr>
          <p:spPr bwMode="auto">
            <a:xfrm>
              <a:off x="7331200" y="4743935"/>
              <a:ext cx="2794946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6" name="í$1ïďê">
              <a:extLst>
                <a:ext uri="{FF2B5EF4-FFF2-40B4-BE49-F238E27FC236}">
                  <a16:creationId xmlns:a16="http://schemas.microsoft.com/office/drawing/2014/main" id="{71714ADF-771A-4D24-A349-D479DEA67663}"/>
                </a:ext>
              </a:extLst>
            </p:cNvPr>
            <p:cNvSpPr txBox="1"/>
            <p:nvPr/>
          </p:nvSpPr>
          <p:spPr bwMode="auto">
            <a:xfrm>
              <a:off x="7331200" y="4302129"/>
              <a:ext cx="2794946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9812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7C1BD6-AB70-4523-87B6-8FC237B73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A67E11E-B1F9-4540-B3BD-FDF585935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014661D-20F4-499B-8550-B5A31E163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/>
          </a:p>
        </p:txBody>
      </p:sp>
      <p:grpSp>
        <p:nvGrpSpPr>
          <p:cNvPr id="5" name="23476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E7F5A08-FE92-4CCC-9036-E69245AF930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0719" y="1123950"/>
            <a:ext cx="10850563" cy="4976132"/>
            <a:chOff x="670719" y="1123950"/>
            <a:chExt cx="10850563" cy="4976132"/>
          </a:xfrm>
        </p:grpSpPr>
        <p:sp>
          <p:nvSpPr>
            <p:cNvPr id="6" name="is1ïdé">
              <a:extLst>
                <a:ext uri="{FF2B5EF4-FFF2-40B4-BE49-F238E27FC236}">
                  <a16:creationId xmlns:a16="http://schemas.microsoft.com/office/drawing/2014/main" id="{92EF8B0F-2BA7-4C18-8F3A-A61308563686}"/>
                </a:ext>
              </a:extLst>
            </p:cNvPr>
            <p:cNvSpPr/>
            <p:nvPr/>
          </p:nvSpPr>
          <p:spPr>
            <a:xfrm>
              <a:off x="670719" y="2259742"/>
              <a:ext cx="10850563" cy="15170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7" name="iSḻiḓe">
              <a:extLst>
                <a:ext uri="{FF2B5EF4-FFF2-40B4-BE49-F238E27FC236}">
                  <a16:creationId xmlns:a16="http://schemas.microsoft.com/office/drawing/2014/main" id="{7BF564A6-D88D-498B-B293-38D9B40C4DCF}"/>
                </a:ext>
              </a:extLst>
            </p:cNvPr>
            <p:cNvGrpSpPr/>
            <p:nvPr/>
          </p:nvGrpSpPr>
          <p:grpSpPr>
            <a:xfrm>
              <a:off x="1104344" y="2427061"/>
              <a:ext cx="2623276" cy="1182450"/>
              <a:chOff x="3484154" y="2143530"/>
              <a:chExt cx="3003732" cy="1182450"/>
            </a:xfrm>
          </p:grpSpPr>
          <p:sp>
            <p:nvSpPr>
              <p:cNvPr id="21" name="ïṧḻïdê">
                <a:extLst>
                  <a:ext uri="{FF2B5EF4-FFF2-40B4-BE49-F238E27FC236}">
                    <a16:creationId xmlns:a16="http://schemas.microsoft.com/office/drawing/2014/main" id="{5FB57F6C-C762-48EB-B131-E9D73F0340AA}"/>
                  </a:ext>
                </a:extLst>
              </p:cNvPr>
              <p:cNvSpPr txBox="1"/>
              <p:nvPr/>
            </p:nvSpPr>
            <p:spPr>
              <a:xfrm>
                <a:off x="3484154" y="2556539"/>
                <a:ext cx="3003732" cy="76944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 fontScale="92500" lnSpcReduction="10000"/>
              </a:bodyPr>
              <a:lstStyle/>
              <a:p>
                <a:pPr algn="ctr"/>
                <a:r>
                  <a:rPr lang="en-US" sz="5000" b="1" cap="all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$42.2m</a:t>
                </a:r>
              </a:p>
            </p:txBody>
          </p:sp>
          <p:sp>
            <p:nvSpPr>
              <p:cNvPr id="22" name="iṩļïďé">
                <a:extLst>
                  <a:ext uri="{FF2B5EF4-FFF2-40B4-BE49-F238E27FC236}">
                    <a16:creationId xmlns:a16="http://schemas.microsoft.com/office/drawing/2014/main" id="{320F3BBD-8869-4BFC-BC94-F62F6C79798F}"/>
                  </a:ext>
                </a:extLst>
              </p:cNvPr>
              <p:cNvSpPr txBox="1"/>
              <p:nvPr/>
            </p:nvSpPr>
            <p:spPr>
              <a:xfrm>
                <a:off x="3488193" y="2143530"/>
                <a:ext cx="2995656" cy="27699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 fontScale="85000" lnSpcReduction="20000"/>
              </a:bodyPr>
              <a:lstStyle/>
              <a:p>
                <a:pPr algn="ctr"/>
                <a:r>
                  <a:rPr lang="en-US" i="1" dirty="0"/>
                  <a:t>In 2016</a:t>
                </a:r>
              </a:p>
            </p:txBody>
          </p:sp>
        </p:grpSp>
        <p:grpSp>
          <p:nvGrpSpPr>
            <p:cNvPr id="8" name="íšļidè">
              <a:extLst>
                <a:ext uri="{FF2B5EF4-FFF2-40B4-BE49-F238E27FC236}">
                  <a16:creationId xmlns:a16="http://schemas.microsoft.com/office/drawing/2014/main" id="{BCD7530F-154A-48AF-8425-816FE1DE77BE}"/>
                </a:ext>
              </a:extLst>
            </p:cNvPr>
            <p:cNvGrpSpPr/>
            <p:nvPr/>
          </p:nvGrpSpPr>
          <p:grpSpPr>
            <a:xfrm>
              <a:off x="4785156" y="2427061"/>
              <a:ext cx="2623276" cy="1182450"/>
              <a:chOff x="3484154" y="2143530"/>
              <a:chExt cx="3003732" cy="1182450"/>
            </a:xfrm>
          </p:grpSpPr>
          <p:sp>
            <p:nvSpPr>
              <p:cNvPr id="19" name="iṩļîḑe">
                <a:extLst>
                  <a:ext uri="{FF2B5EF4-FFF2-40B4-BE49-F238E27FC236}">
                    <a16:creationId xmlns:a16="http://schemas.microsoft.com/office/drawing/2014/main" id="{FA0B9CB7-8A50-4B17-9F2C-60B8ECC7D67F}"/>
                  </a:ext>
                </a:extLst>
              </p:cNvPr>
              <p:cNvSpPr txBox="1"/>
              <p:nvPr/>
            </p:nvSpPr>
            <p:spPr>
              <a:xfrm>
                <a:off x="3484154" y="2556539"/>
                <a:ext cx="3003732" cy="76944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 fontScale="92500" lnSpcReduction="10000"/>
              </a:bodyPr>
              <a:lstStyle/>
              <a:p>
                <a:pPr algn="ctr"/>
                <a:r>
                  <a:rPr lang="en-US" sz="5000" b="1" cap="all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$56.8m</a:t>
                </a:r>
              </a:p>
            </p:txBody>
          </p:sp>
          <p:sp>
            <p:nvSpPr>
              <p:cNvPr id="20" name="íṧḻïdè">
                <a:extLst>
                  <a:ext uri="{FF2B5EF4-FFF2-40B4-BE49-F238E27FC236}">
                    <a16:creationId xmlns:a16="http://schemas.microsoft.com/office/drawing/2014/main" id="{BF89B107-57C6-4696-863A-48A7A62CDA73}"/>
                  </a:ext>
                </a:extLst>
              </p:cNvPr>
              <p:cNvSpPr txBox="1"/>
              <p:nvPr/>
            </p:nvSpPr>
            <p:spPr>
              <a:xfrm>
                <a:off x="3488193" y="2143530"/>
                <a:ext cx="2995656" cy="27699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 fontScale="85000" lnSpcReduction="20000"/>
              </a:bodyPr>
              <a:lstStyle/>
              <a:p>
                <a:pPr algn="ctr"/>
                <a:r>
                  <a:rPr lang="en-US" i="1" dirty="0"/>
                  <a:t>In 2017</a:t>
                </a:r>
              </a:p>
            </p:txBody>
          </p:sp>
        </p:grpSp>
        <p:grpSp>
          <p:nvGrpSpPr>
            <p:cNvPr id="9" name="ïṩļiḑe">
              <a:extLst>
                <a:ext uri="{FF2B5EF4-FFF2-40B4-BE49-F238E27FC236}">
                  <a16:creationId xmlns:a16="http://schemas.microsoft.com/office/drawing/2014/main" id="{2E424367-D2F9-414D-9DDE-C8D8A7FA2080}"/>
                </a:ext>
              </a:extLst>
            </p:cNvPr>
            <p:cNvGrpSpPr/>
            <p:nvPr/>
          </p:nvGrpSpPr>
          <p:grpSpPr>
            <a:xfrm>
              <a:off x="8465968" y="2427061"/>
              <a:ext cx="2623276" cy="1182450"/>
              <a:chOff x="3484154" y="2143530"/>
              <a:chExt cx="3003732" cy="1182450"/>
            </a:xfrm>
          </p:grpSpPr>
          <p:sp>
            <p:nvSpPr>
              <p:cNvPr id="17" name="ïṣḻiḑê">
                <a:extLst>
                  <a:ext uri="{FF2B5EF4-FFF2-40B4-BE49-F238E27FC236}">
                    <a16:creationId xmlns:a16="http://schemas.microsoft.com/office/drawing/2014/main" id="{AF983F80-1B28-45A6-A99C-803C2C242C69}"/>
                  </a:ext>
                </a:extLst>
              </p:cNvPr>
              <p:cNvSpPr txBox="1"/>
              <p:nvPr/>
            </p:nvSpPr>
            <p:spPr>
              <a:xfrm>
                <a:off x="3484154" y="2556539"/>
                <a:ext cx="3003732" cy="76944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 fontScale="92500" lnSpcReduction="10000"/>
              </a:bodyPr>
              <a:lstStyle/>
              <a:p>
                <a:pPr algn="ctr"/>
                <a:r>
                  <a:rPr lang="en-US" sz="5000" b="1" cap="all" dirty="0">
                    <a:solidFill>
                      <a:schemeClr val="accent1"/>
                    </a:solidFill>
                  </a:rPr>
                  <a:t>$66.6m</a:t>
                </a:r>
              </a:p>
            </p:txBody>
          </p:sp>
          <p:sp>
            <p:nvSpPr>
              <p:cNvPr id="18" name="ïSľiḑé">
                <a:extLst>
                  <a:ext uri="{FF2B5EF4-FFF2-40B4-BE49-F238E27FC236}">
                    <a16:creationId xmlns:a16="http://schemas.microsoft.com/office/drawing/2014/main" id="{7CA4EC1F-DC61-4BAD-B3DC-C9F68F5A0470}"/>
                  </a:ext>
                </a:extLst>
              </p:cNvPr>
              <p:cNvSpPr txBox="1"/>
              <p:nvPr/>
            </p:nvSpPr>
            <p:spPr>
              <a:xfrm>
                <a:off x="3488193" y="2143530"/>
                <a:ext cx="2995656" cy="27699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 fontScale="85000" lnSpcReduction="20000"/>
              </a:bodyPr>
              <a:lstStyle/>
              <a:p>
                <a:pPr algn="ctr"/>
                <a:r>
                  <a:rPr lang="en-US" i="1" dirty="0"/>
                  <a:t>In 2018</a:t>
                </a:r>
              </a:p>
            </p:txBody>
          </p:sp>
        </p:grpSp>
        <p:sp>
          <p:nvSpPr>
            <p:cNvPr id="10" name="iṣḷîdé">
              <a:extLst>
                <a:ext uri="{FF2B5EF4-FFF2-40B4-BE49-F238E27FC236}">
                  <a16:creationId xmlns:a16="http://schemas.microsoft.com/office/drawing/2014/main" id="{9751BB5A-BA24-440E-B6AE-632B823EAB9A}"/>
                </a:ext>
              </a:extLst>
            </p:cNvPr>
            <p:cNvSpPr txBox="1"/>
            <p:nvPr/>
          </p:nvSpPr>
          <p:spPr>
            <a:xfrm>
              <a:off x="673099" y="1123950"/>
              <a:ext cx="10845800" cy="8153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fonts make reading more fluent.</a:t>
              </a:r>
            </a:p>
          </p:txBody>
        </p:sp>
        <p:sp>
          <p:nvSpPr>
            <p:cNvPr id="11" name="îşlïḑê">
              <a:extLst>
                <a:ext uri="{FF2B5EF4-FFF2-40B4-BE49-F238E27FC236}">
                  <a16:creationId xmlns:a16="http://schemas.microsoft.com/office/drawing/2014/main" id="{DAC8D05F-3FAF-4500-AAD8-B816C3029318}"/>
                </a:ext>
              </a:extLst>
            </p:cNvPr>
            <p:cNvSpPr/>
            <p:nvPr/>
          </p:nvSpPr>
          <p:spPr bwMode="auto">
            <a:xfrm>
              <a:off x="1208386" y="4015168"/>
              <a:ext cx="2415193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2" name="íṩļïḍè">
              <a:extLst>
                <a:ext uri="{FF2B5EF4-FFF2-40B4-BE49-F238E27FC236}">
                  <a16:creationId xmlns:a16="http://schemas.microsoft.com/office/drawing/2014/main" id="{FBFC0224-FCC3-418E-AC01-DC270A5E1B6C}"/>
                </a:ext>
              </a:extLst>
            </p:cNvPr>
            <p:cNvSpPr/>
            <p:nvPr/>
          </p:nvSpPr>
          <p:spPr bwMode="auto">
            <a:xfrm>
              <a:off x="1208386" y="5195692"/>
              <a:ext cx="2415193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3" name="ïSḷîdé">
              <a:extLst>
                <a:ext uri="{FF2B5EF4-FFF2-40B4-BE49-F238E27FC236}">
                  <a16:creationId xmlns:a16="http://schemas.microsoft.com/office/drawing/2014/main" id="{C94843A2-BBFB-4AEE-B836-B77D2B2950C0}"/>
                </a:ext>
              </a:extLst>
            </p:cNvPr>
            <p:cNvSpPr/>
            <p:nvPr/>
          </p:nvSpPr>
          <p:spPr bwMode="auto">
            <a:xfrm>
              <a:off x="4889198" y="4015168"/>
              <a:ext cx="2415193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4" name="ïSḷïďê">
              <a:extLst>
                <a:ext uri="{FF2B5EF4-FFF2-40B4-BE49-F238E27FC236}">
                  <a16:creationId xmlns:a16="http://schemas.microsoft.com/office/drawing/2014/main" id="{F33613FB-FEE2-4029-92EA-E3470CCDAE9F}"/>
                </a:ext>
              </a:extLst>
            </p:cNvPr>
            <p:cNvSpPr/>
            <p:nvPr/>
          </p:nvSpPr>
          <p:spPr bwMode="auto">
            <a:xfrm>
              <a:off x="4889198" y="5195692"/>
              <a:ext cx="2415193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5" name="iSḻïḑê">
              <a:extLst>
                <a:ext uri="{FF2B5EF4-FFF2-40B4-BE49-F238E27FC236}">
                  <a16:creationId xmlns:a16="http://schemas.microsoft.com/office/drawing/2014/main" id="{7C001052-3C73-495E-A751-BFED8D193216}"/>
                </a:ext>
              </a:extLst>
            </p:cNvPr>
            <p:cNvSpPr/>
            <p:nvPr/>
          </p:nvSpPr>
          <p:spPr bwMode="auto">
            <a:xfrm>
              <a:off x="8570010" y="4015168"/>
              <a:ext cx="2415193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6" name="íşḷíḋe">
              <a:extLst>
                <a:ext uri="{FF2B5EF4-FFF2-40B4-BE49-F238E27FC236}">
                  <a16:creationId xmlns:a16="http://schemas.microsoft.com/office/drawing/2014/main" id="{27CA7D18-2CE7-4F95-A422-48ACEF72833C}"/>
                </a:ext>
              </a:extLst>
            </p:cNvPr>
            <p:cNvSpPr/>
            <p:nvPr/>
          </p:nvSpPr>
          <p:spPr bwMode="auto">
            <a:xfrm>
              <a:off x="8570010" y="5195692"/>
              <a:ext cx="2415193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917519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32efcad5-7a3d-4936-a2ab-44b5cd6887ed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3476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8b8af8b-55ad-497a-a7ad-d148a87c0b7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d1451183-fddd-4e6d-97ce-3adf1f778e1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9002b3b7-fc99-4c03-a52d-c5328b75f1c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98d62b-12f2-487c-b45f-0295ccb436c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b5e7793-c483-47e2-846c-6a8fc361185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2f40a33-a362-41ef-a712-09ac6563e95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a74f6a5-ccfa-4642-9d80-8ec805cf224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892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5fd53a06-bc9c-4e44-8af6-400417d81c7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12c0dcb-2a61-4cce-933e-2dd409bdb16b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3476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204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641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106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2331fd9-2cd9-46b1-a5d1-0f2b7077720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376b766-22e7-4acb-8b19-0b0f67bdb94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402682c-468d-4696-8521-21f368aafe1b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6270384-a4c4-45f3-b7bf-47123a114cb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e908547-8c33-4f16-af9f-761563c29e2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6S0wzOvQ8a50SA42PUNR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Smkff3fSzGMOuItfjj3F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2" val="iSlide，让PPT设计简单起来！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106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125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763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3478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3478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34769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8E4A3A"/>
      </a:accent1>
      <a:accent2>
        <a:srgbClr val="D07E48"/>
      </a:accent2>
      <a:accent3>
        <a:srgbClr val="F4F0DE"/>
      </a:accent3>
      <a:accent4>
        <a:srgbClr val="A39A9C"/>
      </a:accent4>
      <a:accent5>
        <a:srgbClr val="7F7F7F"/>
      </a:accent5>
      <a:accent6>
        <a:srgbClr val="595959"/>
      </a:accent6>
      <a:hlink>
        <a:srgbClr val="4472C4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8E4A3A"/>
    </a:accent1>
    <a:accent2>
      <a:srgbClr val="D07E48"/>
    </a:accent2>
    <a:accent3>
      <a:srgbClr val="F4F0DE"/>
    </a:accent3>
    <a:accent4>
      <a:srgbClr val="A39A9C"/>
    </a:accent4>
    <a:accent5>
      <a:srgbClr val="7F7F7F"/>
    </a:accent5>
    <a:accent6>
      <a:srgbClr val="595959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8E4A3A"/>
    </a:accent1>
    <a:accent2>
      <a:srgbClr val="D07E48"/>
    </a:accent2>
    <a:accent3>
      <a:srgbClr val="F4F0DE"/>
    </a:accent3>
    <a:accent4>
      <a:srgbClr val="A39A9C"/>
    </a:accent4>
    <a:accent5>
      <a:srgbClr val="7F7F7F"/>
    </a:accent5>
    <a:accent6>
      <a:srgbClr val="595959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8E4A3A"/>
    </a:accent1>
    <a:accent2>
      <a:srgbClr val="D07E48"/>
    </a:accent2>
    <a:accent3>
      <a:srgbClr val="F4F0DE"/>
    </a:accent3>
    <a:accent4>
      <a:srgbClr val="A39A9C"/>
    </a:accent4>
    <a:accent5>
      <a:srgbClr val="7F7F7F"/>
    </a:accent5>
    <a:accent6>
      <a:srgbClr val="595959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8E4A3A"/>
    </a:accent1>
    <a:accent2>
      <a:srgbClr val="D07E48"/>
    </a:accent2>
    <a:accent3>
      <a:srgbClr val="F4F0DE"/>
    </a:accent3>
    <a:accent4>
      <a:srgbClr val="A39A9C"/>
    </a:accent4>
    <a:accent5>
      <a:srgbClr val="7F7F7F"/>
    </a:accent5>
    <a:accent6>
      <a:srgbClr val="595959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8E4A3A"/>
    </a:accent1>
    <a:accent2>
      <a:srgbClr val="D07E48"/>
    </a:accent2>
    <a:accent3>
      <a:srgbClr val="F4F0DE"/>
    </a:accent3>
    <a:accent4>
      <a:srgbClr val="A39A9C"/>
    </a:accent4>
    <a:accent5>
      <a:srgbClr val="7F7F7F"/>
    </a:accent5>
    <a:accent6>
      <a:srgbClr val="595959"/>
    </a:accent6>
    <a:hlink>
      <a:srgbClr val="4472C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8E4A3A"/>
    </a:accent1>
    <a:accent2>
      <a:srgbClr val="D07E48"/>
    </a:accent2>
    <a:accent3>
      <a:srgbClr val="F4F0DE"/>
    </a:accent3>
    <a:accent4>
      <a:srgbClr val="A39A9C"/>
    </a:accent4>
    <a:accent5>
      <a:srgbClr val="7F7F7F"/>
    </a:accent5>
    <a:accent6>
      <a:srgbClr val="595959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18</TotalTime>
  <Words>2719</Words>
  <Application>Microsoft Office PowerPoint</Application>
  <PresentationFormat>宽屏</PresentationFormat>
  <Paragraphs>476</Paragraphs>
  <Slides>33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1" baseType="lpstr">
      <vt:lpstr>FandolFang R</vt:lpstr>
      <vt:lpstr>宋体</vt:lpstr>
      <vt:lpstr>微软雅黑</vt:lpstr>
      <vt:lpstr>Arial</vt:lpstr>
      <vt:lpstr>Calibri</vt:lpstr>
      <vt:lpstr>Impact</vt:lpstr>
      <vt:lpstr>主题5</vt:lpstr>
      <vt:lpstr>think-cell Slide</vt:lpstr>
      <vt:lpstr>20XX年度 公司汇报 PPT主题模板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MClick to edit Master title styleaster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Thanks And Your Slogan Here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iSlide</cp:lastModifiedBy>
  <cp:revision>3</cp:revision>
  <cp:lastPrinted>2018-12-02T16:00:00Z</cp:lastPrinted>
  <dcterms:created xsi:type="dcterms:W3CDTF">2018-12-02T16:00:00Z</dcterms:created>
  <dcterms:modified xsi:type="dcterms:W3CDTF">2019-06-19T07:38:45Z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