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Default Extension="wdp" ContentType="image/vnd.ms-photo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23.9-->
<p:presentation xmlns:r="http://schemas.openxmlformats.org/officeDocument/2006/relationships" xmlns:a="http://schemas.openxmlformats.org/drawingml/2006/main" xmlns:p="http://schemas.openxmlformats.org/presentationml/2006/main" showSpecialPlsOnTitleSld="0">
  <p:sldMasterIdLst>
    <p:sldMasterId id="2147483648" r:id="rId1"/>
    <p:sldMasterId id="2147483655" r:id="rId2"/>
  </p:sldMasterIdLst>
  <p:notesMasterIdLst>
    <p:notesMasterId r:id="rId3"/>
  </p:notesMasterIdLst>
  <p:sldIdLst>
    <p:sldId id="256" r:id="rId4"/>
    <p:sldId id="1720" r:id="rId5"/>
    <p:sldId id="258" r:id="rId6"/>
    <p:sldId id="1697" r:id="rId7"/>
    <p:sldId id="1701" r:id="rId8"/>
    <p:sldId id="1702" r:id="rId9"/>
    <p:sldId id="1695" r:id="rId10"/>
    <p:sldId id="1690" r:id="rId11"/>
    <p:sldId id="1696" r:id="rId12"/>
    <p:sldId id="1700" r:id="rId13"/>
    <p:sldId id="1698" r:id="rId14"/>
    <p:sldId id="1703" r:id="rId15"/>
    <p:sldId id="1704" r:id="rId16"/>
    <p:sldId id="1691" r:id="rId17"/>
    <p:sldId id="1699" r:id="rId18"/>
    <p:sldId id="1705" r:id="rId19"/>
    <p:sldId id="1706" r:id="rId20"/>
    <p:sldId id="1707" r:id="rId21"/>
    <p:sldId id="1709" r:id="rId22"/>
    <p:sldId id="1692" r:id="rId23"/>
    <p:sldId id="1714" r:id="rId24"/>
    <p:sldId id="1717" r:id="rId25"/>
    <p:sldId id="1712" r:id="rId26"/>
    <p:sldId id="1710" r:id="rId27"/>
    <p:sldId id="1713" r:id="rId28"/>
    <p:sldId id="1693" r:id="rId29"/>
    <p:sldId id="1715" r:id="rId30"/>
    <p:sldId id="1719" r:id="rId31"/>
    <p:sldId id="1711" r:id="rId32"/>
    <p:sldId id="1716" r:id="rId33"/>
    <p:sldId id="1718" r:id="rId34"/>
    <p:sldId id="261" r:id="rId35"/>
    <p:sldId id="1722" r:id="rId36"/>
    <p:sldId id="257" r:id="rId37"/>
  </p:sldIdLst>
  <p:sldSz cx="12192000" cy="6858000"/>
  <p:notesSz cx="6858000" cy="9144000"/>
  <p:custDataLst>
    <p:tags r:id="rId3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25" autoAdjust="0"/>
    <p:restoredTop sz="94660"/>
  </p:normalViewPr>
  <p:slideViewPr>
    <p:cSldViewPr snapToGrid="0">
      <p:cViewPr>
        <p:scale>
          <a:sx n="52" d="100"/>
          <a:sy n="52" d="100"/>
        </p:scale>
        <p:origin x="1848" y="101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7.xml" /><Relationship Id="rId11" Type="http://schemas.openxmlformats.org/officeDocument/2006/relationships/slide" Target="slides/slide8.xml" /><Relationship Id="rId12" Type="http://schemas.openxmlformats.org/officeDocument/2006/relationships/slide" Target="slides/slide9.xml" /><Relationship Id="rId13" Type="http://schemas.openxmlformats.org/officeDocument/2006/relationships/slide" Target="slides/slide10.xml" /><Relationship Id="rId14" Type="http://schemas.openxmlformats.org/officeDocument/2006/relationships/slide" Target="slides/slide11.xml" /><Relationship Id="rId15" Type="http://schemas.openxmlformats.org/officeDocument/2006/relationships/slide" Target="slides/slide12.xml" /><Relationship Id="rId16" Type="http://schemas.openxmlformats.org/officeDocument/2006/relationships/slide" Target="slides/slide13.xml" /><Relationship Id="rId17" Type="http://schemas.openxmlformats.org/officeDocument/2006/relationships/slide" Target="slides/slide14.xml" /><Relationship Id="rId18" Type="http://schemas.openxmlformats.org/officeDocument/2006/relationships/slide" Target="slides/slide15.xml" /><Relationship Id="rId19" Type="http://schemas.openxmlformats.org/officeDocument/2006/relationships/slide" Target="slides/slide16.xml" /><Relationship Id="rId2" Type="http://schemas.openxmlformats.org/officeDocument/2006/relationships/slideMaster" Target="slideMasters/slideMaster2.xml" /><Relationship Id="rId20" Type="http://schemas.openxmlformats.org/officeDocument/2006/relationships/slide" Target="slides/slide17.xml" /><Relationship Id="rId21" Type="http://schemas.openxmlformats.org/officeDocument/2006/relationships/slide" Target="slides/slide18.xml" /><Relationship Id="rId22" Type="http://schemas.openxmlformats.org/officeDocument/2006/relationships/slide" Target="slides/slide19.xml" /><Relationship Id="rId23" Type="http://schemas.openxmlformats.org/officeDocument/2006/relationships/slide" Target="slides/slide20.xml" /><Relationship Id="rId24" Type="http://schemas.openxmlformats.org/officeDocument/2006/relationships/slide" Target="slides/slide21.xml" /><Relationship Id="rId25" Type="http://schemas.openxmlformats.org/officeDocument/2006/relationships/slide" Target="slides/slide22.xml" /><Relationship Id="rId26" Type="http://schemas.openxmlformats.org/officeDocument/2006/relationships/slide" Target="slides/slide23.xml" /><Relationship Id="rId27" Type="http://schemas.openxmlformats.org/officeDocument/2006/relationships/slide" Target="slides/slide24.xml" /><Relationship Id="rId28" Type="http://schemas.openxmlformats.org/officeDocument/2006/relationships/slide" Target="slides/slide25.xml" /><Relationship Id="rId29" Type="http://schemas.openxmlformats.org/officeDocument/2006/relationships/slide" Target="slides/slide26.xml" /><Relationship Id="rId3" Type="http://schemas.openxmlformats.org/officeDocument/2006/relationships/notesMaster" Target="notesMasters/notesMaster1.xml" /><Relationship Id="rId30" Type="http://schemas.openxmlformats.org/officeDocument/2006/relationships/slide" Target="slides/slide27.xml" /><Relationship Id="rId31" Type="http://schemas.openxmlformats.org/officeDocument/2006/relationships/slide" Target="slides/slide28.xml" /><Relationship Id="rId32" Type="http://schemas.openxmlformats.org/officeDocument/2006/relationships/slide" Target="slides/slide29.xml" /><Relationship Id="rId33" Type="http://schemas.openxmlformats.org/officeDocument/2006/relationships/slide" Target="slides/slide30.xml" /><Relationship Id="rId34" Type="http://schemas.openxmlformats.org/officeDocument/2006/relationships/slide" Target="slides/slide31.xml" /><Relationship Id="rId35" Type="http://schemas.openxmlformats.org/officeDocument/2006/relationships/slide" Target="slides/slide32.xml" /><Relationship Id="rId36" Type="http://schemas.openxmlformats.org/officeDocument/2006/relationships/slide" Target="slides/slide33.xml" /><Relationship Id="rId37" Type="http://schemas.openxmlformats.org/officeDocument/2006/relationships/slide" Target="slides/slide34.xml" /><Relationship Id="rId38" Type="http://schemas.openxmlformats.org/officeDocument/2006/relationships/tags" Target="tags/tag26.xml" /><Relationship Id="rId39" Type="http://schemas.openxmlformats.org/officeDocument/2006/relationships/presProps" Target="presProps.xml" /><Relationship Id="rId4" Type="http://schemas.openxmlformats.org/officeDocument/2006/relationships/slide" Target="slides/slide1.xml" /><Relationship Id="rId40" Type="http://schemas.openxmlformats.org/officeDocument/2006/relationships/viewProps" Target="viewProps.xml" /><Relationship Id="rId41" Type="http://schemas.openxmlformats.org/officeDocument/2006/relationships/theme" Target="theme/theme1.xml" /><Relationship Id="rId42" Type="http://schemas.openxmlformats.org/officeDocument/2006/relationships/tableStyles" Target="tableStyles.xml" /><Relationship Id="rId5" Type="http://schemas.openxmlformats.org/officeDocument/2006/relationships/slide" Target="slides/slide2.xml" /><Relationship Id="rId6" Type="http://schemas.openxmlformats.org/officeDocument/2006/relationships/slide" Target="slides/slide3.xml" /><Relationship Id="rId7" Type="http://schemas.openxmlformats.org/officeDocument/2006/relationships/slide" Target="slides/slide4.xml" /><Relationship Id="rId8" Type="http://schemas.openxmlformats.org/officeDocument/2006/relationships/slide" Target="slides/slide5.xml" /><Relationship Id="rId9" Type="http://schemas.openxmlformats.org/officeDocument/2006/relationships/slide" Target="slides/slide6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3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7F1DD2-9A69-4A30-A20B-8ED9F9F614F2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E2EF1F-5AB9-4920-AF5B-E1DBE1708744}" type="slidenum">
              <a:rPr lang="zh-CN" altLang="en-US" smtClean="0"/>
              <a:t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image" Target="../media/image2.png" /><Relationship Id="rId3" Type="http://schemas.openxmlformats.org/officeDocument/2006/relationships/image" Target="../media/image3.png" /><Relationship Id="rId4" Type="http://schemas.openxmlformats.org/officeDocument/2006/relationships/image" Target="../media/image4.png" /><Relationship Id="rId5" Type="http://schemas.openxmlformats.org/officeDocument/2006/relationships/hyperlink" Target="http://office.msn.com.cn/" TargetMode="External" /><Relationship Id="rId6" Type="http://schemas.openxmlformats.org/officeDocument/2006/relationships/slideMaster" Target="../slideMasters/slideMaster2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5.png" /><Relationship Id="rId2" Type="http://schemas.openxmlformats.org/officeDocument/2006/relationships/image" Target="../media/image6.png" /><Relationship Id="rId3" Type="http://schemas.openxmlformats.org/officeDocument/2006/relationships/image" Target="../media/image3.png" /><Relationship Id="rId4" Type="http://schemas.openxmlformats.org/officeDocument/2006/relationships/image" Target="../media/image4.png" /><Relationship Id="rId5" Type="http://schemas.openxmlformats.org/officeDocument/2006/relationships/hyperlink" Target="http://office.msn.com.cn/" TargetMode="External" /><Relationship Id="rId6" Type="http://schemas.openxmlformats.org/officeDocument/2006/relationships/slideMaster" Target="../slideMasters/slideMaster2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7.png" /><Relationship Id="rId2" Type="http://schemas.microsoft.com/office/2007/relationships/hdphoto" Target="../media/image8.wdp" /><Relationship Id="rId3" Type="http://schemas.openxmlformats.org/officeDocument/2006/relationships/hyperlink" Target="http://www.officeplus.cn/Template/Home.shtml" TargetMode="External" /><Relationship Id="rId4" Type="http://schemas.openxmlformats.org/officeDocument/2006/relationships/image" Target="../media/image9.jpeg" /><Relationship Id="rId5" Type="http://schemas.openxmlformats.org/officeDocument/2006/relationships/image" Target="../media/image10.jpeg" /><Relationship Id="rId6" Type="http://schemas.openxmlformats.org/officeDocument/2006/relationships/image" Target="../media/image11.jpeg" /><Relationship Id="rId7" Type="http://schemas.openxmlformats.org/officeDocument/2006/relationships/slideMaster" Target="../slideMasters/slideMaster2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preserve="1" userDrawn="1">
  <p:cSld name="标题幻灯片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24" name="组合 123"/>
          <p:cNvGrpSpPr/>
          <p:nvPr userDrawn="1"/>
        </p:nvGrpSpPr>
        <p:grpSpPr>
          <a:xfrm>
            <a:off x="708482" y="2576307"/>
            <a:ext cx="10766691" cy="4273756"/>
            <a:chOff x="644493" y="3655433"/>
            <a:chExt cx="11412041" cy="4529923"/>
          </a:xfrm>
        </p:grpSpPr>
        <p:sp>
          <p:nvSpPr>
            <p:cNvPr id="125" name="Freeform 6"/>
            <p:cNvSpPr/>
            <p:nvPr userDrawn="1"/>
          </p:nvSpPr>
          <p:spPr bwMode="auto">
            <a:xfrm>
              <a:off x="9765915" y="4055675"/>
              <a:ext cx="2066894" cy="1849326"/>
            </a:xfrm>
            <a:custGeom>
              <a:gdLst>
                <a:gd name="T0" fmla="*/ 103 w 1146"/>
                <a:gd name="T1" fmla="*/ 137 h 1026"/>
                <a:gd name="T2" fmla="*/ 364 w 1146"/>
                <a:gd name="T3" fmla="*/ 358 h 1026"/>
                <a:gd name="T4" fmla="*/ 364 w 1146"/>
                <a:gd name="T5" fmla="*/ 465 h 1026"/>
                <a:gd name="T6" fmla="*/ 237 w 1146"/>
                <a:gd name="T7" fmla="*/ 465 h 1026"/>
                <a:gd name="T8" fmla="*/ 162 w 1146"/>
                <a:gd name="T9" fmla="*/ 402 h 1026"/>
                <a:gd name="T10" fmla="*/ 35 w 1146"/>
                <a:gd name="T11" fmla="*/ 402 h 1026"/>
                <a:gd name="T12" fmla="*/ 35 w 1146"/>
                <a:gd name="T13" fmla="*/ 510 h 1026"/>
                <a:gd name="T14" fmla="*/ 611 w 1146"/>
                <a:gd name="T15" fmla="*/ 996 h 1026"/>
                <a:gd name="T16" fmla="*/ 738 w 1146"/>
                <a:gd name="T17" fmla="*/ 996 h 1026"/>
                <a:gd name="T18" fmla="*/ 738 w 1146"/>
                <a:gd name="T19" fmla="*/ 889 h 1026"/>
                <a:gd name="T20" fmla="*/ 630 w 1146"/>
                <a:gd name="T21" fmla="*/ 797 h 1026"/>
                <a:gd name="T22" fmla="*/ 630 w 1146"/>
                <a:gd name="T23" fmla="*/ 690 h 1026"/>
                <a:gd name="T24" fmla="*/ 757 w 1146"/>
                <a:gd name="T25" fmla="*/ 690 h 1026"/>
                <a:gd name="T26" fmla="*/ 983 w 1146"/>
                <a:gd name="T27" fmla="*/ 881 h 1026"/>
                <a:gd name="T28" fmla="*/ 1111 w 1146"/>
                <a:gd name="T29" fmla="*/ 881 h 1026"/>
                <a:gd name="T30" fmla="*/ 1111 w 1146"/>
                <a:gd name="T31" fmla="*/ 773 h 1026"/>
                <a:gd name="T32" fmla="*/ 231 w 1146"/>
                <a:gd name="T33" fmla="*/ 30 h 1026"/>
                <a:gd name="T34" fmla="*/ 103 w 1146"/>
                <a:gd name="T35" fmla="*/ 30 h 1026"/>
                <a:gd name="T36" fmla="*/ 103 w 1146"/>
                <a:gd name="T37" fmla="*/ 137 h 102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46" h="1026">
                  <a:moveTo>
                    <a:pt x="103" y="137"/>
                  </a:moveTo>
                  <a:cubicBezTo>
                    <a:pt x="364" y="358"/>
                    <a:pt x="364" y="358"/>
                    <a:pt x="364" y="358"/>
                  </a:cubicBezTo>
                  <a:cubicBezTo>
                    <a:pt x="399" y="387"/>
                    <a:pt x="399" y="435"/>
                    <a:pt x="364" y="465"/>
                  </a:cubicBezTo>
                  <a:cubicBezTo>
                    <a:pt x="329" y="495"/>
                    <a:pt x="272" y="495"/>
                    <a:pt x="237" y="465"/>
                  </a:cubicBezTo>
                  <a:cubicBezTo>
                    <a:pt x="162" y="402"/>
                    <a:pt x="162" y="402"/>
                    <a:pt x="162" y="402"/>
                  </a:cubicBezTo>
                  <a:cubicBezTo>
                    <a:pt x="127" y="373"/>
                    <a:pt x="70" y="373"/>
                    <a:pt x="35" y="402"/>
                  </a:cubicBezTo>
                  <a:cubicBezTo>
                    <a:pt x="0" y="432"/>
                    <a:pt x="0" y="480"/>
                    <a:pt x="35" y="510"/>
                  </a:cubicBezTo>
                  <a:cubicBezTo>
                    <a:pt x="611" y="996"/>
                    <a:pt x="611" y="996"/>
                    <a:pt x="611" y="996"/>
                  </a:cubicBezTo>
                  <a:cubicBezTo>
                    <a:pt x="646" y="1026"/>
                    <a:pt x="703" y="1026"/>
                    <a:pt x="738" y="996"/>
                  </a:cubicBezTo>
                  <a:cubicBezTo>
                    <a:pt x="773" y="967"/>
                    <a:pt x="773" y="919"/>
                    <a:pt x="738" y="889"/>
                  </a:cubicBezTo>
                  <a:cubicBezTo>
                    <a:pt x="630" y="797"/>
                    <a:pt x="630" y="797"/>
                    <a:pt x="630" y="797"/>
                  </a:cubicBezTo>
                  <a:cubicBezTo>
                    <a:pt x="595" y="768"/>
                    <a:pt x="595" y="720"/>
                    <a:pt x="630" y="690"/>
                  </a:cubicBezTo>
                  <a:cubicBezTo>
                    <a:pt x="665" y="660"/>
                    <a:pt x="722" y="660"/>
                    <a:pt x="757" y="690"/>
                  </a:cubicBezTo>
                  <a:cubicBezTo>
                    <a:pt x="983" y="881"/>
                    <a:pt x="983" y="881"/>
                    <a:pt x="983" y="881"/>
                  </a:cubicBezTo>
                  <a:cubicBezTo>
                    <a:pt x="1018" y="911"/>
                    <a:pt x="1075" y="911"/>
                    <a:pt x="1111" y="881"/>
                  </a:cubicBezTo>
                  <a:cubicBezTo>
                    <a:pt x="1146" y="851"/>
                    <a:pt x="1146" y="803"/>
                    <a:pt x="1111" y="773"/>
                  </a:cubicBezTo>
                  <a:cubicBezTo>
                    <a:pt x="231" y="30"/>
                    <a:pt x="231" y="30"/>
                    <a:pt x="231" y="30"/>
                  </a:cubicBezTo>
                  <a:cubicBezTo>
                    <a:pt x="196" y="0"/>
                    <a:pt x="139" y="0"/>
                    <a:pt x="103" y="30"/>
                  </a:cubicBezTo>
                  <a:cubicBezTo>
                    <a:pt x="68" y="60"/>
                    <a:pt x="68" y="108"/>
                    <a:pt x="103" y="137"/>
                  </a:cubicBezTo>
                  <a:close/>
                </a:path>
              </a:pathLst>
            </a:custGeom>
            <a:solidFill>
              <a:srgbClr val="A4D7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24"/>
            <p:cNvSpPr/>
            <p:nvPr userDrawn="1"/>
          </p:nvSpPr>
          <p:spPr bwMode="auto">
            <a:xfrm>
              <a:off x="1005737" y="3655433"/>
              <a:ext cx="4361617" cy="3497503"/>
            </a:xfrm>
            <a:custGeom>
              <a:gdLst>
                <a:gd name="T0" fmla="*/ 98 w 2418"/>
                <a:gd name="T1" fmla="*/ 262 h 1940"/>
                <a:gd name="T2" fmla="*/ 710 w 2418"/>
                <a:gd name="T3" fmla="*/ 779 h 1940"/>
                <a:gd name="T4" fmla="*/ 710 w 2418"/>
                <a:gd name="T5" fmla="*/ 881 h 1940"/>
                <a:gd name="T6" fmla="*/ 590 w 2418"/>
                <a:gd name="T7" fmla="*/ 881 h 1940"/>
                <a:gd name="T8" fmla="*/ 154 w 2418"/>
                <a:gd name="T9" fmla="*/ 513 h 1940"/>
                <a:gd name="T10" fmla="*/ 33 w 2418"/>
                <a:gd name="T11" fmla="*/ 513 h 1940"/>
                <a:gd name="T12" fmla="*/ 33 w 2418"/>
                <a:gd name="T13" fmla="*/ 614 h 1940"/>
                <a:gd name="T14" fmla="*/ 1424 w 2418"/>
                <a:gd name="T15" fmla="*/ 1789 h 1940"/>
                <a:gd name="T16" fmla="*/ 1544 w 2418"/>
                <a:gd name="T17" fmla="*/ 1789 h 1940"/>
                <a:gd name="T18" fmla="*/ 1544 w 2418"/>
                <a:gd name="T19" fmla="*/ 1687 h 1940"/>
                <a:gd name="T20" fmla="*/ 1542 w 2418"/>
                <a:gd name="T21" fmla="*/ 1686 h 1940"/>
                <a:gd name="T22" fmla="*/ 1542 w 2418"/>
                <a:gd name="T23" fmla="*/ 1584 h 1940"/>
                <a:gd name="T24" fmla="*/ 1663 w 2418"/>
                <a:gd name="T25" fmla="*/ 1584 h 1940"/>
                <a:gd name="T26" fmla="*/ 2044 w 2418"/>
                <a:gd name="T27" fmla="*/ 1912 h 1940"/>
                <a:gd name="T28" fmla="*/ 2165 w 2418"/>
                <a:gd name="T29" fmla="*/ 1912 h 1940"/>
                <a:gd name="T30" fmla="*/ 2165 w 2418"/>
                <a:gd name="T31" fmla="*/ 1810 h 1940"/>
                <a:gd name="T32" fmla="*/ 1712 w 2418"/>
                <a:gd name="T33" fmla="*/ 1422 h 1940"/>
                <a:gd name="T34" fmla="*/ 1712 w 2418"/>
                <a:gd name="T35" fmla="*/ 1320 h 1940"/>
                <a:gd name="T36" fmla="*/ 1832 w 2418"/>
                <a:gd name="T37" fmla="*/ 1320 h 1940"/>
                <a:gd name="T38" fmla="*/ 1832 w 2418"/>
                <a:gd name="T39" fmla="*/ 1320 h 1940"/>
                <a:gd name="T40" fmla="*/ 2265 w 2418"/>
                <a:gd name="T41" fmla="*/ 1669 h 1940"/>
                <a:gd name="T42" fmla="*/ 2385 w 2418"/>
                <a:gd name="T43" fmla="*/ 1669 h 1940"/>
                <a:gd name="T44" fmla="*/ 2385 w 2418"/>
                <a:gd name="T45" fmla="*/ 1567 h 1940"/>
                <a:gd name="T46" fmla="*/ 543 w 2418"/>
                <a:gd name="T47" fmla="*/ 28 h 1940"/>
                <a:gd name="T48" fmla="*/ 423 w 2418"/>
                <a:gd name="T49" fmla="*/ 28 h 1940"/>
                <a:gd name="T50" fmla="*/ 423 w 2418"/>
                <a:gd name="T51" fmla="*/ 130 h 1940"/>
                <a:gd name="T52" fmla="*/ 845 w 2418"/>
                <a:gd name="T53" fmla="*/ 487 h 1940"/>
                <a:gd name="T54" fmla="*/ 845 w 2418"/>
                <a:gd name="T55" fmla="*/ 487 h 1940"/>
                <a:gd name="T56" fmla="*/ 845 w 2418"/>
                <a:gd name="T57" fmla="*/ 588 h 1940"/>
                <a:gd name="T58" fmla="*/ 725 w 2418"/>
                <a:gd name="T59" fmla="*/ 588 h 1940"/>
                <a:gd name="T60" fmla="*/ 218 w 2418"/>
                <a:gd name="T61" fmla="*/ 160 h 1940"/>
                <a:gd name="T62" fmla="*/ 98 w 2418"/>
                <a:gd name="T63" fmla="*/ 160 h 1940"/>
                <a:gd name="T64" fmla="*/ 98 w 2418"/>
                <a:gd name="T65" fmla="*/ 262 h 194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18" h="1940">
                  <a:moveTo>
                    <a:pt x="98" y="262"/>
                  </a:moveTo>
                  <a:cubicBezTo>
                    <a:pt x="710" y="779"/>
                    <a:pt x="710" y="779"/>
                    <a:pt x="710" y="779"/>
                  </a:cubicBezTo>
                  <a:cubicBezTo>
                    <a:pt x="743" y="808"/>
                    <a:pt x="743" y="853"/>
                    <a:pt x="710" y="881"/>
                  </a:cubicBezTo>
                  <a:cubicBezTo>
                    <a:pt x="677" y="909"/>
                    <a:pt x="623" y="909"/>
                    <a:pt x="590" y="881"/>
                  </a:cubicBezTo>
                  <a:cubicBezTo>
                    <a:pt x="154" y="513"/>
                    <a:pt x="154" y="513"/>
                    <a:pt x="154" y="513"/>
                  </a:cubicBezTo>
                  <a:cubicBezTo>
                    <a:pt x="120" y="485"/>
                    <a:pt x="66" y="485"/>
                    <a:pt x="33" y="513"/>
                  </a:cubicBezTo>
                  <a:cubicBezTo>
                    <a:pt x="0" y="541"/>
                    <a:pt x="0" y="586"/>
                    <a:pt x="33" y="614"/>
                  </a:cubicBezTo>
                  <a:cubicBezTo>
                    <a:pt x="1424" y="1789"/>
                    <a:pt x="1424" y="1789"/>
                    <a:pt x="1424" y="1789"/>
                  </a:cubicBezTo>
                  <a:cubicBezTo>
                    <a:pt x="1457" y="1817"/>
                    <a:pt x="1511" y="1817"/>
                    <a:pt x="1544" y="1789"/>
                  </a:cubicBezTo>
                  <a:cubicBezTo>
                    <a:pt x="1577" y="1761"/>
                    <a:pt x="1577" y="1715"/>
                    <a:pt x="1544" y="1687"/>
                  </a:cubicBezTo>
                  <a:cubicBezTo>
                    <a:pt x="1542" y="1686"/>
                    <a:pt x="1542" y="1686"/>
                    <a:pt x="1542" y="1686"/>
                  </a:cubicBezTo>
                  <a:cubicBezTo>
                    <a:pt x="1509" y="1658"/>
                    <a:pt x="1509" y="1612"/>
                    <a:pt x="1542" y="1584"/>
                  </a:cubicBezTo>
                  <a:cubicBezTo>
                    <a:pt x="1575" y="1556"/>
                    <a:pt x="1629" y="1556"/>
                    <a:pt x="1663" y="1584"/>
                  </a:cubicBezTo>
                  <a:cubicBezTo>
                    <a:pt x="2044" y="1912"/>
                    <a:pt x="2044" y="1912"/>
                    <a:pt x="2044" y="1912"/>
                  </a:cubicBezTo>
                  <a:cubicBezTo>
                    <a:pt x="2077" y="1940"/>
                    <a:pt x="2131" y="1940"/>
                    <a:pt x="2165" y="1912"/>
                  </a:cubicBezTo>
                  <a:cubicBezTo>
                    <a:pt x="2198" y="1884"/>
                    <a:pt x="2198" y="1838"/>
                    <a:pt x="2165" y="1810"/>
                  </a:cubicBezTo>
                  <a:cubicBezTo>
                    <a:pt x="1712" y="1422"/>
                    <a:pt x="1712" y="1422"/>
                    <a:pt x="1712" y="1422"/>
                  </a:cubicBezTo>
                  <a:cubicBezTo>
                    <a:pt x="1678" y="1394"/>
                    <a:pt x="1678" y="1348"/>
                    <a:pt x="1712" y="1320"/>
                  </a:cubicBezTo>
                  <a:cubicBezTo>
                    <a:pt x="1745" y="1292"/>
                    <a:pt x="1799" y="1292"/>
                    <a:pt x="1832" y="1320"/>
                  </a:cubicBezTo>
                  <a:cubicBezTo>
                    <a:pt x="1832" y="1320"/>
                    <a:pt x="1832" y="1320"/>
                    <a:pt x="1832" y="1320"/>
                  </a:cubicBezTo>
                  <a:cubicBezTo>
                    <a:pt x="2265" y="1669"/>
                    <a:pt x="2265" y="1669"/>
                    <a:pt x="2265" y="1669"/>
                  </a:cubicBezTo>
                  <a:cubicBezTo>
                    <a:pt x="2298" y="1697"/>
                    <a:pt x="2352" y="1697"/>
                    <a:pt x="2385" y="1669"/>
                  </a:cubicBezTo>
                  <a:cubicBezTo>
                    <a:pt x="2418" y="1641"/>
                    <a:pt x="2418" y="1596"/>
                    <a:pt x="2385" y="1567"/>
                  </a:cubicBezTo>
                  <a:cubicBezTo>
                    <a:pt x="543" y="28"/>
                    <a:pt x="543" y="28"/>
                    <a:pt x="543" y="28"/>
                  </a:cubicBezTo>
                  <a:cubicBezTo>
                    <a:pt x="510" y="0"/>
                    <a:pt x="456" y="0"/>
                    <a:pt x="423" y="28"/>
                  </a:cubicBezTo>
                  <a:cubicBezTo>
                    <a:pt x="390" y="56"/>
                    <a:pt x="390" y="102"/>
                    <a:pt x="423" y="130"/>
                  </a:cubicBezTo>
                  <a:cubicBezTo>
                    <a:pt x="845" y="487"/>
                    <a:pt x="845" y="487"/>
                    <a:pt x="845" y="487"/>
                  </a:cubicBezTo>
                  <a:cubicBezTo>
                    <a:pt x="845" y="487"/>
                    <a:pt x="845" y="487"/>
                    <a:pt x="845" y="487"/>
                  </a:cubicBezTo>
                  <a:cubicBezTo>
                    <a:pt x="878" y="515"/>
                    <a:pt x="878" y="560"/>
                    <a:pt x="845" y="588"/>
                  </a:cubicBezTo>
                  <a:cubicBezTo>
                    <a:pt x="812" y="616"/>
                    <a:pt x="758" y="616"/>
                    <a:pt x="725" y="588"/>
                  </a:cubicBezTo>
                  <a:cubicBezTo>
                    <a:pt x="218" y="160"/>
                    <a:pt x="218" y="160"/>
                    <a:pt x="218" y="160"/>
                  </a:cubicBezTo>
                  <a:cubicBezTo>
                    <a:pt x="185" y="132"/>
                    <a:pt x="131" y="132"/>
                    <a:pt x="98" y="160"/>
                  </a:cubicBezTo>
                  <a:cubicBezTo>
                    <a:pt x="65" y="188"/>
                    <a:pt x="65" y="234"/>
                    <a:pt x="98" y="262"/>
                  </a:cubicBezTo>
                  <a:close/>
                </a:path>
              </a:pathLst>
            </a:custGeom>
            <a:solidFill>
              <a:srgbClr val="E84B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25"/>
            <p:cNvSpPr/>
            <p:nvPr userDrawn="1"/>
          </p:nvSpPr>
          <p:spPr bwMode="auto">
            <a:xfrm>
              <a:off x="1020104" y="4601647"/>
              <a:ext cx="248356" cy="332509"/>
            </a:xfrm>
            <a:custGeom>
              <a:gdLst>
                <a:gd name="T0" fmla="*/ 49 w 137"/>
                <a:gd name="T1" fmla="*/ 109 h 184"/>
                <a:gd name="T2" fmla="*/ 0 w 137"/>
                <a:gd name="T3" fmla="*/ 37 h 184"/>
                <a:gd name="T4" fmla="*/ 14 w 137"/>
                <a:gd name="T5" fmla="*/ 0 h 184"/>
                <a:gd name="T6" fmla="*/ 137 w 137"/>
                <a:gd name="T7" fmla="*/ 184 h 184"/>
                <a:gd name="T8" fmla="*/ 49 w 137"/>
                <a:gd name="T9" fmla="*/ 109 h 18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84">
                  <a:moveTo>
                    <a:pt x="49" y="109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1" y="24"/>
                    <a:pt x="5" y="11"/>
                    <a:pt x="14" y="0"/>
                  </a:cubicBezTo>
                  <a:cubicBezTo>
                    <a:pt x="137" y="184"/>
                    <a:pt x="137" y="184"/>
                    <a:pt x="137" y="184"/>
                  </a:cubicBezTo>
                  <a:lnTo>
                    <a:pt x="49" y="109"/>
                  </a:lnTo>
                  <a:close/>
                </a:path>
              </a:pathLst>
            </a:custGeom>
            <a:solidFill>
              <a:srgbClr val="EC6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26"/>
            <p:cNvSpPr/>
            <p:nvPr userDrawn="1"/>
          </p:nvSpPr>
          <p:spPr bwMode="auto">
            <a:xfrm>
              <a:off x="1159676" y="4540071"/>
              <a:ext cx="621916" cy="829220"/>
            </a:xfrm>
            <a:custGeom>
              <a:gdLst>
                <a:gd name="T0" fmla="*/ 257 w 345"/>
                <a:gd name="T1" fmla="*/ 384 h 459"/>
                <a:gd name="T2" fmla="*/ 0 w 345"/>
                <a:gd name="T3" fmla="*/ 1 h 459"/>
                <a:gd name="T4" fmla="*/ 42 w 345"/>
                <a:gd name="T5" fmla="*/ 6 h 459"/>
                <a:gd name="T6" fmla="*/ 345 w 345"/>
                <a:gd name="T7" fmla="*/ 459 h 459"/>
                <a:gd name="T8" fmla="*/ 257 w 345"/>
                <a:gd name="T9" fmla="*/ 384 h 45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5" h="459">
                  <a:moveTo>
                    <a:pt x="257" y="384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4" y="0"/>
                    <a:pt x="29" y="2"/>
                    <a:pt x="42" y="6"/>
                  </a:cubicBezTo>
                  <a:cubicBezTo>
                    <a:pt x="345" y="459"/>
                    <a:pt x="345" y="459"/>
                    <a:pt x="345" y="459"/>
                  </a:cubicBezTo>
                  <a:lnTo>
                    <a:pt x="257" y="384"/>
                  </a:lnTo>
                  <a:close/>
                </a:path>
              </a:pathLst>
            </a:custGeom>
            <a:solidFill>
              <a:srgbClr val="EC6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27"/>
            <p:cNvSpPr/>
            <p:nvPr userDrawn="1"/>
          </p:nvSpPr>
          <p:spPr bwMode="auto">
            <a:xfrm>
              <a:off x="1570181" y="4821267"/>
              <a:ext cx="726594" cy="981107"/>
            </a:xfrm>
            <a:custGeom>
              <a:gdLst>
                <a:gd name="T0" fmla="*/ 276 w 354"/>
                <a:gd name="T1" fmla="*/ 412 h 478"/>
                <a:gd name="T2" fmla="*/ 0 w 354"/>
                <a:gd name="T3" fmla="*/ 0 h 478"/>
                <a:gd name="T4" fmla="*/ 78 w 354"/>
                <a:gd name="T5" fmla="*/ 65 h 478"/>
                <a:gd name="T6" fmla="*/ 354 w 354"/>
                <a:gd name="T7" fmla="*/ 478 h 478"/>
                <a:gd name="T8" fmla="*/ 276 w 354"/>
                <a:gd name="T9" fmla="*/ 412 h 47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4" h="478">
                  <a:moveTo>
                    <a:pt x="276" y="412"/>
                  </a:moveTo>
                  <a:lnTo>
                    <a:pt x="0" y="0"/>
                  </a:lnTo>
                  <a:lnTo>
                    <a:pt x="78" y="65"/>
                  </a:lnTo>
                  <a:lnTo>
                    <a:pt x="354" y="478"/>
                  </a:lnTo>
                  <a:lnTo>
                    <a:pt x="276" y="412"/>
                  </a:lnTo>
                  <a:close/>
                </a:path>
              </a:pathLst>
            </a:custGeom>
            <a:solidFill>
              <a:srgbClr val="EC6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28"/>
            <p:cNvSpPr/>
            <p:nvPr userDrawn="1"/>
          </p:nvSpPr>
          <p:spPr bwMode="auto">
            <a:xfrm>
              <a:off x="1198675" y="3911998"/>
              <a:ext cx="476186" cy="632178"/>
            </a:xfrm>
            <a:custGeom>
              <a:gdLst>
                <a:gd name="T0" fmla="*/ 177 w 265"/>
                <a:gd name="T1" fmla="*/ 277 h 351"/>
                <a:gd name="T2" fmla="*/ 0 w 265"/>
                <a:gd name="T3" fmla="*/ 12 h 351"/>
                <a:gd name="T4" fmla="*/ 30 w 265"/>
                <a:gd name="T5" fmla="*/ 0 h 351"/>
                <a:gd name="T6" fmla="*/ 265 w 265"/>
                <a:gd name="T7" fmla="*/ 351 h 351"/>
                <a:gd name="T8" fmla="*/ 177 w 265"/>
                <a:gd name="T9" fmla="*/ 277 h 35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351">
                  <a:moveTo>
                    <a:pt x="177" y="277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9" y="6"/>
                    <a:pt x="19" y="2"/>
                    <a:pt x="30" y="0"/>
                  </a:cubicBezTo>
                  <a:cubicBezTo>
                    <a:pt x="265" y="351"/>
                    <a:pt x="265" y="351"/>
                    <a:pt x="265" y="351"/>
                  </a:cubicBezTo>
                  <a:lnTo>
                    <a:pt x="177" y="277"/>
                  </a:lnTo>
                  <a:close/>
                </a:path>
              </a:pathLst>
            </a:custGeom>
            <a:solidFill>
              <a:srgbClr val="EC6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29"/>
            <p:cNvSpPr/>
            <p:nvPr userDrawn="1"/>
          </p:nvSpPr>
          <p:spPr bwMode="auto">
            <a:xfrm>
              <a:off x="2083312" y="5252298"/>
              <a:ext cx="726594" cy="983160"/>
            </a:xfrm>
            <a:custGeom>
              <a:gdLst>
                <a:gd name="T0" fmla="*/ 315 w 403"/>
                <a:gd name="T1" fmla="*/ 471 h 545"/>
                <a:gd name="T2" fmla="*/ 0 w 403"/>
                <a:gd name="T3" fmla="*/ 0 h 545"/>
                <a:gd name="T4" fmla="*/ 48 w 403"/>
                <a:gd name="T5" fmla="*/ 16 h 545"/>
                <a:gd name="T6" fmla="*/ 403 w 403"/>
                <a:gd name="T7" fmla="*/ 545 h 545"/>
                <a:gd name="T8" fmla="*/ 315 w 403"/>
                <a:gd name="T9" fmla="*/ 471 h 54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2" h="545">
                  <a:moveTo>
                    <a:pt x="315" y="47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4" y="10"/>
                    <a:pt x="31" y="15"/>
                    <a:pt x="48" y="16"/>
                  </a:cubicBezTo>
                  <a:cubicBezTo>
                    <a:pt x="403" y="545"/>
                    <a:pt x="403" y="545"/>
                    <a:pt x="403" y="545"/>
                  </a:cubicBezTo>
                  <a:lnTo>
                    <a:pt x="315" y="471"/>
                  </a:lnTo>
                  <a:close/>
                </a:path>
              </a:pathLst>
            </a:custGeom>
            <a:solidFill>
              <a:srgbClr val="EC6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30"/>
            <p:cNvSpPr/>
            <p:nvPr userDrawn="1"/>
          </p:nvSpPr>
          <p:spPr bwMode="auto">
            <a:xfrm>
              <a:off x="2294723" y="5184564"/>
              <a:ext cx="1028316" cy="1486028"/>
            </a:xfrm>
            <a:custGeom>
              <a:gdLst>
                <a:gd name="T0" fmla="*/ 483 w 571"/>
                <a:gd name="T1" fmla="*/ 750 h 824"/>
                <a:gd name="T2" fmla="*/ 0 w 571"/>
                <a:gd name="T3" fmla="*/ 29 h 824"/>
                <a:gd name="T4" fmla="*/ 19 w 571"/>
                <a:gd name="T5" fmla="*/ 0 h 824"/>
                <a:gd name="T6" fmla="*/ 571 w 571"/>
                <a:gd name="T7" fmla="*/ 824 h 824"/>
                <a:gd name="T8" fmla="*/ 483 w 571"/>
                <a:gd name="T9" fmla="*/ 750 h 82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1" h="824">
                  <a:moveTo>
                    <a:pt x="483" y="75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9" y="21"/>
                    <a:pt x="15" y="10"/>
                    <a:pt x="19" y="0"/>
                  </a:cubicBezTo>
                  <a:cubicBezTo>
                    <a:pt x="571" y="824"/>
                    <a:pt x="571" y="824"/>
                    <a:pt x="571" y="824"/>
                  </a:cubicBezTo>
                  <a:lnTo>
                    <a:pt x="483" y="750"/>
                  </a:lnTo>
                  <a:close/>
                </a:path>
              </a:pathLst>
            </a:custGeom>
            <a:solidFill>
              <a:srgbClr val="EC6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31"/>
            <p:cNvSpPr/>
            <p:nvPr userDrawn="1"/>
          </p:nvSpPr>
          <p:spPr bwMode="auto">
            <a:xfrm>
              <a:off x="1465503" y="3998204"/>
              <a:ext cx="724542" cy="981107"/>
            </a:xfrm>
            <a:custGeom>
              <a:gdLst>
                <a:gd name="T0" fmla="*/ 275 w 353"/>
                <a:gd name="T1" fmla="*/ 412 h 478"/>
                <a:gd name="T2" fmla="*/ 0 w 353"/>
                <a:gd name="T3" fmla="*/ 0 h 478"/>
                <a:gd name="T4" fmla="*/ 77 w 353"/>
                <a:gd name="T5" fmla="*/ 66 h 478"/>
                <a:gd name="T6" fmla="*/ 353 w 353"/>
                <a:gd name="T7" fmla="*/ 478 h 478"/>
                <a:gd name="T8" fmla="*/ 275 w 353"/>
                <a:gd name="T9" fmla="*/ 412 h 47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3" h="478">
                  <a:moveTo>
                    <a:pt x="275" y="412"/>
                  </a:moveTo>
                  <a:lnTo>
                    <a:pt x="0" y="0"/>
                  </a:lnTo>
                  <a:lnTo>
                    <a:pt x="77" y="66"/>
                  </a:lnTo>
                  <a:lnTo>
                    <a:pt x="353" y="478"/>
                  </a:lnTo>
                  <a:lnTo>
                    <a:pt x="275" y="412"/>
                  </a:lnTo>
                  <a:close/>
                </a:path>
              </a:pathLst>
            </a:custGeom>
            <a:solidFill>
              <a:srgbClr val="EC6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32"/>
            <p:cNvSpPr/>
            <p:nvPr userDrawn="1"/>
          </p:nvSpPr>
          <p:spPr bwMode="auto">
            <a:xfrm>
              <a:off x="1978634" y="4433339"/>
              <a:ext cx="1732331" cy="2487661"/>
            </a:xfrm>
            <a:custGeom>
              <a:gdLst>
                <a:gd name="T0" fmla="*/ 922 w 961"/>
                <a:gd name="T1" fmla="*/ 1377 h 1380"/>
                <a:gd name="T2" fmla="*/ 0 w 961"/>
                <a:gd name="T3" fmla="*/ 0 h 1380"/>
                <a:gd name="T4" fmla="*/ 88 w 961"/>
                <a:gd name="T5" fmla="*/ 75 h 1380"/>
                <a:gd name="T6" fmla="*/ 961 w 961"/>
                <a:gd name="T7" fmla="*/ 1378 h 1380"/>
                <a:gd name="T8" fmla="*/ 922 w 961"/>
                <a:gd name="T9" fmla="*/ 1377 h 138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1" h="1380">
                  <a:moveTo>
                    <a:pt x="922" y="1377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8" y="75"/>
                    <a:pt x="88" y="75"/>
                    <a:pt x="88" y="75"/>
                  </a:cubicBezTo>
                  <a:cubicBezTo>
                    <a:pt x="961" y="1378"/>
                    <a:pt x="961" y="1378"/>
                    <a:pt x="961" y="1378"/>
                  </a:cubicBezTo>
                  <a:cubicBezTo>
                    <a:pt x="948" y="1380"/>
                    <a:pt x="935" y="1380"/>
                    <a:pt x="922" y="1377"/>
                  </a:cubicBezTo>
                  <a:close/>
                </a:path>
              </a:pathLst>
            </a:custGeom>
            <a:solidFill>
              <a:srgbClr val="EC6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33"/>
            <p:cNvSpPr/>
            <p:nvPr userDrawn="1"/>
          </p:nvSpPr>
          <p:spPr bwMode="auto">
            <a:xfrm>
              <a:off x="2415822" y="4745323"/>
              <a:ext cx="1424453" cy="2101786"/>
            </a:xfrm>
            <a:custGeom>
              <a:gdLst>
                <a:gd name="T0" fmla="*/ 759 w 789"/>
                <a:gd name="T1" fmla="*/ 1080 h 1166"/>
                <a:gd name="T2" fmla="*/ 785 w 789"/>
                <a:gd name="T3" fmla="*/ 1120 h 1166"/>
                <a:gd name="T4" fmla="*/ 778 w 789"/>
                <a:gd name="T5" fmla="*/ 1166 h 1166"/>
                <a:gd name="T6" fmla="*/ 0 w 789"/>
                <a:gd name="T7" fmla="*/ 5 h 1166"/>
                <a:gd name="T8" fmla="*/ 35 w 789"/>
                <a:gd name="T9" fmla="*/ 0 h 1166"/>
                <a:gd name="T10" fmla="*/ 738 w 789"/>
                <a:gd name="T11" fmla="*/ 1050 h 1166"/>
                <a:gd name="T12" fmla="*/ 759 w 789"/>
                <a:gd name="T13" fmla="*/ 1080 h 116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9" h="1166">
                  <a:moveTo>
                    <a:pt x="759" y="1080"/>
                  </a:moveTo>
                  <a:cubicBezTo>
                    <a:pt x="785" y="1120"/>
                    <a:pt x="785" y="1120"/>
                    <a:pt x="785" y="1120"/>
                  </a:cubicBezTo>
                  <a:cubicBezTo>
                    <a:pt x="789" y="1136"/>
                    <a:pt x="786" y="1152"/>
                    <a:pt x="778" y="11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2" y="6"/>
                    <a:pt x="24" y="4"/>
                    <a:pt x="35" y="0"/>
                  </a:cubicBezTo>
                  <a:cubicBezTo>
                    <a:pt x="738" y="1050"/>
                    <a:pt x="738" y="1050"/>
                    <a:pt x="738" y="1050"/>
                  </a:cubicBezTo>
                  <a:cubicBezTo>
                    <a:pt x="742" y="1061"/>
                    <a:pt x="749" y="1071"/>
                    <a:pt x="759" y="1080"/>
                  </a:cubicBezTo>
                  <a:close/>
                </a:path>
              </a:pathLst>
            </a:custGeom>
            <a:solidFill>
              <a:srgbClr val="EC6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34"/>
            <p:cNvSpPr/>
            <p:nvPr userDrawn="1"/>
          </p:nvSpPr>
          <p:spPr bwMode="auto">
            <a:xfrm>
              <a:off x="1738488" y="3698535"/>
              <a:ext cx="346877" cy="455661"/>
            </a:xfrm>
            <a:custGeom>
              <a:gdLst>
                <a:gd name="T0" fmla="*/ 103 w 192"/>
                <a:gd name="T1" fmla="*/ 179 h 253"/>
                <a:gd name="T2" fmla="*/ 0 w 192"/>
                <a:gd name="T3" fmla="*/ 25 h 253"/>
                <a:gd name="T4" fmla="*/ 17 w 192"/>
                <a:gd name="T5" fmla="*/ 4 h 253"/>
                <a:gd name="T6" fmla="*/ 22 w 192"/>
                <a:gd name="T7" fmla="*/ 0 h 253"/>
                <a:gd name="T8" fmla="*/ 192 w 192"/>
                <a:gd name="T9" fmla="*/ 253 h 253"/>
                <a:gd name="T10" fmla="*/ 103 w 192"/>
                <a:gd name="T11" fmla="*/ 179 h 25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2" h="253">
                  <a:moveTo>
                    <a:pt x="103" y="179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4" y="17"/>
                    <a:pt x="10" y="10"/>
                    <a:pt x="17" y="4"/>
                  </a:cubicBezTo>
                  <a:cubicBezTo>
                    <a:pt x="19" y="3"/>
                    <a:pt x="20" y="1"/>
                    <a:pt x="22" y="0"/>
                  </a:cubicBezTo>
                  <a:cubicBezTo>
                    <a:pt x="192" y="253"/>
                    <a:pt x="192" y="253"/>
                    <a:pt x="192" y="253"/>
                  </a:cubicBezTo>
                  <a:lnTo>
                    <a:pt x="103" y="179"/>
                  </a:lnTo>
                  <a:close/>
                </a:path>
              </a:pathLst>
            </a:custGeom>
            <a:solidFill>
              <a:srgbClr val="EC6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35"/>
            <p:cNvSpPr/>
            <p:nvPr userDrawn="1"/>
          </p:nvSpPr>
          <p:spPr bwMode="auto">
            <a:xfrm>
              <a:off x="1912954" y="3671853"/>
              <a:ext cx="1949899" cy="2826328"/>
            </a:xfrm>
            <a:custGeom>
              <a:gdLst>
                <a:gd name="T0" fmla="*/ 1050 w 1081"/>
                <a:gd name="T1" fmla="*/ 1567 h 1567"/>
                <a:gd name="T2" fmla="*/ 365 w 1081"/>
                <a:gd name="T3" fmla="*/ 544 h 1567"/>
                <a:gd name="T4" fmla="*/ 342 w 1081"/>
                <a:gd name="T5" fmla="*/ 478 h 1567"/>
                <a:gd name="T6" fmla="*/ 342 w 1081"/>
                <a:gd name="T7" fmla="*/ 478 h 1567"/>
                <a:gd name="T8" fmla="*/ 291 w 1081"/>
                <a:gd name="T9" fmla="*/ 434 h 1567"/>
                <a:gd name="T10" fmla="*/ 0 w 1081"/>
                <a:gd name="T11" fmla="*/ 0 h 1567"/>
                <a:gd name="T12" fmla="*/ 40 w 1081"/>
                <a:gd name="T13" fmla="*/ 19 h 1567"/>
                <a:gd name="T14" fmla="*/ 65 w 1081"/>
                <a:gd name="T15" fmla="*/ 40 h 1567"/>
                <a:gd name="T16" fmla="*/ 1081 w 1081"/>
                <a:gd name="T17" fmla="*/ 1556 h 1567"/>
                <a:gd name="T18" fmla="*/ 1050 w 1081"/>
                <a:gd name="T19" fmla="*/ 1567 h 156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1" h="1567">
                  <a:moveTo>
                    <a:pt x="1050" y="1567"/>
                  </a:moveTo>
                  <a:cubicBezTo>
                    <a:pt x="365" y="544"/>
                    <a:pt x="365" y="544"/>
                    <a:pt x="365" y="544"/>
                  </a:cubicBezTo>
                  <a:cubicBezTo>
                    <a:pt x="371" y="521"/>
                    <a:pt x="364" y="496"/>
                    <a:pt x="342" y="478"/>
                  </a:cubicBezTo>
                  <a:cubicBezTo>
                    <a:pt x="342" y="478"/>
                    <a:pt x="342" y="478"/>
                    <a:pt x="342" y="478"/>
                  </a:cubicBezTo>
                  <a:cubicBezTo>
                    <a:pt x="291" y="434"/>
                    <a:pt x="291" y="434"/>
                    <a:pt x="291" y="43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" y="3"/>
                    <a:pt x="29" y="9"/>
                    <a:pt x="40" y="19"/>
                  </a:cubicBezTo>
                  <a:cubicBezTo>
                    <a:pt x="65" y="40"/>
                    <a:pt x="65" y="40"/>
                    <a:pt x="65" y="40"/>
                  </a:cubicBezTo>
                  <a:cubicBezTo>
                    <a:pt x="1081" y="1556"/>
                    <a:pt x="1081" y="1556"/>
                    <a:pt x="1081" y="1556"/>
                  </a:cubicBezTo>
                  <a:cubicBezTo>
                    <a:pt x="1070" y="1558"/>
                    <a:pt x="1060" y="1561"/>
                    <a:pt x="1050" y="1567"/>
                  </a:cubicBezTo>
                  <a:close/>
                </a:path>
              </a:pathLst>
            </a:custGeom>
            <a:solidFill>
              <a:srgbClr val="EC6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36"/>
            <p:cNvSpPr/>
            <p:nvPr userDrawn="1"/>
          </p:nvSpPr>
          <p:spPr bwMode="auto">
            <a:xfrm>
              <a:off x="2385034" y="4043360"/>
              <a:ext cx="1853431" cy="2660073"/>
            </a:xfrm>
            <a:custGeom>
              <a:gdLst>
                <a:gd name="T0" fmla="*/ 88 w 1027"/>
                <a:gd name="T1" fmla="*/ 75 h 1475"/>
                <a:gd name="T2" fmla="*/ 1027 w 1027"/>
                <a:gd name="T3" fmla="*/ 1475 h 1475"/>
                <a:gd name="T4" fmla="*/ 1011 w 1027"/>
                <a:gd name="T5" fmla="*/ 1465 h 1475"/>
                <a:gd name="T6" fmla="*/ 943 w 1027"/>
                <a:gd name="T7" fmla="*/ 1408 h 1475"/>
                <a:gd name="T8" fmla="*/ 0 w 1027"/>
                <a:gd name="T9" fmla="*/ 0 h 1475"/>
                <a:gd name="T10" fmla="*/ 88 w 1027"/>
                <a:gd name="T11" fmla="*/ 75 h 147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27" h="1475">
                  <a:moveTo>
                    <a:pt x="88" y="75"/>
                  </a:moveTo>
                  <a:cubicBezTo>
                    <a:pt x="1027" y="1475"/>
                    <a:pt x="1027" y="1475"/>
                    <a:pt x="1027" y="1475"/>
                  </a:cubicBezTo>
                  <a:cubicBezTo>
                    <a:pt x="1021" y="1472"/>
                    <a:pt x="1016" y="1469"/>
                    <a:pt x="1011" y="1465"/>
                  </a:cubicBezTo>
                  <a:cubicBezTo>
                    <a:pt x="943" y="1408"/>
                    <a:pt x="943" y="1408"/>
                    <a:pt x="943" y="140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8" y="75"/>
                  </a:lnTo>
                  <a:close/>
                </a:path>
              </a:pathLst>
            </a:custGeom>
            <a:solidFill>
              <a:srgbClr val="EC6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37"/>
            <p:cNvSpPr/>
            <p:nvPr userDrawn="1"/>
          </p:nvSpPr>
          <p:spPr bwMode="auto">
            <a:xfrm>
              <a:off x="2900219" y="4478495"/>
              <a:ext cx="1787750" cy="2603115"/>
            </a:xfrm>
            <a:custGeom>
              <a:gdLst>
                <a:gd name="T0" fmla="*/ 88 w 1076"/>
                <a:gd name="T1" fmla="*/ 75 h 1567"/>
                <a:gd name="T2" fmla="*/ 639 w 1076"/>
                <a:gd name="T3" fmla="*/ 897 h 1567"/>
                <a:gd name="T4" fmla="*/ 662 w 1076"/>
                <a:gd name="T5" fmla="*/ 966 h 1567"/>
                <a:gd name="T6" fmla="*/ 717 w 1076"/>
                <a:gd name="T7" fmla="*/ 1013 h 1567"/>
                <a:gd name="T8" fmla="*/ 1076 w 1076"/>
                <a:gd name="T9" fmla="*/ 1548 h 1567"/>
                <a:gd name="T10" fmla="*/ 1069 w 1076"/>
                <a:gd name="T11" fmla="*/ 1555 h 1567"/>
                <a:gd name="T12" fmla="*/ 1050 w 1076"/>
                <a:gd name="T13" fmla="*/ 1567 h 1567"/>
                <a:gd name="T14" fmla="*/ 0 w 1076"/>
                <a:gd name="T15" fmla="*/ 0 h 1567"/>
                <a:gd name="T16" fmla="*/ 88 w 1076"/>
                <a:gd name="T17" fmla="*/ 75 h 156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6" h="1567">
                  <a:moveTo>
                    <a:pt x="88" y="75"/>
                  </a:moveTo>
                  <a:cubicBezTo>
                    <a:pt x="639" y="897"/>
                    <a:pt x="639" y="897"/>
                    <a:pt x="639" y="897"/>
                  </a:cubicBezTo>
                  <a:cubicBezTo>
                    <a:pt x="632" y="921"/>
                    <a:pt x="639" y="947"/>
                    <a:pt x="662" y="966"/>
                  </a:cubicBezTo>
                  <a:cubicBezTo>
                    <a:pt x="717" y="1013"/>
                    <a:pt x="717" y="1013"/>
                    <a:pt x="717" y="1013"/>
                  </a:cubicBezTo>
                  <a:cubicBezTo>
                    <a:pt x="1076" y="1548"/>
                    <a:pt x="1076" y="1548"/>
                    <a:pt x="1076" y="1548"/>
                  </a:cubicBezTo>
                  <a:cubicBezTo>
                    <a:pt x="1074" y="1550"/>
                    <a:pt x="1071" y="1553"/>
                    <a:pt x="1069" y="1555"/>
                  </a:cubicBezTo>
                  <a:cubicBezTo>
                    <a:pt x="1063" y="1560"/>
                    <a:pt x="1057" y="1563"/>
                    <a:pt x="1050" y="156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8" y="75"/>
                  </a:lnTo>
                  <a:close/>
                </a:path>
              </a:pathLst>
            </a:custGeom>
            <a:solidFill>
              <a:srgbClr val="EC6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40"/>
            <p:cNvSpPr/>
            <p:nvPr userDrawn="1"/>
          </p:nvSpPr>
          <p:spPr bwMode="auto">
            <a:xfrm>
              <a:off x="3413349" y="4911579"/>
              <a:ext cx="798433" cy="1096049"/>
            </a:xfrm>
            <a:custGeom>
              <a:gdLst>
                <a:gd name="T0" fmla="*/ 88 w 442"/>
                <a:gd name="T1" fmla="*/ 74 h 607"/>
                <a:gd name="T2" fmla="*/ 442 w 442"/>
                <a:gd name="T3" fmla="*/ 602 h 607"/>
                <a:gd name="T4" fmla="*/ 407 w 442"/>
                <a:gd name="T5" fmla="*/ 607 h 607"/>
                <a:gd name="T6" fmla="*/ 0 w 442"/>
                <a:gd name="T7" fmla="*/ 0 h 607"/>
                <a:gd name="T8" fmla="*/ 88 w 442"/>
                <a:gd name="T9" fmla="*/ 74 h 60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2" h="607">
                  <a:moveTo>
                    <a:pt x="88" y="74"/>
                  </a:moveTo>
                  <a:cubicBezTo>
                    <a:pt x="442" y="602"/>
                    <a:pt x="442" y="602"/>
                    <a:pt x="442" y="602"/>
                  </a:cubicBezTo>
                  <a:cubicBezTo>
                    <a:pt x="430" y="602"/>
                    <a:pt x="418" y="603"/>
                    <a:pt x="407" y="60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8" y="74"/>
                  </a:lnTo>
                  <a:close/>
                </a:path>
              </a:pathLst>
            </a:custGeom>
            <a:solidFill>
              <a:srgbClr val="EC6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41"/>
            <p:cNvSpPr/>
            <p:nvPr userDrawn="1"/>
          </p:nvSpPr>
          <p:spPr bwMode="auto">
            <a:xfrm>
              <a:off x="3928534" y="5346714"/>
              <a:ext cx="671176" cy="920418"/>
            </a:xfrm>
            <a:custGeom>
              <a:gdLst>
                <a:gd name="T0" fmla="*/ 88 w 430"/>
                <a:gd name="T1" fmla="*/ 74 h 588"/>
                <a:gd name="T2" fmla="*/ 430 w 430"/>
                <a:gd name="T3" fmla="*/ 584 h 588"/>
                <a:gd name="T4" fmla="*/ 393 w 430"/>
                <a:gd name="T5" fmla="*/ 586 h 588"/>
                <a:gd name="T6" fmla="*/ 0 w 430"/>
                <a:gd name="T7" fmla="*/ 0 h 588"/>
                <a:gd name="T8" fmla="*/ 88 w 430"/>
                <a:gd name="T9" fmla="*/ 74 h 58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0" h="588">
                  <a:moveTo>
                    <a:pt x="88" y="74"/>
                  </a:moveTo>
                  <a:cubicBezTo>
                    <a:pt x="430" y="584"/>
                    <a:pt x="430" y="584"/>
                    <a:pt x="430" y="584"/>
                  </a:cubicBezTo>
                  <a:cubicBezTo>
                    <a:pt x="418" y="587"/>
                    <a:pt x="405" y="588"/>
                    <a:pt x="393" y="58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8" y="74"/>
                  </a:lnTo>
                  <a:close/>
                </a:path>
              </a:pathLst>
            </a:custGeom>
            <a:solidFill>
              <a:srgbClr val="EC6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44"/>
            <p:cNvSpPr/>
            <p:nvPr userDrawn="1"/>
          </p:nvSpPr>
          <p:spPr bwMode="auto">
            <a:xfrm>
              <a:off x="5301672" y="6658277"/>
              <a:ext cx="383823" cy="326352"/>
            </a:xfrm>
            <a:custGeom>
              <a:gdLst>
                <a:gd name="T0" fmla="*/ 34 w 213"/>
                <a:gd name="T1" fmla="*/ 134 h 181"/>
                <a:gd name="T2" fmla="*/ 55 w 213"/>
                <a:gd name="T3" fmla="*/ 152 h 181"/>
                <a:gd name="T4" fmla="*/ 179 w 213"/>
                <a:gd name="T5" fmla="*/ 152 h 181"/>
                <a:gd name="T6" fmla="*/ 179 w 213"/>
                <a:gd name="T7" fmla="*/ 47 h 181"/>
                <a:gd name="T8" fmla="*/ 158 w 213"/>
                <a:gd name="T9" fmla="*/ 29 h 181"/>
                <a:gd name="T10" fmla="*/ 34 w 213"/>
                <a:gd name="T11" fmla="*/ 29 h 181"/>
                <a:gd name="T12" fmla="*/ 34 w 213"/>
                <a:gd name="T13" fmla="*/ 134 h 18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3" h="181">
                  <a:moveTo>
                    <a:pt x="34" y="134"/>
                  </a:moveTo>
                  <a:cubicBezTo>
                    <a:pt x="55" y="152"/>
                    <a:pt x="55" y="152"/>
                    <a:pt x="55" y="152"/>
                  </a:cubicBezTo>
                  <a:cubicBezTo>
                    <a:pt x="89" y="181"/>
                    <a:pt x="145" y="181"/>
                    <a:pt x="179" y="152"/>
                  </a:cubicBezTo>
                  <a:cubicBezTo>
                    <a:pt x="213" y="123"/>
                    <a:pt x="213" y="76"/>
                    <a:pt x="179" y="47"/>
                  </a:cubicBezTo>
                  <a:cubicBezTo>
                    <a:pt x="158" y="29"/>
                    <a:pt x="158" y="29"/>
                    <a:pt x="158" y="29"/>
                  </a:cubicBezTo>
                  <a:cubicBezTo>
                    <a:pt x="124" y="0"/>
                    <a:pt x="68" y="0"/>
                    <a:pt x="34" y="29"/>
                  </a:cubicBezTo>
                  <a:cubicBezTo>
                    <a:pt x="0" y="58"/>
                    <a:pt x="0" y="105"/>
                    <a:pt x="34" y="134"/>
                  </a:cubicBezTo>
                  <a:close/>
                </a:path>
              </a:pathLst>
            </a:custGeom>
            <a:solidFill>
              <a:srgbClr val="E84B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45"/>
            <p:cNvSpPr/>
            <p:nvPr userDrawn="1"/>
          </p:nvSpPr>
          <p:spPr bwMode="auto">
            <a:xfrm>
              <a:off x="644493" y="4236297"/>
              <a:ext cx="375613" cy="318142"/>
            </a:xfrm>
            <a:custGeom>
              <a:gdLst>
                <a:gd name="T0" fmla="*/ 34 w 208"/>
                <a:gd name="T1" fmla="*/ 134 h 176"/>
                <a:gd name="T2" fmla="*/ 50 w 208"/>
                <a:gd name="T3" fmla="*/ 147 h 176"/>
                <a:gd name="T4" fmla="*/ 174 w 208"/>
                <a:gd name="T5" fmla="*/ 147 h 176"/>
                <a:gd name="T6" fmla="*/ 174 w 208"/>
                <a:gd name="T7" fmla="*/ 42 h 176"/>
                <a:gd name="T8" fmla="*/ 159 w 208"/>
                <a:gd name="T9" fmla="*/ 29 h 176"/>
                <a:gd name="T10" fmla="*/ 34 w 208"/>
                <a:gd name="T11" fmla="*/ 29 h 176"/>
                <a:gd name="T12" fmla="*/ 34 w 208"/>
                <a:gd name="T13" fmla="*/ 134 h 17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8" h="176">
                  <a:moveTo>
                    <a:pt x="34" y="134"/>
                  </a:moveTo>
                  <a:cubicBezTo>
                    <a:pt x="50" y="147"/>
                    <a:pt x="50" y="147"/>
                    <a:pt x="50" y="147"/>
                  </a:cubicBezTo>
                  <a:cubicBezTo>
                    <a:pt x="84" y="176"/>
                    <a:pt x="140" y="176"/>
                    <a:pt x="174" y="147"/>
                  </a:cubicBezTo>
                  <a:cubicBezTo>
                    <a:pt x="208" y="118"/>
                    <a:pt x="208" y="71"/>
                    <a:pt x="174" y="42"/>
                  </a:cubicBezTo>
                  <a:cubicBezTo>
                    <a:pt x="159" y="29"/>
                    <a:pt x="159" y="29"/>
                    <a:pt x="159" y="29"/>
                  </a:cubicBezTo>
                  <a:cubicBezTo>
                    <a:pt x="124" y="0"/>
                    <a:pt x="69" y="0"/>
                    <a:pt x="34" y="29"/>
                  </a:cubicBezTo>
                  <a:cubicBezTo>
                    <a:pt x="0" y="58"/>
                    <a:pt x="0" y="105"/>
                    <a:pt x="34" y="134"/>
                  </a:cubicBezTo>
                  <a:close/>
                </a:path>
              </a:pathLst>
            </a:custGeom>
            <a:solidFill>
              <a:srgbClr val="E84B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46"/>
            <p:cNvSpPr/>
            <p:nvPr userDrawn="1"/>
          </p:nvSpPr>
          <p:spPr bwMode="auto">
            <a:xfrm>
              <a:off x="788170" y="4936209"/>
              <a:ext cx="2803749" cy="2510239"/>
            </a:xfrm>
            <a:custGeom>
              <a:gdLst>
                <a:gd name="T0" fmla="*/ 140 w 1555"/>
                <a:gd name="T1" fmla="*/ 186 h 1392"/>
                <a:gd name="T2" fmla="*/ 494 w 1555"/>
                <a:gd name="T3" fmla="*/ 485 h 1392"/>
                <a:gd name="T4" fmla="*/ 494 w 1555"/>
                <a:gd name="T5" fmla="*/ 631 h 1392"/>
                <a:gd name="T6" fmla="*/ 321 w 1555"/>
                <a:gd name="T7" fmla="*/ 631 h 1392"/>
                <a:gd name="T8" fmla="*/ 220 w 1555"/>
                <a:gd name="T9" fmla="*/ 546 h 1392"/>
                <a:gd name="T10" fmla="*/ 48 w 1555"/>
                <a:gd name="T11" fmla="*/ 546 h 1392"/>
                <a:gd name="T12" fmla="*/ 48 w 1555"/>
                <a:gd name="T13" fmla="*/ 692 h 1392"/>
                <a:gd name="T14" fmla="*/ 829 w 1555"/>
                <a:gd name="T15" fmla="*/ 1352 h 1392"/>
                <a:gd name="T16" fmla="*/ 1001 w 1555"/>
                <a:gd name="T17" fmla="*/ 1352 h 1392"/>
                <a:gd name="T18" fmla="*/ 1001 w 1555"/>
                <a:gd name="T19" fmla="*/ 1206 h 1392"/>
                <a:gd name="T20" fmla="*/ 855 w 1555"/>
                <a:gd name="T21" fmla="*/ 1082 h 1392"/>
                <a:gd name="T22" fmla="*/ 855 w 1555"/>
                <a:gd name="T23" fmla="*/ 936 h 1392"/>
                <a:gd name="T24" fmla="*/ 1027 w 1555"/>
                <a:gd name="T25" fmla="*/ 936 h 1392"/>
                <a:gd name="T26" fmla="*/ 1334 w 1555"/>
                <a:gd name="T27" fmla="*/ 1195 h 1392"/>
                <a:gd name="T28" fmla="*/ 1507 w 1555"/>
                <a:gd name="T29" fmla="*/ 1195 h 1392"/>
                <a:gd name="T30" fmla="*/ 1507 w 1555"/>
                <a:gd name="T31" fmla="*/ 1049 h 1392"/>
                <a:gd name="T32" fmla="*/ 313 w 1555"/>
                <a:gd name="T33" fmla="*/ 40 h 1392"/>
                <a:gd name="T34" fmla="*/ 140 w 1555"/>
                <a:gd name="T35" fmla="*/ 40 h 1392"/>
                <a:gd name="T36" fmla="*/ 140 w 1555"/>
                <a:gd name="T37" fmla="*/ 186 h 139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55" h="1392">
                  <a:moveTo>
                    <a:pt x="140" y="186"/>
                  </a:moveTo>
                  <a:cubicBezTo>
                    <a:pt x="494" y="485"/>
                    <a:pt x="494" y="485"/>
                    <a:pt x="494" y="485"/>
                  </a:cubicBezTo>
                  <a:cubicBezTo>
                    <a:pt x="542" y="525"/>
                    <a:pt x="542" y="591"/>
                    <a:pt x="494" y="631"/>
                  </a:cubicBezTo>
                  <a:cubicBezTo>
                    <a:pt x="446" y="671"/>
                    <a:pt x="369" y="671"/>
                    <a:pt x="321" y="631"/>
                  </a:cubicBezTo>
                  <a:cubicBezTo>
                    <a:pt x="220" y="546"/>
                    <a:pt x="220" y="546"/>
                    <a:pt x="220" y="546"/>
                  </a:cubicBezTo>
                  <a:cubicBezTo>
                    <a:pt x="173" y="506"/>
                    <a:pt x="95" y="506"/>
                    <a:pt x="48" y="546"/>
                  </a:cubicBezTo>
                  <a:cubicBezTo>
                    <a:pt x="0" y="586"/>
                    <a:pt x="0" y="651"/>
                    <a:pt x="48" y="692"/>
                  </a:cubicBezTo>
                  <a:cubicBezTo>
                    <a:pt x="829" y="1352"/>
                    <a:pt x="829" y="1352"/>
                    <a:pt x="829" y="1352"/>
                  </a:cubicBezTo>
                  <a:cubicBezTo>
                    <a:pt x="876" y="1392"/>
                    <a:pt x="954" y="1392"/>
                    <a:pt x="1001" y="1352"/>
                  </a:cubicBezTo>
                  <a:cubicBezTo>
                    <a:pt x="1049" y="1311"/>
                    <a:pt x="1049" y="1246"/>
                    <a:pt x="1001" y="1206"/>
                  </a:cubicBezTo>
                  <a:cubicBezTo>
                    <a:pt x="855" y="1082"/>
                    <a:pt x="855" y="1082"/>
                    <a:pt x="855" y="1082"/>
                  </a:cubicBezTo>
                  <a:cubicBezTo>
                    <a:pt x="807" y="1041"/>
                    <a:pt x="807" y="976"/>
                    <a:pt x="855" y="936"/>
                  </a:cubicBezTo>
                  <a:cubicBezTo>
                    <a:pt x="902" y="895"/>
                    <a:pt x="980" y="895"/>
                    <a:pt x="1027" y="936"/>
                  </a:cubicBezTo>
                  <a:cubicBezTo>
                    <a:pt x="1334" y="1195"/>
                    <a:pt x="1334" y="1195"/>
                    <a:pt x="1334" y="1195"/>
                  </a:cubicBezTo>
                  <a:cubicBezTo>
                    <a:pt x="1382" y="1235"/>
                    <a:pt x="1459" y="1235"/>
                    <a:pt x="1507" y="1195"/>
                  </a:cubicBezTo>
                  <a:cubicBezTo>
                    <a:pt x="1555" y="1154"/>
                    <a:pt x="1555" y="1089"/>
                    <a:pt x="1507" y="1049"/>
                  </a:cubicBezTo>
                  <a:cubicBezTo>
                    <a:pt x="313" y="40"/>
                    <a:pt x="313" y="40"/>
                    <a:pt x="313" y="40"/>
                  </a:cubicBezTo>
                  <a:cubicBezTo>
                    <a:pt x="265" y="0"/>
                    <a:pt x="188" y="0"/>
                    <a:pt x="140" y="40"/>
                  </a:cubicBezTo>
                  <a:cubicBezTo>
                    <a:pt x="93" y="81"/>
                    <a:pt x="93" y="146"/>
                    <a:pt x="140" y="186"/>
                  </a:cubicBezTo>
                  <a:close/>
                </a:path>
              </a:pathLst>
            </a:custGeom>
            <a:solidFill>
              <a:srgbClr val="2C32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47"/>
            <p:cNvSpPr/>
            <p:nvPr userDrawn="1"/>
          </p:nvSpPr>
          <p:spPr bwMode="auto">
            <a:xfrm>
              <a:off x="2329616" y="7403344"/>
              <a:ext cx="84154" cy="22578"/>
            </a:xfrm>
            <a:custGeom>
              <a:gdLst>
                <a:gd name="T0" fmla="*/ 46 w 46"/>
                <a:gd name="T1" fmla="*/ 13 h 13"/>
                <a:gd name="T2" fmla="*/ 0 w 46"/>
                <a:gd name="T3" fmla="*/ 0 h 13"/>
                <a:gd name="T4" fmla="*/ 46 w 46"/>
                <a:gd name="T5" fmla="*/ 13 h 1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13">
                  <a:moveTo>
                    <a:pt x="46" y="1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4" y="7"/>
                    <a:pt x="30" y="12"/>
                    <a:pt x="46" y="13"/>
                  </a:cubicBez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48"/>
            <p:cNvSpPr/>
            <p:nvPr userDrawn="1"/>
          </p:nvSpPr>
          <p:spPr bwMode="auto">
            <a:xfrm>
              <a:off x="2066892" y="7191934"/>
              <a:ext cx="556235" cy="186780"/>
            </a:xfrm>
            <a:custGeom>
              <a:gdLst>
                <a:gd name="T0" fmla="*/ 44 w 308"/>
                <a:gd name="T1" fmla="*/ 37 h 104"/>
                <a:gd name="T2" fmla="*/ 288 w 308"/>
                <a:gd name="T3" fmla="*/ 104 h 104"/>
                <a:gd name="T4" fmla="*/ 292 w 308"/>
                <a:gd name="T5" fmla="*/ 101 h 104"/>
                <a:gd name="T6" fmla="*/ 308 w 308"/>
                <a:gd name="T7" fmla="*/ 85 h 104"/>
                <a:gd name="T8" fmla="*/ 0 w 308"/>
                <a:gd name="T9" fmla="*/ 0 h 104"/>
                <a:gd name="T10" fmla="*/ 44 w 308"/>
                <a:gd name="T11" fmla="*/ 37 h 10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8" h="104">
                  <a:moveTo>
                    <a:pt x="44" y="37"/>
                  </a:moveTo>
                  <a:cubicBezTo>
                    <a:pt x="288" y="104"/>
                    <a:pt x="288" y="104"/>
                    <a:pt x="288" y="104"/>
                  </a:cubicBezTo>
                  <a:cubicBezTo>
                    <a:pt x="289" y="103"/>
                    <a:pt x="291" y="102"/>
                    <a:pt x="292" y="101"/>
                  </a:cubicBezTo>
                  <a:cubicBezTo>
                    <a:pt x="298" y="96"/>
                    <a:pt x="303" y="90"/>
                    <a:pt x="308" y="8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4" y="37"/>
                  </a:ln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49"/>
            <p:cNvSpPr/>
            <p:nvPr userDrawn="1"/>
          </p:nvSpPr>
          <p:spPr bwMode="auto">
            <a:xfrm>
              <a:off x="1820589" y="6982576"/>
              <a:ext cx="839483" cy="277092"/>
            </a:xfrm>
            <a:custGeom>
              <a:gdLst>
                <a:gd name="T0" fmla="*/ 44 w 465"/>
                <a:gd name="T1" fmla="*/ 37 h 154"/>
                <a:gd name="T2" fmla="*/ 464 w 465"/>
                <a:gd name="T3" fmla="*/ 154 h 154"/>
                <a:gd name="T4" fmla="*/ 463 w 465"/>
                <a:gd name="T5" fmla="*/ 129 h 154"/>
                <a:gd name="T6" fmla="*/ 0 w 465"/>
                <a:gd name="T7" fmla="*/ 0 h 154"/>
                <a:gd name="T8" fmla="*/ 44 w 465"/>
                <a:gd name="T9" fmla="*/ 37 h 15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154">
                  <a:moveTo>
                    <a:pt x="44" y="37"/>
                  </a:moveTo>
                  <a:cubicBezTo>
                    <a:pt x="464" y="154"/>
                    <a:pt x="464" y="154"/>
                    <a:pt x="464" y="154"/>
                  </a:cubicBezTo>
                  <a:cubicBezTo>
                    <a:pt x="465" y="145"/>
                    <a:pt x="464" y="137"/>
                    <a:pt x="463" y="12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4" y="37"/>
                  </a:ln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50"/>
            <p:cNvSpPr/>
            <p:nvPr userDrawn="1"/>
          </p:nvSpPr>
          <p:spPr bwMode="auto">
            <a:xfrm>
              <a:off x="1574286" y="6775272"/>
              <a:ext cx="1005737" cy="324299"/>
            </a:xfrm>
            <a:custGeom>
              <a:gdLst>
                <a:gd name="T0" fmla="*/ 39 w 490"/>
                <a:gd name="T1" fmla="*/ 32 h 158"/>
                <a:gd name="T2" fmla="*/ 490 w 490"/>
                <a:gd name="T3" fmla="*/ 158 h 158"/>
                <a:gd name="T4" fmla="*/ 452 w 490"/>
                <a:gd name="T5" fmla="*/ 126 h 158"/>
                <a:gd name="T6" fmla="*/ 0 w 490"/>
                <a:gd name="T7" fmla="*/ 0 h 158"/>
                <a:gd name="T8" fmla="*/ 39 w 490"/>
                <a:gd name="T9" fmla="*/ 32 h 15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0" h="158">
                  <a:moveTo>
                    <a:pt x="39" y="32"/>
                  </a:moveTo>
                  <a:lnTo>
                    <a:pt x="490" y="158"/>
                  </a:lnTo>
                  <a:lnTo>
                    <a:pt x="452" y="126"/>
                  </a:lnTo>
                  <a:lnTo>
                    <a:pt x="0" y="0"/>
                  </a:lnTo>
                  <a:lnTo>
                    <a:pt x="39" y="32"/>
                  </a:ln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51"/>
            <p:cNvSpPr/>
            <p:nvPr userDrawn="1"/>
          </p:nvSpPr>
          <p:spPr bwMode="auto">
            <a:xfrm>
              <a:off x="1330036" y="6567966"/>
              <a:ext cx="1005737" cy="324299"/>
            </a:xfrm>
            <a:custGeom>
              <a:gdLst>
                <a:gd name="T0" fmla="*/ 44 w 558"/>
                <a:gd name="T1" fmla="*/ 37 h 180"/>
                <a:gd name="T2" fmla="*/ 558 w 558"/>
                <a:gd name="T3" fmla="*/ 180 h 180"/>
                <a:gd name="T4" fmla="*/ 555 w 558"/>
                <a:gd name="T5" fmla="*/ 177 h 180"/>
                <a:gd name="T6" fmla="*/ 530 w 558"/>
                <a:gd name="T7" fmla="*/ 147 h 180"/>
                <a:gd name="T8" fmla="*/ 0 w 558"/>
                <a:gd name="T9" fmla="*/ 0 h 180"/>
                <a:gd name="T10" fmla="*/ 44 w 558"/>
                <a:gd name="T11" fmla="*/ 37 h 18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8" h="180">
                  <a:moveTo>
                    <a:pt x="44" y="37"/>
                  </a:moveTo>
                  <a:cubicBezTo>
                    <a:pt x="558" y="180"/>
                    <a:pt x="558" y="180"/>
                    <a:pt x="558" y="180"/>
                  </a:cubicBezTo>
                  <a:cubicBezTo>
                    <a:pt x="555" y="177"/>
                    <a:pt x="555" y="177"/>
                    <a:pt x="555" y="177"/>
                  </a:cubicBezTo>
                  <a:cubicBezTo>
                    <a:pt x="544" y="168"/>
                    <a:pt x="536" y="158"/>
                    <a:pt x="530" y="14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4" y="37"/>
                  </a:ln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52"/>
            <p:cNvSpPr/>
            <p:nvPr userDrawn="1"/>
          </p:nvSpPr>
          <p:spPr bwMode="auto">
            <a:xfrm>
              <a:off x="3183466" y="7081097"/>
              <a:ext cx="211411" cy="71839"/>
            </a:xfrm>
            <a:custGeom>
              <a:gdLst>
                <a:gd name="T0" fmla="*/ 6 w 118"/>
                <a:gd name="T1" fmla="*/ 5 h 40"/>
                <a:gd name="T2" fmla="*/ 118 w 118"/>
                <a:gd name="T3" fmla="*/ 33 h 40"/>
                <a:gd name="T4" fmla="*/ 0 w 118"/>
                <a:gd name="T5" fmla="*/ 0 h 40"/>
                <a:gd name="T6" fmla="*/ 6 w 118"/>
                <a:gd name="T7" fmla="*/ 5 h 4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8" h="40">
                  <a:moveTo>
                    <a:pt x="6" y="5"/>
                  </a:moveTo>
                  <a:cubicBezTo>
                    <a:pt x="37" y="31"/>
                    <a:pt x="79" y="40"/>
                    <a:pt x="118" y="3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" y="5"/>
                  </a:ln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53"/>
            <p:cNvSpPr/>
            <p:nvPr userDrawn="1"/>
          </p:nvSpPr>
          <p:spPr bwMode="auto">
            <a:xfrm>
              <a:off x="2937163" y="6873793"/>
              <a:ext cx="607547" cy="205253"/>
            </a:xfrm>
            <a:custGeom>
              <a:gdLst>
                <a:gd name="T0" fmla="*/ 44 w 337"/>
                <a:gd name="T1" fmla="*/ 37 h 114"/>
                <a:gd name="T2" fmla="*/ 321 w 337"/>
                <a:gd name="T3" fmla="*/ 114 h 114"/>
                <a:gd name="T4" fmla="*/ 337 w 337"/>
                <a:gd name="T5" fmla="*/ 93 h 114"/>
                <a:gd name="T6" fmla="*/ 0 w 337"/>
                <a:gd name="T7" fmla="*/ 0 h 114"/>
                <a:gd name="T8" fmla="*/ 44 w 337"/>
                <a:gd name="T9" fmla="*/ 37 h 11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7" h="114">
                  <a:moveTo>
                    <a:pt x="44" y="37"/>
                  </a:moveTo>
                  <a:cubicBezTo>
                    <a:pt x="321" y="114"/>
                    <a:pt x="321" y="114"/>
                    <a:pt x="321" y="114"/>
                  </a:cubicBezTo>
                  <a:cubicBezTo>
                    <a:pt x="328" y="107"/>
                    <a:pt x="333" y="100"/>
                    <a:pt x="337" y="9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4" y="37"/>
                  </a:ln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54"/>
            <p:cNvSpPr/>
            <p:nvPr userDrawn="1"/>
          </p:nvSpPr>
          <p:spPr bwMode="auto">
            <a:xfrm>
              <a:off x="1083733" y="6360662"/>
              <a:ext cx="1194570" cy="373560"/>
            </a:xfrm>
            <a:custGeom>
              <a:gdLst>
                <a:gd name="T0" fmla="*/ 44 w 662"/>
                <a:gd name="T1" fmla="*/ 37 h 207"/>
                <a:gd name="T2" fmla="*/ 656 w 662"/>
                <a:gd name="T3" fmla="*/ 207 h 207"/>
                <a:gd name="T4" fmla="*/ 662 w 662"/>
                <a:gd name="T5" fmla="*/ 183 h 207"/>
                <a:gd name="T6" fmla="*/ 0 w 662"/>
                <a:gd name="T7" fmla="*/ 0 h 207"/>
                <a:gd name="T8" fmla="*/ 44 w 662"/>
                <a:gd name="T9" fmla="*/ 37 h 20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2" h="206">
                  <a:moveTo>
                    <a:pt x="44" y="37"/>
                  </a:moveTo>
                  <a:cubicBezTo>
                    <a:pt x="656" y="207"/>
                    <a:pt x="656" y="207"/>
                    <a:pt x="656" y="207"/>
                  </a:cubicBezTo>
                  <a:cubicBezTo>
                    <a:pt x="657" y="199"/>
                    <a:pt x="659" y="191"/>
                    <a:pt x="662" y="18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4" y="37"/>
                  </a:ln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55"/>
            <p:cNvSpPr/>
            <p:nvPr userDrawn="1"/>
          </p:nvSpPr>
          <p:spPr bwMode="auto">
            <a:xfrm>
              <a:off x="2692913" y="6666487"/>
              <a:ext cx="876429" cy="287354"/>
            </a:xfrm>
            <a:custGeom>
              <a:gdLst>
                <a:gd name="T0" fmla="*/ 43 w 486"/>
                <a:gd name="T1" fmla="*/ 37 h 159"/>
                <a:gd name="T2" fmla="*/ 486 w 486"/>
                <a:gd name="T3" fmla="*/ 159 h 159"/>
                <a:gd name="T4" fmla="*/ 482 w 486"/>
                <a:gd name="T5" fmla="*/ 133 h 159"/>
                <a:gd name="T6" fmla="*/ 0 w 486"/>
                <a:gd name="T7" fmla="*/ 0 h 159"/>
                <a:gd name="T8" fmla="*/ 43 w 486"/>
                <a:gd name="T9" fmla="*/ 37 h 15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6" h="159">
                  <a:moveTo>
                    <a:pt x="43" y="37"/>
                  </a:moveTo>
                  <a:cubicBezTo>
                    <a:pt x="486" y="159"/>
                    <a:pt x="486" y="159"/>
                    <a:pt x="486" y="159"/>
                  </a:cubicBezTo>
                  <a:cubicBezTo>
                    <a:pt x="486" y="150"/>
                    <a:pt x="485" y="142"/>
                    <a:pt x="482" y="13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3" y="37"/>
                  </a:ln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56"/>
            <p:cNvSpPr/>
            <p:nvPr userDrawn="1"/>
          </p:nvSpPr>
          <p:spPr bwMode="auto">
            <a:xfrm>
              <a:off x="845640" y="6155409"/>
              <a:ext cx="1551709" cy="459766"/>
            </a:xfrm>
            <a:custGeom>
              <a:gdLst>
                <a:gd name="T0" fmla="*/ 16 w 860"/>
                <a:gd name="T1" fmla="*/ 16 h 255"/>
                <a:gd name="T2" fmla="*/ 39 w 860"/>
                <a:gd name="T3" fmla="*/ 36 h 255"/>
                <a:gd name="T4" fmla="*/ 829 w 860"/>
                <a:gd name="T5" fmla="*/ 255 h 255"/>
                <a:gd name="T6" fmla="*/ 860 w 860"/>
                <a:gd name="T7" fmla="*/ 238 h 255"/>
                <a:gd name="T8" fmla="*/ 0 w 860"/>
                <a:gd name="T9" fmla="*/ 0 h 255"/>
                <a:gd name="T10" fmla="*/ 16 w 860"/>
                <a:gd name="T11" fmla="*/ 16 h 25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0" h="255">
                  <a:moveTo>
                    <a:pt x="16" y="16"/>
                  </a:moveTo>
                  <a:cubicBezTo>
                    <a:pt x="39" y="36"/>
                    <a:pt x="39" y="36"/>
                    <a:pt x="39" y="36"/>
                  </a:cubicBezTo>
                  <a:cubicBezTo>
                    <a:pt x="829" y="255"/>
                    <a:pt x="829" y="255"/>
                    <a:pt x="829" y="255"/>
                  </a:cubicBezTo>
                  <a:cubicBezTo>
                    <a:pt x="839" y="248"/>
                    <a:pt x="849" y="242"/>
                    <a:pt x="860" y="23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6"/>
                    <a:pt x="10" y="11"/>
                    <a:pt x="16" y="16"/>
                  </a:cubicBez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57"/>
            <p:cNvSpPr/>
            <p:nvPr userDrawn="1"/>
          </p:nvSpPr>
          <p:spPr bwMode="auto">
            <a:xfrm>
              <a:off x="810747" y="6007627"/>
              <a:ext cx="2641601" cy="773803"/>
            </a:xfrm>
            <a:custGeom>
              <a:gdLst>
                <a:gd name="T0" fmla="*/ 0 w 1465"/>
                <a:gd name="T1" fmla="*/ 24 h 430"/>
                <a:gd name="T2" fmla="*/ 1465 w 1465"/>
                <a:gd name="T3" fmla="*/ 430 h 430"/>
                <a:gd name="T4" fmla="*/ 1421 w 1465"/>
                <a:gd name="T5" fmla="*/ 393 h 430"/>
                <a:gd name="T6" fmla="*/ 3 w 1465"/>
                <a:gd name="T7" fmla="*/ 0 h 430"/>
                <a:gd name="T8" fmla="*/ 0 w 1465"/>
                <a:gd name="T9" fmla="*/ 24 h 43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5" h="430">
                  <a:moveTo>
                    <a:pt x="0" y="24"/>
                  </a:moveTo>
                  <a:cubicBezTo>
                    <a:pt x="1465" y="430"/>
                    <a:pt x="1465" y="430"/>
                    <a:pt x="1465" y="430"/>
                  </a:cubicBezTo>
                  <a:cubicBezTo>
                    <a:pt x="1421" y="393"/>
                    <a:pt x="1421" y="393"/>
                    <a:pt x="1421" y="39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8"/>
                    <a:pt x="0" y="16"/>
                    <a:pt x="0" y="24"/>
                  </a:cubicBez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58"/>
            <p:cNvSpPr/>
            <p:nvPr userDrawn="1"/>
          </p:nvSpPr>
          <p:spPr bwMode="auto">
            <a:xfrm>
              <a:off x="868218" y="5892686"/>
              <a:ext cx="484396" cy="168307"/>
            </a:xfrm>
            <a:custGeom>
              <a:gdLst>
                <a:gd name="T0" fmla="*/ 225 w 269"/>
                <a:gd name="T1" fmla="*/ 56 h 93"/>
                <a:gd name="T2" fmla="*/ 25 w 269"/>
                <a:gd name="T3" fmla="*/ 0 h 93"/>
                <a:gd name="T4" fmla="*/ 4 w 269"/>
                <a:gd name="T5" fmla="*/ 15 h 93"/>
                <a:gd name="T6" fmla="*/ 0 w 269"/>
                <a:gd name="T7" fmla="*/ 18 h 93"/>
                <a:gd name="T8" fmla="*/ 269 w 269"/>
                <a:gd name="T9" fmla="*/ 93 h 93"/>
                <a:gd name="T10" fmla="*/ 225 w 269"/>
                <a:gd name="T11" fmla="*/ 56 h 9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9" h="93">
                  <a:moveTo>
                    <a:pt x="225" y="56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7" y="4"/>
                    <a:pt x="10" y="9"/>
                    <a:pt x="4" y="15"/>
                  </a:cubicBezTo>
                  <a:cubicBezTo>
                    <a:pt x="2" y="16"/>
                    <a:pt x="1" y="17"/>
                    <a:pt x="0" y="18"/>
                  </a:cubicBezTo>
                  <a:cubicBezTo>
                    <a:pt x="269" y="93"/>
                    <a:pt x="269" y="93"/>
                    <a:pt x="269" y="93"/>
                  </a:cubicBezTo>
                  <a:lnTo>
                    <a:pt x="225" y="56"/>
                  </a:ln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59"/>
            <p:cNvSpPr/>
            <p:nvPr userDrawn="1"/>
          </p:nvSpPr>
          <p:spPr bwMode="auto">
            <a:xfrm>
              <a:off x="1576339" y="6097938"/>
              <a:ext cx="1629705" cy="476186"/>
            </a:xfrm>
            <a:custGeom>
              <a:gdLst>
                <a:gd name="T0" fmla="*/ 0 w 904"/>
                <a:gd name="T1" fmla="*/ 14 h 265"/>
                <a:gd name="T2" fmla="*/ 904 w 904"/>
                <a:gd name="T3" fmla="*/ 265 h 265"/>
                <a:gd name="T4" fmla="*/ 860 w 904"/>
                <a:gd name="T5" fmla="*/ 228 h 265"/>
                <a:gd name="T6" fmla="*/ 38 w 904"/>
                <a:gd name="T7" fmla="*/ 0 h 265"/>
                <a:gd name="T8" fmla="*/ 0 w 904"/>
                <a:gd name="T9" fmla="*/ 14 h 26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4" h="265">
                  <a:moveTo>
                    <a:pt x="0" y="14"/>
                  </a:moveTo>
                  <a:cubicBezTo>
                    <a:pt x="904" y="265"/>
                    <a:pt x="904" y="265"/>
                    <a:pt x="904" y="265"/>
                  </a:cubicBezTo>
                  <a:cubicBezTo>
                    <a:pt x="860" y="228"/>
                    <a:pt x="860" y="228"/>
                    <a:pt x="860" y="228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26" y="7"/>
                    <a:pt x="13" y="11"/>
                    <a:pt x="0" y="14"/>
                  </a:cubicBez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60"/>
            <p:cNvSpPr/>
            <p:nvPr userDrawn="1"/>
          </p:nvSpPr>
          <p:spPr bwMode="auto">
            <a:xfrm>
              <a:off x="1720016" y="5982997"/>
              <a:ext cx="1241778" cy="383823"/>
            </a:xfrm>
            <a:custGeom>
              <a:gdLst>
                <a:gd name="T0" fmla="*/ 0 w 688"/>
                <a:gd name="T1" fmla="*/ 22 h 212"/>
                <a:gd name="T2" fmla="*/ 688 w 688"/>
                <a:gd name="T3" fmla="*/ 212 h 212"/>
                <a:gd name="T4" fmla="*/ 644 w 688"/>
                <a:gd name="T5" fmla="*/ 175 h 212"/>
                <a:gd name="T6" fmla="*/ 10 w 688"/>
                <a:gd name="T7" fmla="*/ 0 h 212"/>
                <a:gd name="T8" fmla="*/ 0 w 688"/>
                <a:gd name="T9" fmla="*/ 22 h 21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8" h="211">
                  <a:moveTo>
                    <a:pt x="0" y="22"/>
                  </a:moveTo>
                  <a:cubicBezTo>
                    <a:pt x="688" y="212"/>
                    <a:pt x="688" y="212"/>
                    <a:pt x="688" y="212"/>
                  </a:cubicBezTo>
                  <a:cubicBezTo>
                    <a:pt x="644" y="175"/>
                    <a:pt x="644" y="175"/>
                    <a:pt x="644" y="175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7"/>
                    <a:pt x="4" y="15"/>
                    <a:pt x="0" y="22"/>
                  </a:cubicBez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61"/>
            <p:cNvSpPr/>
            <p:nvPr userDrawn="1"/>
          </p:nvSpPr>
          <p:spPr bwMode="auto">
            <a:xfrm>
              <a:off x="1703596" y="5833162"/>
              <a:ext cx="1009842" cy="324299"/>
            </a:xfrm>
            <a:custGeom>
              <a:gdLst>
                <a:gd name="T0" fmla="*/ 17 w 561"/>
                <a:gd name="T1" fmla="*/ 30 h 180"/>
                <a:gd name="T2" fmla="*/ 561 w 561"/>
                <a:gd name="T3" fmla="*/ 180 h 180"/>
                <a:gd name="T4" fmla="*/ 517 w 561"/>
                <a:gd name="T5" fmla="*/ 143 h 180"/>
                <a:gd name="T6" fmla="*/ 0 w 561"/>
                <a:gd name="T7" fmla="*/ 0 h 180"/>
                <a:gd name="T8" fmla="*/ 17 w 561"/>
                <a:gd name="T9" fmla="*/ 30 h 18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1" h="180">
                  <a:moveTo>
                    <a:pt x="17" y="30"/>
                  </a:moveTo>
                  <a:cubicBezTo>
                    <a:pt x="561" y="180"/>
                    <a:pt x="561" y="180"/>
                    <a:pt x="561" y="180"/>
                  </a:cubicBezTo>
                  <a:cubicBezTo>
                    <a:pt x="517" y="143"/>
                    <a:pt x="517" y="143"/>
                    <a:pt x="517" y="14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9"/>
                    <a:pt x="13" y="19"/>
                    <a:pt x="17" y="30"/>
                  </a:cubicBez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62"/>
            <p:cNvSpPr/>
            <p:nvPr userDrawn="1"/>
          </p:nvSpPr>
          <p:spPr bwMode="auto">
            <a:xfrm>
              <a:off x="1463450" y="5627909"/>
              <a:ext cx="1005737" cy="322247"/>
            </a:xfrm>
            <a:custGeom>
              <a:gdLst>
                <a:gd name="T0" fmla="*/ 38 w 490"/>
                <a:gd name="T1" fmla="*/ 33 h 157"/>
                <a:gd name="T2" fmla="*/ 490 w 490"/>
                <a:gd name="T3" fmla="*/ 157 h 157"/>
                <a:gd name="T4" fmla="*/ 451 w 490"/>
                <a:gd name="T5" fmla="*/ 125 h 157"/>
                <a:gd name="T6" fmla="*/ 0 w 490"/>
                <a:gd name="T7" fmla="*/ 0 h 157"/>
                <a:gd name="T8" fmla="*/ 38 w 490"/>
                <a:gd name="T9" fmla="*/ 33 h 15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0" h="157">
                  <a:moveTo>
                    <a:pt x="38" y="33"/>
                  </a:moveTo>
                  <a:lnTo>
                    <a:pt x="490" y="157"/>
                  </a:lnTo>
                  <a:lnTo>
                    <a:pt x="451" y="125"/>
                  </a:lnTo>
                  <a:lnTo>
                    <a:pt x="0" y="0"/>
                  </a:lnTo>
                  <a:lnTo>
                    <a:pt x="38" y="33"/>
                  </a:ln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63"/>
            <p:cNvSpPr/>
            <p:nvPr userDrawn="1"/>
          </p:nvSpPr>
          <p:spPr bwMode="auto">
            <a:xfrm>
              <a:off x="1217147" y="5418552"/>
              <a:ext cx="1005737" cy="324299"/>
            </a:xfrm>
            <a:custGeom>
              <a:gdLst>
                <a:gd name="T0" fmla="*/ 38 w 490"/>
                <a:gd name="T1" fmla="*/ 34 h 158"/>
                <a:gd name="T2" fmla="*/ 490 w 490"/>
                <a:gd name="T3" fmla="*/ 158 h 158"/>
                <a:gd name="T4" fmla="*/ 452 w 490"/>
                <a:gd name="T5" fmla="*/ 126 h 158"/>
                <a:gd name="T6" fmla="*/ 0 w 490"/>
                <a:gd name="T7" fmla="*/ 0 h 158"/>
                <a:gd name="T8" fmla="*/ 38 w 490"/>
                <a:gd name="T9" fmla="*/ 34 h 15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0" h="158">
                  <a:moveTo>
                    <a:pt x="38" y="34"/>
                  </a:moveTo>
                  <a:lnTo>
                    <a:pt x="490" y="158"/>
                  </a:lnTo>
                  <a:lnTo>
                    <a:pt x="452" y="126"/>
                  </a:lnTo>
                  <a:lnTo>
                    <a:pt x="0" y="0"/>
                  </a:lnTo>
                  <a:lnTo>
                    <a:pt x="38" y="34"/>
                  </a:ln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64"/>
            <p:cNvSpPr/>
            <p:nvPr userDrawn="1"/>
          </p:nvSpPr>
          <p:spPr bwMode="auto">
            <a:xfrm>
              <a:off x="997527" y="5219457"/>
              <a:ext cx="979055" cy="316089"/>
            </a:xfrm>
            <a:custGeom>
              <a:gdLst>
                <a:gd name="T0" fmla="*/ 24 w 543"/>
                <a:gd name="T1" fmla="*/ 29 h 176"/>
                <a:gd name="T2" fmla="*/ 29 w 543"/>
                <a:gd name="T3" fmla="*/ 33 h 176"/>
                <a:gd name="T4" fmla="*/ 543 w 543"/>
                <a:gd name="T5" fmla="*/ 176 h 176"/>
                <a:gd name="T6" fmla="*/ 499 w 543"/>
                <a:gd name="T7" fmla="*/ 139 h 176"/>
                <a:gd name="T8" fmla="*/ 0 w 543"/>
                <a:gd name="T9" fmla="*/ 0 h 176"/>
                <a:gd name="T10" fmla="*/ 24 w 543"/>
                <a:gd name="T11" fmla="*/ 29 h 17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3" h="176">
                  <a:moveTo>
                    <a:pt x="24" y="29"/>
                  </a:moveTo>
                  <a:cubicBezTo>
                    <a:pt x="29" y="33"/>
                    <a:pt x="29" y="33"/>
                    <a:pt x="29" y="33"/>
                  </a:cubicBezTo>
                  <a:cubicBezTo>
                    <a:pt x="543" y="176"/>
                    <a:pt x="543" y="176"/>
                    <a:pt x="543" y="176"/>
                  </a:cubicBezTo>
                  <a:cubicBezTo>
                    <a:pt x="499" y="139"/>
                    <a:pt x="499" y="139"/>
                    <a:pt x="499" y="1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11"/>
                    <a:pt x="14" y="21"/>
                    <a:pt x="24" y="29"/>
                  </a:cubicBez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65"/>
            <p:cNvSpPr/>
            <p:nvPr userDrawn="1"/>
          </p:nvSpPr>
          <p:spPr bwMode="auto">
            <a:xfrm>
              <a:off x="977002" y="5077832"/>
              <a:ext cx="755329" cy="250408"/>
            </a:xfrm>
            <a:custGeom>
              <a:gdLst>
                <a:gd name="T0" fmla="*/ 0 w 418"/>
                <a:gd name="T1" fmla="*/ 23 h 139"/>
                <a:gd name="T2" fmla="*/ 418 w 418"/>
                <a:gd name="T3" fmla="*/ 139 h 139"/>
                <a:gd name="T4" fmla="*/ 374 w 418"/>
                <a:gd name="T5" fmla="*/ 102 h 139"/>
                <a:gd name="T6" fmla="*/ 7 w 418"/>
                <a:gd name="T7" fmla="*/ 0 h 139"/>
                <a:gd name="T8" fmla="*/ 0 w 418"/>
                <a:gd name="T9" fmla="*/ 23 h 13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8" h="139">
                  <a:moveTo>
                    <a:pt x="0" y="23"/>
                  </a:moveTo>
                  <a:cubicBezTo>
                    <a:pt x="418" y="139"/>
                    <a:pt x="418" y="139"/>
                    <a:pt x="418" y="139"/>
                  </a:cubicBezTo>
                  <a:cubicBezTo>
                    <a:pt x="374" y="102"/>
                    <a:pt x="374" y="102"/>
                    <a:pt x="374" y="102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7"/>
                    <a:pt x="2" y="15"/>
                    <a:pt x="0" y="23"/>
                  </a:cubicBez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66"/>
            <p:cNvSpPr/>
            <p:nvPr userDrawn="1"/>
          </p:nvSpPr>
          <p:spPr bwMode="auto">
            <a:xfrm>
              <a:off x="1050893" y="4969049"/>
              <a:ext cx="435135" cy="149835"/>
            </a:xfrm>
            <a:custGeom>
              <a:gdLst>
                <a:gd name="T0" fmla="*/ 0 w 241"/>
                <a:gd name="T1" fmla="*/ 17 h 83"/>
                <a:gd name="T2" fmla="*/ 241 w 241"/>
                <a:gd name="T3" fmla="*/ 83 h 83"/>
                <a:gd name="T4" fmla="*/ 197 w 241"/>
                <a:gd name="T5" fmla="*/ 46 h 83"/>
                <a:gd name="T6" fmla="*/ 31 w 241"/>
                <a:gd name="T7" fmla="*/ 0 h 83"/>
                <a:gd name="T8" fmla="*/ 0 w 241"/>
                <a:gd name="T9" fmla="*/ 17 h 8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83">
                  <a:moveTo>
                    <a:pt x="0" y="17"/>
                  </a:moveTo>
                  <a:cubicBezTo>
                    <a:pt x="241" y="83"/>
                    <a:pt x="241" y="83"/>
                    <a:pt x="241" y="83"/>
                  </a:cubicBezTo>
                  <a:cubicBezTo>
                    <a:pt x="197" y="46"/>
                    <a:pt x="197" y="46"/>
                    <a:pt x="197" y="46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0" y="4"/>
                    <a:pt x="10" y="10"/>
                    <a:pt x="0" y="17"/>
                  </a:cubicBez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67"/>
            <p:cNvSpPr/>
            <p:nvPr userDrawn="1"/>
          </p:nvSpPr>
          <p:spPr bwMode="auto">
            <a:xfrm>
              <a:off x="6664549" y="5447287"/>
              <a:ext cx="3242990" cy="2738069"/>
            </a:xfrm>
            <a:custGeom>
              <a:gdLst>
                <a:gd name="T0" fmla="*/ 2 w 1798"/>
                <a:gd name="T1" fmla="*/ 62 h 1518"/>
                <a:gd name="T2" fmla="*/ 60 w 1798"/>
                <a:gd name="T3" fmla="*/ 111 h 1518"/>
                <a:gd name="T4" fmla="*/ 350 w 1798"/>
                <a:gd name="T5" fmla="*/ 98 h 1518"/>
                <a:gd name="T6" fmla="*/ 335 w 1798"/>
                <a:gd name="T7" fmla="*/ 343 h 1518"/>
                <a:gd name="T8" fmla="*/ 351 w 1798"/>
                <a:gd name="T9" fmla="*/ 379 h 1518"/>
                <a:gd name="T10" fmla="*/ 351 w 1798"/>
                <a:gd name="T11" fmla="*/ 379 h 1518"/>
                <a:gd name="T12" fmla="*/ 393 w 1798"/>
                <a:gd name="T13" fmla="*/ 392 h 1518"/>
                <a:gd name="T14" fmla="*/ 683 w 1798"/>
                <a:gd name="T15" fmla="*/ 379 h 1518"/>
                <a:gd name="T16" fmla="*/ 668 w 1798"/>
                <a:gd name="T17" fmla="*/ 624 h 1518"/>
                <a:gd name="T18" fmla="*/ 726 w 1798"/>
                <a:gd name="T19" fmla="*/ 674 h 1518"/>
                <a:gd name="T20" fmla="*/ 1016 w 1798"/>
                <a:gd name="T21" fmla="*/ 660 h 1518"/>
                <a:gd name="T22" fmla="*/ 1000 w 1798"/>
                <a:gd name="T23" fmla="*/ 905 h 1518"/>
                <a:gd name="T24" fmla="*/ 1059 w 1798"/>
                <a:gd name="T25" fmla="*/ 955 h 1518"/>
                <a:gd name="T26" fmla="*/ 1349 w 1798"/>
                <a:gd name="T27" fmla="*/ 941 h 1518"/>
                <a:gd name="T28" fmla="*/ 1333 w 1798"/>
                <a:gd name="T29" fmla="*/ 1187 h 1518"/>
                <a:gd name="T30" fmla="*/ 1392 w 1798"/>
                <a:gd name="T31" fmla="*/ 1236 h 1518"/>
                <a:gd name="T32" fmla="*/ 1682 w 1798"/>
                <a:gd name="T33" fmla="*/ 1223 h 1518"/>
                <a:gd name="T34" fmla="*/ 1666 w 1798"/>
                <a:gd name="T35" fmla="*/ 1468 h 1518"/>
                <a:gd name="T36" fmla="*/ 1724 w 1798"/>
                <a:gd name="T37" fmla="*/ 1517 h 1518"/>
                <a:gd name="T38" fmla="*/ 1777 w 1798"/>
                <a:gd name="T39" fmla="*/ 1471 h 1518"/>
                <a:gd name="T40" fmla="*/ 1796 w 1798"/>
                <a:gd name="T41" fmla="*/ 1175 h 1518"/>
                <a:gd name="T42" fmla="*/ 1738 w 1798"/>
                <a:gd name="T43" fmla="*/ 1126 h 1518"/>
                <a:gd name="T44" fmla="*/ 1448 w 1798"/>
                <a:gd name="T45" fmla="*/ 1139 h 1518"/>
                <a:gd name="T46" fmla="*/ 1463 w 1798"/>
                <a:gd name="T47" fmla="*/ 894 h 1518"/>
                <a:gd name="T48" fmla="*/ 1405 w 1798"/>
                <a:gd name="T49" fmla="*/ 845 h 1518"/>
                <a:gd name="T50" fmla="*/ 1115 w 1798"/>
                <a:gd name="T51" fmla="*/ 858 h 1518"/>
                <a:gd name="T52" fmla="*/ 1131 w 1798"/>
                <a:gd name="T53" fmla="*/ 613 h 1518"/>
                <a:gd name="T54" fmla="*/ 1072 w 1798"/>
                <a:gd name="T55" fmla="*/ 564 h 1518"/>
                <a:gd name="T56" fmla="*/ 782 w 1798"/>
                <a:gd name="T57" fmla="*/ 577 h 1518"/>
                <a:gd name="T58" fmla="*/ 798 w 1798"/>
                <a:gd name="T59" fmla="*/ 332 h 1518"/>
                <a:gd name="T60" fmla="*/ 739 w 1798"/>
                <a:gd name="T61" fmla="*/ 283 h 1518"/>
                <a:gd name="T62" fmla="*/ 449 w 1798"/>
                <a:gd name="T63" fmla="*/ 296 h 1518"/>
                <a:gd name="T64" fmla="*/ 465 w 1798"/>
                <a:gd name="T65" fmla="*/ 51 h 1518"/>
                <a:gd name="T66" fmla="*/ 406 w 1798"/>
                <a:gd name="T67" fmla="*/ 1 h 1518"/>
                <a:gd name="T68" fmla="*/ 116 w 1798"/>
                <a:gd name="T69" fmla="*/ 15 h 1518"/>
                <a:gd name="T70" fmla="*/ 72 w 1798"/>
                <a:gd name="T71" fmla="*/ 15 h 1518"/>
                <a:gd name="T72" fmla="*/ 3 w 1798"/>
                <a:gd name="T73" fmla="*/ 56 h 1518"/>
                <a:gd name="T74" fmla="*/ 2 w 1798"/>
                <a:gd name="T75" fmla="*/ 62 h 151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98" h="1518">
                  <a:moveTo>
                    <a:pt x="2" y="62"/>
                  </a:moveTo>
                  <a:cubicBezTo>
                    <a:pt x="0" y="88"/>
                    <a:pt x="29" y="113"/>
                    <a:pt x="60" y="111"/>
                  </a:cubicBezTo>
                  <a:cubicBezTo>
                    <a:pt x="350" y="98"/>
                    <a:pt x="350" y="98"/>
                    <a:pt x="350" y="98"/>
                  </a:cubicBezTo>
                  <a:cubicBezTo>
                    <a:pt x="335" y="343"/>
                    <a:pt x="335" y="343"/>
                    <a:pt x="335" y="343"/>
                  </a:cubicBezTo>
                  <a:cubicBezTo>
                    <a:pt x="334" y="356"/>
                    <a:pt x="340" y="369"/>
                    <a:pt x="351" y="379"/>
                  </a:cubicBezTo>
                  <a:cubicBezTo>
                    <a:pt x="351" y="379"/>
                    <a:pt x="351" y="379"/>
                    <a:pt x="351" y="379"/>
                  </a:cubicBezTo>
                  <a:cubicBezTo>
                    <a:pt x="362" y="388"/>
                    <a:pt x="377" y="393"/>
                    <a:pt x="393" y="392"/>
                  </a:cubicBezTo>
                  <a:cubicBezTo>
                    <a:pt x="683" y="379"/>
                    <a:pt x="683" y="379"/>
                    <a:pt x="683" y="379"/>
                  </a:cubicBezTo>
                  <a:cubicBezTo>
                    <a:pt x="668" y="624"/>
                    <a:pt x="668" y="624"/>
                    <a:pt x="668" y="624"/>
                  </a:cubicBezTo>
                  <a:cubicBezTo>
                    <a:pt x="666" y="651"/>
                    <a:pt x="695" y="675"/>
                    <a:pt x="726" y="674"/>
                  </a:cubicBezTo>
                  <a:cubicBezTo>
                    <a:pt x="1016" y="660"/>
                    <a:pt x="1016" y="660"/>
                    <a:pt x="1016" y="660"/>
                  </a:cubicBezTo>
                  <a:cubicBezTo>
                    <a:pt x="1000" y="905"/>
                    <a:pt x="1000" y="905"/>
                    <a:pt x="1000" y="905"/>
                  </a:cubicBezTo>
                  <a:cubicBezTo>
                    <a:pt x="999" y="932"/>
                    <a:pt x="1027" y="956"/>
                    <a:pt x="1059" y="955"/>
                  </a:cubicBezTo>
                  <a:cubicBezTo>
                    <a:pt x="1349" y="941"/>
                    <a:pt x="1349" y="941"/>
                    <a:pt x="1349" y="941"/>
                  </a:cubicBezTo>
                  <a:cubicBezTo>
                    <a:pt x="1333" y="1187"/>
                    <a:pt x="1333" y="1187"/>
                    <a:pt x="1333" y="1187"/>
                  </a:cubicBezTo>
                  <a:cubicBezTo>
                    <a:pt x="1332" y="1213"/>
                    <a:pt x="1360" y="1237"/>
                    <a:pt x="1392" y="1236"/>
                  </a:cubicBezTo>
                  <a:cubicBezTo>
                    <a:pt x="1682" y="1223"/>
                    <a:pt x="1682" y="1223"/>
                    <a:pt x="1682" y="1223"/>
                  </a:cubicBezTo>
                  <a:cubicBezTo>
                    <a:pt x="1666" y="1468"/>
                    <a:pt x="1666" y="1468"/>
                    <a:pt x="1666" y="1468"/>
                  </a:cubicBezTo>
                  <a:cubicBezTo>
                    <a:pt x="1664" y="1495"/>
                    <a:pt x="1691" y="1518"/>
                    <a:pt x="1724" y="1517"/>
                  </a:cubicBezTo>
                  <a:cubicBezTo>
                    <a:pt x="1753" y="1516"/>
                    <a:pt x="1776" y="1495"/>
                    <a:pt x="1777" y="1471"/>
                  </a:cubicBezTo>
                  <a:cubicBezTo>
                    <a:pt x="1796" y="1175"/>
                    <a:pt x="1796" y="1175"/>
                    <a:pt x="1796" y="1175"/>
                  </a:cubicBezTo>
                  <a:cubicBezTo>
                    <a:pt x="1798" y="1149"/>
                    <a:pt x="1769" y="1125"/>
                    <a:pt x="1738" y="1126"/>
                  </a:cubicBezTo>
                  <a:cubicBezTo>
                    <a:pt x="1448" y="1139"/>
                    <a:pt x="1448" y="1139"/>
                    <a:pt x="1448" y="1139"/>
                  </a:cubicBezTo>
                  <a:cubicBezTo>
                    <a:pt x="1463" y="894"/>
                    <a:pt x="1463" y="894"/>
                    <a:pt x="1463" y="894"/>
                  </a:cubicBezTo>
                  <a:cubicBezTo>
                    <a:pt x="1465" y="866"/>
                    <a:pt x="1438" y="843"/>
                    <a:pt x="1405" y="845"/>
                  </a:cubicBezTo>
                  <a:cubicBezTo>
                    <a:pt x="1115" y="858"/>
                    <a:pt x="1115" y="858"/>
                    <a:pt x="1115" y="858"/>
                  </a:cubicBezTo>
                  <a:cubicBezTo>
                    <a:pt x="1131" y="613"/>
                    <a:pt x="1131" y="613"/>
                    <a:pt x="1131" y="613"/>
                  </a:cubicBezTo>
                  <a:cubicBezTo>
                    <a:pt x="1132" y="587"/>
                    <a:pt x="1104" y="562"/>
                    <a:pt x="1072" y="564"/>
                  </a:cubicBezTo>
                  <a:cubicBezTo>
                    <a:pt x="782" y="577"/>
                    <a:pt x="782" y="577"/>
                    <a:pt x="782" y="577"/>
                  </a:cubicBezTo>
                  <a:cubicBezTo>
                    <a:pt x="798" y="332"/>
                    <a:pt x="798" y="332"/>
                    <a:pt x="798" y="332"/>
                  </a:cubicBezTo>
                  <a:cubicBezTo>
                    <a:pt x="799" y="305"/>
                    <a:pt x="771" y="281"/>
                    <a:pt x="739" y="283"/>
                  </a:cubicBezTo>
                  <a:cubicBezTo>
                    <a:pt x="449" y="296"/>
                    <a:pt x="449" y="296"/>
                    <a:pt x="449" y="296"/>
                  </a:cubicBezTo>
                  <a:cubicBezTo>
                    <a:pt x="465" y="51"/>
                    <a:pt x="465" y="51"/>
                    <a:pt x="465" y="51"/>
                  </a:cubicBezTo>
                  <a:cubicBezTo>
                    <a:pt x="467" y="23"/>
                    <a:pt x="439" y="0"/>
                    <a:pt x="406" y="1"/>
                  </a:cubicBezTo>
                  <a:cubicBezTo>
                    <a:pt x="116" y="15"/>
                    <a:pt x="116" y="15"/>
                    <a:pt x="116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41" y="15"/>
                    <a:pt x="12" y="31"/>
                    <a:pt x="3" y="56"/>
                  </a:cubicBezTo>
                  <a:cubicBezTo>
                    <a:pt x="3" y="58"/>
                    <a:pt x="2" y="60"/>
                    <a:pt x="2" y="62"/>
                  </a:cubicBezTo>
                  <a:close/>
                </a:path>
              </a:pathLst>
            </a:custGeom>
            <a:solidFill>
              <a:srgbClr val="E84B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72"/>
            <p:cNvSpPr/>
            <p:nvPr userDrawn="1"/>
          </p:nvSpPr>
          <p:spPr bwMode="auto">
            <a:xfrm>
              <a:off x="8879224" y="5995312"/>
              <a:ext cx="517236" cy="437189"/>
            </a:xfrm>
            <a:custGeom>
              <a:gdLst>
                <a:gd name="T0" fmla="*/ 0 w 287"/>
                <a:gd name="T1" fmla="*/ 121 h 243"/>
                <a:gd name="T2" fmla="*/ 53 w 287"/>
                <a:gd name="T3" fmla="*/ 97 h 243"/>
                <a:gd name="T4" fmla="*/ 115 w 287"/>
                <a:gd name="T5" fmla="*/ 44 h 243"/>
                <a:gd name="T6" fmla="*/ 144 w 287"/>
                <a:gd name="T7" fmla="*/ 0 h 243"/>
                <a:gd name="T8" fmla="*/ 173 w 287"/>
                <a:gd name="T9" fmla="*/ 44 h 243"/>
                <a:gd name="T10" fmla="*/ 234 w 287"/>
                <a:gd name="T11" fmla="*/ 97 h 243"/>
                <a:gd name="T12" fmla="*/ 287 w 287"/>
                <a:gd name="T13" fmla="*/ 121 h 243"/>
                <a:gd name="T14" fmla="*/ 234 w 287"/>
                <a:gd name="T15" fmla="*/ 146 h 243"/>
                <a:gd name="T16" fmla="*/ 173 w 287"/>
                <a:gd name="T17" fmla="*/ 198 h 243"/>
                <a:gd name="T18" fmla="*/ 144 w 287"/>
                <a:gd name="T19" fmla="*/ 243 h 243"/>
                <a:gd name="T20" fmla="*/ 115 w 287"/>
                <a:gd name="T21" fmla="*/ 198 h 243"/>
                <a:gd name="T22" fmla="*/ 53 w 287"/>
                <a:gd name="T23" fmla="*/ 146 h 243"/>
                <a:gd name="T24" fmla="*/ 0 w 287"/>
                <a:gd name="T25" fmla="*/ 121 h 24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7" h="243">
                  <a:moveTo>
                    <a:pt x="0" y="121"/>
                  </a:moveTo>
                  <a:cubicBezTo>
                    <a:pt x="53" y="97"/>
                    <a:pt x="53" y="97"/>
                    <a:pt x="53" y="97"/>
                  </a:cubicBezTo>
                  <a:cubicBezTo>
                    <a:pt x="79" y="85"/>
                    <a:pt x="100" y="66"/>
                    <a:pt x="115" y="44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73" y="44"/>
                    <a:pt x="173" y="44"/>
                    <a:pt x="173" y="44"/>
                  </a:cubicBezTo>
                  <a:cubicBezTo>
                    <a:pt x="187" y="66"/>
                    <a:pt x="208" y="85"/>
                    <a:pt x="234" y="97"/>
                  </a:cubicBezTo>
                  <a:cubicBezTo>
                    <a:pt x="287" y="121"/>
                    <a:pt x="287" y="121"/>
                    <a:pt x="287" y="121"/>
                  </a:cubicBezTo>
                  <a:cubicBezTo>
                    <a:pt x="234" y="146"/>
                    <a:pt x="234" y="146"/>
                    <a:pt x="234" y="146"/>
                  </a:cubicBezTo>
                  <a:cubicBezTo>
                    <a:pt x="208" y="158"/>
                    <a:pt x="187" y="176"/>
                    <a:pt x="173" y="198"/>
                  </a:cubicBezTo>
                  <a:cubicBezTo>
                    <a:pt x="144" y="243"/>
                    <a:pt x="144" y="243"/>
                    <a:pt x="144" y="243"/>
                  </a:cubicBezTo>
                  <a:cubicBezTo>
                    <a:pt x="115" y="198"/>
                    <a:pt x="115" y="198"/>
                    <a:pt x="115" y="198"/>
                  </a:cubicBezTo>
                  <a:cubicBezTo>
                    <a:pt x="100" y="176"/>
                    <a:pt x="79" y="158"/>
                    <a:pt x="53" y="146"/>
                  </a:cubicBezTo>
                  <a:lnTo>
                    <a:pt x="0" y="121"/>
                  </a:lnTo>
                  <a:close/>
                </a:path>
              </a:pathLst>
            </a:custGeom>
            <a:solidFill>
              <a:srgbClr val="E84B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74"/>
            <p:cNvSpPr/>
            <p:nvPr userDrawn="1"/>
          </p:nvSpPr>
          <p:spPr bwMode="auto">
            <a:xfrm>
              <a:off x="10683393" y="6241615"/>
              <a:ext cx="560340" cy="474134"/>
            </a:xfrm>
            <a:custGeom>
              <a:gdLst>
                <a:gd name="T0" fmla="*/ 0 w 311"/>
                <a:gd name="T1" fmla="*/ 131 h 263"/>
                <a:gd name="T2" fmla="*/ 58 w 311"/>
                <a:gd name="T3" fmla="*/ 105 h 263"/>
                <a:gd name="T4" fmla="*/ 125 w 311"/>
                <a:gd name="T5" fmla="*/ 48 h 263"/>
                <a:gd name="T6" fmla="*/ 156 w 311"/>
                <a:gd name="T7" fmla="*/ 0 h 263"/>
                <a:gd name="T8" fmla="*/ 187 w 311"/>
                <a:gd name="T9" fmla="*/ 48 h 263"/>
                <a:gd name="T10" fmla="*/ 254 w 311"/>
                <a:gd name="T11" fmla="*/ 105 h 263"/>
                <a:gd name="T12" fmla="*/ 311 w 311"/>
                <a:gd name="T13" fmla="*/ 131 h 263"/>
                <a:gd name="T14" fmla="*/ 254 w 311"/>
                <a:gd name="T15" fmla="*/ 158 h 263"/>
                <a:gd name="T16" fmla="*/ 187 w 311"/>
                <a:gd name="T17" fmla="*/ 214 h 263"/>
                <a:gd name="T18" fmla="*/ 156 w 311"/>
                <a:gd name="T19" fmla="*/ 263 h 263"/>
                <a:gd name="T20" fmla="*/ 125 w 311"/>
                <a:gd name="T21" fmla="*/ 214 h 263"/>
                <a:gd name="T22" fmla="*/ 58 w 311"/>
                <a:gd name="T23" fmla="*/ 158 h 263"/>
                <a:gd name="T24" fmla="*/ 0 w 311"/>
                <a:gd name="T25" fmla="*/ 131 h 26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1" h="263">
                  <a:moveTo>
                    <a:pt x="0" y="131"/>
                  </a:moveTo>
                  <a:cubicBezTo>
                    <a:pt x="58" y="105"/>
                    <a:pt x="58" y="105"/>
                    <a:pt x="58" y="105"/>
                  </a:cubicBezTo>
                  <a:cubicBezTo>
                    <a:pt x="86" y="92"/>
                    <a:pt x="109" y="72"/>
                    <a:pt x="125" y="48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87" y="48"/>
                    <a:pt x="187" y="48"/>
                    <a:pt x="187" y="48"/>
                  </a:cubicBezTo>
                  <a:cubicBezTo>
                    <a:pt x="203" y="72"/>
                    <a:pt x="226" y="92"/>
                    <a:pt x="254" y="105"/>
                  </a:cubicBezTo>
                  <a:cubicBezTo>
                    <a:pt x="311" y="131"/>
                    <a:pt x="311" y="131"/>
                    <a:pt x="311" y="131"/>
                  </a:cubicBezTo>
                  <a:cubicBezTo>
                    <a:pt x="254" y="158"/>
                    <a:pt x="254" y="158"/>
                    <a:pt x="254" y="158"/>
                  </a:cubicBezTo>
                  <a:cubicBezTo>
                    <a:pt x="226" y="171"/>
                    <a:pt x="203" y="190"/>
                    <a:pt x="187" y="214"/>
                  </a:cubicBezTo>
                  <a:cubicBezTo>
                    <a:pt x="156" y="263"/>
                    <a:pt x="156" y="263"/>
                    <a:pt x="156" y="263"/>
                  </a:cubicBezTo>
                  <a:cubicBezTo>
                    <a:pt x="125" y="214"/>
                    <a:pt x="125" y="214"/>
                    <a:pt x="125" y="214"/>
                  </a:cubicBezTo>
                  <a:cubicBezTo>
                    <a:pt x="109" y="190"/>
                    <a:pt x="86" y="171"/>
                    <a:pt x="58" y="158"/>
                  </a:cubicBezTo>
                  <a:lnTo>
                    <a:pt x="0" y="131"/>
                  </a:lnTo>
                  <a:close/>
                </a:path>
              </a:pathLst>
            </a:custGeom>
            <a:solidFill>
              <a:srgbClr val="2C32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76"/>
            <p:cNvSpPr/>
            <p:nvPr userDrawn="1"/>
          </p:nvSpPr>
          <p:spPr bwMode="auto">
            <a:xfrm>
              <a:off x="11522877" y="4238350"/>
              <a:ext cx="533657" cy="449504"/>
            </a:xfrm>
            <a:custGeom>
              <a:gdLst>
                <a:gd name="T0" fmla="*/ 0 w 296"/>
                <a:gd name="T1" fmla="*/ 125 h 250"/>
                <a:gd name="T2" fmla="*/ 54 w 296"/>
                <a:gd name="T3" fmla="*/ 100 h 250"/>
                <a:gd name="T4" fmla="*/ 118 w 296"/>
                <a:gd name="T5" fmla="*/ 46 h 250"/>
                <a:gd name="T6" fmla="*/ 148 w 296"/>
                <a:gd name="T7" fmla="*/ 0 h 250"/>
                <a:gd name="T8" fmla="*/ 178 w 296"/>
                <a:gd name="T9" fmla="*/ 46 h 250"/>
                <a:gd name="T10" fmla="*/ 241 w 296"/>
                <a:gd name="T11" fmla="*/ 100 h 250"/>
                <a:gd name="T12" fmla="*/ 296 w 296"/>
                <a:gd name="T13" fmla="*/ 125 h 250"/>
                <a:gd name="T14" fmla="*/ 241 w 296"/>
                <a:gd name="T15" fmla="*/ 150 h 250"/>
                <a:gd name="T16" fmla="*/ 178 w 296"/>
                <a:gd name="T17" fmla="*/ 204 h 250"/>
                <a:gd name="T18" fmla="*/ 148 w 296"/>
                <a:gd name="T19" fmla="*/ 250 h 250"/>
                <a:gd name="T20" fmla="*/ 118 w 296"/>
                <a:gd name="T21" fmla="*/ 204 h 250"/>
                <a:gd name="T22" fmla="*/ 54 w 296"/>
                <a:gd name="T23" fmla="*/ 150 h 250"/>
                <a:gd name="T24" fmla="*/ 0 w 296"/>
                <a:gd name="T25" fmla="*/ 125 h 25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6" h="250">
                  <a:moveTo>
                    <a:pt x="0" y="125"/>
                  </a:moveTo>
                  <a:cubicBezTo>
                    <a:pt x="54" y="100"/>
                    <a:pt x="54" y="100"/>
                    <a:pt x="54" y="100"/>
                  </a:cubicBezTo>
                  <a:cubicBezTo>
                    <a:pt x="81" y="88"/>
                    <a:pt x="103" y="69"/>
                    <a:pt x="118" y="46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78" y="46"/>
                    <a:pt x="178" y="46"/>
                    <a:pt x="178" y="46"/>
                  </a:cubicBezTo>
                  <a:cubicBezTo>
                    <a:pt x="192" y="69"/>
                    <a:pt x="215" y="88"/>
                    <a:pt x="241" y="100"/>
                  </a:cubicBezTo>
                  <a:cubicBezTo>
                    <a:pt x="296" y="125"/>
                    <a:pt x="296" y="125"/>
                    <a:pt x="296" y="125"/>
                  </a:cubicBezTo>
                  <a:cubicBezTo>
                    <a:pt x="241" y="150"/>
                    <a:pt x="241" y="150"/>
                    <a:pt x="241" y="150"/>
                  </a:cubicBezTo>
                  <a:cubicBezTo>
                    <a:pt x="215" y="163"/>
                    <a:pt x="192" y="182"/>
                    <a:pt x="178" y="204"/>
                  </a:cubicBezTo>
                  <a:cubicBezTo>
                    <a:pt x="148" y="250"/>
                    <a:pt x="148" y="250"/>
                    <a:pt x="148" y="250"/>
                  </a:cubicBezTo>
                  <a:cubicBezTo>
                    <a:pt x="118" y="204"/>
                    <a:pt x="118" y="204"/>
                    <a:pt x="118" y="204"/>
                  </a:cubicBezTo>
                  <a:cubicBezTo>
                    <a:pt x="103" y="182"/>
                    <a:pt x="81" y="163"/>
                    <a:pt x="54" y="150"/>
                  </a:cubicBezTo>
                  <a:lnTo>
                    <a:pt x="0" y="125"/>
                  </a:lnTo>
                  <a:close/>
                </a:path>
              </a:pathLst>
            </a:custGeom>
            <a:solidFill>
              <a:srgbClr val="E84B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Oval 79"/>
            <p:cNvSpPr>
              <a:spLocks noChangeArrowheads="1"/>
            </p:cNvSpPr>
            <p:nvPr userDrawn="1"/>
          </p:nvSpPr>
          <p:spPr bwMode="auto">
            <a:xfrm>
              <a:off x="11797915" y="5689485"/>
              <a:ext cx="155992" cy="131362"/>
            </a:xfrm>
            <a:prstGeom prst="ellipse">
              <a:avLst/>
            </a:prstGeom>
            <a:solidFill>
              <a:srgbClr val="A4D7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Oval 80"/>
            <p:cNvSpPr>
              <a:spLocks noChangeArrowheads="1"/>
            </p:cNvSpPr>
            <p:nvPr userDrawn="1"/>
          </p:nvSpPr>
          <p:spPr bwMode="auto">
            <a:xfrm>
              <a:off x="6672759" y="6231352"/>
              <a:ext cx="289407" cy="242198"/>
            </a:xfrm>
            <a:prstGeom prst="ellipse">
              <a:avLst/>
            </a:prstGeom>
            <a:solidFill>
              <a:srgbClr val="2C32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" name="Freeform 7"/>
          <p:cNvSpPr/>
          <p:nvPr userDrawn="1"/>
        </p:nvSpPr>
        <p:spPr bwMode="auto">
          <a:xfrm>
            <a:off x="8312727" y="81986"/>
            <a:ext cx="3879273" cy="3064421"/>
          </a:xfrm>
          <a:custGeom>
            <a:gdLst>
              <a:gd name="T0" fmla="*/ 1841 w 2151"/>
              <a:gd name="T1" fmla="*/ 1617 h 1700"/>
              <a:gd name="T2" fmla="*/ 1228 w 2151"/>
              <a:gd name="T3" fmla="*/ 1100 h 1700"/>
              <a:gd name="T4" fmla="*/ 1108 w 2151"/>
              <a:gd name="T5" fmla="*/ 1100 h 1700"/>
              <a:gd name="T6" fmla="*/ 1108 w 2151"/>
              <a:gd name="T7" fmla="*/ 1201 h 1700"/>
              <a:gd name="T8" fmla="*/ 1544 w 2151"/>
              <a:gd name="T9" fmla="*/ 1570 h 1700"/>
              <a:gd name="T10" fmla="*/ 1544 w 2151"/>
              <a:gd name="T11" fmla="*/ 1672 h 1700"/>
              <a:gd name="T12" fmla="*/ 1424 w 2151"/>
              <a:gd name="T13" fmla="*/ 1672 h 1700"/>
              <a:gd name="T14" fmla="*/ 33 w 2151"/>
              <a:gd name="T15" fmla="*/ 497 h 1700"/>
              <a:gd name="T16" fmla="*/ 33 w 2151"/>
              <a:gd name="T17" fmla="*/ 395 h 1700"/>
              <a:gd name="T18" fmla="*/ 154 w 2151"/>
              <a:gd name="T19" fmla="*/ 395 h 1700"/>
              <a:gd name="T20" fmla="*/ 155 w 2151"/>
              <a:gd name="T21" fmla="*/ 397 h 1700"/>
              <a:gd name="T22" fmla="*/ 276 w 2151"/>
              <a:gd name="T23" fmla="*/ 397 h 1700"/>
              <a:gd name="T24" fmla="*/ 276 w 2151"/>
              <a:gd name="T25" fmla="*/ 295 h 1700"/>
              <a:gd name="T26" fmla="*/ 163 w 2151"/>
              <a:gd name="T27" fmla="*/ 199 h 1700"/>
              <a:gd name="T28" fmla="*/ 163 w 2151"/>
              <a:gd name="T29" fmla="*/ 98 h 1700"/>
              <a:gd name="T30" fmla="*/ 283 w 2151"/>
              <a:gd name="T31" fmla="*/ 98 h 1700"/>
              <a:gd name="T32" fmla="*/ 468 w 2151"/>
              <a:gd name="T33" fmla="*/ 254 h 1700"/>
              <a:gd name="T34" fmla="*/ 588 w 2151"/>
              <a:gd name="T35" fmla="*/ 254 h 1700"/>
              <a:gd name="T36" fmla="*/ 588 w 2151"/>
              <a:gd name="T37" fmla="*/ 152 h 1700"/>
              <a:gd name="T38" fmla="*/ 588 w 2151"/>
              <a:gd name="T39" fmla="*/ 152 h 1700"/>
              <a:gd name="T40" fmla="*/ 562 w 2151"/>
              <a:gd name="T41" fmla="*/ 129 h 1700"/>
              <a:gd name="T42" fmla="*/ 562 w 2151"/>
              <a:gd name="T43" fmla="*/ 28 h 1700"/>
              <a:gd name="T44" fmla="*/ 682 w 2151"/>
              <a:gd name="T45" fmla="*/ 28 h 1700"/>
              <a:gd name="T46" fmla="*/ 2118 w 2151"/>
              <a:gd name="T47" fmla="*/ 1240 h 1700"/>
              <a:gd name="T48" fmla="*/ 2118 w 2151"/>
              <a:gd name="T49" fmla="*/ 1342 h 1700"/>
              <a:gd name="T50" fmla="*/ 1997 w 2151"/>
              <a:gd name="T51" fmla="*/ 1342 h 1700"/>
              <a:gd name="T52" fmla="*/ 1575 w 2151"/>
              <a:gd name="T53" fmla="*/ 985 h 1700"/>
              <a:gd name="T54" fmla="*/ 1575 w 2151"/>
              <a:gd name="T55" fmla="*/ 986 h 1700"/>
              <a:gd name="T56" fmla="*/ 1454 w 2151"/>
              <a:gd name="T57" fmla="*/ 986 h 1700"/>
              <a:gd name="T58" fmla="*/ 1454 w 2151"/>
              <a:gd name="T59" fmla="*/ 1087 h 1700"/>
              <a:gd name="T60" fmla="*/ 1961 w 2151"/>
              <a:gd name="T61" fmla="*/ 1515 h 1700"/>
              <a:gd name="T62" fmla="*/ 1961 w 2151"/>
              <a:gd name="T63" fmla="*/ 1617 h 1700"/>
              <a:gd name="T64" fmla="*/ 1841 w 2151"/>
              <a:gd name="T65" fmla="*/ 1617 h 1700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151" h="1700">
                <a:moveTo>
                  <a:pt x="1841" y="1617"/>
                </a:moveTo>
                <a:cubicBezTo>
                  <a:pt x="1228" y="1100"/>
                  <a:pt x="1228" y="1100"/>
                  <a:pt x="1228" y="1100"/>
                </a:cubicBezTo>
                <a:cubicBezTo>
                  <a:pt x="1195" y="1071"/>
                  <a:pt x="1141" y="1071"/>
                  <a:pt x="1108" y="1100"/>
                </a:cubicBezTo>
                <a:cubicBezTo>
                  <a:pt x="1075" y="1128"/>
                  <a:pt x="1075" y="1173"/>
                  <a:pt x="1108" y="1201"/>
                </a:cubicBezTo>
                <a:cubicBezTo>
                  <a:pt x="1544" y="1570"/>
                  <a:pt x="1544" y="1570"/>
                  <a:pt x="1544" y="1570"/>
                </a:cubicBezTo>
                <a:cubicBezTo>
                  <a:pt x="1577" y="1598"/>
                  <a:pt x="1577" y="1644"/>
                  <a:pt x="1544" y="1672"/>
                </a:cubicBezTo>
                <a:cubicBezTo>
                  <a:pt x="1511" y="1700"/>
                  <a:pt x="1457" y="1700"/>
                  <a:pt x="1424" y="1672"/>
                </a:cubicBezTo>
                <a:cubicBezTo>
                  <a:pt x="33" y="497"/>
                  <a:pt x="33" y="497"/>
                  <a:pt x="33" y="497"/>
                </a:cubicBezTo>
                <a:cubicBezTo>
                  <a:pt x="0" y="469"/>
                  <a:pt x="0" y="423"/>
                  <a:pt x="33" y="395"/>
                </a:cubicBezTo>
                <a:cubicBezTo>
                  <a:pt x="66" y="367"/>
                  <a:pt x="120" y="367"/>
                  <a:pt x="154" y="395"/>
                </a:cubicBezTo>
                <a:cubicBezTo>
                  <a:pt x="155" y="397"/>
                  <a:pt x="155" y="397"/>
                  <a:pt x="155" y="397"/>
                </a:cubicBezTo>
                <a:cubicBezTo>
                  <a:pt x="189" y="425"/>
                  <a:pt x="243" y="425"/>
                  <a:pt x="276" y="397"/>
                </a:cubicBezTo>
                <a:cubicBezTo>
                  <a:pt x="309" y="369"/>
                  <a:pt x="309" y="323"/>
                  <a:pt x="276" y="295"/>
                </a:cubicBezTo>
                <a:cubicBezTo>
                  <a:pt x="163" y="199"/>
                  <a:pt x="163" y="199"/>
                  <a:pt x="163" y="199"/>
                </a:cubicBezTo>
                <a:cubicBezTo>
                  <a:pt x="129" y="171"/>
                  <a:pt x="129" y="126"/>
                  <a:pt x="163" y="98"/>
                </a:cubicBezTo>
                <a:cubicBezTo>
                  <a:pt x="196" y="69"/>
                  <a:pt x="250" y="69"/>
                  <a:pt x="283" y="98"/>
                </a:cubicBezTo>
                <a:cubicBezTo>
                  <a:pt x="468" y="254"/>
                  <a:pt x="468" y="254"/>
                  <a:pt x="468" y="254"/>
                </a:cubicBezTo>
                <a:cubicBezTo>
                  <a:pt x="501" y="282"/>
                  <a:pt x="555" y="282"/>
                  <a:pt x="588" y="254"/>
                </a:cubicBezTo>
                <a:cubicBezTo>
                  <a:pt x="621" y="225"/>
                  <a:pt x="621" y="180"/>
                  <a:pt x="588" y="152"/>
                </a:cubicBezTo>
                <a:cubicBezTo>
                  <a:pt x="588" y="152"/>
                  <a:pt x="588" y="152"/>
                  <a:pt x="588" y="152"/>
                </a:cubicBezTo>
                <a:cubicBezTo>
                  <a:pt x="562" y="129"/>
                  <a:pt x="562" y="129"/>
                  <a:pt x="562" y="129"/>
                </a:cubicBezTo>
                <a:cubicBezTo>
                  <a:pt x="528" y="101"/>
                  <a:pt x="528" y="56"/>
                  <a:pt x="562" y="28"/>
                </a:cubicBezTo>
                <a:cubicBezTo>
                  <a:pt x="595" y="0"/>
                  <a:pt x="649" y="0"/>
                  <a:pt x="682" y="28"/>
                </a:cubicBezTo>
                <a:cubicBezTo>
                  <a:pt x="2118" y="1240"/>
                  <a:pt x="2118" y="1240"/>
                  <a:pt x="2118" y="1240"/>
                </a:cubicBezTo>
                <a:cubicBezTo>
                  <a:pt x="2151" y="1269"/>
                  <a:pt x="2151" y="1314"/>
                  <a:pt x="2118" y="1342"/>
                </a:cubicBezTo>
                <a:cubicBezTo>
                  <a:pt x="2084" y="1370"/>
                  <a:pt x="2030" y="1370"/>
                  <a:pt x="1997" y="1342"/>
                </a:cubicBezTo>
                <a:cubicBezTo>
                  <a:pt x="1575" y="985"/>
                  <a:pt x="1575" y="985"/>
                  <a:pt x="1575" y="985"/>
                </a:cubicBezTo>
                <a:cubicBezTo>
                  <a:pt x="1575" y="986"/>
                  <a:pt x="1575" y="986"/>
                  <a:pt x="1575" y="986"/>
                </a:cubicBezTo>
                <a:cubicBezTo>
                  <a:pt x="1542" y="957"/>
                  <a:pt x="1488" y="957"/>
                  <a:pt x="1454" y="986"/>
                </a:cubicBezTo>
                <a:cubicBezTo>
                  <a:pt x="1421" y="1014"/>
                  <a:pt x="1421" y="1059"/>
                  <a:pt x="1454" y="1087"/>
                </a:cubicBezTo>
                <a:cubicBezTo>
                  <a:pt x="1961" y="1515"/>
                  <a:pt x="1961" y="1515"/>
                  <a:pt x="1961" y="1515"/>
                </a:cubicBezTo>
                <a:cubicBezTo>
                  <a:pt x="1994" y="1543"/>
                  <a:pt x="1994" y="1589"/>
                  <a:pt x="1961" y="1617"/>
                </a:cubicBezTo>
                <a:cubicBezTo>
                  <a:pt x="1928" y="1645"/>
                  <a:pt x="1874" y="1645"/>
                  <a:pt x="1841" y="1617"/>
                </a:cubicBezTo>
                <a:close/>
              </a:path>
            </a:pathLst>
          </a:custGeom>
          <a:solidFill>
            <a:srgbClr val="E84B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8"/>
          <p:cNvSpPr/>
          <p:nvPr userDrawn="1"/>
        </p:nvSpPr>
        <p:spPr bwMode="auto">
          <a:xfrm>
            <a:off x="10679288" y="2924734"/>
            <a:ext cx="392033" cy="209358"/>
          </a:xfrm>
          <a:custGeom>
            <a:gdLst>
              <a:gd name="T0" fmla="*/ 88 w 218"/>
              <a:gd name="T1" fmla="*/ 75 h 116"/>
              <a:gd name="T2" fmla="*/ 174 w 218"/>
              <a:gd name="T3" fmla="*/ 116 h 116"/>
              <a:gd name="T4" fmla="*/ 218 w 218"/>
              <a:gd name="T5" fmla="*/ 104 h 116"/>
              <a:gd name="T6" fmla="*/ 0 w 218"/>
              <a:gd name="T7" fmla="*/ 0 h 116"/>
              <a:gd name="T8" fmla="*/ 88 w 218"/>
              <a:gd name="T9" fmla="*/ 75 h 11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8" h="115">
                <a:moveTo>
                  <a:pt x="88" y="75"/>
                </a:moveTo>
                <a:cubicBezTo>
                  <a:pt x="174" y="116"/>
                  <a:pt x="174" y="116"/>
                  <a:pt x="174" y="116"/>
                </a:cubicBezTo>
                <a:cubicBezTo>
                  <a:pt x="189" y="115"/>
                  <a:pt x="204" y="112"/>
                  <a:pt x="218" y="104"/>
                </a:cubicBezTo>
                <a:cubicBezTo>
                  <a:pt x="0" y="0"/>
                  <a:pt x="0" y="0"/>
                  <a:pt x="0" y="0"/>
                </a:cubicBezTo>
                <a:lnTo>
                  <a:pt x="88" y="75"/>
                </a:lnTo>
                <a:close/>
              </a:path>
            </a:pathLst>
          </a:custGeom>
          <a:solidFill>
            <a:srgbClr val="EC6E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9"/>
          <p:cNvSpPr/>
          <p:nvPr userDrawn="1"/>
        </p:nvSpPr>
        <p:spPr bwMode="auto">
          <a:xfrm>
            <a:off x="10164105" y="2489599"/>
            <a:ext cx="981107" cy="527500"/>
          </a:xfrm>
          <a:custGeom>
            <a:gdLst>
              <a:gd name="T0" fmla="*/ 88 w 543"/>
              <a:gd name="T1" fmla="*/ 75 h 292"/>
              <a:gd name="T2" fmla="*/ 542 w 543"/>
              <a:gd name="T3" fmla="*/ 292 h 292"/>
              <a:gd name="T4" fmla="*/ 535 w 543"/>
              <a:gd name="T5" fmla="*/ 256 h 292"/>
              <a:gd name="T6" fmla="*/ 0 w 543"/>
              <a:gd name="T7" fmla="*/ 0 h 292"/>
              <a:gd name="T8" fmla="*/ 88 w 543"/>
              <a:gd name="T9" fmla="*/ 75 h 292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3" h="292">
                <a:moveTo>
                  <a:pt x="88" y="75"/>
                </a:moveTo>
                <a:cubicBezTo>
                  <a:pt x="542" y="292"/>
                  <a:pt x="542" y="292"/>
                  <a:pt x="542" y="292"/>
                </a:cubicBezTo>
                <a:cubicBezTo>
                  <a:pt x="543" y="280"/>
                  <a:pt x="541" y="268"/>
                  <a:pt x="535" y="256"/>
                </a:cubicBezTo>
                <a:cubicBezTo>
                  <a:pt x="0" y="0"/>
                  <a:pt x="0" y="0"/>
                  <a:pt x="0" y="0"/>
                </a:cubicBezTo>
                <a:lnTo>
                  <a:pt x="88" y="75"/>
                </a:lnTo>
                <a:close/>
              </a:path>
            </a:pathLst>
          </a:custGeom>
          <a:solidFill>
            <a:srgbClr val="EC6E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10"/>
          <p:cNvSpPr/>
          <p:nvPr userDrawn="1"/>
        </p:nvSpPr>
        <p:spPr bwMode="auto">
          <a:xfrm>
            <a:off x="9650974" y="2056515"/>
            <a:ext cx="1159677" cy="613706"/>
          </a:xfrm>
          <a:custGeom>
            <a:gdLst>
              <a:gd name="T0" fmla="*/ 77 w 565"/>
              <a:gd name="T1" fmla="*/ 66 h 299"/>
              <a:gd name="T2" fmla="*/ 565 w 565"/>
              <a:gd name="T3" fmla="*/ 299 h 299"/>
              <a:gd name="T4" fmla="*/ 488 w 565"/>
              <a:gd name="T5" fmla="*/ 233 h 299"/>
              <a:gd name="T6" fmla="*/ 0 w 565"/>
              <a:gd name="T7" fmla="*/ 0 h 299"/>
              <a:gd name="T8" fmla="*/ 77 w 565"/>
              <a:gd name="T9" fmla="*/ 66 h 299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5" h="299">
                <a:moveTo>
                  <a:pt x="77" y="66"/>
                </a:moveTo>
                <a:lnTo>
                  <a:pt x="565" y="299"/>
                </a:lnTo>
                <a:lnTo>
                  <a:pt x="488" y="233"/>
                </a:lnTo>
                <a:lnTo>
                  <a:pt x="0" y="0"/>
                </a:lnTo>
                <a:lnTo>
                  <a:pt x="77" y="66"/>
                </a:lnTo>
                <a:close/>
              </a:path>
            </a:pathLst>
          </a:custGeom>
          <a:solidFill>
            <a:srgbClr val="EC6E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11"/>
          <p:cNvSpPr/>
          <p:nvPr userDrawn="1"/>
        </p:nvSpPr>
        <p:spPr bwMode="auto">
          <a:xfrm>
            <a:off x="11139054" y="2579910"/>
            <a:ext cx="749172" cy="404348"/>
          </a:xfrm>
          <a:custGeom>
            <a:gdLst>
              <a:gd name="T0" fmla="*/ 88 w 416"/>
              <a:gd name="T1" fmla="*/ 74 h 224"/>
              <a:gd name="T2" fmla="*/ 401 w 416"/>
              <a:gd name="T3" fmla="*/ 224 h 224"/>
              <a:gd name="T4" fmla="*/ 416 w 416"/>
              <a:gd name="T5" fmla="*/ 199 h 224"/>
              <a:gd name="T6" fmla="*/ 0 w 416"/>
              <a:gd name="T7" fmla="*/ 0 h 224"/>
              <a:gd name="T8" fmla="*/ 88 w 416"/>
              <a:gd name="T9" fmla="*/ 74 h 224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6" h="224">
                <a:moveTo>
                  <a:pt x="88" y="74"/>
                </a:moveTo>
                <a:cubicBezTo>
                  <a:pt x="401" y="224"/>
                  <a:pt x="401" y="224"/>
                  <a:pt x="401" y="224"/>
                </a:cubicBezTo>
                <a:cubicBezTo>
                  <a:pt x="408" y="216"/>
                  <a:pt x="413" y="208"/>
                  <a:pt x="416" y="199"/>
                </a:cubicBezTo>
                <a:cubicBezTo>
                  <a:pt x="0" y="0"/>
                  <a:pt x="0" y="0"/>
                  <a:pt x="0" y="0"/>
                </a:cubicBezTo>
                <a:lnTo>
                  <a:pt x="88" y="74"/>
                </a:lnTo>
                <a:close/>
              </a:path>
            </a:pathLst>
          </a:custGeom>
          <a:solidFill>
            <a:srgbClr val="EC6E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12"/>
          <p:cNvSpPr/>
          <p:nvPr userDrawn="1"/>
        </p:nvSpPr>
        <p:spPr bwMode="auto">
          <a:xfrm>
            <a:off x="9137842" y="1623433"/>
            <a:ext cx="1161729" cy="613706"/>
          </a:xfrm>
          <a:custGeom>
            <a:gdLst>
              <a:gd name="T0" fmla="*/ 88 w 645"/>
              <a:gd name="T1" fmla="*/ 74 h 341"/>
              <a:gd name="T2" fmla="*/ 645 w 645"/>
              <a:gd name="T3" fmla="*/ 341 h 341"/>
              <a:gd name="T4" fmla="*/ 626 w 645"/>
              <a:gd name="T5" fmla="*/ 299 h 341"/>
              <a:gd name="T6" fmla="*/ 0 w 645"/>
              <a:gd name="T7" fmla="*/ 0 h 341"/>
              <a:gd name="T8" fmla="*/ 88 w 645"/>
              <a:gd name="T9" fmla="*/ 74 h 341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5" h="341">
                <a:moveTo>
                  <a:pt x="88" y="74"/>
                </a:moveTo>
                <a:cubicBezTo>
                  <a:pt x="645" y="341"/>
                  <a:pt x="645" y="341"/>
                  <a:pt x="645" y="341"/>
                </a:cubicBezTo>
                <a:cubicBezTo>
                  <a:pt x="633" y="329"/>
                  <a:pt x="627" y="314"/>
                  <a:pt x="626" y="299"/>
                </a:cubicBezTo>
                <a:cubicBezTo>
                  <a:pt x="0" y="0"/>
                  <a:pt x="0" y="0"/>
                  <a:pt x="0" y="0"/>
                </a:cubicBezTo>
                <a:lnTo>
                  <a:pt x="88" y="74"/>
                </a:lnTo>
                <a:close/>
              </a:path>
            </a:pathLst>
          </a:custGeom>
          <a:solidFill>
            <a:srgbClr val="EC6E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13"/>
          <p:cNvSpPr/>
          <p:nvPr userDrawn="1"/>
        </p:nvSpPr>
        <p:spPr bwMode="auto">
          <a:xfrm>
            <a:off x="8622658" y="1188297"/>
            <a:ext cx="1761067" cy="870271"/>
          </a:xfrm>
          <a:custGeom>
            <a:gdLst>
              <a:gd name="T0" fmla="*/ 88 w 976"/>
              <a:gd name="T1" fmla="*/ 74 h 482"/>
              <a:gd name="T2" fmla="*/ 940 w 976"/>
              <a:gd name="T3" fmla="*/ 482 h 482"/>
              <a:gd name="T4" fmla="*/ 976 w 976"/>
              <a:gd name="T5" fmla="*/ 467 h 482"/>
              <a:gd name="T6" fmla="*/ 0 w 976"/>
              <a:gd name="T7" fmla="*/ 0 h 482"/>
              <a:gd name="T8" fmla="*/ 88 w 976"/>
              <a:gd name="T9" fmla="*/ 74 h 482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6" h="482">
                <a:moveTo>
                  <a:pt x="88" y="74"/>
                </a:moveTo>
                <a:cubicBezTo>
                  <a:pt x="940" y="482"/>
                  <a:pt x="940" y="482"/>
                  <a:pt x="940" y="482"/>
                </a:cubicBezTo>
                <a:cubicBezTo>
                  <a:pt x="951" y="474"/>
                  <a:pt x="963" y="469"/>
                  <a:pt x="976" y="467"/>
                </a:cubicBezTo>
                <a:cubicBezTo>
                  <a:pt x="0" y="0"/>
                  <a:pt x="0" y="0"/>
                  <a:pt x="0" y="0"/>
                </a:cubicBezTo>
                <a:lnTo>
                  <a:pt x="88" y="74"/>
                </a:lnTo>
                <a:close/>
              </a:path>
            </a:pathLst>
          </a:custGeom>
          <a:solidFill>
            <a:srgbClr val="EC6E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14"/>
          <p:cNvSpPr/>
          <p:nvPr userDrawn="1"/>
        </p:nvSpPr>
        <p:spPr bwMode="auto">
          <a:xfrm>
            <a:off x="10623871" y="2146826"/>
            <a:ext cx="1161729" cy="611653"/>
          </a:xfrm>
          <a:custGeom>
            <a:gdLst>
              <a:gd name="T0" fmla="*/ 78 w 566"/>
              <a:gd name="T1" fmla="*/ 65 h 298"/>
              <a:gd name="T2" fmla="*/ 566 w 566"/>
              <a:gd name="T3" fmla="*/ 298 h 298"/>
              <a:gd name="T4" fmla="*/ 488 w 566"/>
              <a:gd name="T5" fmla="*/ 233 h 298"/>
              <a:gd name="T6" fmla="*/ 0 w 566"/>
              <a:gd name="T7" fmla="*/ 0 h 298"/>
              <a:gd name="T8" fmla="*/ 78 w 566"/>
              <a:gd name="T9" fmla="*/ 65 h 298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6" h="298">
                <a:moveTo>
                  <a:pt x="78" y="65"/>
                </a:moveTo>
                <a:lnTo>
                  <a:pt x="566" y="298"/>
                </a:lnTo>
                <a:lnTo>
                  <a:pt x="488" y="233"/>
                </a:lnTo>
                <a:lnTo>
                  <a:pt x="0" y="0"/>
                </a:lnTo>
                <a:lnTo>
                  <a:pt x="78" y="65"/>
                </a:lnTo>
                <a:close/>
              </a:path>
            </a:pathLst>
          </a:custGeom>
          <a:solidFill>
            <a:srgbClr val="EC6E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15"/>
          <p:cNvSpPr/>
          <p:nvPr userDrawn="1"/>
        </p:nvSpPr>
        <p:spPr bwMode="auto">
          <a:xfrm>
            <a:off x="8325042" y="859893"/>
            <a:ext cx="2947426" cy="1465503"/>
          </a:xfrm>
          <a:custGeom>
            <a:gdLst>
              <a:gd name="T0" fmla="*/ 4 w 1634"/>
              <a:gd name="T1" fmla="*/ 33 h 812"/>
              <a:gd name="T2" fmla="*/ 1634 w 1634"/>
              <a:gd name="T3" fmla="*/ 812 h 812"/>
              <a:gd name="T4" fmla="*/ 1545 w 1634"/>
              <a:gd name="T5" fmla="*/ 738 h 812"/>
              <a:gd name="T6" fmla="*/ 3 w 1634"/>
              <a:gd name="T7" fmla="*/ 0 h 812"/>
              <a:gd name="T8" fmla="*/ 4 w 1634"/>
              <a:gd name="T9" fmla="*/ 33 h 812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34" h="812">
                <a:moveTo>
                  <a:pt x="4" y="33"/>
                </a:moveTo>
                <a:cubicBezTo>
                  <a:pt x="1634" y="812"/>
                  <a:pt x="1634" y="812"/>
                  <a:pt x="1634" y="812"/>
                </a:cubicBezTo>
                <a:cubicBezTo>
                  <a:pt x="1545" y="738"/>
                  <a:pt x="1545" y="738"/>
                  <a:pt x="1545" y="738"/>
                </a:cubicBezTo>
                <a:cubicBezTo>
                  <a:pt x="3" y="0"/>
                  <a:pt x="3" y="0"/>
                  <a:pt x="3" y="0"/>
                </a:cubicBezTo>
                <a:cubicBezTo>
                  <a:pt x="0" y="11"/>
                  <a:pt x="1" y="22"/>
                  <a:pt x="4" y="33"/>
                </a:cubicBezTo>
                <a:close/>
              </a:path>
            </a:pathLst>
          </a:custGeom>
          <a:solidFill>
            <a:srgbClr val="EC6E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16"/>
          <p:cNvSpPr/>
          <p:nvPr userDrawn="1"/>
        </p:nvSpPr>
        <p:spPr bwMode="auto">
          <a:xfrm>
            <a:off x="8413300" y="751109"/>
            <a:ext cx="2489714" cy="1202780"/>
          </a:xfrm>
          <a:custGeom>
            <a:gdLst>
              <a:gd name="T0" fmla="*/ 102 w 1381"/>
              <a:gd name="T1" fmla="*/ 26 h 667"/>
              <a:gd name="T2" fmla="*/ 55 w 1381"/>
              <a:gd name="T3" fmla="*/ 3 h 667"/>
              <a:gd name="T4" fmla="*/ 0 w 1381"/>
              <a:gd name="T5" fmla="*/ 10 h 667"/>
              <a:gd name="T6" fmla="*/ 1375 w 1381"/>
              <a:gd name="T7" fmla="*/ 667 h 667"/>
              <a:gd name="T8" fmla="*/ 1381 w 1381"/>
              <a:gd name="T9" fmla="*/ 638 h 667"/>
              <a:gd name="T10" fmla="*/ 138 w 1381"/>
              <a:gd name="T11" fmla="*/ 43 h 667"/>
              <a:gd name="T12" fmla="*/ 102 w 1381"/>
              <a:gd name="T13" fmla="*/ 26 h 667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81" h="667">
                <a:moveTo>
                  <a:pt x="102" y="26"/>
                </a:moveTo>
                <a:cubicBezTo>
                  <a:pt x="55" y="3"/>
                  <a:pt x="55" y="3"/>
                  <a:pt x="55" y="3"/>
                </a:cubicBezTo>
                <a:cubicBezTo>
                  <a:pt x="37" y="0"/>
                  <a:pt x="17" y="2"/>
                  <a:pt x="0" y="10"/>
                </a:cubicBezTo>
                <a:cubicBezTo>
                  <a:pt x="1375" y="667"/>
                  <a:pt x="1375" y="667"/>
                  <a:pt x="1375" y="667"/>
                </a:cubicBezTo>
                <a:cubicBezTo>
                  <a:pt x="1374" y="657"/>
                  <a:pt x="1376" y="647"/>
                  <a:pt x="1381" y="638"/>
                </a:cubicBezTo>
                <a:cubicBezTo>
                  <a:pt x="138" y="43"/>
                  <a:pt x="138" y="43"/>
                  <a:pt x="138" y="43"/>
                </a:cubicBezTo>
                <a:cubicBezTo>
                  <a:pt x="125" y="40"/>
                  <a:pt x="113" y="34"/>
                  <a:pt x="102" y="26"/>
                </a:cubicBezTo>
                <a:close/>
              </a:path>
            </a:pathLst>
          </a:custGeom>
          <a:solidFill>
            <a:srgbClr val="EC6E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17"/>
          <p:cNvSpPr/>
          <p:nvPr userDrawn="1"/>
        </p:nvSpPr>
        <p:spPr bwMode="auto">
          <a:xfrm>
            <a:off x="11600873" y="2237137"/>
            <a:ext cx="537762" cy="291459"/>
          </a:xfrm>
          <a:custGeom>
            <a:gdLst>
              <a:gd name="T0" fmla="*/ 88 w 299"/>
              <a:gd name="T1" fmla="*/ 74 h 162"/>
              <a:gd name="T2" fmla="*/ 270 w 299"/>
              <a:gd name="T3" fmla="*/ 162 h 162"/>
              <a:gd name="T4" fmla="*/ 295 w 299"/>
              <a:gd name="T5" fmla="*/ 147 h 162"/>
              <a:gd name="T6" fmla="*/ 299 w 299"/>
              <a:gd name="T7" fmla="*/ 143 h 162"/>
              <a:gd name="T8" fmla="*/ 0 w 299"/>
              <a:gd name="T9" fmla="*/ 0 h 162"/>
              <a:gd name="T10" fmla="*/ 88 w 299"/>
              <a:gd name="T11" fmla="*/ 74 h 162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9" h="162">
                <a:moveTo>
                  <a:pt x="88" y="74"/>
                </a:moveTo>
                <a:cubicBezTo>
                  <a:pt x="270" y="162"/>
                  <a:pt x="270" y="162"/>
                  <a:pt x="270" y="162"/>
                </a:cubicBezTo>
                <a:cubicBezTo>
                  <a:pt x="279" y="158"/>
                  <a:pt x="287" y="153"/>
                  <a:pt x="295" y="147"/>
                </a:cubicBezTo>
                <a:cubicBezTo>
                  <a:pt x="296" y="146"/>
                  <a:pt x="298" y="144"/>
                  <a:pt x="299" y="143"/>
                </a:cubicBezTo>
                <a:cubicBezTo>
                  <a:pt x="0" y="0"/>
                  <a:pt x="0" y="0"/>
                  <a:pt x="0" y="0"/>
                </a:cubicBezTo>
                <a:lnTo>
                  <a:pt x="88" y="74"/>
                </a:lnTo>
                <a:close/>
              </a:path>
            </a:pathLst>
          </a:custGeom>
          <a:solidFill>
            <a:srgbClr val="EC6E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18"/>
          <p:cNvSpPr/>
          <p:nvPr userDrawn="1"/>
        </p:nvSpPr>
        <p:spPr bwMode="auto">
          <a:xfrm>
            <a:off x="8827910" y="732637"/>
            <a:ext cx="3343564" cy="1648179"/>
          </a:xfrm>
          <a:custGeom>
            <a:gdLst>
              <a:gd name="T0" fmla="*/ 0 w 1855"/>
              <a:gd name="T1" fmla="*/ 26 h 914"/>
              <a:gd name="T2" fmla="*/ 1211 w 1855"/>
              <a:gd name="T3" fmla="*/ 605 h 914"/>
              <a:gd name="T4" fmla="*/ 1290 w 1855"/>
              <a:gd name="T5" fmla="*/ 625 h 914"/>
              <a:gd name="T6" fmla="*/ 1290 w 1855"/>
              <a:gd name="T7" fmla="*/ 624 h 914"/>
              <a:gd name="T8" fmla="*/ 1341 w 1855"/>
              <a:gd name="T9" fmla="*/ 668 h 914"/>
              <a:gd name="T10" fmla="*/ 1855 w 1855"/>
              <a:gd name="T11" fmla="*/ 914 h 914"/>
              <a:gd name="T12" fmla="*/ 1833 w 1855"/>
              <a:gd name="T13" fmla="*/ 879 h 914"/>
              <a:gd name="T14" fmla="*/ 1808 w 1855"/>
              <a:gd name="T15" fmla="*/ 858 h 914"/>
              <a:gd name="T16" fmla="*/ 14 w 1855"/>
              <a:gd name="T17" fmla="*/ 0 h 914"/>
              <a:gd name="T18" fmla="*/ 0 w 1855"/>
              <a:gd name="T19" fmla="*/ 26 h 914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55" h="914">
                <a:moveTo>
                  <a:pt x="0" y="26"/>
                </a:moveTo>
                <a:cubicBezTo>
                  <a:pt x="1211" y="605"/>
                  <a:pt x="1211" y="605"/>
                  <a:pt x="1211" y="605"/>
                </a:cubicBezTo>
                <a:cubicBezTo>
                  <a:pt x="1238" y="600"/>
                  <a:pt x="1268" y="606"/>
                  <a:pt x="1290" y="625"/>
                </a:cubicBezTo>
                <a:cubicBezTo>
                  <a:pt x="1290" y="624"/>
                  <a:pt x="1290" y="624"/>
                  <a:pt x="1290" y="624"/>
                </a:cubicBezTo>
                <a:cubicBezTo>
                  <a:pt x="1341" y="668"/>
                  <a:pt x="1341" y="668"/>
                  <a:pt x="1341" y="668"/>
                </a:cubicBezTo>
                <a:cubicBezTo>
                  <a:pt x="1855" y="914"/>
                  <a:pt x="1855" y="914"/>
                  <a:pt x="1855" y="914"/>
                </a:cubicBezTo>
                <a:cubicBezTo>
                  <a:pt x="1852" y="901"/>
                  <a:pt x="1844" y="889"/>
                  <a:pt x="1833" y="879"/>
                </a:cubicBezTo>
                <a:cubicBezTo>
                  <a:pt x="1808" y="858"/>
                  <a:pt x="1808" y="858"/>
                  <a:pt x="1808" y="858"/>
                </a:cubicBezTo>
                <a:cubicBezTo>
                  <a:pt x="14" y="0"/>
                  <a:pt x="14" y="0"/>
                  <a:pt x="14" y="0"/>
                </a:cubicBezTo>
                <a:cubicBezTo>
                  <a:pt x="11" y="9"/>
                  <a:pt x="7" y="18"/>
                  <a:pt x="0" y="26"/>
                </a:cubicBezTo>
                <a:close/>
              </a:path>
            </a:pathLst>
          </a:custGeom>
          <a:solidFill>
            <a:srgbClr val="EC6E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Freeform 19"/>
          <p:cNvSpPr/>
          <p:nvPr userDrawn="1"/>
        </p:nvSpPr>
        <p:spPr bwMode="auto">
          <a:xfrm>
            <a:off x="8583661" y="416548"/>
            <a:ext cx="3148574" cy="1564024"/>
          </a:xfrm>
          <a:custGeom>
            <a:gdLst>
              <a:gd name="T0" fmla="*/ 1658 w 1746"/>
              <a:gd name="T1" fmla="*/ 793 h 867"/>
              <a:gd name="T2" fmla="*/ 0 w 1746"/>
              <a:gd name="T3" fmla="*/ 0 h 867"/>
              <a:gd name="T4" fmla="*/ 13 w 1746"/>
              <a:gd name="T5" fmla="*/ 13 h 867"/>
              <a:gd name="T6" fmla="*/ 80 w 1746"/>
              <a:gd name="T7" fmla="*/ 70 h 867"/>
              <a:gd name="T8" fmla="*/ 1746 w 1746"/>
              <a:gd name="T9" fmla="*/ 867 h 867"/>
              <a:gd name="T10" fmla="*/ 1658 w 1746"/>
              <a:gd name="T11" fmla="*/ 793 h 867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6" h="865">
                <a:moveTo>
                  <a:pt x="1658" y="793"/>
                </a:moveTo>
                <a:cubicBezTo>
                  <a:pt x="0" y="0"/>
                  <a:pt x="0" y="0"/>
                  <a:pt x="0" y="0"/>
                </a:cubicBezTo>
                <a:cubicBezTo>
                  <a:pt x="4" y="5"/>
                  <a:pt x="8" y="9"/>
                  <a:pt x="13" y="13"/>
                </a:cubicBezTo>
                <a:cubicBezTo>
                  <a:pt x="80" y="70"/>
                  <a:pt x="80" y="70"/>
                  <a:pt x="80" y="70"/>
                </a:cubicBezTo>
                <a:cubicBezTo>
                  <a:pt x="1746" y="867"/>
                  <a:pt x="1746" y="867"/>
                  <a:pt x="1746" y="867"/>
                </a:cubicBezTo>
                <a:lnTo>
                  <a:pt x="1658" y="793"/>
                </a:lnTo>
                <a:close/>
              </a:path>
            </a:pathLst>
          </a:custGeom>
          <a:solidFill>
            <a:srgbClr val="EC6E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Freeform 20"/>
          <p:cNvSpPr/>
          <p:nvPr userDrawn="1"/>
        </p:nvSpPr>
        <p:spPr bwMode="auto">
          <a:xfrm>
            <a:off x="8581607" y="246188"/>
            <a:ext cx="2637496" cy="1301301"/>
          </a:xfrm>
          <a:custGeom>
            <a:gdLst>
              <a:gd name="T0" fmla="*/ 1374 w 1462"/>
              <a:gd name="T1" fmla="*/ 647 h 722"/>
              <a:gd name="T2" fmla="*/ 400 w 1462"/>
              <a:gd name="T3" fmla="*/ 181 h 722"/>
              <a:gd name="T4" fmla="*/ 319 w 1462"/>
              <a:gd name="T5" fmla="*/ 163 h 722"/>
              <a:gd name="T6" fmla="*/ 263 w 1462"/>
              <a:gd name="T7" fmla="*/ 116 h 722"/>
              <a:gd name="T8" fmla="*/ 22 w 1462"/>
              <a:gd name="T9" fmla="*/ 0 h 722"/>
              <a:gd name="T10" fmla="*/ 14 w 1462"/>
              <a:gd name="T11" fmla="*/ 7 h 722"/>
              <a:gd name="T12" fmla="*/ 0 w 1462"/>
              <a:gd name="T13" fmla="*/ 22 h 722"/>
              <a:gd name="T14" fmla="*/ 1462 w 1462"/>
              <a:gd name="T15" fmla="*/ 722 h 722"/>
              <a:gd name="T16" fmla="*/ 1374 w 1462"/>
              <a:gd name="T17" fmla="*/ 647 h 722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2" h="722">
                <a:moveTo>
                  <a:pt x="1374" y="647"/>
                </a:moveTo>
                <a:cubicBezTo>
                  <a:pt x="400" y="181"/>
                  <a:pt x="400" y="181"/>
                  <a:pt x="400" y="181"/>
                </a:cubicBezTo>
                <a:cubicBezTo>
                  <a:pt x="372" y="187"/>
                  <a:pt x="341" y="181"/>
                  <a:pt x="319" y="163"/>
                </a:cubicBezTo>
                <a:cubicBezTo>
                  <a:pt x="263" y="116"/>
                  <a:pt x="263" y="116"/>
                  <a:pt x="263" y="116"/>
                </a:cubicBezTo>
                <a:cubicBezTo>
                  <a:pt x="22" y="0"/>
                  <a:pt x="22" y="0"/>
                  <a:pt x="22" y="0"/>
                </a:cubicBezTo>
                <a:cubicBezTo>
                  <a:pt x="19" y="2"/>
                  <a:pt x="16" y="4"/>
                  <a:pt x="14" y="7"/>
                </a:cubicBezTo>
                <a:cubicBezTo>
                  <a:pt x="8" y="11"/>
                  <a:pt x="3" y="16"/>
                  <a:pt x="0" y="22"/>
                </a:cubicBezTo>
                <a:cubicBezTo>
                  <a:pt x="1462" y="722"/>
                  <a:pt x="1462" y="722"/>
                  <a:pt x="1462" y="722"/>
                </a:cubicBezTo>
                <a:lnTo>
                  <a:pt x="1374" y="647"/>
                </a:lnTo>
                <a:close/>
              </a:path>
            </a:pathLst>
          </a:custGeom>
          <a:solidFill>
            <a:srgbClr val="EC6E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Freeform 21"/>
          <p:cNvSpPr/>
          <p:nvPr userDrawn="1"/>
        </p:nvSpPr>
        <p:spPr bwMode="auto">
          <a:xfrm>
            <a:off x="9408776" y="439125"/>
            <a:ext cx="1295144" cy="673228"/>
          </a:xfrm>
          <a:custGeom>
            <a:gdLst>
              <a:gd name="T0" fmla="*/ 630 w 718"/>
              <a:gd name="T1" fmla="*/ 299 h 374"/>
              <a:gd name="T2" fmla="*/ 5 w 718"/>
              <a:gd name="T3" fmla="*/ 0 h 374"/>
              <a:gd name="T4" fmla="*/ 0 w 718"/>
              <a:gd name="T5" fmla="*/ 30 h 374"/>
              <a:gd name="T6" fmla="*/ 718 w 718"/>
              <a:gd name="T7" fmla="*/ 374 h 374"/>
              <a:gd name="T8" fmla="*/ 630 w 718"/>
              <a:gd name="T9" fmla="*/ 299 h 374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8" h="374">
                <a:moveTo>
                  <a:pt x="630" y="299"/>
                </a:moveTo>
                <a:cubicBezTo>
                  <a:pt x="5" y="0"/>
                  <a:pt x="5" y="0"/>
                  <a:pt x="5" y="0"/>
                </a:cubicBezTo>
                <a:cubicBezTo>
                  <a:pt x="6" y="10"/>
                  <a:pt x="4" y="20"/>
                  <a:pt x="0" y="30"/>
                </a:cubicBezTo>
                <a:cubicBezTo>
                  <a:pt x="718" y="374"/>
                  <a:pt x="718" y="374"/>
                  <a:pt x="718" y="374"/>
                </a:cubicBezTo>
                <a:lnTo>
                  <a:pt x="630" y="299"/>
                </a:lnTo>
                <a:close/>
              </a:path>
            </a:pathLst>
          </a:custGeom>
          <a:solidFill>
            <a:srgbClr val="EC6E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Freeform 22"/>
          <p:cNvSpPr/>
          <p:nvPr userDrawn="1"/>
        </p:nvSpPr>
        <p:spPr bwMode="auto">
          <a:xfrm>
            <a:off x="9279466" y="186665"/>
            <a:ext cx="911321" cy="490554"/>
          </a:xfrm>
          <a:custGeom>
            <a:gdLst>
              <a:gd name="T0" fmla="*/ 417 w 505"/>
              <a:gd name="T1" fmla="*/ 197 h 272"/>
              <a:gd name="T2" fmla="*/ 4 w 505"/>
              <a:gd name="T3" fmla="*/ 0 h 272"/>
              <a:gd name="T4" fmla="*/ 2 w 505"/>
              <a:gd name="T5" fmla="*/ 31 h 272"/>
              <a:gd name="T6" fmla="*/ 505 w 505"/>
              <a:gd name="T7" fmla="*/ 272 h 272"/>
              <a:gd name="T8" fmla="*/ 417 w 505"/>
              <a:gd name="T9" fmla="*/ 197 h 272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5" h="272">
                <a:moveTo>
                  <a:pt x="417" y="197"/>
                </a:moveTo>
                <a:cubicBezTo>
                  <a:pt x="4" y="0"/>
                  <a:pt x="4" y="0"/>
                  <a:pt x="4" y="0"/>
                </a:cubicBezTo>
                <a:cubicBezTo>
                  <a:pt x="0" y="10"/>
                  <a:pt x="0" y="21"/>
                  <a:pt x="2" y="31"/>
                </a:cubicBezTo>
                <a:cubicBezTo>
                  <a:pt x="505" y="272"/>
                  <a:pt x="505" y="272"/>
                  <a:pt x="505" y="272"/>
                </a:cubicBezTo>
                <a:lnTo>
                  <a:pt x="417" y="197"/>
                </a:lnTo>
                <a:close/>
              </a:path>
            </a:pathLst>
          </a:custGeom>
          <a:solidFill>
            <a:srgbClr val="EC6E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Freeform 23"/>
          <p:cNvSpPr/>
          <p:nvPr userDrawn="1"/>
        </p:nvSpPr>
        <p:spPr bwMode="auto">
          <a:xfrm>
            <a:off x="9377987" y="84039"/>
            <a:ext cx="297617" cy="160097"/>
          </a:xfrm>
          <a:custGeom>
            <a:gdLst>
              <a:gd name="T0" fmla="*/ 91 w 165"/>
              <a:gd name="T1" fmla="*/ 26 h 88"/>
              <a:gd name="T2" fmla="*/ 0 w 165"/>
              <a:gd name="T3" fmla="*/ 9 h 88"/>
              <a:gd name="T4" fmla="*/ 165 w 165"/>
              <a:gd name="T5" fmla="*/ 88 h 88"/>
              <a:gd name="T6" fmla="*/ 91 w 165"/>
              <a:gd name="T7" fmla="*/ 26 h 88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5" h="88">
                <a:moveTo>
                  <a:pt x="91" y="26"/>
                </a:moveTo>
                <a:cubicBezTo>
                  <a:pt x="66" y="5"/>
                  <a:pt x="31" y="0"/>
                  <a:pt x="0" y="9"/>
                </a:cubicBezTo>
                <a:cubicBezTo>
                  <a:pt x="165" y="88"/>
                  <a:pt x="165" y="88"/>
                  <a:pt x="165" y="88"/>
                </a:cubicBezTo>
                <a:lnTo>
                  <a:pt x="91" y="26"/>
                </a:lnTo>
                <a:close/>
              </a:path>
            </a:pathLst>
          </a:custGeom>
          <a:solidFill>
            <a:srgbClr val="EC6E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" name="Freeform 42"/>
          <p:cNvSpPr/>
          <p:nvPr userDrawn="1"/>
        </p:nvSpPr>
        <p:spPr bwMode="auto">
          <a:xfrm>
            <a:off x="10896856" y="646431"/>
            <a:ext cx="1067313" cy="901059"/>
          </a:xfrm>
          <a:custGeom>
            <a:gdLst>
              <a:gd name="T0" fmla="*/ 210 w 592"/>
              <a:gd name="T1" fmla="*/ 39 h 500"/>
              <a:gd name="T2" fmla="*/ 547 w 592"/>
              <a:gd name="T3" fmla="*/ 323 h 500"/>
              <a:gd name="T4" fmla="*/ 547 w 592"/>
              <a:gd name="T5" fmla="*/ 462 h 500"/>
              <a:gd name="T6" fmla="*/ 547 w 592"/>
              <a:gd name="T7" fmla="*/ 462 h 500"/>
              <a:gd name="T8" fmla="*/ 382 w 592"/>
              <a:gd name="T9" fmla="*/ 462 h 500"/>
              <a:gd name="T10" fmla="*/ 46 w 592"/>
              <a:gd name="T11" fmla="*/ 178 h 500"/>
              <a:gd name="T12" fmla="*/ 46 w 592"/>
              <a:gd name="T13" fmla="*/ 39 h 500"/>
              <a:gd name="T14" fmla="*/ 46 w 592"/>
              <a:gd name="T15" fmla="*/ 39 h 500"/>
              <a:gd name="T16" fmla="*/ 210 w 592"/>
              <a:gd name="T17" fmla="*/ 39 h 500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92" h="500">
                <a:moveTo>
                  <a:pt x="210" y="39"/>
                </a:moveTo>
                <a:cubicBezTo>
                  <a:pt x="547" y="323"/>
                  <a:pt x="547" y="323"/>
                  <a:pt x="547" y="323"/>
                </a:cubicBezTo>
                <a:cubicBezTo>
                  <a:pt x="592" y="361"/>
                  <a:pt x="592" y="424"/>
                  <a:pt x="547" y="462"/>
                </a:cubicBezTo>
                <a:cubicBezTo>
                  <a:pt x="547" y="462"/>
                  <a:pt x="547" y="462"/>
                  <a:pt x="547" y="462"/>
                </a:cubicBezTo>
                <a:cubicBezTo>
                  <a:pt x="501" y="500"/>
                  <a:pt x="428" y="500"/>
                  <a:pt x="382" y="462"/>
                </a:cubicBezTo>
                <a:cubicBezTo>
                  <a:pt x="46" y="178"/>
                  <a:pt x="46" y="178"/>
                  <a:pt x="46" y="178"/>
                </a:cubicBezTo>
                <a:cubicBezTo>
                  <a:pt x="0" y="139"/>
                  <a:pt x="0" y="77"/>
                  <a:pt x="46" y="39"/>
                </a:cubicBezTo>
                <a:cubicBezTo>
                  <a:pt x="46" y="39"/>
                  <a:pt x="46" y="39"/>
                  <a:pt x="46" y="39"/>
                </a:cubicBezTo>
                <a:cubicBezTo>
                  <a:pt x="91" y="0"/>
                  <a:pt x="165" y="0"/>
                  <a:pt x="210" y="39"/>
                </a:cubicBezTo>
                <a:close/>
              </a:path>
            </a:pathLst>
          </a:custGeom>
          <a:solidFill>
            <a:srgbClr val="2C32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" name="Freeform 43"/>
          <p:cNvSpPr/>
          <p:nvPr userDrawn="1"/>
        </p:nvSpPr>
        <p:spPr bwMode="auto">
          <a:xfrm>
            <a:off x="10250311" y="98406"/>
            <a:ext cx="677333" cy="572655"/>
          </a:xfrm>
          <a:custGeom>
            <a:gdLst>
              <a:gd name="T0" fmla="*/ 182 w 376"/>
              <a:gd name="T1" fmla="*/ 15 h 317"/>
              <a:gd name="T2" fmla="*/ 358 w 376"/>
              <a:gd name="T3" fmla="*/ 163 h 317"/>
              <a:gd name="T4" fmla="*/ 358 w 376"/>
              <a:gd name="T5" fmla="*/ 218 h 317"/>
              <a:gd name="T6" fmla="*/ 258 w 376"/>
              <a:gd name="T7" fmla="*/ 302 h 317"/>
              <a:gd name="T8" fmla="*/ 193 w 376"/>
              <a:gd name="T9" fmla="*/ 302 h 317"/>
              <a:gd name="T10" fmla="*/ 18 w 376"/>
              <a:gd name="T11" fmla="*/ 154 h 317"/>
              <a:gd name="T12" fmla="*/ 18 w 376"/>
              <a:gd name="T13" fmla="*/ 99 h 317"/>
              <a:gd name="T14" fmla="*/ 117 w 376"/>
              <a:gd name="T15" fmla="*/ 15 h 317"/>
              <a:gd name="T16" fmla="*/ 182 w 376"/>
              <a:gd name="T17" fmla="*/ 15 h 317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6" h="317">
                <a:moveTo>
                  <a:pt x="182" y="15"/>
                </a:moveTo>
                <a:cubicBezTo>
                  <a:pt x="358" y="163"/>
                  <a:pt x="358" y="163"/>
                  <a:pt x="358" y="163"/>
                </a:cubicBezTo>
                <a:cubicBezTo>
                  <a:pt x="376" y="178"/>
                  <a:pt x="376" y="203"/>
                  <a:pt x="358" y="218"/>
                </a:cubicBezTo>
                <a:cubicBezTo>
                  <a:pt x="258" y="302"/>
                  <a:pt x="258" y="302"/>
                  <a:pt x="258" y="302"/>
                </a:cubicBezTo>
                <a:cubicBezTo>
                  <a:pt x="240" y="317"/>
                  <a:pt x="211" y="317"/>
                  <a:pt x="193" y="302"/>
                </a:cubicBezTo>
                <a:cubicBezTo>
                  <a:pt x="18" y="154"/>
                  <a:pt x="18" y="154"/>
                  <a:pt x="18" y="154"/>
                </a:cubicBezTo>
                <a:cubicBezTo>
                  <a:pt x="0" y="139"/>
                  <a:pt x="0" y="114"/>
                  <a:pt x="18" y="99"/>
                </a:cubicBezTo>
                <a:cubicBezTo>
                  <a:pt x="117" y="15"/>
                  <a:pt x="117" y="15"/>
                  <a:pt x="117" y="15"/>
                </a:cubicBezTo>
                <a:cubicBezTo>
                  <a:pt x="135" y="0"/>
                  <a:pt x="164" y="0"/>
                  <a:pt x="182" y="15"/>
                </a:cubicBezTo>
                <a:close/>
              </a:path>
            </a:pathLst>
          </a:custGeom>
          <a:solidFill>
            <a:srgbClr val="2C32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9" name="任意多边形: 形状 68"/>
          <p:cNvSpPr/>
          <p:nvPr userDrawn="1"/>
        </p:nvSpPr>
        <p:spPr bwMode="auto">
          <a:xfrm>
            <a:off x="4768400" y="-35007"/>
            <a:ext cx="1500322" cy="1367305"/>
          </a:xfrm>
          <a:custGeom>
            <a:gdLst>
              <a:gd name="connsiteX0" fmla="*/ 12039 w 1500322"/>
              <a:gd name="connsiteY0" fmla="*/ 0 h 1367305"/>
              <a:gd name="connsiteX1" fmla="*/ 159317 w 1500322"/>
              <a:gd name="connsiteY1" fmla="*/ 0 h 1367305"/>
              <a:gd name="connsiteX2" fmla="*/ 158667 w 1500322"/>
              <a:gd name="connsiteY2" fmla="*/ 9814 h 1367305"/>
              <a:gd name="connsiteX3" fmla="*/ 151525 w 1500322"/>
              <a:gd name="connsiteY3" fmla="*/ 117550 h 1367305"/>
              <a:gd name="connsiteX4" fmla="*/ 537393 w 1500322"/>
              <a:gd name="connsiteY4" fmla="*/ 99517 h 1367305"/>
              <a:gd name="connsiteX5" fmla="*/ 614927 w 1500322"/>
              <a:gd name="connsiteY5" fmla="*/ 166238 h 1367305"/>
              <a:gd name="connsiteX6" fmla="*/ 595093 w 1500322"/>
              <a:gd name="connsiteY6" fmla="*/ 490831 h 1367305"/>
              <a:gd name="connsiteX7" fmla="*/ 980961 w 1500322"/>
              <a:gd name="connsiteY7" fmla="*/ 472798 h 1367305"/>
              <a:gd name="connsiteX8" fmla="*/ 1058496 w 1500322"/>
              <a:gd name="connsiteY8" fmla="*/ 539520 h 1367305"/>
              <a:gd name="connsiteX9" fmla="*/ 1036858 w 1500322"/>
              <a:gd name="connsiteY9" fmla="*/ 865915 h 1367305"/>
              <a:gd name="connsiteX10" fmla="*/ 1422727 w 1500322"/>
              <a:gd name="connsiteY10" fmla="*/ 847882 h 1367305"/>
              <a:gd name="connsiteX11" fmla="*/ 1500261 w 1500322"/>
              <a:gd name="connsiteY11" fmla="*/ 912801 h 1367305"/>
              <a:gd name="connsiteX12" fmla="*/ 1475017 w 1500322"/>
              <a:gd name="connsiteY12" fmla="*/ 1305918 h 1367305"/>
              <a:gd name="connsiteX13" fmla="*/ 1404695 w 1500322"/>
              <a:gd name="connsiteY13" fmla="*/ 1367230 h 1367305"/>
              <a:gd name="connsiteX14" fmla="*/ 1327161 w 1500322"/>
              <a:gd name="connsiteY14" fmla="*/ 1302311 h 1367305"/>
              <a:gd name="connsiteX15" fmla="*/ 1348799 w 1500322"/>
              <a:gd name="connsiteY15" fmla="*/ 975916 h 1367305"/>
              <a:gd name="connsiteX16" fmla="*/ 962930 w 1500322"/>
              <a:gd name="connsiteY16" fmla="*/ 993949 h 1367305"/>
              <a:gd name="connsiteX17" fmla="*/ 885396 w 1500322"/>
              <a:gd name="connsiteY17" fmla="*/ 927227 h 1367305"/>
              <a:gd name="connsiteX18" fmla="*/ 907033 w 1500322"/>
              <a:gd name="connsiteY18" fmla="*/ 602635 h 1367305"/>
              <a:gd name="connsiteX19" fmla="*/ 521165 w 1500322"/>
              <a:gd name="connsiteY19" fmla="*/ 618864 h 1367305"/>
              <a:gd name="connsiteX20" fmla="*/ 443631 w 1500322"/>
              <a:gd name="connsiteY20" fmla="*/ 553946 h 1367305"/>
              <a:gd name="connsiteX21" fmla="*/ 463465 w 1500322"/>
              <a:gd name="connsiteY21" fmla="*/ 227550 h 1367305"/>
              <a:gd name="connsiteX22" fmla="*/ 77596 w 1500322"/>
              <a:gd name="connsiteY22" fmla="*/ 245583 h 1367305"/>
              <a:gd name="connsiteX23" fmla="*/ 62 w 1500322"/>
              <a:gd name="connsiteY23" fmla="*/ 180665 h 1367305"/>
              <a:gd name="connsiteX24" fmla="*/ 9191 w 1500322"/>
              <a:gd name="connsiteY24" fmla="*/ 42967 h 1367305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500322" h="1367305">
                <a:moveTo>
                  <a:pt x="12039" y="0"/>
                </a:moveTo>
                <a:lnTo>
                  <a:pt x="159317" y="0"/>
                </a:lnTo>
                <a:lnTo>
                  <a:pt x="158667" y="9814"/>
                </a:lnTo>
                <a:cubicBezTo>
                  <a:pt x="156596" y="41051"/>
                  <a:pt x="154229" y="76750"/>
                  <a:pt x="151525" y="117550"/>
                </a:cubicBezTo>
                <a:cubicBezTo>
                  <a:pt x="151525" y="117550"/>
                  <a:pt x="151525" y="117550"/>
                  <a:pt x="537393" y="99517"/>
                </a:cubicBezTo>
                <a:cubicBezTo>
                  <a:pt x="580668" y="97713"/>
                  <a:pt x="618534" y="130173"/>
                  <a:pt x="614927" y="166238"/>
                </a:cubicBezTo>
                <a:cubicBezTo>
                  <a:pt x="614927" y="166238"/>
                  <a:pt x="614927" y="166238"/>
                  <a:pt x="595093" y="490831"/>
                </a:cubicBezTo>
                <a:cubicBezTo>
                  <a:pt x="595093" y="490831"/>
                  <a:pt x="595093" y="490831"/>
                  <a:pt x="980961" y="472798"/>
                </a:cubicBezTo>
                <a:cubicBezTo>
                  <a:pt x="1024236" y="470994"/>
                  <a:pt x="1060299" y="501650"/>
                  <a:pt x="1058496" y="539520"/>
                </a:cubicBezTo>
                <a:cubicBezTo>
                  <a:pt x="1058496" y="539520"/>
                  <a:pt x="1058496" y="539520"/>
                  <a:pt x="1036858" y="865915"/>
                </a:cubicBezTo>
                <a:cubicBezTo>
                  <a:pt x="1036858" y="865915"/>
                  <a:pt x="1036858" y="865915"/>
                  <a:pt x="1422727" y="847882"/>
                </a:cubicBezTo>
                <a:cubicBezTo>
                  <a:pt x="1464199" y="846079"/>
                  <a:pt x="1502064" y="876735"/>
                  <a:pt x="1500261" y="912801"/>
                </a:cubicBezTo>
                <a:cubicBezTo>
                  <a:pt x="1500261" y="912801"/>
                  <a:pt x="1500261" y="912801"/>
                  <a:pt x="1475017" y="1305918"/>
                </a:cubicBezTo>
                <a:cubicBezTo>
                  <a:pt x="1473214" y="1338377"/>
                  <a:pt x="1442561" y="1365426"/>
                  <a:pt x="1404695" y="1367230"/>
                </a:cubicBezTo>
                <a:cubicBezTo>
                  <a:pt x="1359617" y="1369033"/>
                  <a:pt x="1325358" y="1338377"/>
                  <a:pt x="1327161" y="1302311"/>
                </a:cubicBezTo>
                <a:cubicBezTo>
                  <a:pt x="1327161" y="1302311"/>
                  <a:pt x="1327161" y="1302311"/>
                  <a:pt x="1348799" y="975916"/>
                </a:cubicBezTo>
                <a:cubicBezTo>
                  <a:pt x="1348799" y="975916"/>
                  <a:pt x="1348799" y="975916"/>
                  <a:pt x="962930" y="993949"/>
                </a:cubicBezTo>
                <a:cubicBezTo>
                  <a:pt x="921458" y="995752"/>
                  <a:pt x="883593" y="963293"/>
                  <a:pt x="885396" y="927227"/>
                </a:cubicBezTo>
                <a:cubicBezTo>
                  <a:pt x="885396" y="927227"/>
                  <a:pt x="885396" y="927227"/>
                  <a:pt x="907033" y="602635"/>
                </a:cubicBezTo>
                <a:cubicBezTo>
                  <a:pt x="907033" y="602635"/>
                  <a:pt x="907033" y="602635"/>
                  <a:pt x="521165" y="618864"/>
                </a:cubicBezTo>
                <a:cubicBezTo>
                  <a:pt x="477890" y="622471"/>
                  <a:pt x="440024" y="590012"/>
                  <a:pt x="443631" y="553946"/>
                </a:cubicBezTo>
                <a:cubicBezTo>
                  <a:pt x="443631" y="553946"/>
                  <a:pt x="443631" y="553946"/>
                  <a:pt x="463465" y="227550"/>
                </a:cubicBezTo>
                <a:cubicBezTo>
                  <a:pt x="463465" y="227550"/>
                  <a:pt x="463465" y="227550"/>
                  <a:pt x="77596" y="245583"/>
                </a:cubicBezTo>
                <a:cubicBezTo>
                  <a:pt x="36125" y="247387"/>
                  <a:pt x="-1741" y="214927"/>
                  <a:pt x="62" y="180665"/>
                </a:cubicBezTo>
                <a:cubicBezTo>
                  <a:pt x="62" y="180665"/>
                  <a:pt x="62" y="180665"/>
                  <a:pt x="9191" y="42967"/>
                </a:cubicBezTo>
                <a:close/>
              </a:path>
            </a:pathLst>
          </a:custGeom>
          <a:solidFill>
            <a:srgbClr val="A4D7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70" name="Freeform 69"/>
          <p:cNvSpPr/>
          <p:nvPr userDrawn="1"/>
        </p:nvSpPr>
        <p:spPr bwMode="auto">
          <a:xfrm>
            <a:off x="0" y="422705"/>
            <a:ext cx="2434295" cy="2056631"/>
          </a:xfrm>
          <a:custGeom>
            <a:gdLst>
              <a:gd name="T0" fmla="*/ 1 w 1350"/>
              <a:gd name="T1" fmla="*/ 47 h 1141"/>
              <a:gd name="T2" fmla="*/ 45 w 1350"/>
              <a:gd name="T3" fmla="*/ 84 h 1141"/>
              <a:gd name="T4" fmla="*/ 263 w 1350"/>
              <a:gd name="T5" fmla="*/ 74 h 1141"/>
              <a:gd name="T6" fmla="*/ 251 w 1350"/>
              <a:gd name="T7" fmla="*/ 258 h 1141"/>
              <a:gd name="T8" fmla="*/ 263 w 1350"/>
              <a:gd name="T9" fmla="*/ 285 h 1141"/>
              <a:gd name="T10" fmla="*/ 263 w 1350"/>
              <a:gd name="T11" fmla="*/ 285 h 1141"/>
              <a:gd name="T12" fmla="*/ 295 w 1350"/>
              <a:gd name="T13" fmla="*/ 295 h 1141"/>
              <a:gd name="T14" fmla="*/ 513 w 1350"/>
              <a:gd name="T15" fmla="*/ 285 h 1141"/>
              <a:gd name="T16" fmla="*/ 501 w 1350"/>
              <a:gd name="T17" fmla="*/ 469 h 1141"/>
              <a:gd name="T18" fmla="*/ 545 w 1350"/>
              <a:gd name="T19" fmla="*/ 506 h 1141"/>
              <a:gd name="T20" fmla="*/ 763 w 1350"/>
              <a:gd name="T21" fmla="*/ 496 h 1141"/>
              <a:gd name="T22" fmla="*/ 751 w 1350"/>
              <a:gd name="T23" fmla="*/ 680 h 1141"/>
              <a:gd name="T24" fmla="*/ 795 w 1350"/>
              <a:gd name="T25" fmla="*/ 717 h 1141"/>
              <a:gd name="T26" fmla="*/ 1013 w 1350"/>
              <a:gd name="T27" fmla="*/ 707 h 1141"/>
              <a:gd name="T28" fmla="*/ 1001 w 1350"/>
              <a:gd name="T29" fmla="*/ 892 h 1141"/>
              <a:gd name="T30" fmla="*/ 1045 w 1350"/>
              <a:gd name="T31" fmla="*/ 929 h 1141"/>
              <a:gd name="T32" fmla="*/ 1263 w 1350"/>
              <a:gd name="T33" fmla="*/ 919 h 1141"/>
              <a:gd name="T34" fmla="*/ 1251 w 1350"/>
              <a:gd name="T35" fmla="*/ 1103 h 1141"/>
              <a:gd name="T36" fmla="*/ 1295 w 1350"/>
              <a:gd name="T37" fmla="*/ 1140 h 1141"/>
              <a:gd name="T38" fmla="*/ 1335 w 1350"/>
              <a:gd name="T39" fmla="*/ 1105 h 1141"/>
              <a:gd name="T40" fmla="*/ 1349 w 1350"/>
              <a:gd name="T41" fmla="*/ 883 h 1141"/>
              <a:gd name="T42" fmla="*/ 1305 w 1350"/>
              <a:gd name="T43" fmla="*/ 846 h 1141"/>
              <a:gd name="T44" fmla="*/ 1087 w 1350"/>
              <a:gd name="T45" fmla="*/ 856 h 1141"/>
              <a:gd name="T46" fmla="*/ 1099 w 1350"/>
              <a:gd name="T47" fmla="*/ 672 h 1141"/>
              <a:gd name="T48" fmla="*/ 1055 w 1350"/>
              <a:gd name="T49" fmla="*/ 635 h 1141"/>
              <a:gd name="T50" fmla="*/ 837 w 1350"/>
              <a:gd name="T51" fmla="*/ 645 h 1141"/>
              <a:gd name="T52" fmla="*/ 849 w 1350"/>
              <a:gd name="T53" fmla="*/ 461 h 1141"/>
              <a:gd name="T54" fmla="*/ 805 w 1350"/>
              <a:gd name="T55" fmla="*/ 424 h 1141"/>
              <a:gd name="T56" fmla="*/ 587 w 1350"/>
              <a:gd name="T57" fmla="*/ 434 h 1141"/>
              <a:gd name="T58" fmla="*/ 599 w 1350"/>
              <a:gd name="T59" fmla="*/ 250 h 1141"/>
              <a:gd name="T60" fmla="*/ 555 w 1350"/>
              <a:gd name="T61" fmla="*/ 213 h 1141"/>
              <a:gd name="T62" fmla="*/ 337 w 1350"/>
              <a:gd name="T63" fmla="*/ 223 h 1141"/>
              <a:gd name="T64" fmla="*/ 349 w 1350"/>
              <a:gd name="T65" fmla="*/ 38 h 1141"/>
              <a:gd name="T66" fmla="*/ 305 w 1350"/>
              <a:gd name="T67" fmla="*/ 1 h 1141"/>
              <a:gd name="T68" fmla="*/ 87 w 1350"/>
              <a:gd name="T69" fmla="*/ 11 h 1141"/>
              <a:gd name="T70" fmla="*/ 54 w 1350"/>
              <a:gd name="T71" fmla="*/ 11 h 1141"/>
              <a:gd name="T72" fmla="*/ 3 w 1350"/>
              <a:gd name="T73" fmla="*/ 43 h 1141"/>
              <a:gd name="T74" fmla="*/ 1 w 1350"/>
              <a:gd name="T75" fmla="*/ 47 h 1141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50" h="1141">
                <a:moveTo>
                  <a:pt x="1" y="47"/>
                </a:moveTo>
                <a:cubicBezTo>
                  <a:pt x="0" y="67"/>
                  <a:pt x="22" y="85"/>
                  <a:pt x="45" y="84"/>
                </a:cubicBezTo>
                <a:cubicBezTo>
                  <a:pt x="263" y="74"/>
                  <a:pt x="263" y="74"/>
                  <a:pt x="263" y="74"/>
                </a:cubicBezTo>
                <a:cubicBezTo>
                  <a:pt x="251" y="258"/>
                  <a:pt x="251" y="258"/>
                  <a:pt x="251" y="258"/>
                </a:cubicBezTo>
                <a:cubicBezTo>
                  <a:pt x="251" y="268"/>
                  <a:pt x="255" y="278"/>
                  <a:pt x="263" y="285"/>
                </a:cubicBezTo>
                <a:cubicBezTo>
                  <a:pt x="263" y="285"/>
                  <a:pt x="263" y="285"/>
                  <a:pt x="263" y="285"/>
                </a:cubicBezTo>
                <a:cubicBezTo>
                  <a:pt x="272" y="292"/>
                  <a:pt x="283" y="296"/>
                  <a:pt x="295" y="295"/>
                </a:cubicBezTo>
                <a:cubicBezTo>
                  <a:pt x="513" y="285"/>
                  <a:pt x="513" y="285"/>
                  <a:pt x="513" y="285"/>
                </a:cubicBezTo>
                <a:cubicBezTo>
                  <a:pt x="501" y="469"/>
                  <a:pt x="501" y="469"/>
                  <a:pt x="501" y="469"/>
                </a:cubicBezTo>
                <a:cubicBezTo>
                  <a:pt x="500" y="489"/>
                  <a:pt x="522" y="507"/>
                  <a:pt x="545" y="506"/>
                </a:cubicBezTo>
                <a:cubicBezTo>
                  <a:pt x="763" y="496"/>
                  <a:pt x="763" y="496"/>
                  <a:pt x="763" y="496"/>
                </a:cubicBezTo>
                <a:cubicBezTo>
                  <a:pt x="751" y="680"/>
                  <a:pt x="751" y="680"/>
                  <a:pt x="751" y="680"/>
                </a:cubicBezTo>
                <a:cubicBezTo>
                  <a:pt x="750" y="700"/>
                  <a:pt x="772" y="719"/>
                  <a:pt x="795" y="717"/>
                </a:cubicBezTo>
                <a:cubicBezTo>
                  <a:pt x="1013" y="707"/>
                  <a:pt x="1013" y="707"/>
                  <a:pt x="1013" y="707"/>
                </a:cubicBezTo>
                <a:cubicBezTo>
                  <a:pt x="1001" y="892"/>
                  <a:pt x="1001" y="892"/>
                  <a:pt x="1001" y="892"/>
                </a:cubicBezTo>
                <a:cubicBezTo>
                  <a:pt x="1000" y="912"/>
                  <a:pt x="1022" y="930"/>
                  <a:pt x="1045" y="929"/>
                </a:cubicBezTo>
                <a:cubicBezTo>
                  <a:pt x="1263" y="919"/>
                  <a:pt x="1263" y="919"/>
                  <a:pt x="1263" y="919"/>
                </a:cubicBezTo>
                <a:cubicBezTo>
                  <a:pt x="1251" y="1103"/>
                  <a:pt x="1251" y="1103"/>
                  <a:pt x="1251" y="1103"/>
                </a:cubicBezTo>
                <a:cubicBezTo>
                  <a:pt x="1250" y="1123"/>
                  <a:pt x="1270" y="1141"/>
                  <a:pt x="1295" y="1140"/>
                </a:cubicBezTo>
                <a:cubicBezTo>
                  <a:pt x="1317" y="1139"/>
                  <a:pt x="1334" y="1123"/>
                  <a:pt x="1335" y="1105"/>
                </a:cubicBezTo>
                <a:cubicBezTo>
                  <a:pt x="1349" y="883"/>
                  <a:pt x="1349" y="883"/>
                  <a:pt x="1349" y="883"/>
                </a:cubicBezTo>
                <a:cubicBezTo>
                  <a:pt x="1350" y="863"/>
                  <a:pt x="1329" y="845"/>
                  <a:pt x="1305" y="846"/>
                </a:cubicBezTo>
                <a:cubicBezTo>
                  <a:pt x="1087" y="856"/>
                  <a:pt x="1087" y="856"/>
                  <a:pt x="1087" y="856"/>
                </a:cubicBezTo>
                <a:cubicBezTo>
                  <a:pt x="1099" y="672"/>
                  <a:pt x="1099" y="672"/>
                  <a:pt x="1099" y="672"/>
                </a:cubicBezTo>
                <a:cubicBezTo>
                  <a:pt x="1100" y="651"/>
                  <a:pt x="1080" y="634"/>
                  <a:pt x="1055" y="635"/>
                </a:cubicBezTo>
                <a:cubicBezTo>
                  <a:pt x="837" y="645"/>
                  <a:pt x="837" y="645"/>
                  <a:pt x="837" y="645"/>
                </a:cubicBezTo>
                <a:cubicBezTo>
                  <a:pt x="849" y="461"/>
                  <a:pt x="849" y="461"/>
                  <a:pt x="849" y="461"/>
                </a:cubicBezTo>
                <a:cubicBezTo>
                  <a:pt x="850" y="441"/>
                  <a:pt x="829" y="423"/>
                  <a:pt x="805" y="424"/>
                </a:cubicBezTo>
                <a:cubicBezTo>
                  <a:pt x="587" y="434"/>
                  <a:pt x="587" y="434"/>
                  <a:pt x="587" y="434"/>
                </a:cubicBezTo>
                <a:cubicBezTo>
                  <a:pt x="599" y="250"/>
                  <a:pt x="599" y="250"/>
                  <a:pt x="599" y="250"/>
                </a:cubicBezTo>
                <a:cubicBezTo>
                  <a:pt x="600" y="230"/>
                  <a:pt x="579" y="211"/>
                  <a:pt x="555" y="213"/>
                </a:cubicBezTo>
                <a:cubicBezTo>
                  <a:pt x="337" y="223"/>
                  <a:pt x="337" y="223"/>
                  <a:pt x="337" y="223"/>
                </a:cubicBezTo>
                <a:cubicBezTo>
                  <a:pt x="349" y="38"/>
                  <a:pt x="349" y="38"/>
                  <a:pt x="349" y="38"/>
                </a:cubicBezTo>
                <a:cubicBezTo>
                  <a:pt x="350" y="17"/>
                  <a:pt x="330" y="0"/>
                  <a:pt x="305" y="1"/>
                </a:cubicBezTo>
                <a:cubicBezTo>
                  <a:pt x="87" y="11"/>
                  <a:pt x="87" y="11"/>
                  <a:pt x="87" y="11"/>
                </a:cubicBezTo>
                <a:cubicBezTo>
                  <a:pt x="54" y="11"/>
                  <a:pt x="54" y="11"/>
                  <a:pt x="54" y="11"/>
                </a:cubicBezTo>
                <a:cubicBezTo>
                  <a:pt x="31" y="11"/>
                  <a:pt x="9" y="24"/>
                  <a:pt x="3" y="43"/>
                </a:cubicBezTo>
                <a:cubicBezTo>
                  <a:pt x="2" y="44"/>
                  <a:pt x="2" y="45"/>
                  <a:pt x="1" y="47"/>
                </a:cubicBezTo>
                <a:close/>
              </a:path>
            </a:pathLst>
          </a:custGeom>
          <a:solidFill>
            <a:srgbClr val="2C32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1" name="Freeform 70"/>
          <p:cNvSpPr/>
          <p:nvPr userDrawn="1"/>
        </p:nvSpPr>
        <p:spPr bwMode="auto">
          <a:xfrm>
            <a:off x="6695337" y="1013832"/>
            <a:ext cx="320194" cy="268881"/>
          </a:xfrm>
          <a:custGeom>
            <a:gdLst>
              <a:gd name="T0" fmla="*/ 0 w 177"/>
              <a:gd name="T1" fmla="*/ 75 h 149"/>
              <a:gd name="T2" fmla="*/ 32 w 177"/>
              <a:gd name="T3" fmla="*/ 60 h 149"/>
              <a:gd name="T4" fmla="*/ 70 w 177"/>
              <a:gd name="T5" fmla="*/ 28 h 149"/>
              <a:gd name="T6" fmla="*/ 88 w 177"/>
              <a:gd name="T7" fmla="*/ 0 h 149"/>
              <a:gd name="T8" fmla="*/ 106 w 177"/>
              <a:gd name="T9" fmla="*/ 28 h 149"/>
              <a:gd name="T10" fmla="*/ 144 w 177"/>
              <a:gd name="T11" fmla="*/ 60 h 149"/>
              <a:gd name="T12" fmla="*/ 177 w 177"/>
              <a:gd name="T13" fmla="*/ 75 h 149"/>
              <a:gd name="T14" fmla="*/ 144 w 177"/>
              <a:gd name="T15" fmla="*/ 90 h 149"/>
              <a:gd name="T16" fmla="*/ 106 w 177"/>
              <a:gd name="T17" fmla="*/ 122 h 149"/>
              <a:gd name="T18" fmla="*/ 88 w 177"/>
              <a:gd name="T19" fmla="*/ 149 h 149"/>
              <a:gd name="T20" fmla="*/ 70 w 177"/>
              <a:gd name="T21" fmla="*/ 122 h 149"/>
              <a:gd name="T22" fmla="*/ 32 w 177"/>
              <a:gd name="T23" fmla="*/ 90 h 149"/>
              <a:gd name="T24" fmla="*/ 0 w 177"/>
              <a:gd name="T25" fmla="*/ 75 h 149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7" h="149">
                <a:moveTo>
                  <a:pt x="0" y="75"/>
                </a:moveTo>
                <a:cubicBezTo>
                  <a:pt x="32" y="60"/>
                  <a:pt x="32" y="60"/>
                  <a:pt x="32" y="60"/>
                </a:cubicBezTo>
                <a:cubicBezTo>
                  <a:pt x="48" y="52"/>
                  <a:pt x="62" y="41"/>
                  <a:pt x="70" y="28"/>
                </a:cubicBezTo>
                <a:cubicBezTo>
                  <a:pt x="88" y="0"/>
                  <a:pt x="88" y="0"/>
                  <a:pt x="88" y="0"/>
                </a:cubicBezTo>
                <a:cubicBezTo>
                  <a:pt x="106" y="28"/>
                  <a:pt x="106" y="28"/>
                  <a:pt x="106" y="28"/>
                </a:cubicBezTo>
                <a:cubicBezTo>
                  <a:pt x="115" y="41"/>
                  <a:pt x="128" y="52"/>
                  <a:pt x="144" y="60"/>
                </a:cubicBezTo>
                <a:cubicBezTo>
                  <a:pt x="177" y="75"/>
                  <a:pt x="177" y="75"/>
                  <a:pt x="177" y="75"/>
                </a:cubicBezTo>
                <a:cubicBezTo>
                  <a:pt x="144" y="90"/>
                  <a:pt x="144" y="90"/>
                  <a:pt x="144" y="90"/>
                </a:cubicBezTo>
                <a:cubicBezTo>
                  <a:pt x="128" y="97"/>
                  <a:pt x="115" y="108"/>
                  <a:pt x="106" y="122"/>
                </a:cubicBezTo>
                <a:cubicBezTo>
                  <a:pt x="88" y="149"/>
                  <a:pt x="88" y="149"/>
                  <a:pt x="88" y="149"/>
                </a:cubicBezTo>
                <a:cubicBezTo>
                  <a:pt x="70" y="122"/>
                  <a:pt x="70" y="122"/>
                  <a:pt x="70" y="122"/>
                </a:cubicBezTo>
                <a:cubicBezTo>
                  <a:pt x="62" y="108"/>
                  <a:pt x="48" y="97"/>
                  <a:pt x="32" y="90"/>
                </a:cubicBezTo>
                <a:lnTo>
                  <a:pt x="0" y="75"/>
                </a:lnTo>
                <a:close/>
              </a:path>
            </a:pathLst>
          </a:custGeom>
          <a:solidFill>
            <a:srgbClr val="2C32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2" name="Freeform 71"/>
          <p:cNvSpPr/>
          <p:nvPr userDrawn="1"/>
        </p:nvSpPr>
        <p:spPr bwMode="auto">
          <a:xfrm>
            <a:off x="11223208" y="3203877"/>
            <a:ext cx="320194" cy="270933"/>
          </a:xfrm>
          <a:custGeom>
            <a:gdLst>
              <a:gd name="T0" fmla="*/ 0 w 177"/>
              <a:gd name="T1" fmla="*/ 75 h 150"/>
              <a:gd name="T2" fmla="*/ 33 w 177"/>
              <a:gd name="T3" fmla="*/ 60 h 150"/>
              <a:gd name="T4" fmla="*/ 71 w 177"/>
              <a:gd name="T5" fmla="*/ 28 h 150"/>
              <a:gd name="T6" fmla="*/ 88 w 177"/>
              <a:gd name="T7" fmla="*/ 0 h 150"/>
              <a:gd name="T8" fmla="*/ 106 w 177"/>
              <a:gd name="T9" fmla="*/ 28 h 150"/>
              <a:gd name="T10" fmla="*/ 144 w 177"/>
              <a:gd name="T11" fmla="*/ 60 h 150"/>
              <a:gd name="T12" fmla="*/ 177 w 177"/>
              <a:gd name="T13" fmla="*/ 75 h 150"/>
              <a:gd name="T14" fmla="*/ 144 w 177"/>
              <a:gd name="T15" fmla="*/ 90 h 150"/>
              <a:gd name="T16" fmla="*/ 106 w 177"/>
              <a:gd name="T17" fmla="*/ 122 h 150"/>
              <a:gd name="T18" fmla="*/ 88 w 177"/>
              <a:gd name="T19" fmla="*/ 150 h 150"/>
              <a:gd name="T20" fmla="*/ 71 w 177"/>
              <a:gd name="T21" fmla="*/ 122 h 150"/>
              <a:gd name="T22" fmla="*/ 33 w 177"/>
              <a:gd name="T23" fmla="*/ 90 h 150"/>
              <a:gd name="T24" fmla="*/ 0 w 177"/>
              <a:gd name="T25" fmla="*/ 75 h 150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7" h="150">
                <a:moveTo>
                  <a:pt x="0" y="75"/>
                </a:moveTo>
                <a:cubicBezTo>
                  <a:pt x="33" y="60"/>
                  <a:pt x="33" y="60"/>
                  <a:pt x="33" y="60"/>
                </a:cubicBezTo>
                <a:cubicBezTo>
                  <a:pt x="49" y="53"/>
                  <a:pt x="62" y="41"/>
                  <a:pt x="71" y="28"/>
                </a:cubicBezTo>
                <a:cubicBezTo>
                  <a:pt x="88" y="0"/>
                  <a:pt x="88" y="0"/>
                  <a:pt x="88" y="0"/>
                </a:cubicBezTo>
                <a:cubicBezTo>
                  <a:pt x="106" y="28"/>
                  <a:pt x="106" y="28"/>
                  <a:pt x="106" y="28"/>
                </a:cubicBezTo>
                <a:cubicBezTo>
                  <a:pt x="115" y="41"/>
                  <a:pt x="128" y="53"/>
                  <a:pt x="144" y="60"/>
                </a:cubicBezTo>
                <a:cubicBezTo>
                  <a:pt x="177" y="75"/>
                  <a:pt x="177" y="75"/>
                  <a:pt x="177" y="75"/>
                </a:cubicBezTo>
                <a:cubicBezTo>
                  <a:pt x="144" y="90"/>
                  <a:pt x="144" y="90"/>
                  <a:pt x="144" y="90"/>
                </a:cubicBezTo>
                <a:cubicBezTo>
                  <a:pt x="128" y="97"/>
                  <a:pt x="115" y="109"/>
                  <a:pt x="106" y="122"/>
                </a:cubicBezTo>
                <a:cubicBezTo>
                  <a:pt x="88" y="150"/>
                  <a:pt x="88" y="150"/>
                  <a:pt x="88" y="150"/>
                </a:cubicBezTo>
                <a:cubicBezTo>
                  <a:pt x="71" y="122"/>
                  <a:pt x="71" y="122"/>
                  <a:pt x="71" y="122"/>
                </a:cubicBezTo>
                <a:cubicBezTo>
                  <a:pt x="62" y="109"/>
                  <a:pt x="49" y="97"/>
                  <a:pt x="33" y="90"/>
                </a:cubicBezTo>
                <a:lnTo>
                  <a:pt x="0" y="75"/>
                </a:lnTo>
                <a:close/>
              </a:path>
            </a:pathLst>
          </a:custGeom>
          <a:solidFill>
            <a:srgbClr val="2C32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4" name="Freeform 73"/>
          <p:cNvSpPr/>
          <p:nvPr userDrawn="1"/>
        </p:nvSpPr>
        <p:spPr bwMode="auto">
          <a:xfrm>
            <a:off x="2126416" y="488386"/>
            <a:ext cx="519290" cy="439240"/>
          </a:xfrm>
          <a:custGeom>
            <a:gdLst>
              <a:gd name="T0" fmla="*/ 0 w 288"/>
              <a:gd name="T1" fmla="*/ 121 h 243"/>
              <a:gd name="T2" fmla="*/ 53 w 288"/>
              <a:gd name="T3" fmla="*/ 97 h 243"/>
              <a:gd name="T4" fmla="*/ 115 w 288"/>
              <a:gd name="T5" fmla="*/ 44 h 243"/>
              <a:gd name="T6" fmla="*/ 144 w 288"/>
              <a:gd name="T7" fmla="*/ 0 h 243"/>
              <a:gd name="T8" fmla="*/ 173 w 288"/>
              <a:gd name="T9" fmla="*/ 44 h 243"/>
              <a:gd name="T10" fmla="*/ 235 w 288"/>
              <a:gd name="T11" fmla="*/ 97 h 243"/>
              <a:gd name="T12" fmla="*/ 288 w 288"/>
              <a:gd name="T13" fmla="*/ 121 h 243"/>
              <a:gd name="T14" fmla="*/ 235 w 288"/>
              <a:gd name="T15" fmla="*/ 146 h 243"/>
              <a:gd name="T16" fmla="*/ 173 w 288"/>
              <a:gd name="T17" fmla="*/ 198 h 243"/>
              <a:gd name="T18" fmla="*/ 144 w 288"/>
              <a:gd name="T19" fmla="*/ 243 h 243"/>
              <a:gd name="T20" fmla="*/ 115 w 288"/>
              <a:gd name="T21" fmla="*/ 198 h 243"/>
              <a:gd name="T22" fmla="*/ 53 w 288"/>
              <a:gd name="T23" fmla="*/ 146 h 243"/>
              <a:gd name="T24" fmla="*/ 0 w 288"/>
              <a:gd name="T25" fmla="*/ 121 h 243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8" h="243">
                <a:moveTo>
                  <a:pt x="0" y="121"/>
                </a:moveTo>
                <a:cubicBezTo>
                  <a:pt x="53" y="97"/>
                  <a:pt x="53" y="97"/>
                  <a:pt x="53" y="97"/>
                </a:cubicBezTo>
                <a:cubicBezTo>
                  <a:pt x="79" y="85"/>
                  <a:pt x="101" y="67"/>
                  <a:pt x="115" y="44"/>
                </a:cubicBezTo>
                <a:cubicBezTo>
                  <a:pt x="144" y="0"/>
                  <a:pt x="144" y="0"/>
                  <a:pt x="144" y="0"/>
                </a:cubicBezTo>
                <a:cubicBezTo>
                  <a:pt x="173" y="44"/>
                  <a:pt x="173" y="44"/>
                  <a:pt x="173" y="44"/>
                </a:cubicBezTo>
                <a:cubicBezTo>
                  <a:pt x="187" y="67"/>
                  <a:pt x="209" y="85"/>
                  <a:pt x="235" y="97"/>
                </a:cubicBezTo>
                <a:cubicBezTo>
                  <a:pt x="288" y="121"/>
                  <a:pt x="288" y="121"/>
                  <a:pt x="288" y="121"/>
                </a:cubicBezTo>
                <a:cubicBezTo>
                  <a:pt x="235" y="146"/>
                  <a:pt x="235" y="146"/>
                  <a:pt x="235" y="146"/>
                </a:cubicBezTo>
                <a:cubicBezTo>
                  <a:pt x="209" y="158"/>
                  <a:pt x="187" y="176"/>
                  <a:pt x="173" y="198"/>
                </a:cubicBezTo>
                <a:cubicBezTo>
                  <a:pt x="144" y="243"/>
                  <a:pt x="144" y="243"/>
                  <a:pt x="144" y="243"/>
                </a:cubicBezTo>
                <a:cubicBezTo>
                  <a:pt x="115" y="198"/>
                  <a:pt x="115" y="198"/>
                  <a:pt x="115" y="198"/>
                </a:cubicBezTo>
                <a:cubicBezTo>
                  <a:pt x="101" y="176"/>
                  <a:pt x="79" y="158"/>
                  <a:pt x="53" y="146"/>
                </a:cubicBezTo>
                <a:lnTo>
                  <a:pt x="0" y="121"/>
                </a:lnTo>
                <a:close/>
              </a:path>
            </a:pathLst>
          </a:custGeom>
          <a:solidFill>
            <a:srgbClr val="E84B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6" name="Freeform 75"/>
          <p:cNvSpPr/>
          <p:nvPr userDrawn="1"/>
        </p:nvSpPr>
        <p:spPr bwMode="auto">
          <a:xfrm>
            <a:off x="11340201" y="435020"/>
            <a:ext cx="533657" cy="449504"/>
          </a:xfrm>
          <a:custGeom>
            <a:gdLst>
              <a:gd name="T0" fmla="*/ 0 w 296"/>
              <a:gd name="T1" fmla="*/ 125 h 250"/>
              <a:gd name="T2" fmla="*/ 55 w 296"/>
              <a:gd name="T3" fmla="*/ 100 h 250"/>
              <a:gd name="T4" fmla="*/ 118 w 296"/>
              <a:gd name="T5" fmla="*/ 46 h 250"/>
              <a:gd name="T6" fmla="*/ 148 w 296"/>
              <a:gd name="T7" fmla="*/ 0 h 250"/>
              <a:gd name="T8" fmla="*/ 178 w 296"/>
              <a:gd name="T9" fmla="*/ 46 h 250"/>
              <a:gd name="T10" fmla="*/ 242 w 296"/>
              <a:gd name="T11" fmla="*/ 100 h 250"/>
              <a:gd name="T12" fmla="*/ 296 w 296"/>
              <a:gd name="T13" fmla="*/ 125 h 250"/>
              <a:gd name="T14" fmla="*/ 242 w 296"/>
              <a:gd name="T15" fmla="*/ 150 h 250"/>
              <a:gd name="T16" fmla="*/ 178 w 296"/>
              <a:gd name="T17" fmla="*/ 204 h 250"/>
              <a:gd name="T18" fmla="*/ 148 w 296"/>
              <a:gd name="T19" fmla="*/ 250 h 250"/>
              <a:gd name="T20" fmla="*/ 118 w 296"/>
              <a:gd name="T21" fmla="*/ 204 h 250"/>
              <a:gd name="T22" fmla="*/ 55 w 296"/>
              <a:gd name="T23" fmla="*/ 150 h 250"/>
              <a:gd name="T24" fmla="*/ 0 w 296"/>
              <a:gd name="T25" fmla="*/ 125 h 250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96" h="250">
                <a:moveTo>
                  <a:pt x="0" y="125"/>
                </a:moveTo>
                <a:cubicBezTo>
                  <a:pt x="55" y="100"/>
                  <a:pt x="55" y="100"/>
                  <a:pt x="55" y="100"/>
                </a:cubicBezTo>
                <a:cubicBezTo>
                  <a:pt x="82" y="88"/>
                  <a:pt x="104" y="69"/>
                  <a:pt x="118" y="46"/>
                </a:cubicBezTo>
                <a:cubicBezTo>
                  <a:pt x="148" y="0"/>
                  <a:pt x="148" y="0"/>
                  <a:pt x="148" y="0"/>
                </a:cubicBezTo>
                <a:cubicBezTo>
                  <a:pt x="178" y="46"/>
                  <a:pt x="178" y="46"/>
                  <a:pt x="178" y="46"/>
                </a:cubicBezTo>
                <a:cubicBezTo>
                  <a:pt x="193" y="69"/>
                  <a:pt x="215" y="88"/>
                  <a:pt x="242" y="100"/>
                </a:cubicBezTo>
                <a:cubicBezTo>
                  <a:pt x="296" y="125"/>
                  <a:pt x="296" y="125"/>
                  <a:pt x="296" y="125"/>
                </a:cubicBezTo>
                <a:cubicBezTo>
                  <a:pt x="242" y="150"/>
                  <a:pt x="242" y="150"/>
                  <a:pt x="242" y="150"/>
                </a:cubicBezTo>
                <a:cubicBezTo>
                  <a:pt x="215" y="163"/>
                  <a:pt x="193" y="181"/>
                  <a:pt x="178" y="204"/>
                </a:cubicBezTo>
                <a:cubicBezTo>
                  <a:pt x="148" y="250"/>
                  <a:pt x="148" y="250"/>
                  <a:pt x="148" y="250"/>
                </a:cubicBezTo>
                <a:cubicBezTo>
                  <a:pt x="118" y="204"/>
                  <a:pt x="118" y="204"/>
                  <a:pt x="118" y="204"/>
                </a:cubicBezTo>
                <a:cubicBezTo>
                  <a:pt x="104" y="181"/>
                  <a:pt x="82" y="163"/>
                  <a:pt x="55" y="150"/>
                </a:cubicBezTo>
                <a:lnTo>
                  <a:pt x="0" y="125"/>
                </a:lnTo>
                <a:close/>
              </a:path>
            </a:pathLst>
          </a:custGeom>
          <a:solidFill>
            <a:srgbClr val="E84B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8" name="Oval 77"/>
          <p:cNvSpPr>
            <a:spLocks noChangeArrowheads="1"/>
          </p:cNvSpPr>
          <p:nvPr userDrawn="1"/>
        </p:nvSpPr>
        <p:spPr bwMode="auto">
          <a:xfrm>
            <a:off x="2495871" y="2725638"/>
            <a:ext cx="266828" cy="223726"/>
          </a:xfrm>
          <a:prstGeom prst="ellipse">
            <a:avLst/>
          </a:prstGeom>
          <a:solidFill>
            <a:srgbClr val="A4D7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0" name="Oval 78"/>
          <p:cNvSpPr>
            <a:spLocks noChangeArrowheads="1"/>
          </p:cNvSpPr>
          <p:nvPr userDrawn="1"/>
        </p:nvSpPr>
        <p:spPr bwMode="auto">
          <a:xfrm>
            <a:off x="1145309" y="2126301"/>
            <a:ext cx="334562" cy="283249"/>
          </a:xfrm>
          <a:prstGeom prst="ellipse">
            <a:avLst/>
          </a:prstGeom>
          <a:solidFill>
            <a:srgbClr val="A4D7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3" name="Oval 81"/>
          <p:cNvSpPr>
            <a:spLocks noChangeArrowheads="1"/>
          </p:cNvSpPr>
          <p:nvPr userDrawn="1"/>
        </p:nvSpPr>
        <p:spPr bwMode="auto">
          <a:xfrm>
            <a:off x="2795539" y="1175982"/>
            <a:ext cx="199096" cy="168307"/>
          </a:xfrm>
          <a:prstGeom prst="ellipse">
            <a:avLst/>
          </a:prstGeom>
          <a:solidFill>
            <a:srgbClr val="A4D7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4" name="Rectangle 82"/>
          <p:cNvSpPr>
            <a:spLocks noChangeArrowheads="1"/>
          </p:cNvSpPr>
          <p:nvPr userDrawn="1"/>
        </p:nvSpPr>
        <p:spPr bwMode="auto">
          <a:xfrm>
            <a:off x="4560484" y="1479756"/>
            <a:ext cx="307103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zh-CN" sz="4800">
                <a:solidFill>
                  <a:srgbClr val="2C3257"/>
                </a:solidFill>
                <a:latin typeface="Impact" panose="020b0806030902050204" pitchFamily="34" charset="0"/>
              </a:rPr>
              <a:t>GRADUATION</a:t>
            </a:r>
            <a:endParaRPr lang="zh-CN" altLang="zh-CN" sz="4800">
              <a:solidFill>
                <a:srgbClr val="2C3257"/>
              </a:solidFill>
              <a:latin typeface="Impact" panose="020b080603090205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Rectangle 83"/>
          <p:cNvSpPr>
            <a:spLocks noChangeArrowheads="1"/>
          </p:cNvSpPr>
          <p:nvPr userDrawn="1"/>
        </p:nvSpPr>
        <p:spPr bwMode="auto">
          <a:xfrm>
            <a:off x="6691232" y="1479756"/>
            <a:ext cx="65" cy="276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Rectangle 84"/>
          <p:cNvSpPr>
            <a:spLocks noChangeArrowheads="1"/>
          </p:cNvSpPr>
          <p:nvPr userDrawn="1"/>
        </p:nvSpPr>
        <p:spPr bwMode="auto">
          <a:xfrm>
            <a:off x="7046319" y="1479756"/>
            <a:ext cx="65" cy="276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" name="Rectangle 88"/>
          <p:cNvSpPr>
            <a:spLocks noChangeArrowheads="1"/>
          </p:cNvSpPr>
          <p:nvPr userDrawn="1"/>
        </p:nvSpPr>
        <p:spPr bwMode="auto">
          <a:xfrm>
            <a:off x="7031952" y="3577437"/>
            <a:ext cx="1098102" cy="293512"/>
          </a:xfrm>
          <a:prstGeom prst="rect">
            <a:avLst/>
          </a:prstGeom>
          <a:solidFill>
            <a:srgbClr val="FAFF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8" name="Rectangle 89"/>
          <p:cNvSpPr>
            <a:spLocks noChangeArrowheads="1"/>
          </p:cNvSpPr>
          <p:nvPr userDrawn="1"/>
        </p:nvSpPr>
        <p:spPr bwMode="auto">
          <a:xfrm>
            <a:off x="8981851" y="3663643"/>
            <a:ext cx="794328" cy="236041"/>
          </a:xfrm>
          <a:prstGeom prst="rect">
            <a:avLst/>
          </a:prstGeom>
          <a:solidFill>
            <a:srgbClr val="FAFF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9" name="Rectangle 90"/>
          <p:cNvSpPr>
            <a:spLocks noChangeArrowheads="1"/>
          </p:cNvSpPr>
          <p:nvPr userDrawn="1"/>
        </p:nvSpPr>
        <p:spPr bwMode="auto">
          <a:xfrm>
            <a:off x="3314828" y="2678431"/>
            <a:ext cx="812800" cy="258618"/>
          </a:xfrm>
          <a:prstGeom prst="rect">
            <a:avLst/>
          </a:prstGeom>
          <a:solidFill>
            <a:srgbClr val="FAFF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0" name="Freeform 91"/>
          <p:cNvSpPr/>
          <p:nvPr userDrawn="1"/>
        </p:nvSpPr>
        <p:spPr bwMode="auto">
          <a:xfrm>
            <a:off x="3557026" y="2446495"/>
            <a:ext cx="445399" cy="488501"/>
          </a:xfrm>
          <a:custGeom>
            <a:gdLst>
              <a:gd name="T0" fmla="*/ 111 w 217"/>
              <a:gd name="T1" fmla="*/ 238 h 238"/>
              <a:gd name="T2" fmla="*/ 0 w 217"/>
              <a:gd name="T3" fmla="*/ 71 h 238"/>
              <a:gd name="T4" fmla="*/ 105 w 217"/>
              <a:gd name="T5" fmla="*/ 0 h 238"/>
              <a:gd name="T6" fmla="*/ 217 w 217"/>
              <a:gd name="T7" fmla="*/ 166 h 238"/>
              <a:gd name="T8" fmla="*/ 111 w 217"/>
              <a:gd name="T9" fmla="*/ 238 h 238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" h="238">
                <a:moveTo>
                  <a:pt x="111" y="238"/>
                </a:moveTo>
                <a:lnTo>
                  <a:pt x="0" y="71"/>
                </a:lnTo>
                <a:lnTo>
                  <a:pt x="105" y="0"/>
                </a:lnTo>
                <a:lnTo>
                  <a:pt x="217" y="166"/>
                </a:lnTo>
                <a:lnTo>
                  <a:pt x="111" y="238"/>
                </a:lnTo>
                <a:close/>
              </a:path>
            </a:pathLst>
          </a:custGeom>
          <a:solidFill>
            <a:srgbClr val="FAFF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1" name="Rectangle 92"/>
          <p:cNvSpPr>
            <a:spLocks noChangeArrowheads="1"/>
          </p:cNvSpPr>
          <p:nvPr userDrawn="1"/>
        </p:nvSpPr>
        <p:spPr bwMode="auto">
          <a:xfrm>
            <a:off x="8269624" y="2678431"/>
            <a:ext cx="535710" cy="258618"/>
          </a:xfrm>
          <a:prstGeom prst="rect">
            <a:avLst/>
          </a:prstGeom>
          <a:solidFill>
            <a:srgbClr val="FAFF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2" name="Freeform 93"/>
          <p:cNvSpPr/>
          <p:nvPr userDrawn="1"/>
        </p:nvSpPr>
        <p:spPr bwMode="auto">
          <a:xfrm>
            <a:off x="8353778" y="2446495"/>
            <a:ext cx="445399" cy="488501"/>
          </a:xfrm>
          <a:custGeom>
            <a:gdLst>
              <a:gd name="T0" fmla="*/ 111 w 217"/>
              <a:gd name="T1" fmla="*/ 238 h 238"/>
              <a:gd name="T2" fmla="*/ 0 w 217"/>
              <a:gd name="T3" fmla="*/ 71 h 238"/>
              <a:gd name="T4" fmla="*/ 105 w 217"/>
              <a:gd name="T5" fmla="*/ 0 h 238"/>
              <a:gd name="T6" fmla="*/ 217 w 217"/>
              <a:gd name="T7" fmla="*/ 166 h 238"/>
              <a:gd name="T8" fmla="*/ 111 w 217"/>
              <a:gd name="T9" fmla="*/ 238 h 238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" h="238">
                <a:moveTo>
                  <a:pt x="111" y="238"/>
                </a:moveTo>
                <a:lnTo>
                  <a:pt x="0" y="71"/>
                </a:lnTo>
                <a:lnTo>
                  <a:pt x="105" y="0"/>
                </a:lnTo>
                <a:lnTo>
                  <a:pt x="217" y="166"/>
                </a:lnTo>
                <a:lnTo>
                  <a:pt x="111" y="238"/>
                </a:lnTo>
                <a:close/>
              </a:path>
            </a:pathLst>
          </a:custGeom>
          <a:solidFill>
            <a:srgbClr val="FAFF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3" name="Freeform 94"/>
          <p:cNvSpPr/>
          <p:nvPr userDrawn="1"/>
        </p:nvSpPr>
        <p:spPr bwMode="auto">
          <a:xfrm>
            <a:off x="4687968" y="3409130"/>
            <a:ext cx="484396" cy="461819"/>
          </a:xfrm>
          <a:custGeom>
            <a:gdLst>
              <a:gd name="T0" fmla="*/ 0 w 236"/>
              <a:gd name="T1" fmla="*/ 125 h 225"/>
              <a:gd name="T2" fmla="*/ 157 w 236"/>
              <a:gd name="T3" fmla="*/ 0 h 225"/>
              <a:gd name="T4" fmla="*/ 236 w 236"/>
              <a:gd name="T5" fmla="*/ 100 h 225"/>
              <a:gd name="T6" fmla="*/ 79 w 236"/>
              <a:gd name="T7" fmla="*/ 225 h 225"/>
              <a:gd name="T8" fmla="*/ 0 w 236"/>
              <a:gd name="T9" fmla="*/ 125 h 225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6" h="225">
                <a:moveTo>
                  <a:pt x="0" y="125"/>
                </a:moveTo>
                <a:lnTo>
                  <a:pt x="157" y="0"/>
                </a:lnTo>
                <a:lnTo>
                  <a:pt x="236" y="100"/>
                </a:lnTo>
                <a:lnTo>
                  <a:pt x="79" y="225"/>
                </a:lnTo>
                <a:lnTo>
                  <a:pt x="0" y="125"/>
                </a:lnTo>
                <a:close/>
              </a:path>
            </a:pathLst>
          </a:custGeom>
          <a:solidFill>
            <a:srgbClr val="FAFF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4" name="Freeform 95"/>
          <p:cNvSpPr/>
          <p:nvPr userDrawn="1"/>
        </p:nvSpPr>
        <p:spPr bwMode="auto">
          <a:xfrm>
            <a:off x="4749543" y="2976046"/>
            <a:ext cx="361244" cy="359193"/>
          </a:xfrm>
          <a:custGeom>
            <a:gdLst>
              <a:gd name="T0" fmla="*/ 176 w 176"/>
              <a:gd name="T1" fmla="*/ 95 h 175"/>
              <a:gd name="T2" fmla="*/ 76 w 176"/>
              <a:gd name="T3" fmla="*/ 175 h 175"/>
              <a:gd name="T4" fmla="*/ 0 w 176"/>
              <a:gd name="T5" fmla="*/ 80 h 175"/>
              <a:gd name="T6" fmla="*/ 100 w 176"/>
              <a:gd name="T7" fmla="*/ 0 h 175"/>
              <a:gd name="T8" fmla="*/ 176 w 176"/>
              <a:gd name="T9" fmla="*/ 95 h 175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" h="175">
                <a:moveTo>
                  <a:pt x="176" y="95"/>
                </a:moveTo>
                <a:lnTo>
                  <a:pt x="76" y="175"/>
                </a:lnTo>
                <a:lnTo>
                  <a:pt x="0" y="80"/>
                </a:lnTo>
                <a:lnTo>
                  <a:pt x="100" y="0"/>
                </a:lnTo>
                <a:lnTo>
                  <a:pt x="176" y="95"/>
                </a:lnTo>
                <a:close/>
              </a:path>
            </a:pathLst>
          </a:custGeom>
          <a:solidFill>
            <a:srgbClr val="FAFF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5" name="Freeform 96"/>
          <p:cNvSpPr/>
          <p:nvPr userDrawn="1"/>
        </p:nvSpPr>
        <p:spPr bwMode="auto">
          <a:xfrm>
            <a:off x="3269672" y="3458391"/>
            <a:ext cx="392033" cy="381770"/>
          </a:xfrm>
          <a:custGeom>
            <a:gdLst>
              <a:gd name="T0" fmla="*/ 0 w 191"/>
              <a:gd name="T1" fmla="*/ 81 h 186"/>
              <a:gd name="T2" fmla="*/ 120 w 191"/>
              <a:gd name="T3" fmla="*/ 0 h 186"/>
              <a:gd name="T4" fmla="*/ 191 w 191"/>
              <a:gd name="T5" fmla="*/ 106 h 186"/>
              <a:gd name="T6" fmla="*/ 70 w 191"/>
              <a:gd name="T7" fmla="*/ 186 h 186"/>
              <a:gd name="T8" fmla="*/ 0 w 191"/>
              <a:gd name="T9" fmla="*/ 81 h 18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1" h="186">
                <a:moveTo>
                  <a:pt x="0" y="81"/>
                </a:moveTo>
                <a:lnTo>
                  <a:pt x="120" y="0"/>
                </a:lnTo>
                <a:lnTo>
                  <a:pt x="191" y="106"/>
                </a:lnTo>
                <a:lnTo>
                  <a:pt x="70" y="186"/>
                </a:lnTo>
                <a:lnTo>
                  <a:pt x="0" y="81"/>
                </a:lnTo>
                <a:close/>
              </a:path>
            </a:pathLst>
          </a:custGeom>
          <a:solidFill>
            <a:srgbClr val="FAFF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6" name="Rectangle 97"/>
          <p:cNvSpPr>
            <a:spLocks noChangeArrowheads="1"/>
          </p:cNvSpPr>
          <p:nvPr userDrawn="1"/>
        </p:nvSpPr>
        <p:spPr bwMode="auto">
          <a:xfrm>
            <a:off x="3403087" y="2920629"/>
            <a:ext cx="258618" cy="759434"/>
          </a:xfrm>
          <a:prstGeom prst="rect">
            <a:avLst/>
          </a:prstGeom>
          <a:solidFill>
            <a:srgbClr val="FAFF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7" name="Rectangle 98"/>
          <p:cNvSpPr>
            <a:spLocks noChangeArrowheads="1"/>
          </p:cNvSpPr>
          <p:nvPr userDrawn="1"/>
        </p:nvSpPr>
        <p:spPr bwMode="auto">
          <a:xfrm>
            <a:off x="3741753" y="3088936"/>
            <a:ext cx="353034" cy="260671"/>
          </a:xfrm>
          <a:prstGeom prst="rect">
            <a:avLst/>
          </a:prstGeom>
          <a:solidFill>
            <a:srgbClr val="FAFF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" name="Rectangle 99"/>
          <p:cNvSpPr>
            <a:spLocks noChangeArrowheads="1"/>
          </p:cNvSpPr>
          <p:nvPr userDrawn="1"/>
        </p:nvSpPr>
        <p:spPr bwMode="auto">
          <a:xfrm>
            <a:off x="3834117" y="3226455"/>
            <a:ext cx="260671" cy="474134"/>
          </a:xfrm>
          <a:prstGeom prst="rect">
            <a:avLst/>
          </a:prstGeom>
          <a:solidFill>
            <a:srgbClr val="FAFF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9" name="Rectangle 100"/>
          <p:cNvSpPr>
            <a:spLocks noChangeArrowheads="1"/>
          </p:cNvSpPr>
          <p:nvPr userDrawn="1"/>
        </p:nvSpPr>
        <p:spPr bwMode="auto">
          <a:xfrm>
            <a:off x="4213834" y="2534754"/>
            <a:ext cx="260671" cy="402295"/>
          </a:xfrm>
          <a:prstGeom prst="rect">
            <a:avLst/>
          </a:prstGeom>
          <a:solidFill>
            <a:srgbClr val="FAFF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0" name="Rectangle 101"/>
          <p:cNvSpPr>
            <a:spLocks noChangeArrowheads="1"/>
          </p:cNvSpPr>
          <p:nvPr userDrawn="1"/>
        </p:nvSpPr>
        <p:spPr bwMode="auto">
          <a:xfrm>
            <a:off x="5545923" y="3257243"/>
            <a:ext cx="258618" cy="552130"/>
          </a:xfrm>
          <a:prstGeom prst="rect">
            <a:avLst/>
          </a:prstGeom>
          <a:solidFill>
            <a:srgbClr val="FAFF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1" name="Rectangle 102"/>
          <p:cNvSpPr>
            <a:spLocks noChangeArrowheads="1"/>
          </p:cNvSpPr>
          <p:nvPr userDrawn="1"/>
        </p:nvSpPr>
        <p:spPr bwMode="auto">
          <a:xfrm>
            <a:off x="8979797" y="3164879"/>
            <a:ext cx="262723" cy="552130"/>
          </a:xfrm>
          <a:prstGeom prst="rect">
            <a:avLst/>
          </a:prstGeom>
          <a:solidFill>
            <a:srgbClr val="FAFF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2" name="Rectangle 103"/>
          <p:cNvSpPr>
            <a:spLocks noChangeArrowheads="1"/>
          </p:cNvSpPr>
          <p:nvPr userDrawn="1"/>
        </p:nvSpPr>
        <p:spPr bwMode="auto">
          <a:xfrm>
            <a:off x="6559871" y="3374236"/>
            <a:ext cx="262723" cy="515185"/>
          </a:xfrm>
          <a:prstGeom prst="rect">
            <a:avLst/>
          </a:prstGeom>
          <a:solidFill>
            <a:srgbClr val="FAFF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3" name="Rectangle 104"/>
          <p:cNvSpPr>
            <a:spLocks noChangeArrowheads="1"/>
          </p:cNvSpPr>
          <p:nvPr userDrawn="1"/>
        </p:nvSpPr>
        <p:spPr bwMode="auto">
          <a:xfrm>
            <a:off x="4213834" y="3072516"/>
            <a:ext cx="260671" cy="1059103"/>
          </a:xfrm>
          <a:prstGeom prst="rect">
            <a:avLst/>
          </a:prstGeom>
          <a:solidFill>
            <a:srgbClr val="FAFF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4" name="Rectangle 105"/>
          <p:cNvSpPr>
            <a:spLocks noChangeArrowheads="1"/>
          </p:cNvSpPr>
          <p:nvPr userDrawn="1"/>
        </p:nvSpPr>
        <p:spPr bwMode="auto">
          <a:xfrm>
            <a:off x="4228202" y="3072516"/>
            <a:ext cx="677333" cy="262723"/>
          </a:xfrm>
          <a:prstGeom prst="rect">
            <a:avLst/>
          </a:prstGeom>
          <a:solidFill>
            <a:srgbClr val="FAFF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5" name="Rectangle 106"/>
          <p:cNvSpPr>
            <a:spLocks noChangeArrowheads="1"/>
          </p:cNvSpPr>
          <p:nvPr userDrawn="1"/>
        </p:nvSpPr>
        <p:spPr bwMode="auto">
          <a:xfrm>
            <a:off x="7114053" y="3072516"/>
            <a:ext cx="675281" cy="262723"/>
          </a:xfrm>
          <a:prstGeom prst="rect">
            <a:avLst/>
          </a:prstGeom>
          <a:solidFill>
            <a:srgbClr val="FAFF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6" name="Rectangle 107"/>
          <p:cNvSpPr>
            <a:spLocks noChangeArrowheads="1"/>
          </p:cNvSpPr>
          <p:nvPr userDrawn="1"/>
        </p:nvSpPr>
        <p:spPr bwMode="auto">
          <a:xfrm>
            <a:off x="7122263" y="2608645"/>
            <a:ext cx="948267" cy="262723"/>
          </a:xfrm>
          <a:prstGeom prst="rect">
            <a:avLst/>
          </a:prstGeom>
          <a:solidFill>
            <a:srgbClr val="FAFF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7" name="Rectangle 108"/>
          <p:cNvSpPr>
            <a:spLocks noChangeArrowheads="1"/>
          </p:cNvSpPr>
          <p:nvPr userDrawn="1"/>
        </p:nvSpPr>
        <p:spPr bwMode="auto">
          <a:xfrm>
            <a:off x="8544662" y="2727691"/>
            <a:ext cx="260671" cy="1243830"/>
          </a:xfrm>
          <a:prstGeom prst="rect">
            <a:avLst/>
          </a:prstGeom>
          <a:solidFill>
            <a:srgbClr val="FAFF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8" name="Rectangle 109"/>
          <p:cNvSpPr>
            <a:spLocks noChangeArrowheads="1"/>
          </p:cNvSpPr>
          <p:nvPr userDrawn="1"/>
        </p:nvSpPr>
        <p:spPr bwMode="auto">
          <a:xfrm>
            <a:off x="7031952" y="2598382"/>
            <a:ext cx="262723" cy="1169940"/>
          </a:xfrm>
          <a:prstGeom prst="rect">
            <a:avLst/>
          </a:prstGeom>
          <a:solidFill>
            <a:srgbClr val="FAFF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9" name="Rectangle 110"/>
          <p:cNvSpPr>
            <a:spLocks noChangeArrowheads="1"/>
          </p:cNvSpPr>
          <p:nvPr userDrawn="1"/>
        </p:nvSpPr>
        <p:spPr bwMode="auto">
          <a:xfrm>
            <a:off x="7869382" y="2592225"/>
            <a:ext cx="260671" cy="1176098"/>
          </a:xfrm>
          <a:prstGeom prst="rect">
            <a:avLst/>
          </a:prstGeom>
          <a:solidFill>
            <a:srgbClr val="FAFF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0" name="Rectangle 111"/>
          <p:cNvSpPr>
            <a:spLocks noChangeArrowheads="1"/>
          </p:cNvSpPr>
          <p:nvPr userDrawn="1"/>
        </p:nvSpPr>
        <p:spPr bwMode="auto">
          <a:xfrm>
            <a:off x="9513454" y="2526544"/>
            <a:ext cx="262723" cy="853851"/>
          </a:xfrm>
          <a:prstGeom prst="rect">
            <a:avLst/>
          </a:prstGeom>
          <a:solidFill>
            <a:srgbClr val="FAFF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1" name="Rectangle 112"/>
          <p:cNvSpPr>
            <a:spLocks noChangeArrowheads="1"/>
          </p:cNvSpPr>
          <p:nvPr userDrawn="1"/>
        </p:nvSpPr>
        <p:spPr bwMode="auto">
          <a:xfrm>
            <a:off x="8979797" y="3121776"/>
            <a:ext cx="560340" cy="260671"/>
          </a:xfrm>
          <a:prstGeom prst="rect">
            <a:avLst/>
          </a:prstGeom>
          <a:solidFill>
            <a:srgbClr val="FAFF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2" name="Rectangle 113"/>
          <p:cNvSpPr>
            <a:spLocks noChangeArrowheads="1"/>
          </p:cNvSpPr>
          <p:nvPr userDrawn="1"/>
        </p:nvSpPr>
        <p:spPr bwMode="auto">
          <a:xfrm>
            <a:off x="8403038" y="3727271"/>
            <a:ext cx="509026" cy="262723"/>
          </a:xfrm>
          <a:prstGeom prst="rect">
            <a:avLst/>
          </a:prstGeom>
          <a:solidFill>
            <a:srgbClr val="FAFF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3" name="Rectangle 114"/>
          <p:cNvSpPr>
            <a:spLocks noChangeArrowheads="1"/>
          </p:cNvSpPr>
          <p:nvPr userDrawn="1"/>
        </p:nvSpPr>
        <p:spPr bwMode="auto">
          <a:xfrm>
            <a:off x="4447822" y="2678431"/>
            <a:ext cx="621916" cy="258618"/>
          </a:xfrm>
          <a:prstGeom prst="rect">
            <a:avLst/>
          </a:prstGeom>
          <a:solidFill>
            <a:srgbClr val="FAFF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4" name="Rectangle 115"/>
          <p:cNvSpPr>
            <a:spLocks noChangeArrowheads="1"/>
          </p:cNvSpPr>
          <p:nvPr userDrawn="1"/>
        </p:nvSpPr>
        <p:spPr bwMode="auto">
          <a:xfrm>
            <a:off x="6036476" y="2639432"/>
            <a:ext cx="759434" cy="262723"/>
          </a:xfrm>
          <a:prstGeom prst="rect">
            <a:avLst/>
          </a:prstGeom>
          <a:solidFill>
            <a:srgbClr val="FAFF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5" name="Rectangle 116"/>
          <p:cNvSpPr>
            <a:spLocks noChangeArrowheads="1"/>
          </p:cNvSpPr>
          <p:nvPr userDrawn="1"/>
        </p:nvSpPr>
        <p:spPr bwMode="auto">
          <a:xfrm>
            <a:off x="5993374" y="3056096"/>
            <a:ext cx="843589" cy="260671"/>
          </a:xfrm>
          <a:prstGeom prst="rect">
            <a:avLst/>
          </a:prstGeom>
          <a:solidFill>
            <a:srgbClr val="FAFF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6" name="Rectangle 117"/>
          <p:cNvSpPr>
            <a:spLocks noChangeArrowheads="1"/>
          </p:cNvSpPr>
          <p:nvPr userDrawn="1"/>
        </p:nvSpPr>
        <p:spPr bwMode="auto">
          <a:xfrm>
            <a:off x="8914117" y="2565541"/>
            <a:ext cx="843589" cy="260671"/>
          </a:xfrm>
          <a:prstGeom prst="rect">
            <a:avLst/>
          </a:prstGeom>
          <a:solidFill>
            <a:srgbClr val="FAFF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7" name="Rectangle 118"/>
          <p:cNvSpPr>
            <a:spLocks noChangeArrowheads="1"/>
          </p:cNvSpPr>
          <p:nvPr userDrawn="1"/>
        </p:nvSpPr>
        <p:spPr bwMode="auto">
          <a:xfrm>
            <a:off x="4447822" y="3858632"/>
            <a:ext cx="194991" cy="272987"/>
          </a:xfrm>
          <a:prstGeom prst="rect">
            <a:avLst/>
          </a:prstGeom>
          <a:solidFill>
            <a:srgbClr val="FAFF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8" name="Freeform 119"/>
          <p:cNvSpPr/>
          <p:nvPr userDrawn="1"/>
        </p:nvSpPr>
        <p:spPr bwMode="auto">
          <a:xfrm>
            <a:off x="5305777" y="2485493"/>
            <a:ext cx="628073" cy="570602"/>
          </a:xfrm>
          <a:custGeom>
            <a:gdLst>
              <a:gd name="T0" fmla="*/ 0 w 306"/>
              <a:gd name="T1" fmla="*/ 178 h 278"/>
              <a:gd name="T2" fmla="*/ 227 w 306"/>
              <a:gd name="T3" fmla="*/ 0 h 278"/>
              <a:gd name="T4" fmla="*/ 306 w 306"/>
              <a:gd name="T5" fmla="*/ 100 h 278"/>
              <a:gd name="T6" fmla="*/ 78 w 306"/>
              <a:gd name="T7" fmla="*/ 278 h 278"/>
              <a:gd name="T8" fmla="*/ 0 w 306"/>
              <a:gd name="T9" fmla="*/ 178 h 278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" h="278">
                <a:moveTo>
                  <a:pt x="0" y="178"/>
                </a:moveTo>
                <a:lnTo>
                  <a:pt x="227" y="0"/>
                </a:lnTo>
                <a:lnTo>
                  <a:pt x="306" y="100"/>
                </a:lnTo>
                <a:lnTo>
                  <a:pt x="78" y="278"/>
                </a:lnTo>
                <a:lnTo>
                  <a:pt x="0" y="178"/>
                </a:lnTo>
                <a:close/>
              </a:path>
            </a:pathLst>
          </a:custGeom>
          <a:solidFill>
            <a:srgbClr val="FAFF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9" name="Freeform 120"/>
          <p:cNvSpPr/>
          <p:nvPr userDrawn="1"/>
        </p:nvSpPr>
        <p:spPr bwMode="auto">
          <a:xfrm>
            <a:off x="6438771" y="3686220"/>
            <a:ext cx="383823" cy="379718"/>
          </a:xfrm>
          <a:custGeom>
            <a:gdLst>
              <a:gd name="T0" fmla="*/ 0 w 187"/>
              <a:gd name="T1" fmla="*/ 85 h 185"/>
              <a:gd name="T2" fmla="*/ 108 w 187"/>
              <a:gd name="T3" fmla="*/ 0 h 185"/>
              <a:gd name="T4" fmla="*/ 187 w 187"/>
              <a:gd name="T5" fmla="*/ 99 h 185"/>
              <a:gd name="T6" fmla="*/ 78 w 187"/>
              <a:gd name="T7" fmla="*/ 185 h 185"/>
              <a:gd name="T8" fmla="*/ 0 w 187"/>
              <a:gd name="T9" fmla="*/ 85 h 185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7" h="185">
                <a:moveTo>
                  <a:pt x="0" y="85"/>
                </a:moveTo>
                <a:lnTo>
                  <a:pt x="108" y="0"/>
                </a:lnTo>
                <a:lnTo>
                  <a:pt x="187" y="99"/>
                </a:lnTo>
                <a:lnTo>
                  <a:pt x="78" y="185"/>
                </a:lnTo>
                <a:lnTo>
                  <a:pt x="0" y="85"/>
                </a:lnTo>
                <a:close/>
              </a:path>
            </a:pathLst>
          </a:custGeom>
          <a:solidFill>
            <a:srgbClr val="FAFF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0" name="Freeform 121"/>
          <p:cNvSpPr/>
          <p:nvPr userDrawn="1"/>
        </p:nvSpPr>
        <p:spPr bwMode="auto">
          <a:xfrm>
            <a:off x="5293462" y="2990415"/>
            <a:ext cx="626021" cy="570602"/>
          </a:xfrm>
          <a:custGeom>
            <a:gdLst>
              <a:gd name="T0" fmla="*/ 0 w 305"/>
              <a:gd name="T1" fmla="*/ 178 h 278"/>
              <a:gd name="T2" fmla="*/ 227 w 305"/>
              <a:gd name="T3" fmla="*/ 0 h 278"/>
              <a:gd name="T4" fmla="*/ 305 w 305"/>
              <a:gd name="T5" fmla="*/ 100 h 278"/>
              <a:gd name="T6" fmla="*/ 78 w 305"/>
              <a:gd name="T7" fmla="*/ 278 h 278"/>
              <a:gd name="T8" fmla="*/ 0 w 305"/>
              <a:gd name="T9" fmla="*/ 178 h 278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5" h="278">
                <a:moveTo>
                  <a:pt x="0" y="178"/>
                </a:moveTo>
                <a:lnTo>
                  <a:pt x="227" y="0"/>
                </a:lnTo>
                <a:lnTo>
                  <a:pt x="305" y="100"/>
                </a:lnTo>
                <a:lnTo>
                  <a:pt x="78" y="278"/>
                </a:lnTo>
                <a:lnTo>
                  <a:pt x="0" y="178"/>
                </a:lnTo>
                <a:close/>
              </a:path>
            </a:pathLst>
          </a:custGeom>
          <a:solidFill>
            <a:srgbClr val="FAFF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1" name="Freeform 122"/>
          <p:cNvSpPr/>
          <p:nvPr userDrawn="1"/>
        </p:nvSpPr>
        <p:spPr bwMode="auto">
          <a:xfrm>
            <a:off x="4414981" y="3249033"/>
            <a:ext cx="728647" cy="948267"/>
          </a:xfrm>
          <a:custGeom>
            <a:gdLst>
              <a:gd name="T0" fmla="*/ 247 w 355"/>
              <a:gd name="T1" fmla="*/ 462 h 462"/>
              <a:gd name="T2" fmla="*/ 0 w 355"/>
              <a:gd name="T3" fmla="*/ 68 h 462"/>
              <a:gd name="T4" fmla="*/ 107 w 355"/>
              <a:gd name="T5" fmla="*/ 0 h 462"/>
              <a:gd name="T6" fmla="*/ 355 w 355"/>
              <a:gd name="T7" fmla="*/ 395 h 462"/>
              <a:gd name="T8" fmla="*/ 247 w 355"/>
              <a:gd name="T9" fmla="*/ 462 h 462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5" h="462">
                <a:moveTo>
                  <a:pt x="247" y="462"/>
                </a:moveTo>
                <a:lnTo>
                  <a:pt x="0" y="68"/>
                </a:lnTo>
                <a:lnTo>
                  <a:pt x="107" y="0"/>
                </a:lnTo>
                <a:lnTo>
                  <a:pt x="355" y="395"/>
                </a:lnTo>
                <a:lnTo>
                  <a:pt x="247" y="462"/>
                </a:lnTo>
                <a:close/>
              </a:path>
            </a:pathLst>
          </a:custGeom>
          <a:solidFill>
            <a:srgbClr val="FAFF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2" name="Rectangle 123"/>
          <p:cNvSpPr>
            <a:spLocks noChangeArrowheads="1"/>
          </p:cNvSpPr>
          <p:nvPr userDrawn="1"/>
        </p:nvSpPr>
        <p:spPr bwMode="auto">
          <a:xfrm>
            <a:off x="6855434" y="3928418"/>
            <a:ext cx="73070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1700" b="0" i="0" u="none" strike="noStrike" cap="none" normalizeH="0" baseline="0">
                <a:ln>
                  <a:noFill/>
                </a:ln>
                <a:solidFill>
                  <a:srgbClr val="2C3257"/>
                </a:solidFill>
                <a:effectLst/>
                <a:latin typeface="Impact" panose="020b0806030902050204" pitchFamily="34" charset="0"/>
              </a:rPr>
              <a:t>Travel</a:t>
            </a:r>
            <a:endParaRPr kumimoji="0" lang="zh-CN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3" name="Rectangle 124"/>
          <p:cNvSpPr>
            <a:spLocks noChangeArrowheads="1"/>
          </p:cNvSpPr>
          <p:nvPr userDrawn="1"/>
        </p:nvSpPr>
        <p:spPr bwMode="auto">
          <a:xfrm>
            <a:off x="5455613" y="3928418"/>
            <a:ext cx="111232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1700" b="0" i="0" u="none" strike="noStrike" cap="none" normalizeH="0" baseline="0">
                <a:ln>
                  <a:noFill/>
                </a:ln>
                <a:solidFill>
                  <a:srgbClr val="2C3257"/>
                </a:solidFill>
                <a:effectLst/>
                <a:latin typeface="Impact" panose="020b0806030902050204" pitchFamily="34" charset="0"/>
              </a:rPr>
              <a:t>Graduation</a:t>
            </a:r>
            <a:endParaRPr kumimoji="0" lang="zh-CN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01" name="副标题 2"/>
          <p:cNvSpPr>
            <a:spLocks noGrp="1"/>
          </p:cNvSpPr>
          <p:nvPr>
            <p:ph type="subTitle" idx="1"/>
          </p:nvPr>
        </p:nvSpPr>
        <p:spPr>
          <a:xfrm>
            <a:off x="3624319" y="4392289"/>
            <a:ext cx="5222875" cy="558799"/>
          </a:xfrm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/>
              <a:t>Click to edit Master subtitle style</a:t>
            </a:r>
            <a:endParaRPr lang="en-US" altLang="zh-CN"/>
          </a:p>
        </p:txBody>
      </p:sp>
      <p:sp>
        <p:nvSpPr>
          <p:cNvPr id="9802" name="标题 1"/>
          <p:cNvSpPr>
            <a:spLocks noGrp="1"/>
          </p:cNvSpPr>
          <p:nvPr>
            <p:ph type="ctrTitle"/>
          </p:nvPr>
        </p:nvSpPr>
        <p:spPr>
          <a:xfrm>
            <a:off x="3712431" y="2821903"/>
            <a:ext cx="5222875" cy="1180406"/>
          </a:xfrm>
        </p:spPr>
        <p:txBody>
          <a:bodyPr anchor="b">
            <a:normAutofit/>
          </a:bodyPr>
          <a:lstStyle>
            <a:lvl1pPr algn="ctr">
              <a:lnSpc>
                <a:spcPct val="10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preserve="1" userDrawn="1">
  <p:cSld name="节标题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708482" y="2576307"/>
            <a:ext cx="10766691" cy="4273756"/>
            <a:chOff x="644493" y="3655433"/>
            <a:chExt cx="11412041" cy="4529923"/>
          </a:xfrm>
        </p:grpSpPr>
        <p:sp>
          <p:nvSpPr>
            <p:cNvPr id="52" name="Freeform 6"/>
            <p:cNvSpPr/>
            <p:nvPr userDrawn="1"/>
          </p:nvSpPr>
          <p:spPr bwMode="auto">
            <a:xfrm>
              <a:off x="9765915" y="4055675"/>
              <a:ext cx="2066894" cy="1849326"/>
            </a:xfrm>
            <a:custGeom>
              <a:gdLst>
                <a:gd name="T0" fmla="*/ 103 w 1146"/>
                <a:gd name="T1" fmla="*/ 137 h 1026"/>
                <a:gd name="T2" fmla="*/ 364 w 1146"/>
                <a:gd name="T3" fmla="*/ 358 h 1026"/>
                <a:gd name="T4" fmla="*/ 364 w 1146"/>
                <a:gd name="T5" fmla="*/ 465 h 1026"/>
                <a:gd name="T6" fmla="*/ 237 w 1146"/>
                <a:gd name="T7" fmla="*/ 465 h 1026"/>
                <a:gd name="T8" fmla="*/ 162 w 1146"/>
                <a:gd name="T9" fmla="*/ 402 h 1026"/>
                <a:gd name="T10" fmla="*/ 35 w 1146"/>
                <a:gd name="T11" fmla="*/ 402 h 1026"/>
                <a:gd name="T12" fmla="*/ 35 w 1146"/>
                <a:gd name="T13" fmla="*/ 510 h 1026"/>
                <a:gd name="T14" fmla="*/ 611 w 1146"/>
                <a:gd name="T15" fmla="*/ 996 h 1026"/>
                <a:gd name="T16" fmla="*/ 738 w 1146"/>
                <a:gd name="T17" fmla="*/ 996 h 1026"/>
                <a:gd name="T18" fmla="*/ 738 w 1146"/>
                <a:gd name="T19" fmla="*/ 889 h 1026"/>
                <a:gd name="T20" fmla="*/ 630 w 1146"/>
                <a:gd name="T21" fmla="*/ 797 h 1026"/>
                <a:gd name="T22" fmla="*/ 630 w 1146"/>
                <a:gd name="T23" fmla="*/ 690 h 1026"/>
                <a:gd name="T24" fmla="*/ 757 w 1146"/>
                <a:gd name="T25" fmla="*/ 690 h 1026"/>
                <a:gd name="T26" fmla="*/ 983 w 1146"/>
                <a:gd name="T27" fmla="*/ 881 h 1026"/>
                <a:gd name="T28" fmla="*/ 1111 w 1146"/>
                <a:gd name="T29" fmla="*/ 881 h 1026"/>
                <a:gd name="T30" fmla="*/ 1111 w 1146"/>
                <a:gd name="T31" fmla="*/ 773 h 1026"/>
                <a:gd name="T32" fmla="*/ 231 w 1146"/>
                <a:gd name="T33" fmla="*/ 30 h 1026"/>
                <a:gd name="T34" fmla="*/ 103 w 1146"/>
                <a:gd name="T35" fmla="*/ 30 h 1026"/>
                <a:gd name="T36" fmla="*/ 103 w 1146"/>
                <a:gd name="T37" fmla="*/ 137 h 102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46" h="1026">
                  <a:moveTo>
                    <a:pt x="103" y="137"/>
                  </a:moveTo>
                  <a:cubicBezTo>
                    <a:pt x="364" y="358"/>
                    <a:pt x="364" y="358"/>
                    <a:pt x="364" y="358"/>
                  </a:cubicBezTo>
                  <a:cubicBezTo>
                    <a:pt x="399" y="387"/>
                    <a:pt x="399" y="435"/>
                    <a:pt x="364" y="465"/>
                  </a:cubicBezTo>
                  <a:cubicBezTo>
                    <a:pt x="329" y="495"/>
                    <a:pt x="272" y="495"/>
                    <a:pt x="237" y="465"/>
                  </a:cubicBezTo>
                  <a:cubicBezTo>
                    <a:pt x="162" y="402"/>
                    <a:pt x="162" y="402"/>
                    <a:pt x="162" y="402"/>
                  </a:cubicBezTo>
                  <a:cubicBezTo>
                    <a:pt x="127" y="373"/>
                    <a:pt x="70" y="373"/>
                    <a:pt x="35" y="402"/>
                  </a:cubicBezTo>
                  <a:cubicBezTo>
                    <a:pt x="0" y="432"/>
                    <a:pt x="0" y="480"/>
                    <a:pt x="35" y="510"/>
                  </a:cubicBezTo>
                  <a:cubicBezTo>
                    <a:pt x="611" y="996"/>
                    <a:pt x="611" y="996"/>
                    <a:pt x="611" y="996"/>
                  </a:cubicBezTo>
                  <a:cubicBezTo>
                    <a:pt x="646" y="1026"/>
                    <a:pt x="703" y="1026"/>
                    <a:pt x="738" y="996"/>
                  </a:cubicBezTo>
                  <a:cubicBezTo>
                    <a:pt x="773" y="967"/>
                    <a:pt x="773" y="919"/>
                    <a:pt x="738" y="889"/>
                  </a:cubicBezTo>
                  <a:cubicBezTo>
                    <a:pt x="630" y="797"/>
                    <a:pt x="630" y="797"/>
                    <a:pt x="630" y="797"/>
                  </a:cubicBezTo>
                  <a:cubicBezTo>
                    <a:pt x="595" y="768"/>
                    <a:pt x="595" y="720"/>
                    <a:pt x="630" y="690"/>
                  </a:cubicBezTo>
                  <a:cubicBezTo>
                    <a:pt x="665" y="660"/>
                    <a:pt x="722" y="660"/>
                    <a:pt x="757" y="690"/>
                  </a:cubicBezTo>
                  <a:cubicBezTo>
                    <a:pt x="983" y="881"/>
                    <a:pt x="983" y="881"/>
                    <a:pt x="983" y="881"/>
                  </a:cubicBezTo>
                  <a:cubicBezTo>
                    <a:pt x="1018" y="911"/>
                    <a:pt x="1075" y="911"/>
                    <a:pt x="1111" y="881"/>
                  </a:cubicBezTo>
                  <a:cubicBezTo>
                    <a:pt x="1146" y="851"/>
                    <a:pt x="1146" y="803"/>
                    <a:pt x="1111" y="773"/>
                  </a:cubicBezTo>
                  <a:cubicBezTo>
                    <a:pt x="231" y="30"/>
                    <a:pt x="231" y="30"/>
                    <a:pt x="231" y="30"/>
                  </a:cubicBezTo>
                  <a:cubicBezTo>
                    <a:pt x="196" y="0"/>
                    <a:pt x="139" y="0"/>
                    <a:pt x="103" y="30"/>
                  </a:cubicBezTo>
                  <a:cubicBezTo>
                    <a:pt x="68" y="60"/>
                    <a:pt x="68" y="108"/>
                    <a:pt x="103" y="137"/>
                  </a:cubicBezTo>
                  <a:close/>
                </a:path>
              </a:pathLst>
            </a:custGeom>
            <a:solidFill>
              <a:srgbClr val="A4D7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24"/>
            <p:cNvSpPr/>
            <p:nvPr userDrawn="1"/>
          </p:nvSpPr>
          <p:spPr bwMode="auto">
            <a:xfrm>
              <a:off x="1005737" y="3655433"/>
              <a:ext cx="4361617" cy="3497503"/>
            </a:xfrm>
            <a:custGeom>
              <a:gdLst>
                <a:gd name="T0" fmla="*/ 98 w 2418"/>
                <a:gd name="T1" fmla="*/ 262 h 1940"/>
                <a:gd name="T2" fmla="*/ 710 w 2418"/>
                <a:gd name="T3" fmla="*/ 779 h 1940"/>
                <a:gd name="T4" fmla="*/ 710 w 2418"/>
                <a:gd name="T5" fmla="*/ 881 h 1940"/>
                <a:gd name="T6" fmla="*/ 590 w 2418"/>
                <a:gd name="T7" fmla="*/ 881 h 1940"/>
                <a:gd name="T8" fmla="*/ 154 w 2418"/>
                <a:gd name="T9" fmla="*/ 513 h 1940"/>
                <a:gd name="T10" fmla="*/ 33 w 2418"/>
                <a:gd name="T11" fmla="*/ 513 h 1940"/>
                <a:gd name="T12" fmla="*/ 33 w 2418"/>
                <a:gd name="T13" fmla="*/ 614 h 1940"/>
                <a:gd name="T14" fmla="*/ 1424 w 2418"/>
                <a:gd name="T15" fmla="*/ 1789 h 1940"/>
                <a:gd name="T16" fmla="*/ 1544 w 2418"/>
                <a:gd name="T17" fmla="*/ 1789 h 1940"/>
                <a:gd name="T18" fmla="*/ 1544 w 2418"/>
                <a:gd name="T19" fmla="*/ 1687 h 1940"/>
                <a:gd name="T20" fmla="*/ 1542 w 2418"/>
                <a:gd name="T21" fmla="*/ 1686 h 1940"/>
                <a:gd name="T22" fmla="*/ 1542 w 2418"/>
                <a:gd name="T23" fmla="*/ 1584 h 1940"/>
                <a:gd name="T24" fmla="*/ 1663 w 2418"/>
                <a:gd name="T25" fmla="*/ 1584 h 1940"/>
                <a:gd name="T26" fmla="*/ 2044 w 2418"/>
                <a:gd name="T27" fmla="*/ 1912 h 1940"/>
                <a:gd name="T28" fmla="*/ 2165 w 2418"/>
                <a:gd name="T29" fmla="*/ 1912 h 1940"/>
                <a:gd name="T30" fmla="*/ 2165 w 2418"/>
                <a:gd name="T31" fmla="*/ 1810 h 1940"/>
                <a:gd name="T32" fmla="*/ 1712 w 2418"/>
                <a:gd name="T33" fmla="*/ 1422 h 1940"/>
                <a:gd name="T34" fmla="*/ 1712 w 2418"/>
                <a:gd name="T35" fmla="*/ 1320 h 1940"/>
                <a:gd name="T36" fmla="*/ 1832 w 2418"/>
                <a:gd name="T37" fmla="*/ 1320 h 1940"/>
                <a:gd name="T38" fmla="*/ 1832 w 2418"/>
                <a:gd name="T39" fmla="*/ 1320 h 1940"/>
                <a:gd name="T40" fmla="*/ 2265 w 2418"/>
                <a:gd name="T41" fmla="*/ 1669 h 1940"/>
                <a:gd name="T42" fmla="*/ 2385 w 2418"/>
                <a:gd name="T43" fmla="*/ 1669 h 1940"/>
                <a:gd name="T44" fmla="*/ 2385 w 2418"/>
                <a:gd name="T45" fmla="*/ 1567 h 1940"/>
                <a:gd name="T46" fmla="*/ 543 w 2418"/>
                <a:gd name="T47" fmla="*/ 28 h 1940"/>
                <a:gd name="T48" fmla="*/ 423 w 2418"/>
                <a:gd name="T49" fmla="*/ 28 h 1940"/>
                <a:gd name="T50" fmla="*/ 423 w 2418"/>
                <a:gd name="T51" fmla="*/ 130 h 1940"/>
                <a:gd name="T52" fmla="*/ 845 w 2418"/>
                <a:gd name="T53" fmla="*/ 487 h 1940"/>
                <a:gd name="T54" fmla="*/ 845 w 2418"/>
                <a:gd name="T55" fmla="*/ 487 h 1940"/>
                <a:gd name="T56" fmla="*/ 845 w 2418"/>
                <a:gd name="T57" fmla="*/ 588 h 1940"/>
                <a:gd name="T58" fmla="*/ 725 w 2418"/>
                <a:gd name="T59" fmla="*/ 588 h 1940"/>
                <a:gd name="T60" fmla="*/ 218 w 2418"/>
                <a:gd name="T61" fmla="*/ 160 h 1940"/>
                <a:gd name="T62" fmla="*/ 98 w 2418"/>
                <a:gd name="T63" fmla="*/ 160 h 1940"/>
                <a:gd name="T64" fmla="*/ 98 w 2418"/>
                <a:gd name="T65" fmla="*/ 262 h 194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18" h="1940">
                  <a:moveTo>
                    <a:pt x="98" y="262"/>
                  </a:moveTo>
                  <a:cubicBezTo>
                    <a:pt x="710" y="779"/>
                    <a:pt x="710" y="779"/>
                    <a:pt x="710" y="779"/>
                  </a:cubicBezTo>
                  <a:cubicBezTo>
                    <a:pt x="743" y="808"/>
                    <a:pt x="743" y="853"/>
                    <a:pt x="710" y="881"/>
                  </a:cubicBezTo>
                  <a:cubicBezTo>
                    <a:pt x="677" y="909"/>
                    <a:pt x="623" y="909"/>
                    <a:pt x="590" y="881"/>
                  </a:cubicBezTo>
                  <a:cubicBezTo>
                    <a:pt x="154" y="513"/>
                    <a:pt x="154" y="513"/>
                    <a:pt x="154" y="513"/>
                  </a:cubicBezTo>
                  <a:cubicBezTo>
                    <a:pt x="120" y="485"/>
                    <a:pt x="66" y="485"/>
                    <a:pt x="33" y="513"/>
                  </a:cubicBezTo>
                  <a:cubicBezTo>
                    <a:pt x="0" y="541"/>
                    <a:pt x="0" y="586"/>
                    <a:pt x="33" y="614"/>
                  </a:cubicBezTo>
                  <a:cubicBezTo>
                    <a:pt x="1424" y="1789"/>
                    <a:pt x="1424" y="1789"/>
                    <a:pt x="1424" y="1789"/>
                  </a:cubicBezTo>
                  <a:cubicBezTo>
                    <a:pt x="1457" y="1817"/>
                    <a:pt x="1511" y="1817"/>
                    <a:pt x="1544" y="1789"/>
                  </a:cubicBezTo>
                  <a:cubicBezTo>
                    <a:pt x="1577" y="1761"/>
                    <a:pt x="1577" y="1715"/>
                    <a:pt x="1544" y="1687"/>
                  </a:cubicBezTo>
                  <a:cubicBezTo>
                    <a:pt x="1542" y="1686"/>
                    <a:pt x="1542" y="1686"/>
                    <a:pt x="1542" y="1686"/>
                  </a:cubicBezTo>
                  <a:cubicBezTo>
                    <a:pt x="1509" y="1658"/>
                    <a:pt x="1509" y="1612"/>
                    <a:pt x="1542" y="1584"/>
                  </a:cubicBezTo>
                  <a:cubicBezTo>
                    <a:pt x="1575" y="1556"/>
                    <a:pt x="1629" y="1556"/>
                    <a:pt x="1663" y="1584"/>
                  </a:cubicBezTo>
                  <a:cubicBezTo>
                    <a:pt x="2044" y="1912"/>
                    <a:pt x="2044" y="1912"/>
                    <a:pt x="2044" y="1912"/>
                  </a:cubicBezTo>
                  <a:cubicBezTo>
                    <a:pt x="2077" y="1940"/>
                    <a:pt x="2131" y="1940"/>
                    <a:pt x="2165" y="1912"/>
                  </a:cubicBezTo>
                  <a:cubicBezTo>
                    <a:pt x="2198" y="1884"/>
                    <a:pt x="2198" y="1838"/>
                    <a:pt x="2165" y="1810"/>
                  </a:cubicBezTo>
                  <a:cubicBezTo>
                    <a:pt x="1712" y="1422"/>
                    <a:pt x="1712" y="1422"/>
                    <a:pt x="1712" y="1422"/>
                  </a:cubicBezTo>
                  <a:cubicBezTo>
                    <a:pt x="1678" y="1394"/>
                    <a:pt x="1678" y="1348"/>
                    <a:pt x="1712" y="1320"/>
                  </a:cubicBezTo>
                  <a:cubicBezTo>
                    <a:pt x="1745" y="1292"/>
                    <a:pt x="1799" y="1292"/>
                    <a:pt x="1832" y="1320"/>
                  </a:cubicBezTo>
                  <a:cubicBezTo>
                    <a:pt x="1832" y="1320"/>
                    <a:pt x="1832" y="1320"/>
                    <a:pt x="1832" y="1320"/>
                  </a:cubicBezTo>
                  <a:cubicBezTo>
                    <a:pt x="2265" y="1669"/>
                    <a:pt x="2265" y="1669"/>
                    <a:pt x="2265" y="1669"/>
                  </a:cubicBezTo>
                  <a:cubicBezTo>
                    <a:pt x="2298" y="1697"/>
                    <a:pt x="2352" y="1697"/>
                    <a:pt x="2385" y="1669"/>
                  </a:cubicBezTo>
                  <a:cubicBezTo>
                    <a:pt x="2418" y="1641"/>
                    <a:pt x="2418" y="1596"/>
                    <a:pt x="2385" y="1567"/>
                  </a:cubicBezTo>
                  <a:cubicBezTo>
                    <a:pt x="543" y="28"/>
                    <a:pt x="543" y="28"/>
                    <a:pt x="543" y="28"/>
                  </a:cubicBezTo>
                  <a:cubicBezTo>
                    <a:pt x="510" y="0"/>
                    <a:pt x="456" y="0"/>
                    <a:pt x="423" y="28"/>
                  </a:cubicBezTo>
                  <a:cubicBezTo>
                    <a:pt x="390" y="56"/>
                    <a:pt x="390" y="102"/>
                    <a:pt x="423" y="130"/>
                  </a:cubicBezTo>
                  <a:cubicBezTo>
                    <a:pt x="845" y="487"/>
                    <a:pt x="845" y="487"/>
                    <a:pt x="845" y="487"/>
                  </a:cubicBezTo>
                  <a:cubicBezTo>
                    <a:pt x="845" y="487"/>
                    <a:pt x="845" y="487"/>
                    <a:pt x="845" y="487"/>
                  </a:cubicBezTo>
                  <a:cubicBezTo>
                    <a:pt x="878" y="515"/>
                    <a:pt x="878" y="560"/>
                    <a:pt x="845" y="588"/>
                  </a:cubicBezTo>
                  <a:cubicBezTo>
                    <a:pt x="812" y="616"/>
                    <a:pt x="758" y="616"/>
                    <a:pt x="725" y="588"/>
                  </a:cubicBezTo>
                  <a:cubicBezTo>
                    <a:pt x="218" y="160"/>
                    <a:pt x="218" y="160"/>
                    <a:pt x="218" y="160"/>
                  </a:cubicBezTo>
                  <a:cubicBezTo>
                    <a:pt x="185" y="132"/>
                    <a:pt x="131" y="132"/>
                    <a:pt x="98" y="160"/>
                  </a:cubicBezTo>
                  <a:cubicBezTo>
                    <a:pt x="65" y="188"/>
                    <a:pt x="65" y="234"/>
                    <a:pt x="98" y="262"/>
                  </a:cubicBezTo>
                  <a:close/>
                </a:path>
              </a:pathLst>
            </a:custGeom>
            <a:solidFill>
              <a:srgbClr val="E84B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25"/>
            <p:cNvSpPr/>
            <p:nvPr userDrawn="1"/>
          </p:nvSpPr>
          <p:spPr bwMode="auto">
            <a:xfrm>
              <a:off x="1020104" y="4601647"/>
              <a:ext cx="248356" cy="332509"/>
            </a:xfrm>
            <a:custGeom>
              <a:gdLst>
                <a:gd name="T0" fmla="*/ 49 w 137"/>
                <a:gd name="T1" fmla="*/ 109 h 184"/>
                <a:gd name="T2" fmla="*/ 0 w 137"/>
                <a:gd name="T3" fmla="*/ 37 h 184"/>
                <a:gd name="T4" fmla="*/ 14 w 137"/>
                <a:gd name="T5" fmla="*/ 0 h 184"/>
                <a:gd name="T6" fmla="*/ 137 w 137"/>
                <a:gd name="T7" fmla="*/ 184 h 184"/>
                <a:gd name="T8" fmla="*/ 49 w 137"/>
                <a:gd name="T9" fmla="*/ 109 h 18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84">
                  <a:moveTo>
                    <a:pt x="49" y="109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1" y="24"/>
                    <a:pt x="5" y="11"/>
                    <a:pt x="14" y="0"/>
                  </a:cubicBezTo>
                  <a:cubicBezTo>
                    <a:pt x="137" y="184"/>
                    <a:pt x="137" y="184"/>
                    <a:pt x="137" y="184"/>
                  </a:cubicBezTo>
                  <a:lnTo>
                    <a:pt x="49" y="109"/>
                  </a:lnTo>
                  <a:close/>
                </a:path>
              </a:pathLst>
            </a:custGeom>
            <a:solidFill>
              <a:srgbClr val="EC6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26"/>
            <p:cNvSpPr/>
            <p:nvPr userDrawn="1"/>
          </p:nvSpPr>
          <p:spPr bwMode="auto">
            <a:xfrm>
              <a:off x="1159676" y="4540071"/>
              <a:ext cx="621916" cy="829220"/>
            </a:xfrm>
            <a:custGeom>
              <a:gdLst>
                <a:gd name="T0" fmla="*/ 257 w 345"/>
                <a:gd name="T1" fmla="*/ 384 h 459"/>
                <a:gd name="T2" fmla="*/ 0 w 345"/>
                <a:gd name="T3" fmla="*/ 1 h 459"/>
                <a:gd name="T4" fmla="*/ 42 w 345"/>
                <a:gd name="T5" fmla="*/ 6 h 459"/>
                <a:gd name="T6" fmla="*/ 345 w 345"/>
                <a:gd name="T7" fmla="*/ 459 h 459"/>
                <a:gd name="T8" fmla="*/ 257 w 345"/>
                <a:gd name="T9" fmla="*/ 384 h 45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5" h="459">
                  <a:moveTo>
                    <a:pt x="257" y="384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4" y="0"/>
                    <a:pt x="29" y="2"/>
                    <a:pt x="42" y="6"/>
                  </a:cubicBezTo>
                  <a:cubicBezTo>
                    <a:pt x="345" y="459"/>
                    <a:pt x="345" y="459"/>
                    <a:pt x="345" y="459"/>
                  </a:cubicBezTo>
                  <a:lnTo>
                    <a:pt x="257" y="384"/>
                  </a:lnTo>
                  <a:close/>
                </a:path>
              </a:pathLst>
            </a:custGeom>
            <a:solidFill>
              <a:srgbClr val="EC6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27"/>
            <p:cNvSpPr/>
            <p:nvPr userDrawn="1"/>
          </p:nvSpPr>
          <p:spPr bwMode="auto">
            <a:xfrm>
              <a:off x="1570181" y="4821267"/>
              <a:ext cx="726594" cy="981107"/>
            </a:xfrm>
            <a:custGeom>
              <a:gdLst>
                <a:gd name="T0" fmla="*/ 276 w 354"/>
                <a:gd name="T1" fmla="*/ 412 h 478"/>
                <a:gd name="T2" fmla="*/ 0 w 354"/>
                <a:gd name="T3" fmla="*/ 0 h 478"/>
                <a:gd name="T4" fmla="*/ 78 w 354"/>
                <a:gd name="T5" fmla="*/ 65 h 478"/>
                <a:gd name="T6" fmla="*/ 354 w 354"/>
                <a:gd name="T7" fmla="*/ 478 h 478"/>
                <a:gd name="T8" fmla="*/ 276 w 354"/>
                <a:gd name="T9" fmla="*/ 412 h 47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4" h="478">
                  <a:moveTo>
                    <a:pt x="276" y="412"/>
                  </a:moveTo>
                  <a:lnTo>
                    <a:pt x="0" y="0"/>
                  </a:lnTo>
                  <a:lnTo>
                    <a:pt x="78" y="65"/>
                  </a:lnTo>
                  <a:lnTo>
                    <a:pt x="354" y="478"/>
                  </a:lnTo>
                  <a:lnTo>
                    <a:pt x="276" y="412"/>
                  </a:lnTo>
                  <a:close/>
                </a:path>
              </a:pathLst>
            </a:custGeom>
            <a:solidFill>
              <a:srgbClr val="EC6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28"/>
            <p:cNvSpPr/>
            <p:nvPr userDrawn="1"/>
          </p:nvSpPr>
          <p:spPr bwMode="auto">
            <a:xfrm>
              <a:off x="1198675" y="3911998"/>
              <a:ext cx="476186" cy="632178"/>
            </a:xfrm>
            <a:custGeom>
              <a:gdLst>
                <a:gd name="T0" fmla="*/ 177 w 265"/>
                <a:gd name="T1" fmla="*/ 277 h 351"/>
                <a:gd name="T2" fmla="*/ 0 w 265"/>
                <a:gd name="T3" fmla="*/ 12 h 351"/>
                <a:gd name="T4" fmla="*/ 30 w 265"/>
                <a:gd name="T5" fmla="*/ 0 h 351"/>
                <a:gd name="T6" fmla="*/ 265 w 265"/>
                <a:gd name="T7" fmla="*/ 351 h 351"/>
                <a:gd name="T8" fmla="*/ 177 w 265"/>
                <a:gd name="T9" fmla="*/ 277 h 35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351">
                  <a:moveTo>
                    <a:pt x="177" y="277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9" y="6"/>
                    <a:pt x="19" y="2"/>
                    <a:pt x="30" y="0"/>
                  </a:cubicBezTo>
                  <a:cubicBezTo>
                    <a:pt x="265" y="351"/>
                    <a:pt x="265" y="351"/>
                    <a:pt x="265" y="351"/>
                  </a:cubicBezTo>
                  <a:lnTo>
                    <a:pt x="177" y="277"/>
                  </a:lnTo>
                  <a:close/>
                </a:path>
              </a:pathLst>
            </a:custGeom>
            <a:solidFill>
              <a:srgbClr val="EC6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29"/>
            <p:cNvSpPr/>
            <p:nvPr userDrawn="1"/>
          </p:nvSpPr>
          <p:spPr bwMode="auto">
            <a:xfrm>
              <a:off x="2083312" y="5252298"/>
              <a:ext cx="726594" cy="983160"/>
            </a:xfrm>
            <a:custGeom>
              <a:gdLst>
                <a:gd name="T0" fmla="*/ 315 w 403"/>
                <a:gd name="T1" fmla="*/ 471 h 545"/>
                <a:gd name="T2" fmla="*/ 0 w 403"/>
                <a:gd name="T3" fmla="*/ 0 h 545"/>
                <a:gd name="T4" fmla="*/ 48 w 403"/>
                <a:gd name="T5" fmla="*/ 16 h 545"/>
                <a:gd name="T6" fmla="*/ 403 w 403"/>
                <a:gd name="T7" fmla="*/ 545 h 545"/>
                <a:gd name="T8" fmla="*/ 315 w 403"/>
                <a:gd name="T9" fmla="*/ 471 h 54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2" h="545">
                  <a:moveTo>
                    <a:pt x="315" y="47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4" y="10"/>
                    <a:pt x="31" y="15"/>
                    <a:pt x="48" y="16"/>
                  </a:cubicBezTo>
                  <a:cubicBezTo>
                    <a:pt x="403" y="545"/>
                    <a:pt x="403" y="545"/>
                    <a:pt x="403" y="545"/>
                  </a:cubicBezTo>
                  <a:lnTo>
                    <a:pt x="315" y="471"/>
                  </a:lnTo>
                  <a:close/>
                </a:path>
              </a:pathLst>
            </a:custGeom>
            <a:solidFill>
              <a:srgbClr val="EC6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30"/>
            <p:cNvSpPr/>
            <p:nvPr userDrawn="1"/>
          </p:nvSpPr>
          <p:spPr bwMode="auto">
            <a:xfrm>
              <a:off x="2294723" y="5184564"/>
              <a:ext cx="1028316" cy="1486028"/>
            </a:xfrm>
            <a:custGeom>
              <a:gdLst>
                <a:gd name="T0" fmla="*/ 483 w 571"/>
                <a:gd name="T1" fmla="*/ 750 h 824"/>
                <a:gd name="T2" fmla="*/ 0 w 571"/>
                <a:gd name="T3" fmla="*/ 29 h 824"/>
                <a:gd name="T4" fmla="*/ 19 w 571"/>
                <a:gd name="T5" fmla="*/ 0 h 824"/>
                <a:gd name="T6" fmla="*/ 571 w 571"/>
                <a:gd name="T7" fmla="*/ 824 h 824"/>
                <a:gd name="T8" fmla="*/ 483 w 571"/>
                <a:gd name="T9" fmla="*/ 750 h 82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1" h="824">
                  <a:moveTo>
                    <a:pt x="483" y="75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9" y="21"/>
                    <a:pt x="15" y="10"/>
                    <a:pt x="19" y="0"/>
                  </a:cubicBezTo>
                  <a:cubicBezTo>
                    <a:pt x="571" y="824"/>
                    <a:pt x="571" y="824"/>
                    <a:pt x="571" y="824"/>
                  </a:cubicBezTo>
                  <a:lnTo>
                    <a:pt x="483" y="750"/>
                  </a:lnTo>
                  <a:close/>
                </a:path>
              </a:pathLst>
            </a:custGeom>
            <a:solidFill>
              <a:srgbClr val="EC6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31"/>
            <p:cNvSpPr/>
            <p:nvPr userDrawn="1"/>
          </p:nvSpPr>
          <p:spPr bwMode="auto">
            <a:xfrm>
              <a:off x="1465503" y="3998204"/>
              <a:ext cx="724542" cy="981107"/>
            </a:xfrm>
            <a:custGeom>
              <a:gdLst>
                <a:gd name="T0" fmla="*/ 275 w 353"/>
                <a:gd name="T1" fmla="*/ 412 h 478"/>
                <a:gd name="T2" fmla="*/ 0 w 353"/>
                <a:gd name="T3" fmla="*/ 0 h 478"/>
                <a:gd name="T4" fmla="*/ 77 w 353"/>
                <a:gd name="T5" fmla="*/ 66 h 478"/>
                <a:gd name="T6" fmla="*/ 353 w 353"/>
                <a:gd name="T7" fmla="*/ 478 h 478"/>
                <a:gd name="T8" fmla="*/ 275 w 353"/>
                <a:gd name="T9" fmla="*/ 412 h 47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3" h="478">
                  <a:moveTo>
                    <a:pt x="275" y="412"/>
                  </a:moveTo>
                  <a:lnTo>
                    <a:pt x="0" y="0"/>
                  </a:lnTo>
                  <a:lnTo>
                    <a:pt x="77" y="66"/>
                  </a:lnTo>
                  <a:lnTo>
                    <a:pt x="353" y="478"/>
                  </a:lnTo>
                  <a:lnTo>
                    <a:pt x="275" y="412"/>
                  </a:lnTo>
                  <a:close/>
                </a:path>
              </a:pathLst>
            </a:custGeom>
            <a:solidFill>
              <a:srgbClr val="EC6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32"/>
            <p:cNvSpPr/>
            <p:nvPr userDrawn="1"/>
          </p:nvSpPr>
          <p:spPr bwMode="auto">
            <a:xfrm>
              <a:off x="1978634" y="4433339"/>
              <a:ext cx="1732331" cy="2487661"/>
            </a:xfrm>
            <a:custGeom>
              <a:gdLst>
                <a:gd name="T0" fmla="*/ 922 w 961"/>
                <a:gd name="T1" fmla="*/ 1377 h 1380"/>
                <a:gd name="T2" fmla="*/ 0 w 961"/>
                <a:gd name="T3" fmla="*/ 0 h 1380"/>
                <a:gd name="T4" fmla="*/ 88 w 961"/>
                <a:gd name="T5" fmla="*/ 75 h 1380"/>
                <a:gd name="T6" fmla="*/ 961 w 961"/>
                <a:gd name="T7" fmla="*/ 1378 h 1380"/>
                <a:gd name="T8" fmla="*/ 922 w 961"/>
                <a:gd name="T9" fmla="*/ 1377 h 138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1" h="1380">
                  <a:moveTo>
                    <a:pt x="922" y="1377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8" y="75"/>
                    <a:pt x="88" y="75"/>
                    <a:pt x="88" y="75"/>
                  </a:cubicBezTo>
                  <a:cubicBezTo>
                    <a:pt x="961" y="1378"/>
                    <a:pt x="961" y="1378"/>
                    <a:pt x="961" y="1378"/>
                  </a:cubicBezTo>
                  <a:cubicBezTo>
                    <a:pt x="948" y="1380"/>
                    <a:pt x="935" y="1380"/>
                    <a:pt x="922" y="1377"/>
                  </a:cubicBezTo>
                  <a:close/>
                </a:path>
              </a:pathLst>
            </a:custGeom>
            <a:solidFill>
              <a:srgbClr val="EC6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33"/>
            <p:cNvSpPr/>
            <p:nvPr userDrawn="1"/>
          </p:nvSpPr>
          <p:spPr bwMode="auto">
            <a:xfrm>
              <a:off x="2415822" y="4745323"/>
              <a:ext cx="1424453" cy="2101786"/>
            </a:xfrm>
            <a:custGeom>
              <a:gdLst>
                <a:gd name="T0" fmla="*/ 759 w 789"/>
                <a:gd name="T1" fmla="*/ 1080 h 1166"/>
                <a:gd name="T2" fmla="*/ 785 w 789"/>
                <a:gd name="T3" fmla="*/ 1120 h 1166"/>
                <a:gd name="T4" fmla="*/ 778 w 789"/>
                <a:gd name="T5" fmla="*/ 1166 h 1166"/>
                <a:gd name="T6" fmla="*/ 0 w 789"/>
                <a:gd name="T7" fmla="*/ 5 h 1166"/>
                <a:gd name="T8" fmla="*/ 35 w 789"/>
                <a:gd name="T9" fmla="*/ 0 h 1166"/>
                <a:gd name="T10" fmla="*/ 738 w 789"/>
                <a:gd name="T11" fmla="*/ 1050 h 1166"/>
                <a:gd name="T12" fmla="*/ 759 w 789"/>
                <a:gd name="T13" fmla="*/ 1080 h 116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9" h="1166">
                  <a:moveTo>
                    <a:pt x="759" y="1080"/>
                  </a:moveTo>
                  <a:cubicBezTo>
                    <a:pt x="785" y="1120"/>
                    <a:pt x="785" y="1120"/>
                    <a:pt x="785" y="1120"/>
                  </a:cubicBezTo>
                  <a:cubicBezTo>
                    <a:pt x="789" y="1136"/>
                    <a:pt x="786" y="1152"/>
                    <a:pt x="778" y="11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2" y="6"/>
                    <a:pt x="24" y="4"/>
                    <a:pt x="35" y="0"/>
                  </a:cubicBezTo>
                  <a:cubicBezTo>
                    <a:pt x="738" y="1050"/>
                    <a:pt x="738" y="1050"/>
                    <a:pt x="738" y="1050"/>
                  </a:cubicBezTo>
                  <a:cubicBezTo>
                    <a:pt x="742" y="1061"/>
                    <a:pt x="749" y="1071"/>
                    <a:pt x="759" y="1080"/>
                  </a:cubicBezTo>
                  <a:close/>
                </a:path>
              </a:pathLst>
            </a:custGeom>
            <a:solidFill>
              <a:srgbClr val="EC6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34"/>
            <p:cNvSpPr/>
            <p:nvPr userDrawn="1"/>
          </p:nvSpPr>
          <p:spPr bwMode="auto">
            <a:xfrm>
              <a:off x="1738488" y="3698535"/>
              <a:ext cx="346877" cy="455661"/>
            </a:xfrm>
            <a:custGeom>
              <a:gdLst>
                <a:gd name="T0" fmla="*/ 103 w 192"/>
                <a:gd name="T1" fmla="*/ 179 h 253"/>
                <a:gd name="T2" fmla="*/ 0 w 192"/>
                <a:gd name="T3" fmla="*/ 25 h 253"/>
                <a:gd name="T4" fmla="*/ 17 w 192"/>
                <a:gd name="T5" fmla="*/ 4 h 253"/>
                <a:gd name="T6" fmla="*/ 22 w 192"/>
                <a:gd name="T7" fmla="*/ 0 h 253"/>
                <a:gd name="T8" fmla="*/ 192 w 192"/>
                <a:gd name="T9" fmla="*/ 253 h 253"/>
                <a:gd name="T10" fmla="*/ 103 w 192"/>
                <a:gd name="T11" fmla="*/ 179 h 25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2" h="253">
                  <a:moveTo>
                    <a:pt x="103" y="179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4" y="17"/>
                    <a:pt x="10" y="10"/>
                    <a:pt x="17" y="4"/>
                  </a:cubicBezTo>
                  <a:cubicBezTo>
                    <a:pt x="19" y="3"/>
                    <a:pt x="20" y="1"/>
                    <a:pt x="22" y="0"/>
                  </a:cubicBezTo>
                  <a:cubicBezTo>
                    <a:pt x="192" y="253"/>
                    <a:pt x="192" y="253"/>
                    <a:pt x="192" y="253"/>
                  </a:cubicBezTo>
                  <a:lnTo>
                    <a:pt x="103" y="179"/>
                  </a:lnTo>
                  <a:close/>
                </a:path>
              </a:pathLst>
            </a:custGeom>
            <a:solidFill>
              <a:srgbClr val="EC6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35"/>
            <p:cNvSpPr/>
            <p:nvPr userDrawn="1"/>
          </p:nvSpPr>
          <p:spPr bwMode="auto">
            <a:xfrm>
              <a:off x="1912954" y="3671853"/>
              <a:ext cx="1949899" cy="2826328"/>
            </a:xfrm>
            <a:custGeom>
              <a:gdLst>
                <a:gd name="T0" fmla="*/ 1050 w 1081"/>
                <a:gd name="T1" fmla="*/ 1567 h 1567"/>
                <a:gd name="T2" fmla="*/ 365 w 1081"/>
                <a:gd name="T3" fmla="*/ 544 h 1567"/>
                <a:gd name="T4" fmla="*/ 342 w 1081"/>
                <a:gd name="T5" fmla="*/ 478 h 1567"/>
                <a:gd name="T6" fmla="*/ 342 w 1081"/>
                <a:gd name="T7" fmla="*/ 478 h 1567"/>
                <a:gd name="T8" fmla="*/ 291 w 1081"/>
                <a:gd name="T9" fmla="*/ 434 h 1567"/>
                <a:gd name="T10" fmla="*/ 0 w 1081"/>
                <a:gd name="T11" fmla="*/ 0 h 1567"/>
                <a:gd name="T12" fmla="*/ 40 w 1081"/>
                <a:gd name="T13" fmla="*/ 19 h 1567"/>
                <a:gd name="T14" fmla="*/ 65 w 1081"/>
                <a:gd name="T15" fmla="*/ 40 h 1567"/>
                <a:gd name="T16" fmla="*/ 1081 w 1081"/>
                <a:gd name="T17" fmla="*/ 1556 h 1567"/>
                <a:gd name="T18" fmla="*/ 1050 w 1081"/>
                <a:gd name="T19" fmla="*/ 1567 h 156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1" h="1567">
                  <a:moveTo>
                    <a:pt x="1050" y="1567"/>
                  </a:moveTo>
                  <a:cubicBezTo>
                    <a:pt x="365" y="544"/>
                    <a:pt x="365" y="544"/>
                    <a:pt x="365" y="544"/>
                  </a:cubicBezTo>
                  <a:cubicBezTo>
                    <a:pt x="371" y="521"/>
                    <a:pt x="364" y="496"/>
                    <a:pt x="342" y="478"/>
                  </a:cubicBezTo>
                  <a:cubicBezTo>
                    <a:pt x="342" y="478"/>
                    <a:pt x="342" y="478"/>
                    <a:pt x="342" y="478"/>
                  </a:cubicBezTo>
                  <a:cubicBezTo>
                    <a:pt x="291" y="434"/>
                    <a:pt x="291" y="434"/>
                    <a:pt x="291" y="43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" y="3"/>
                    <a:pt x="29" y="9"/>
                    <a:pt x="40" y="19"/>
                  </a:cubicBezTo>
                  <a:cubicBezTo>
                    <a:pt x="65" y="40"/>
                    <a:pt x="65" y="40"/>
                    <a:pt x="65" y="40"/>
                  </a:cubicBezTo>
                  <a:cubicBezTo>
                    <a:pt x="1081" y="1556"/>
                    <a:pt x="1081" y="1556"/>
                    <a:pt x="1081" y="1556"/>
                  </a:cubicBezTo>
                  <a:cubicBezTo>
                    <a:pt x="1070" y="1558"/>
                    <a:pt x="1060" y="1561"/>
                    <a:pt x="1050" y="1567"/>
                  </a:cubicBezTo>
                  <a:close/>
                </a:path>
              </a:pathLst>
            </a:custGeom>
            <a:solidFill>
              <a:srgbClr val="EC6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36"/>
            <p:cNvSpPr/>
            <p:nvPr userDrawn="1"/>
          </p:nvSpPr>
          <p:spPr bwMode="auto">
            <a:xfrm>
              <a:off x="2385034" y="4043360"/>
              <a:ext cx="1853431" cy="2660073"/>
            </a:xfrm>
            <a:custGeom>
              <a:gdLst>
                <a:gd name="T0" fmla="*/ 88 w 1027"/>
                <a:gd name="T1" fmla="*/ 75 h 1475"/>
                <a:gd name="T2" fmla="*/ 1027 w 1027"/>
                <a:gd name="T3" fmla="*/ 1475 h 1475"/>
                <a:gd name="T4" fmla="*/ 1011 w 1027"/>
                <a:gd name="T5" fmla="*/ 1465 h 1475"/>
                <a:gd name="T6" fmla="*/ 943 w 1027"/>
                <a:gd name="T7" fmla="*/ 1408 h 1475"/>
                <a:gd name="T8" fmla="*/ 0 w 1027"/>
                <a:gd name="T9" fmla="*/ 0 h 1475"/>
                <a:gd name="T10" fmla="*/ 88 w 1027"/>
                <a:gd name="T11" fmla="*/ 75 h 147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27" h="1475">
                  <a:moveTo>
                    <a:pt x="88" y="75"/>
                  </a:moveTo>
                  <a:cubicBezTo>
                    <a:pt x="1027" y="1475"/>
                    <a:pt x="1027" y="1475"/>
                    <a:pt x="1027" y="1475"/>
                  </a:cubicBezTo>
                  <a:cubicBezTo>
                    <a:pt x="1021" y="1472"/>
                    <a:pt x="1016" y="1469"/>
                    <a:pt x="1011" y="1465"/>
                  </a:cubicBezTo>
                  <a:cubicBezTo>
                    <a:pt x="943" y="1408"/>
                    <a:pt x="943" y="1408"/>
                    <a:pt x="943" y="140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8" y="75"/>
                  </a:lnTo>
                  <a:close/>
                </a:path>
              </a:pathLst>
            </a:custGeom>
            <a:solidFill>
              <a:srgbClr val="EC6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37"/>
            <p:cNvSpPr/>
            <p:nvPr userDrawn="1"/>
          </p:nvSpPr>
          <p:spPr bwMode="auto">
            <a:xfrm>
              <a:off x="2900219" y="4478495"/>
              <a:ext cx="1787750" cy="2603115"/>
            </a:xfrm>
            <a:custGeom>
              <a:gdLst>
                <a:gd name="T0" fmla="*/ 88 w 1076"/>
                <a:gd name="T1" fmla="*/ 75 h 1567"/>
                <a:gd name="T2" fmla="*/ 639 w 1076"/>
                <a:gd name="T3" fmla="*/ 897 h 1567"/>
                <a:gd name="T4" fmla="*/ 662 w 1076"/>
                <a:gd name="T5" fmla="*/ 966 h 1567"/>
                <a:gd name="T6" fmla="*/ 717 w 1076"/>
                <a:gd name="T7" fmla="*/ 1013 h 1567"/>
                <a:gd name="T8" fmla="*/ 1076 w 1076"/>
                <a:gd name="T9" fmla="*/ 1548 h 1567"/>
                <a:gd name="T10" fmla="*/ 1069 w 1076"/>
                <a:gd name="T11" fmla="*/ 1555 h 1567"/>
                <a:gd name="T12" fmla="*/ 1050 w 1076"/>
                <a:gd name="T13" fmla="*/ 1567 h 1567"/>
                <a:gd name="T14" fmla="*/ 0 w 1076"/>
                <a:gd name="T15" fmla="*/ 0 h 1567"/>
                <a:gd name="T16" fmla="*/ 88 w 1076"/>
                <a:gd name="T17" fmla="*/ 75 h 156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6" h="1567">
                  <a:moveTo>
                    <a:pt x="88" y="75"/>
                  </a:moveTo>
                  <a:cubicBezTo>
                    <a:pt x="639" y="897"/>
                    <a:pt x="639" y="897"/>
                    <a:pt x="639" y="897"/>
                  </a:cubicBezTo>
                  <a:cubicBezTo>
                    <a:pt x="632" y="921"/>
                    <a:pt x="639" y="947"/>
                    <a:pt x="662" y="966"/>
                  </a:cubicBezTo>
                  <a:cubicBezTo>
                    <a:pt x="717" y="1013"/>
                    <a:pt x="717" y="1013"/>
                    <a:pt x="717" y="1013"/>
                  </a:cubicBezTo>
                  <a:cubicBezTo>
                    <a:pt x="1076" y="1548"/>
                    <a:pt x="1076" y="1548"/>
                    <a:pt x="1076" y="1548"/>
                  </a:cubicBezTo>
                  <a:cubicBezTo>
                    <a:pt x="1074" y="1550"/>
                    <a:pt x="1071" y="1553"/>
                    <a:pt x="1069" y="1555"/>
                  </a:cubicBezTo>
                  <a:cubicBezTo>
                    <a:pt x="1063" y="1560"/>
                    <a:pt x="1057" y="1563"/>
                    <a:pt x="1050" y="156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8" y="75"/>
                  </a:lnTo>
                  <a:close/>
                </a:path>
              </a:pathLst>
            </a:custGeom>
            <a:solidFill>
              <a:srgbClr val="EC6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40"/>
            <p:cNvSpPr/>
            <p:nvPr userDrawn="1"/>
          </p:nvSpPr>
          <p:spPr bwMode="auto">
            <a:xfrm>
              <a:off x="3413349" y="4911579"/>
              <a:ext cx="798433" cy="1096049"/>
            </a:xfrm>
            <a:custGeom>
              <a:gdLst>
                <a:gd name="T0" fmla="*/ 88 w 442"/>
                <a:gd name="T1" fmla="*/ 74 h 607"/>
                <a:gd name="T2" fmla="*/ 442 w 442"/>
                <a:gd name="T3" fmla="*/ 602 h 607"/>
                <a:gd name="T4" fmla="*/ 407 w 442"/>
                <a:gd name="T5" fmla="*/ 607 h 607"/>
                <a:gd name="T6" fmla="*/ 0 w 442"/>
                <a:gd name="T7" fmla="*/ 0 h 607"/>
                <a:gd name="T8" fmla="*/ 88 w 442"/>
                <a:gd name="T9" fmla="*/ 74 h 60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2" h="607">
                  <a:moveTo>
                    <a:pt x="88" y="74"/>
                  </a:moveTo>
                  <a:cubicBezTo>
                    <a:pt x="442" y="602"/>
                    <a:pt x="442" y="602"/>
                    <a:pt x="442" y="602"/>
                  </a:cubicBezTo>
                  <a:cubicBezTo>
                    <a:pt x="430" y="602"/>
                    <a:pt x="418" y="603"/>
                    <a:pt x="407" y="60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8" y="74"/>
                  </a:lnTo>
                  <a:close/>
                </a:path>
              </a:pathLst>
            </a:custGeom>
            <a:solidFill>
              <a:srgbClr val="EC6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41"/>
            <p:cNvSpPr/>
            <p:nvPr userDrawn="1"/>
          </p:nvSpPr>
          <p:spPr bwMode="auto">
            <a:xfrm>
              <a:off x="3928534" y="5346714"/>
              <a:ext cx="671176" cy="920418"/>
            </a:xfrm>
            <a:custGeom>
              <a:gdLst>
                <a:gd name="T0" fmla="*/ 88 w 430"/>
                <a:gd name="T1" fmla="*/ 74 h 588"/>
                <a:gd name="T2" fmla="*/ 430 w 430"/>
                <a:gd name="T3" fmla="*/ 584 h 588"/>
                <a:gd name="T4" fmla="*/ 393 w 430"/>
                <a:gd name="T5" fmla="*/ 586 h 588"/>
                <a:gd name="T6" fmla="*/ 0 w 430"/>
                <a:gd name="T7" fmla="*/ 0 h 588"/>
                <a:gd name="T8" fmla="*/ 88 w 430"/>
                <a:gd name="T9" fmla="*/ 74 h 58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0" h="588">
                  <a:moveTo>
                    <a:pt x="88" y="74"/>
                  </a:moveTo>
                  <a:cubicBezTo>
                    <a:pt x="430" y="584"/>
                    <a:pt x="430" y="584"/>
                    <a:pt x="430" y="584"/>
                  </a:cubicBezTo>
                  <a:cubicBezTo>
                    <a:pt x="418" y="587"/>
                    <a:pt x="405" y="588"/>
                    <a:pt x="393" y="58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8" y="74"/>
                  </a:lnTo>
                  <a:close/>
                </a:path>
              </a:pathLst>
            </a:custGeom>
            <a:solidFill>
              <a:srgbClr val="EC6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44"/>
            <p:cNvSpPr/>
            <p:nvPr userDrawn="1"/>
          </p:nvSpPr>
          <p:spPr bwMode="auto">
            <a:xfrm>
              <a:off x="5301672" y="6658277"/>
              <a:ext cx="383823" cy="326352"/>
            </a:xfrm>
            <a:custGeom>
              <a:gdLst>
                <a:gd name="T0" fmla="*/ 34 w 213"/>
                <a:gd name="T1" fmla="*/ 134 h 181"/>
                <a:gd name="T2" fmla="*/ 55 w 213"/>
                <a:gd name="T3" fmla="*/ 152 h 181"/>
                <a:gd name="T4" fmla="*/ 179 w 213"/>
                <a:gd name="T5" fmla="*/ 152 h 181"/>
                <a:gd name="T6" fmla="*/ 179 w 213"/>
                <a:gd name="T7" fmla="*/ 47 h 181"/>
                <a:gd name="T8" fmla="*/ 158 w 213"/>
                <a:gd name="T9" fmla="*/ 29 h 181"/>
                <a:gd name="T10" fmla="*/ 34 w 213"/>
                <a:gd name="T11" fmla="*/ 29 h 181"/>
                <a:gd name="T12" fmla="*/ 34 w 213"/>
                <a:gd name="T13" fmla="*/ 134 h 18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3" h="181">
                  <a:moveTo>
                    <a:pt x="34" y="134"/>
                  </a:moveTo>
                  <a:cubicBezTo>
                    <a:pt x="55" y="152"/>
                    <a:pt x="55" y="152"/>
                    <a:pt x="55" y="152"/>
                  </a:cubicBezTo>
                  <a:cubicBezTo>
                    <a:pt x="89" y="181"/>
                    <a:pt x="145" y="181"/>
                    <a:pt x="179" y="152"/>
                  </a:cubicBezTo>
                  <a:cubicBezTo>
                    <a:pt x="213" y="123"/>
                    <a:pt x="213" y="76"/>
                    <a:pt x="179" y="47"/>
                  </a:cubicBezTo>
                  <a:cubicBezTo>
                    <a:pt x="158" y="29"/>
                    <a:pt x="158" y="29"/>
                    <a:pt x="158" y="29"/>
                  </a:cubicBezTo>
                  <a:cubicBezTo>
                    <a:pt x="124" y="0"/>
                    <a:pt x="68" y="0"/>
                    <a:pt x="34" y="29"/>
                  </a:cubicBezTo>
                  <a:cubicBezTo>
                    <a:pt x="0" y="58"/>
                    <a:pt x="0" y="105"/>
                    <a:pt x="34" y="134"/>
                  </a:cubicBezTo>
                  <a:close/>
                </a:path>
              </a:pathLst>
            </a:custGeom>
            <a:solidFill>
              <a:srgbClr val="E84B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45"/>
            <p:cNvSpPr/>
            <p:nvPr userDrawn="1"/>
          </p:nvSpPr>
          <p:spPr bwMode="auto">
            <a:xfrm>
              <a:off x="644493" y="4236297"/>
              <a:ext cx="375613" cy="318142"/>
            </a:xfrm>
            <a:custGeom>
              <a:gdLst>
                <a:gd name="T0" fmla="*/ 34 w 208"/>
                <a:gd name="T1" fmla="*/ 134 h 176"/>
                <a:gd name="T2" fmla="*/ 50 w 208"/>
                <a:gd name="T3" fmla="*/ 147 h 176"/>
                <a:gd name="T4" fmla="*/ 174 w 208"/>
                <a:gd name="T5" fmla="*/ 147 h 176"/>
                <a:gd name="T6" fmla="*/ 174 w 208"/>
                <a:gd name="T7" fmla="*/ 42 h 176"/>
                <a:gd name="T8" fmla="*/ 159 w 208"/>
                <a:gd name="T9" fmla="*/ 29 h 176"/>
                <a:gd name="T10" fmla="*/ 34 w 208"/>
                <a:gd name="T11" fmla="*/ 29 h 176"/>
                <a:gd name="T12" fmla="*/ 34 w 208"/>
                <a:gd name="T13" fmla="*/ 134 h 17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8" h="176">
                  <a:moveTo>
                    <a:pt x="34" y="134"/>
                  </a:moveTo>
                  <a:cubicBezTo>
                    <a:pt x="50" y="147"/>
                    <a:pt x="50" y="147"/>
                    <a:pt x="50" y="147"/>
                  </a:cubicBezTo>
                  <a:cubicBezTo>
                    <a:pt x="84" y="176"/>
                    <a:pt x="140" y="176"/>
                    <a:pt x="174" y="147"/>
                  </a:cubicBezTo>
                  <a:cubicBezTo>
                    <a:pt x="208" y="118"/>
                    <a:pt x="208" y="71"/>
                    <a:pt x="174" y="42"/>
                  </a:cubicBezTo>
                  <a:cubicBezTo>
                    <a:pt x="159" y="29"/>
                    <a:pt x="159" y="29"/>
                    <a:pt x="159" y="29"/>
                  </a:cubicBezTo>
                  <a:cubicBezTo>
                    <a:pt x="124" y="0"/>
                    <a:pt x="69" y="0"/>
                    <a:pt x="34" y="29"/>
                  </a:cubicBezTo>
                  <a:cubicBezTo>
                    <a:pt x="0" y="58"/>
                    <a:pt x="0" y="105"/>
                    <a:pt x="34" y="134"/>
                  </a:cubicBezTo>
                  <a:close/>
                </a:path>
              </a:pathLst>
            </a:custGeom>
            <a:solidFill>
              <a:srgbClr val="E84B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46"/>
            <p:cNvSpPr/>
            <p:nvPr userDrawn="1"/>
          </p:nvSpPr>
          <p:spPr bwMode="auto">
            <a:xfrm>
              <a:off x="788170" y="4936209"/>
              <a:ext cx="2803749" cy="2510239"/>
            </a:xfrm>
            <a:custGeom>
              <a:gdLst>
                <a:gd name="T0" fmla="*/ 140 w 1555"/>
                <a:gd name="T1" fmla="*/ 186 h 1392"/>
                <a:gd name="T2" fmla="*/ 494 w 1555"/>
                <a:gd name="T3" fmla="*/ 485 h 1392"/>
                <a:gd name="T4" fmla="*/ 494 w 1555"/>
                <a:gd name="T5" fmla="*/ 631 h 1392"/>
                <a:gd name="T6" fmla="*/ 321 w 1555"/>
                <a:gd name="T7" fmla="*/ 631 h 1392"/>
                <a:gd name="T8" fmla="*/ 220 w 1555"/>
                <a:gd name="T9" fmla="*/ 546 h 1392"/>
                <a:gd name="T10" fmla="*/ 48 w 1555"/>
                <a:gd name="T11" fmla="*/ 546 h 1392"/>
                <a:gd name="T12" fmla="*/ 48 w 1555"/>
                <a:gd name="T13" fmla="*/ 692 h 1392"/>
                <a:gd name="T14" fmla="*/ 829 w 1555"/>
                <a:gd name="T15" fmla="*/ 1352 h 1392"/>
                <a:gd name="T16" fmla="*/ 1001 w 1555"/>
                <a:gd name="T17" fmla="*/ 1352 h 1392"/>
                <a:gd name="T18" fmla="*/ 1001 w 1555"/>
                <a:gd name="T19" fmla="*/ 1206 h 1392"/>
                <a:gd name="T20" fmla="*/ 855 w 1555"/>
                <a:gd name="T21" fmla="*/ 1082 h 1392"/>
                <a:gd name="T22" fmla="*/ 855 w 1555"/>
                <a:gd name="T23" fmla="*/ 936 h 1392"/>
                <a:gd name="T24" fmla="*/ 1027 w 1555"/>
                <a:gd name="T25" fmla="*/ 936 h 1392"/>
                <a:gd name="T26" fmla="*/ 1334 w 1555"/>
                <a:gd name="T27" fmla="*/ 1195 h 1392"/>
                <a:gd name="T28" fmla="*/ 1507 w 1555"/>
                <a:gd name="T29" fmla="*/ 1195 h 1392"/>
                <a:gd name="T30" fmla="*/ 1507 w 1555"/>
                <a:gd name="T31" fmla="*/ 1049 h 1392"/>
                <a:gd name="T32" fmla="*/ 313 w 1555"/>
                <a:gd name="T33" fmla="*/ 40 h 1392"/>
                <a:gd name="T34" fmla="*/ 140 w 1555"/>
                <a:gd name="T35" fmla="*/ 40 h 1392"/>
                <a:gd name="T36" fmla="*/ 140 w 1555"/>
                <a:gd name="T37" fmla="*/ 186 h 139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55" h="1392">
                  <a:moveTo>
                    <a:pt x="140" y="186"/>
                  </a:moveTo>
                  <a:cubicBezTo>
                    <a:pt x="494" y="485"/>
                    <a:pt x="494" y="485"/>
                    <a:pt x="494" y="485"/>
                  </a:cubicBezTo>
                  <a:cubicBezTo>
                    <a:pt x="542" y="525"/>
                    <a:pt x="542" y="591"/>
                    <a:pt x="494" y="631"/>
                  </a:cubicBezTo>
                  <a:cubicBezTo>
                    <a:pt x="446" y="671"/>
                    <a:pt x="369" y="671"/>
                    <a:pt x="321" y="631"/>
                  </a:cubicBezTo>
                  <a:cubicBezTo>
                    <a:pt x="220" y="546"/>
                    <a:pt x="220" y="546"/>
                    <a:pt x="220" y="546"/>
                  </a:cubicBezTo>
                  <a:cubicBezTo>
                    <a:pt x="173" y="506"/>
                    <a:pt x="95" y="506"/>
                    <a:pt x="48" y="546"/>
                  </a:cubicBezTo>
                  <a:cubicBezTo>
                    <a:pt x="0" y="586"/>
                    <a:pt x="0" y="651"/>
                    <a:pt x="48" y="692"/>
                  </a:cubicBezTo>
                  <a:cubicBezTo>
                    <a:pt x="829" y="1352"/>
                    <a:pt x="829" y="1352"/>
                    <a:pt x="829" y="1352"/>
                  </a:cubicBezTo>
                  <a:cubicBezTo>
                    <a:pt x="876" y="1392"/>
                    <a:pt x="954" y="1392"/>
                    <a:pt x="1001" y="1352"/>
                  </a:cubicBezTo>
                  <a:cubicBezTo>
                    <a:pt x="1049" y="1311"/>
                    <a:pt x="1049" y="1246"/>
                    <a:pt x="1001" y="1206"/>
                  </a:cubicBezTo>
                  <a:cubicBezTo>
                    <a:pt x="855" y="1082"/>
                    <a:pt x="855" y="1082"/>
                    <a:pt x="855" y="1082"/>
                  </a:cubicBezTo>
                  <a:cubicBezTo>
                    <a:pt x="807" y="1041"/>
                    <a:pt x="807" y="976"/>
                    <a:pt x="855" y="936"/>
                  </a:cubicBezTo>
                  <a:cubicBezTo>
                    <a:pt x="902" y="895"/>
                    <a:pt x="980" y="895"/>
                    <a:pt x="1027" y="936"/>
                  </a:cubicBezTo>
                  <a:cubicBezTo>
                    <a:pt x="1334" y="1195"/>
                    <a:pt x="1334" y="1195"/>
                    <a:pt x="1334" y="1195"/>
                  </a:cubicBezTo>
                  <a:cubicBezTo>
                    <a:pt x="1382" y="1235"/>
                    <a:pt x="1459" y="1235"/>
                    <a:pt x="1507" y="1195"/>
                  </a:cubicBezTo>
                  <a:cubicBezTo>
                    <a:pt x="1555" y="1154"/>
                    <a:pt x="1555" y="1089"/>
                    <a:pt x="1507" y="1049"/>
                  </a:cubicBezTo>
                  <a:cubicBezTo>
                    <a:pt x="313" y="40"/>
                    <a:pt x="313" y="40"/>
                    <a:pt x="313" y="40"/>
                  </a:cubicBezTo>
                  <a:cubicBezTo>
                    <a:pt x="265" y="0"/>
                    <a:pt x="188" y="0"/>
                    <a:pt x="140" y="40"/>
                  </a:cubicBezTo>
                  <a:cubicBezTo>
                    <a:pt x="93" y="81"/>
                    <a:pt x="93" y="146"/>
                    <a:pt x="140" y="186"/>
                  </a:cubicBezTo>
                  <a:close/>
                </a:path>
              </a:pathLst>
            </a:custGeom>
            <a:solidFill>
              <a:srgbClr val="2C32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47"/>
            <p:cNvSpPr/>
            <p:nvPr userDrawn="1"/>
          </p:nvSpPr>
          <p:spPr bwMode="auto">
            <a:xfrm>
              <a:off x="2329616" y="7403344"/>
              <a:ext cx="84154" cy="22578"/>
            </a:xfrm>
            <a:custGeom>
              <a:gdLst>
                <a:gd name="T0" fmla="*/ 46 w 46"/>
                <a:gd name="T1" fmla="*/ 13 h 13"/>
                <a:gd name="T2" fmla="*/ 0 w 46"/>
                <a:gd name="T3" fmla="*/ 0 h 13"/>
                <a:gd name="T4" fmla="*/ 46 w 46"/>
                <a:gd name="T5" fmla="*/ 13 h 1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13">
                  <a:moveTo>
                    <a:pt x="46" y="1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4" y="7"/>
                    <a:pt x="30" y="12"/>
                    <a:pt x="46" y="13"/>
                  </a:cubicBez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48"/>
            <p:cNvSpPr/>
            <p:nvPr userDrawn="1"/>
          </p:nvSpPr>
          <p:spPr bwMode="auto">
            <a:xfrm>
              <a:off x="2066892" y="7191934"/>
              <a:ext cx="556235" cy="186780"/>
            </a:xfrm>
            <a:custGeom>
              <a:gdLst>
                <a:gd name="T0" fmla="*/ 44 w 308"/>
                <a:gd name="T1" fmla="*/ 37 h 104"/>
                <a:gd name="T2" fmla="*/ 288 w 308"/>
                <a:gd name="T3" fmla="*/ 104 h 104"/>
                <a:gd name="T4" fmla="*/ 292 w 308"/>
                <a:gd name="T5" fmla="*/ 101 h 104"/>
                <a:gd name="T6" fmla="*/ 308 w 308"/>
                <a:gd name="T7" fmla="*/ 85 h 104"/>
                <a:gd name="T8" fmla="*/ 0 w 308"/>
                <a:gd name="T9" fmla="*/ 0 h 104"/>
                <a:gd name="T10" fmla="*/ 44 w 308"/>
                <a:gd name="T11" fmla="*/ 37 h 10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8" h="104">
                  <a:moveTo>
                    <a:pt x="44" y="37"/>
                  </a:moveTo>
                  <a:cubicBezTo>
                    <a:pt x="288" y="104"/>
                    <a:pt x="288" y="104"/>
                    <a:pt x="288" y="104"/>
                  </a:cubicBezTo>
                  <a:cubicBezTo>
                    <a:pt x="289" y="103"/>
                    <a:pt x="291" y="102"/>
                    <a:pt x="292" y="101"/>
                  </a:cubicBezTo>
                  <a:cubicBezTo>
                    <a:pt x="298" y="96"/>
                    <a:pt x="303" y="90"/>
                    <a:pt x="308" y="8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4" y="37"/>
                  </a:ln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49"/>
            <p:cNvSpPr/>
            <p:nvPr userDrawn="1"/>
          </p:nvSpPr>
          <p:spPr bwMode="auto">
            <a:xfrm>
              <a:off x="1820589" y="6982576"/>
              <a:ext cx="839483" cy="277092"/>
            </a:xfrm>
            <a:custGeom>
              <a:gdLst>
                <a:gd name="T0" fmla="*/ 44 w 465"/>
                <a:gd name="T1" fmla="*/ 37 h 154"/>
                <a:gd name="T2" fmla="*/ 464 w 465"/>
                <a:gd name="T3" fmla="*/ 154 h 154"/>
                <a:gd name="T4" fmla="*/ 463 w 465"/>
                <a:gd name="T5" fmla="*/ 129 h 154"/>
                <a:gd name="T6" fmla="*/ 0 w 465"/>
                <a:gd name="T7" fmla="*/ 0 h 154"/>
                <a:gd name="T8" fmla="*/ 44 w 465"/>
                <a:gd name="T9" fmla="*/ 37 h 15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154">
                  <a:moveTo>
                    <a:pt x="44" y="37"/>
                  </a:moveTo>
                  <a:cubicBezTo>
                    <a:pt x="464" y="154"/>
                    <a:pt x="464" y="154"/>
                    <a:pt x="464" y="154"/>
                  </a:cubicBezTo>
                  <a:cubicBezTo>
                    <a:pt x="465" y="145"/>
                    <a:pt x="464" y="137"/>
                    <a:pt x="463" y="12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4" y="37"/>
                  </a:ln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50"/>
            <p:cNvSpPr/>
            <p:nvPr userDrawn="1"/>
          </p:nvSpPr>
          <p:spPr bwMode="auto">
            <a:xfrm>
              <a:off x="1574286" y="6775272"/>
              <a:ext cx="1005737" cy="324299"/>
            </a:xfrm>
            <a:custGeom>
              <a:gdLst>
                <a:gd name="T0" fmla="*/ 39 w 490"/>
                <a:gd name="T1" fmla="*/ 32 h 158"/>
                <a:gd name="T2" fmla="*/ 490 w 490"/>
                <a:gd name="T3" fmla="*/ 158 h 158"/>
                <a:gd name="T4" fmla="*/ 452 w 490"/>
                <a:gd name="T5" fmla="*/ 126 h 158"/>
                <a:gd name="T6" fmla="*/ 0 w 490"/>
                <a:gd name="T7" fmla="*/ 0 h 158"/>
                <a:gd name="T8" fmla="*/ 39 w 490"/>
                <a:gd name="T9" fmla="*/ 32 h 15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0" h="158">
                  <a:moveTo>
                    <a:pt x="39" y="32"/>
                  </a:moveTo>
                  <a:lnTo>
                    <a:pt x="490" y="158"/>
                  </a:lnTo>
                  <a:lnTo>
                    <a:pt x="452" y="126"/>
                  </a:lnTo>
                  <a:lnTo>
                    <a:pt x="0" y="0"/>
                  </a:lnTo>
                  <a:lnTo>
                    <a:pt x="39" y="32"/>
                  </a:ln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51"/>
            <p:cNvSpPr/>
            <p:nvPr userDrawn="1"/>
          </p:nvSpPr>
          <p:spPr bwMode="auto">
            <a:xfrm>
              <a:off x="1330036" y="6567966"/>
              <a:ext cx="1005737" cy="324299"/>
            </a:xfrm>
            <a:custGeom>
              <a:gdLst>
                <a:gd name="T0" fmla="*/ 44 w 558"/>
                <a:gd name="T1" fmla="*/ 37 h 180"/>
                <a:gd name="T2" fmla="*/ 558 w 558"/>
                <a:gd name="T3" fmla="*/ 180 h 180"/>
                <a:gd name="T4" fmla="*/ 555 w 558"/>
                <a:gd name="T5" fmla="*/ 177 h 180"/>
                <a:gd name="T6" fmla="*/ 530 w 558"/>
                <a:gd name="T7" fmla="*/ 147 h 180"/>
                <a:gd name="T8" fmla="*/ 0 w 558"/>
                <a:gd name="T9" fmla="*/ 0 h 180"/>
                <a:gd name="T10" fmla="*/ 44 w 558"/>
                <a:gd name="T11" fmla="*/ 37 h 18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8" h="180">
                  <a:moveTo>
                    <a:pt x="44" y="37"/>
                  </a:moveTo>
                  <a:cubicBezTo>
                    <a:pt x="558" y="180"/>
                    <a:pt x="558" y="180"/>
                    <a:pt x="558" y="180"/>
                  </a:cubicBezTo>
                  <a:cubicBezTo>
                    <a:pt x="555" y="177"/>
                    <a:pt x="555" y="177"/>
                    <a:pt x="555" y="177"/>
                  </a:cubicBezTo>
                  <a:cubicBezTo>
                    <a:pt x="544" y="168"/>
                    <a:pt x="536" y="158"/>
                    <a:pt x="530" y="14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4" y="37"/>
                  </a:ln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52"/>
            <p:cNvSpPr/>
            <p:nvPr userDrawn="1"/>
          </p:nvSpPr>
          <p:spPr bwMode="auto">
            <a:xfrm>
              <a:off x="3183466" y="7081097"/>
              <a:ext cx="211411" cy="71839"/>
            </a:xfrm>
            <a:custGeom>
              <a:gdLst>
                <a:gd name="T0" fmla="*/ 6 w 118"/>
                <a:gd name="T1" fmla="*/ 5 h 40"/>
                <a:gd name="T2" fmla="*/ 118 w 118"/>
                <a:gd name="T3" fmla="*/ 33 h 40"/>
                <a:gd name="T4" fmla="*/ 0 w 118"/>
                <a:gd name="T5" fmla="*/ 0 h 40"/>
                <a:gd name="T6" fmla="*/ 6 w 118"/>
                <a:gd name="T7" fmla="*/ 5 h 4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8" h="40">
                  <a:moveTo>
                    <a:pt x="6" y="5"/>
                  </a:moveTo>
                  <a:cubicBezTo>
                    <a:pt x="37" y="31"/>
                    <a:pt x="79" y="40"/>
                    <a:pt x="118" y="3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" y="5"/>
                  </a:ln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53"/>
            <p:cNvSpPr/>
            <p:nvPr userDrawn="1"/>
          </p:nvSpPr>
          <p:spPr bwMode="auto">
            <a:xfrm>
              <a:off x="2937163" y="6873793"/>
              <a:ext cx="607547" cy="205253"/>
            </a:xfrm>
            <a:custGeom>
              <a:gdLst>
                <a:gd name="T0" fmla="*/ 44 w 337"/>
                <a:gd name="T1" fmla="*/ 37 h 114"/>
                <a:gd name="T2" fmla="*/ 321 w 337"/>
                <a:gd name="T3" fmla="*/ 114 h 114"/>
                <a:gd name="T4" fmla="*/ 337 w 337"/>
                <a:gd name="T5" fmla="*/ 93 h 114"/>
                <a:gd name="T6" fmla="*/ 0 w 337"/>
                <a:gd name="T7" fmla="*/ 0 h 114"/>
                <a:gd name="T8" fmla="*/ 44 w 337"/>
                <a:gd name="T9" fmla="*/ 37 h 11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7" h="114">
                  <a:moveTo>
                    <a:pt x="44" y="37"/>
                  </a:moveTo>
                  <a:cubicBezTo>
                    <a:pt x="321" y="114"/>
                    <a:pt x="321" y="114"/>
                    <a:pt x="321" y="114"/>
                  </a:cubicBezTo>
                  <a:cubicBezTo>
                    <a:pt x="328" y="107"/>
                    <a:pt x="333" y="100"/>
                    <a:pt x="337" y="9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4" y="37"/>
                  </a:ln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54"/>
            <p:cNvSpPr/>
            <p:nvPr userDrawn="1"/>
          </p:nvSpPr>
          <p:spPr bwMode="auto">
            <a:xfrm>
              <a:off x="1083733" y="6360662"/>
              <a:ext cx="1194570" cy="373560"/>
            </a:xfrm>
            <a:custGeom>
              <a:gdLst>
                <a:gd name="T0" fmla="*/ 44 w 662"/>
                <a:gd name="T1" fmla="*/ 37 h 207"/>
                <a:gd name="T2" fmla="*/ 656 w 662"/>
                <a:gd name="T3" fmla="*/ 207 h 207"/>
                <a:gd name="T4" fmla="*/ 662 w 662"/>
                <a:gd name="T5" fmla="*/ 183 h 207"/>
                <a:gd name="T6" fmla="*/ 0 w 662"/>
                <a:gd name="T7" fmla="*/ 0 h 207"/>
                <a:gd name="T8" fmla="*/ 44 w 662"/>
                <a:gd name="T9" fmla="*/ 37 h 20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2" h="206">
                  <a:moveTo>
                    <a:pt x="44" y="37"/>
                  </a:moveTo>
                  <a:cubicBezTo>
                    <a:pt x="656" y="207"/>
                    <a:pt x="656" y="207"/>
                    <a:pt x="656" y="207"/>
                  </a:cubicBezTo>
                  <a:cubicBezTo>
                    <a:pt x="657" y="199"/>
                    <a:pt x="659" y="191"/>
                    <a:pt x="662" y="18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4" y="37"/>
                  </a:ln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55"/>
            <p:cNvSpPr/>
            <p:nvPr userDrawn="1"/>
          </p:nvSpPr>
          <p:spPr bwMode="auto">
            <a:xfrm>
              <a:off x="2692913" y="6666487"/>
              <a:ext cx="876429" cy="287354"/>
            </a:xfrm>
            <a:custGeom>
              <a:gdLst>
                <a:gd name="T0" fmla="*/ 43 w 486"/>
                <a:gd name="T1" fmla="*/ 37 h 159"/>
                <a:gd name="T2" fmla="*/ 486 w 486"/>
                <a:gd name="T3" fmla="*/ 159 h 159"/>
                <a:gd name="T4" fmla="*/ 482 w 486"/>
                <a:gd name="T5" fmla="*/ 133 h 159"/>
                <a:gd name="T6" fmla="*/ 0 w 486"/>
                <a:gd name="T7" fmla="*/ 0 h 159"/>
                <a:gd name="T8" fmla="*/ 43 w 486"/>
                <a:gd name="T9" fmla="*/ 37 h 15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6" h="159">
                  <a:moveTo>
                    <a:pt x="43" y="37"/>
                  </a:moveTo>
                  <a:cubicBezTo>
                    <a:pt x="486" y="159"/>
                    <a:pt x="486" y="159"/>
                    <a:pt x="486" y="159"/>
                  </a:cubicBezTo>
                  <a:cubicBezTo>
                    <a:pt x="486" y="150"/>
                    <a:pt x="485" y="142"/>
                    <a:pt x="482" y="13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3" y="37"/>
                  </a:ln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56"/>
            <p:cNvSpPr/>
            <p:nvPr userDrawn="1"/>
          </p:nvSpPr>
          <p:spPr bwMode="auto">
            <a:xfrm>
              <a:off x="845640" y="6155409"/>
              <a:ext cx="1551709" cy="459766"/>
            </a:xfrm>
            <a:custGeom>
              <a:gdLst>
                <a:gd name="T0" fmla="*/ 16 w 860"/>
                <a:gd name="T1" fmla="*/ 16 h 255"/>
                <a:gd name="T2" fmla="*/ 39 w 860"/>
                <a:gd name="T3" fmla="*/ 36 h 255"/>
                <a:gd name="T4" fmla="*/ 829 w 860"/>
                <a:gd name="T5" fmla="*/ 255 h 255"/>
                <a:gd name="T6" fmla="*/ 860 w 860"/>
                <a:gd name="T7" fmla="*/ 238 h 255"/>
                <a:gd name="T8" fmla="*/ 0 w 860"/>
                <a:gd name="T9" fmla="*/ 0 h 255"/>
                <a:gd name="T10" fmla="*/ 16 w 860"/>
                <a:gd name="T11" fmla="*/ 16 h 25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0" h="255">
                  <a:moveTo>
                    <a:pt x="16" y="16"/>
                  </a:moveTo>
                  <a:cubicBezTo>
                    <a:pt x="39" y="36"/>
                    <a:pt x="39" y="36"/>
                    <a:pt x="39" y="36"/>
                  </a:cubicBezTo>
                  <a:cubicBezTo>
                    <a:pt x="829" y="255"/>
                    <a:pt x="829" y="255"/>
                    <a:pt x="829" y="255"/>
                  </a:cubicBezTo>
                  <a:cubicBezTo>
                    <a:pt x="839" y="248"/>
                    <a:pt x="849" y="242"/>
                    <a:pt x="860" y="23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6"/>
                    <a:pt x="10" y="11"/>
                    <a:pt x="16" y="16"/>
                  </a:cubicBez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57"/>
            <p:cNvSpPr/>
            <p:nvPr userDrawn="1"/>
          </p:nvSpPr>
          <p:spPr bwMode="auto">
            <a:xfrm>
              <a:off x="810747" y="6007627"/>
              <a:ext cx="2641601" cy="773803"/>
            </a:xfrm>
            <a:custGeom>
              <a:gdLst>
                <a:gd name="T0" fmla="*/ 0 w 1465"/>
                <a:gd name="T1" fmla="*/ 24 h 430"/>
                <a:gd name="T2" fmla="*/ 1465 w 1465"/>
                <a:gd name="T3" fmla="*/ 430 h 430"/>
                <a:gd name="T4" fmla="*/ 1421 w 1465"/>
                <a:gd name="T5" fmla="*/ 393 h 430"/>
                <a:gd name="T6" fmla="*/ 3 w 1465"/>
                <a:gd name="T7" fmla="*/ 0 h 430"/>
                <a:gd name="T8" fmla="*/ 0 w 1465"/>
                <a:gd name="T9" fmla="*/ 24 h 43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5" h="430">
                  <a:moveTo>
                    <a:pt x="0" y="24"/>
                  </a:moveTo>
                  <a:cubicBezTo>
                    <a:pt x="1465" y="430"/>
                    <a:pt x="1465" y="430"/>
                    <a:pt x="1465" y="430"/>
                  </a:cubicBezTo>
                  <a:cubicBezTo>
                    <a:pt x="1421" y="393"/>
                    <a:pt x="1421" y="393"/>
                    <a:pt x="1421" y="39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8"/>
                    <a:pt x="0" y="16"/>
                    <a:pt x="0" y="24"/>
                  </a:cubicBez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58"/>
            <p:cNvSpPr/>
            <p:nvPr userDrawn="1"/>
          </p:nvSpPr>
          <p:spPr bwMode="auto">
            <a:xfrm>
              <a:off x="868218" y="5892686"/>
              <a:ext cx="484396" cy="168307"/>
            </a:xfrm>
            <a:custGeom>
              <a:gdLst>
                <a:gd name="T0" fmla="*/ 225 w 269"/>
                <a:gd name="T1" fmla="*/ 56 h 93"/>
                <a:gd name="T2" fmla="*/ 25 w 269"/>
                <a:gd name="T3" fmla="*/ 0 h 93"/>
                <a:gd name="T4" fmla="*/ 4 w 269"/>
                <a:gd name="T5" fmla="*/ 15 h 93"/>
                <a:gd name="T6" fmla="*/ 0 w 269"/>
                <a:gd name="T7" fmla="*/ 18 h 93"/>
                <a:gd name="T8" fmla="*/ 269 w 269"/>
                <a:gd name="T9" fmla="*/ 93 h 93"/>
                <a:gd name="T10" fmla="*/ 225 w 269"/>
                <a:gd name="T11" fmla="*/ 56 h 9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9" h="93">
                  <a:moveTo>
                    <a:pt x="225" y="56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7" y="4"/>
                    <a:pt x="10" y="9"/>
                    <a:pt x="4" y="15"/>
                  </a:cubicBezTo>
                  <a:cubicBezTo>
                    <a:pt x="2" y="16"/>
                    <a:pt x="1" y="17"/>
                    <a:pt x="0" y="18"/>
                  </a:cubicBezTo>
                  <a:cubicBezTo>
                    <a:pt x="269" y="93"/>
                    <a:pt x="269" y="93"/>
                    <a:pt x="269" y="93"/>
                  </a:cubicBezTo>
                  <a:lnTo>
                    <a:pt x="225" y="56"/>
                  </a:ln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59"/>
            <p:cNvSpPr/>
            <p:nvPr userDrawn="1"/>
          </p:nvSpPr>
          <p:spPr bwMode="auto">
            <a:xfrm>
              <a:off x="1576339" y="6097938"/>
              <a:ext cx="1629705" cy="476186"/>
            </a:xfrm>
            <a:custGeom>
              <a:gdLst>
                <a:gd name="T0" fmla="*/ 0 w 904"/>
                <a:gd name="T1" fmla="*/ 14 h 265"/>
                <a:gd name="T2" fmla="*/ 904 w 904"/>
                <a:gd name="T3" fmla="*/ 265 h 265"/>
                <a:gd name="T4" fmla="*/ 860 w 904"/>
                <a:gd name="T5" fmla="*/ 228 h 265"/>
                <a:gd name="T6" fmla="*/ 38 w 904"/>
                <a:gd name="T7" fmla="*/ 0 h 265"/>
                <a:gd name="T8" fmla="*/ 0 w 904"/>
                <a:gd name="T9" fmla="*/ 14 h 26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4" h="265">
                  <a:moveTo>
                    <a:pt x="0" y="14"/>
                  </a:moveTo>
                  <a:cubicBezTo>
                    <a:pt x="904" y="265"/>
                    <a:pt x="904" y="265"/>
                    <a:pt x="904" y="265"/>
                  </a:cubicBezTo>
                  <a:cubicBezTo>
                    <a:pt x="860" y="228"/>
                    <a:pt x="860" y="228"/>
                    <a:pt x="860" y="228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26" y="7"/>
                    <a:pt x="13" y="11"/>
                    <a:pt x="0" y="14"/>
                  </a:cubicBez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60"/>
            <p:cNvSpPr/>
            <p:nvPr userDrawn="1"/>
          </p:nvSpPr>
          <p:spPr bwMode="auto">
            <a:xfrm>
              <a:off x="1720016" y="5982997"/>
              <a:ext cx="1241778" cy="383823"/>
            </a:xfrm>
            <a:custGeom>
              <a:gdLst>
                <a:gd name="T0" fmla="*/ 0 w 688"/>
                <a:gd name="T1" fmla="*/ 22 h 212"/>
                <a:gd name="T2" fmla="*/ 688 w 688"/>
                <a:gd name="T3" fmla="*/ 212 h 212"/>
                <a:gd name="T4" fmla="*/ 644 w 688"/>
                <a:gd name="T5" fmla="*/ 175 h 212"/>
                <a:gd name="T6" fmla="*/ 10 w 688"/>
                <a:gd name="T7" fmla="*/ 0 h 212"/>
                <a:gd name="T8" fmla="*/ 0 w 688"/>
                <a:gd name="T9" fmla="*/ 22 h 21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8" h="211">
                  <a:moveTo>
                    <a:pt x="0" y="22"/>
                  </a:moveTo>
                  <a:cubicBezTo>
                    <a:pt x="688" y="212"/>
                    <a:pt x="688" y="212"/>
                    <a:pt x="688" y="212"/>
                  </a:cubicBezTo>
                  <a:cubicBezTo>
                    <a:pt x="644" y="175"/>
                    <a:pt x="644" y="175"/>
                    <a:pt x="644" y="175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7"/>
                    <a:pt x="4" y="15"/>
                    <a:pt x="0" y="22"/>
                  </a:cubicBez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61"/>
            <p:cNvSpPr/>
            <p:nvPr userDrawn="1"/>
          </p:nvSpPr>
          <p:spPr bwMode="auto">
            <a:xfrm>
              <a:off x="1703596" y="5833162"/>
              <a:ext cx="1009842" cy="324299"/>
            </a:xfrm>
            <a:custGeom>
              <a:gdLst>
                <a:gd name="T0" fmla="*/ 17 w 561"/>
                <a:gd name="T1" fmla="*/ 30 h 180"/>
                <a:gd name="T2" fmla="*/ 561 w 561"/>
                <a:gd name="T3" fmla="*/ 180 h 180"/>
                <a:gd name="T4" fmla="*/ 517 w 561"/>
                <a:gd name="T5" fmla="*/ 143 h 180"/>
                <a:gd name="T6" fmla="*/ 0 w 561"/>
                <a:gd name="T7" fmla="*/ 0 h 180"/>
                <a:gd name="T8" fmla="*/ 17 w 561"/>
                <a:gd name="T9" fmla="*/ 30 h 18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1" h="180">
                  <a:moveTo>
                    <a:pt x="17" y="30"/>
                  </a:moveTo>
                  <a:cubicBezTo>
                    <a:pt x="561" y="180"/>
                    <a:pt x="561" y="180"/>
                    <a:pt x="561" y="180"/>
                  </a:cubicBezTo>
                  <a:cubicBezTo>
                    <a:pt x="517" y="143"/>
                    <a:pt x="517" y="143"/>
                    <a:pt x="517" y="14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9"/>
                    <a:pt x="13" y="19"/>
                    <a:pt x="17" y="30"/>
                  </a:cubicBez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62"/>
            <p:cNvSpPr/>
            <p:nvPr userDrawn="1"/>
          </p:nvSpPr>
          <p:spPr bwMode="auto">
            <a:xfrm>
              <a:off x="1463450" y="5627909"/>
              <a:ext cx="1005737" cy="322247"/>
            </a:xfrm>
            <a:custGeom>
              <a:gdLst>
                <a:gd name="T0" fmla="*/ 38 w 490"/>
                <a:gd name="T1" fmla="*/ 33 h 157"/>
                <a:gd name="T2" fmla="*/ 490 w 490"/>
                <a:gd name="T3" fmla="*/ 157 h 157"/>
                <a:gd name="T4" fmla="*/ 451 w 490"/>
                <a:gd name="T5" fmla="*/ 125 h 157"/>
                <a:gd name="T6" fmla="*/ 0 w 490"/>
                <a:gd name="T7" fmla="*/ 0 h 157"/>
                <a:gd name="T8" fmla="*/ 38 w 490"/>
                <a:gd name="T9" fmla="*/ 33 h 15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0" h="157">
                  <a:moveTo>
                    <a:pt x="38" y="33"/>
                  </a:moveTo>
                  <a:lnTo>
                    <a:pt x="490" y="157"/>
                  </a:lnTo>
                  <a:lnTo>
                    <a:pt x="451" y="125"/>
                  </a:lnTo>
                  <a:lnTo>
                    <a:pt x="0" y="0"/>
                  </a:lnTo>
                  <a:lnTo>
                    <a:pt x="38" y="33"/>
                  </a:ln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63"/>
            <p:cNvSpPr/>
            <p:nvPr userDrawn="1"/>
          </p:nvSpPr>
          <p:spPr bwMode="auto">
            <a:xfrm>
              <a:off x="1217147" y="5418552"/>
              <a:ext cx="1005737" cy="324299"/>
            </a:xfrm>
            <a:custGeom>
              <a:gdLst>
                <a:gd name="T0" fmla="*/ 38 w 490"/>
                <a:gd name="T1" fmla="*/ 34 h 158"/>
                <a:gd name="T2" fmla="*/ 490 w 490"/>
                <a:gd name="T3" fmla="*/ 158 h 158"/>
                <a:gd name="T4" fmla="*/ 452 w 490"/>
                <a:gd name="T5" fmla="*/ 126 h 158"/>
                <a:gd name="T6" fmla="*/ 0 w 490"/>
                <a:gd name="T7" fmla="*/ 0 h 158"/>
                <a:gd name="T8" fmla="*/ 38 w 490"/>
                <a:gd name="T9" fmla="*/ 34 h 15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0" h="158">
                  <a:moveTo>
                    <a:pt x="38" y="34"/>
                  </a:moveTo>
                  <a:lnTo>
                    <a:pt x="490" y="158"/>
                  </a:lnTo>
                  <a:lnTo>
                    <a:pt x="452" y="126"/>
                  </a:lnTo>
                  <a:lnTo>
                    <a:pt x="0" y="0"/>
                  </a:lnTo>
                  <a:lnTo>
                    <a:pt x="38" y="34"/>
                  </a:ln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64"/>
            <p:cNvSpPr/>
            <p:nvPr userDrawn="1"/>
          </p:nvSpPr>
          <p:spPr bwMode="auto">
            <a:xfrm>
              <a:off x="997527" y="5219457"/>
              <a:ext cx="979055" cy="316089"/>
            </a:xfrm>
            <a:custGeom>
              <a:gdLst>
                <a:gd name="T0" fmla="*/ 24 w 543"/>
                <a:gd name="T1" fmla="*/ 29 h 176"/>
                <a:gd name="T2" fmla="*/ 29 w 543"/>
                <a:gd name="T3" fmla="*/ 33 h 176"/>
                <a:gd name="T4" fmla="*/ 543 w 543"/>
                <a:gd name="T5" fmla="*/ 176 h 176"/>
                <a:gd name="T6" fmla="*/ 499 w 543"/>
                <a:gd name="T7" fmla="*/ 139 h 176"/>
                <a:gd name="T8" fmla="*/ 0 w 543"/>
                <a:gd name="T9" fmla="*/ 0 h 176"/>
                <a:gd name="T10" fmla="*/ 24 w 543"/>
                <a:gd name="T11" fmla="*/ 29 h 17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3" h="176">
                  <a:moveTo>
                    <a:pt x="24" y="29"/>
                  </a:moveTo>
                  <a:cubicBezTo>
                    <a:pt x="29" y="33"/>
                    <a:pt x="29" y="33"/>
                    <a:pt x="29" y="33"/>
                  </a:cubicBezTo>
                  <a:cubicBezTo>
                    <a:pt x="543" y="176"/>
                    <a:pt x="543" y="176"/>
                    <a:pt x="543" y="176"/>
                  </a:cubicBezTo>
                  <a:cubicBezTo>
                    <a:pt x="499" y="139"/>
                    <a:pt x="499" y="139"/>
                    <a:pt x="499" y="1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11"/>
                    <a:pt x="14" y="21"/>
                    <a:pt x="24" y="29"/>
                  </a:cubicBez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65"/>
            <p:cNvSpPr/>
            <p:nvPr userDrawn="1"/>
          </p:nvSpPr>
          <p:spPr bwMode="auto">
            <a:xfrm>
              <a:off x="977002" y="5077832"/>
              <a:ext cx="755329" cy="250408"/>
            </a:xfrm>
            <a:custGeom>
              <a:gdLst>
                <a:gd name="T0" fmla="*/ 0 w 418"/>
                <a:gd name="T1" fmla="*/ 23 h 139"/>
                <a:gd name="T2" fmla="*/ 418 w 418"/>
                <a:gd name="T3" fmla="*/ 139 h 139"/>
                <a:gd name="T4" fmla="*/ 374 w 418"/>
                <a:gd name="T5" fmla="*/ 102 h 139"/>
                <a:gd name="T6" fmla="*/ 7 w 418"/>
                <a:gd name="T7" fmla="*/ 0 h 139"/>
                <a:gd name="T8" fmla="*/ 0 w 418"/>
                <a:gd name="T9" fmla="*/ 23 h 13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8" h="139">
                  <a:moveTo>
                    <a:pt x="0" y="23"/>
                  </a:moveTo>
                  <a:cubicBezTo>
                    <a:pt x="418" y="139"/>
                    <a:pt x="418" y="139"/>
                    <a:pt x="418" y="139"/>
                  </a:cubicBezTo>
                  <a:cubicBezTo>
                    <a:pt x="374" y="102"/>
                    <a:pt x="374" y="102"/>
                    <a:pt x="374" y="102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7"/>
                    <a:pt x="2" y="15"/>
                    <a:pt x="0" y="23"/>
                  </a:cubicBez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66"/>
            <p:cNvSpPr/>
            <p:nvPr userDrawn="1"/>
          </p:nvSpPr>
          <p:spPr bwMode="auto">
            <a:xfrm>
              <a:off x="1050893" y="4969049"/>
              <a:ext cx="435135" cy="149835"/>
            </a:xfrm>
            <a:custGeom>
              <a:gdLst>
                <a:gd name="T0" fmla="*/ 0 w 241"/>
                <a:gd name="T1" fmla="*/ 17 h 83"/>
                <a:gd name="T2" fmla="*/ 241 w 241"/>
                <a:gd name="T3" fmla="*/ 83 h 83"/>
                <a:gd name="T4" fmla="*/ 197 w 241"/>
                <a:gd name="T5" fmla="*/ 46 h 83"/>
                <a:gd name="T6" fmla="*/ 31 w 241"/>
                <a:gd name="T7" fmla="*/ 0 h 83"/>
                <a:gd name="T8" fmla="*/ 0 w 241"/>
                <a:gd name="T9" fmla="*/ 17 h 8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83">
                  <a:moveTo>
                    <a:pt x="0" y="17"/>
                  </a:moveTo>
                  <a:cubicBezTo>
                    <a:pt x="241" y="83"/>
                    <a:pt x="241" y="83"/>
                    <a:pt x="241" y="83"/>
                  </a:cubicBezTo>
                  <a:cubicBezTo>
                    <a:pt x="197" y="46"/>
                    <a:pt x="197" y="46"/>
                    <a:pt x="197" y="46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0" y="4"/>
                    <a:pt x="10" y="10"/>
                    <a:pt x="0" y="17"/>
                  </a:cubicBez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67"/>
            <p:cNvSpPr/>
            <p:nvPr userDrawn="1"/>
          </p:nvSpPr>
          <p:spPr bwMode="auto">
            <a:xfrm>
              <a:off x="6664549" y="5447287"/>
              <a:ext cx="3242990" cy="2738069"/>
            </a:xfrm>
            <a:custGeom>
              <a:gdLst>
                <a:gd name="T0" fmla="*/ 2 w 1798"/>
                <a:gd name="T1" fmla="*/ 62 h 1518"/>
                <a:gd name="T2" fmla="*/ 60 w 1798"/>
                <a:gd name="T3" fmla="*/ 111 h 1518"/>
                <a:gd name="T4" fmla="*/ 350 w 1798"/>
                <a:gd name="T5" fmla="*/ 98 h 1518"/>
                <a:gd name="T6" fmla="*/ 335 w 1798"/>
                <a:gd name="T7" fmla="*/ 343 h 1518"/>
                <a:gd name="T8" fmla="*/ 351 w 1798"/>
                <a:gd name="T9" fmla="*/ 379 h 1518"/>
                <a:gd name="T10" fmla="*/ 351 w 1798"/>
                <a:gd name="T11" fmla="*/ 379 h 1518"/>
                <a:gd name="T12" fmla="*/ 393 w 1798"/>
                <a:gd name="T13" fmla="*/ 392 h 1518"/>
                <a:gd name="T14" fmla="*/ 683 w 1798"/>
                <a:gd name="T15" fmla="*/ 379 h 1518"/>
                <a:gd name="T16" fmla="*/ 668 w 1798"/>
                <a:gd name="T17" fmla="*/ 624 h 1518"/>
                <a:gd name="T18" fmla="*/ 726 w 1798"/>
                <a:gd name="T19" fmla="*/ 674 h 1518"/>
                <a:gd name="T20" fmla="*/ 1016 w 1798"/>
                <a:gd name="T21" fmla="*/ 660 h 1518"/>
                <a:gd name="T22" fmla="*/ 1000 w 1798"/>
                <a:gd name="T23" fmla="*/ 905 h 1518"/>
                <a:gd name="T24" fmla="*/ 1059 w 1798"/>
                <a:gd name="T25" fmla="*/ 955 h 1518"/>
                <a:gd name="T26" fmla="*/ 1349 w 1798"/>
                <a:gd name="T27" fmla="*/ 941 h 1518"/>
                <a:gd name="T28" fmla="*/ 1333 w 1798"/>
                <a:gd name="T29" fmla="*/ 1187 h 1518"/>
                <a:gd name="T30" fmla="*/ 1392 w 1798"/>
                <a:gd name="T31" fmla="*/ 1236 h 1518"/>
                <a:gd name="T32" fmla="*/ 1682 w 1798"/>
                <a:gd name="T33" fmla="*/ 1223 h 1518"/>
                <a:gd name="T34" fmla="*/ 1666 w 1798"/>
                <a:gd name="T35" fmla="*/ 1468 h 1518"/>
                <a:gd name="T36" fmla="*/ 1724 w 1798"/>
                <a:gd name="T37" fmla="*/ 1517 h 1518"/>
                <a:gd name="T38" fmla="*/ 1777 w 1798"/>
                <a:gd name="T39" fmla="*/ 1471 h 1518"/>
                <a:gd name="T40" fmla="*/ 1796 w 1798"/>
                <a:gd name="T41" fmla="*/ 1175 h 1518"/>
                <a:gd name="T42" fmla="*/ 1738 w 1798"/>
                <a:gd name="T43" fmla="*/ 1126 h 1518"/>
                <a:gd name="T44" fmla="*/ 1448 w 1798"/>
                <a:gd name="T45" fmla="*/ 1139 h 1518"/>
                <a:gd name="T46" fmla="*/ 1463 w 1798"/>
                <a:gd name="T47" fmla="*/ 894 h 1518"/>
                <a:gd name="T48" fmla="*/ 1405 w 1798"/>
                <a:gd name="T49" fmla="*/ 845 h 1518"/>
                <a:gd name="T50" fmla="*/ 1115 w 1798"/>
                <a:gd name="T51" fmla="*/ 858 h 1518"/>
                <a:gd name="T52" fmla="*/ 1131 w 1798"/>
                <a:gd name="T53" fmla="*/ 613 h 1518"/>
                <a:gd name="T54" fmla="*/ 1072 w 1798"/>
                <a:gd name="T55" fmla="*/ 564 h 1518"/>
                <a:gd name="T56" fmla="*/ 782 w 1798"/>
                <a:gd name="T57" fmla="*/ 577 h 1518"/>
                <a:gd name="T58" fmla="*/ 798 w 1798"/>
                <a:gd name="T59" fmla="*/ 332 h 1518"/>
                <a:gd name="T60" fmla="*/ 739 w 1798"/>
                <a:gd name="T61" fmla="*/ 283 h 1518"/>
                <a:gd name="T62" fmla="*/ 449 w 1798"/>
                <a:gd name="T63" fmla="*/ 296 h 1518"/>
                <a:gd name="T64" fmla="*/ 465 w 1798"/>
                <a:gd name="T65" fmla="*/ 51 h 1518"/>
                <a:gd name="T66" fmla="*/ 406 w 1798"/>
                <a:gd name="T67" fmla="*/ 1 h 1518"/>
                <a:gd name="T68" fmla="*/ 116 w 1798"/>
                <a:gd name="T69" fmla="*/ 15 h 1518"/>
                <a:gd name="T70" fmla="*/ 72 w 1798"/>
                <a:gd name="T71" fmla="*/ 15 h 1518"/>
                <a:gd name="T72" fmla="*/ 3 w 1798"/>
                <a:gd name="T73" fmla="*/ 56 h 1518"/>
                <a:gd name="T74" fmla="*/ 2 w 1798"/>
                <a:gd name="T75" fmla="*/ 62 h 151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98" h="1518">
                  <a:moveTo>
                    <a:pt x="2" y="62"/>
                  </a:moveTo>
                  <a:cubicBezTo>
                    <a:pt x="0" y="88"/>
                    <a:pt x="29" y="113"/>
                    <a:pt x="60" y="111"/>
                  </a:cubicBezTo>
                  <a:cubicBezTo>
                    <a:pt x="350" y="98"/>
                    <a:pt x="350" y="98"/>
                    <a:pt x="350" y="98"/>
                  </a:cubicBezTo>
                  <a:cubicBezTo>
                    <a:pt x="335" y="343"/>
                    <a:pt x="335" y="343"/>
                    <a:pt x="335" y="343"/>
                  </a:cubicBezTo>
                  <a:cubicBezTo>
                    <a:pt x="334" y="356"/>
                    <a:pt x="340" y="369"/>
                    <a:pt x="351" y="379"/>
                  </a:cubicBezTo>
                  <a:cubicBezTo>
                    <a:pt x="351" y="379"/>
                    <a:pt x="351" y="379"/>
                    <a:pt x="351" y="379"/>
                  </a:cubicBezTo>
                  <a:cubicBezTo>
                    <a:pt x="362" y="388"/>
                    <a:pt x="377" y="393"/>
                    <a:pt x="393" y="392"/>
                  </a:cubicBezTo>
                  <a:cubicBezTo>
                    <a:pt x="683" y="379"/>
                    <a:pt x="683" y="379"/>
                    <a:pt x="683" y="379"/>
                  </a:cubicBezTo>
                  <a:cubicBezTo>
                    <a:pt x="668" y="624"/>
                    <a:pt x="668" y="624"/>
                    <a:pt x="668" y="624"/>
                  </a:cubicBezTo>
                  <a:cubicBezTo>
                    <a:pt x="666" y="651"/>
                    <a:pt x="695" y="675"/>
                    <a:pt x="726" y="674"/>
                  </a:cubicBezTo>
                  <a:cubicBezTo>
                    <a:pt x="1016" y="660"/>
                    <a:pt x="1016" y="660"/>
                    <a:pt x="1016" y="660"/>
                  </a:cubicBezTo>
                  <a:cubicBezTo>
                    <a:pt x="1000" y="905"/>
                    <a:pt x="1000" y="905"/>
                    <a:pt x="1000" y="905"/>
                  </a:cubicBezTo>
                  <a:cubicBezTo>
                    <a:pt x="999" y="932"/>
                    <a:pt x="1027" y="956"/>
                    <a:pt x="1059" y="955"/>
                  </a:cubicBezTo>
                  <a:cubicBezTo>
                    <a:pt x="1349" y="941"/>
                    <a:pt x="1349" y="941"/>
                    <a:pt x="1349" y="941"/>
                  </a:cubicBezTo>
                  <a:cubicBezTo>
                    <a:pt x="1333" y="1187"/>
                    <a:pt x="1333" y="1187"/>
                    <a:pt x="1333" y="1187"/>
                  </a:cubicBezTo>
                  <a:cubicBezTo>
                    <a:pt x="1332" y="1213"/>
                    <a:pt x="1360" y="1237"/>
                    <a:pt x="1392" y="1236"/>
                  </a:cubicBezTo>
                  <a:cubicBezTo>
                    <a:pt x="1682" y="1223"/>
                    <a:pt x="1682" y="1223"/>
                    <a:pt x="1682" y="1223"/>
                  </a:cubicBezTo>
                  <a:cubicBezTo>
                    <a:pt x="1666" y="1468"/>
                    <a:pt x="1666" y="1468"/>
                    <a:pt x="1666" y="1468"/>
                  </a:cubicBezTo>
                  <a:cubicBezTo>
                    <a:pt x="1664" y="1495"/>
                    <a:pt x="1691" y="1518"/>
                    <a:pt x="1724" y="1517"/>
                  </a:cubicBezTo>
                  <a:cubicBezTo>
                    <a:pt x="1753" y="1516"/>
                    <a:pt x="1776" y="1495"/>
                    <a:pt x="1777" y="1471"/>
                  </a:cubicBezTo>
                  <a:cubicBezTo>
                    <a:pt x="1796" y="1175"/>
                    <a:pt x="1796" y="1175"/>
                    <a:pt x="1796" y="1175"/>
                  </a:cubicBezTo>
                  <a:cubicBezTo>
                    <a:pt x="1798" y="1149"/>
                    <a:pt x="1769" y="1125"/>
                    <a:pt x="1738" y="1126"/>
                  </a:cubicBezTo>
                  <a:cubicBezTo>
                    <a:pt x="1448" y="1139"/>
                    <a:pt x="1448" y="1139"/>
                    <a:pt x="1448" y="1139"/>
                  </a:cubicBezTo>
                  <a:cubicBezTo>
                    <a:pt x="1463" y="894"/>
                    <a:pt x="1463" y="894"/>
                    <a:pt x="1463" y="894"/>
                  </a:cubicBezTo>
                  <a:cubicBezTo>
                    <a:pt x="1465" y="866"/>
                    <a:pt x="1438" y="843"/>
                    <a:pt x="1405" y="845"/>
                  </a:cubicBezTo>
                  <a:cubicBezTo>
                    <a:pt x="1115" y="858"/>
                    <a:pt x="1115" y="858"/>
                    <a:pt x="1115" y="858"/>
                  </a:cubicBezTo>
                  <a:cubicBezTo>
                    <a:pt x="1131" y="613"/>
                    <a:pt x="1131" y="613"/>
                    <a:pt x="1131" y="613"/>
                  </a:cubicBezTo>
                  <a:cubicBezTo>
                    <a:pt x="1132" y="587"/>
                    <a:pt x="1104" y="562"/>
                    <a:pt x="1072" y="564"/>
                  </a:cubicBezTo>
                  <a:cubicBezTo>
                    <a:pt x="782" y="577"/>
                    <a:pt x="782" y="577"/>
                    <a:pt x="782" y="577"/>
                  </a:cubicBezTo>
                  <a:cubicBezTo>
                    <a:pt x="798" y="332"/>
                    <a:pt x="798" y="332"/>
                    <a:pt x="798" y="332"/>
                  </a:cubicBezTo>
                  <a:cubicBezTo>
                    <a:pt x="799" y="305"/>
                    <a:pt x="771" y="281"/>
                    <a:pt x="739" y="283"/>
                  </a:cubicBezTo>
                  <a:cubicBezTo>
                    <a:pt x="449" y="296"/>
                    <a:pt x="449" y="296"/>
                    <a:pt x="449" y="296"/>
                  </a:cubicBezTo>
                  <a:cubicBezTo>
                    <a:pt x="465" y="51"/>
                    <a:pt x="465" y="51"/>
                    <a:pt x="465" y="51"/>
                  </a:cubicBezTo>
                  <a:cubicBezTo>
                    <a:pt x="467" y="23"/>
                    <a:pt x="439" y="0"/>
                    <a:pt x="406" y="1"/>
                  </a:cubicBezTo>
                  <a:cubicBezTo>
                    <a:pt x="116" y="15"/>
                    <a:pt x="116" y="15"/>
                    <a:pt x="116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41" y="15"/>
                    <a:pt x="12" y="31"/>
                    <a:pt x="3" y="56"/>
                  </a:cubicBezTo>
                  <a:cubicBezTo>
                    <a:pt x="3" y="58"/>
                    <a:pt x="2" y="60"/>
                    <a:pt x="2" y="62"/>
                  </a:cubicBezTo>
                  <a:close/>
                </a:path>
              </a:pathLst>
            </a:custGeom>
            <a:solidFill>
              <a:srgbClr val="E84B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72"/>
            <p:cNvSpPr/>
            <p:nvPr userDrawn="1"/>
          </p:nvSpPr>
          <p:spPr bwMode="auto">
            <a:xfrm>
              <a:off x="8879224" y="5995312"/>
              <a:ext cx="517236" cy="437189"/>
            </a:xfrm>
            <a:custGeom>
              <a:gdLst>
                <a:gd name="T0" fmla="*/ 0 w 287"/>
                <a:gd name="T1" fmla="*/ 121 h 243"/>
                <a:gd name="T2" fmla="*/ 53 w 287"/>
                <a:gd name="T3" fmla="*/ 97 h 243"/>
                <a:gd name="T4" fmla="*/ 115 w 287"/>
                <a:gd name="T5" fmla="*/ 44 h 243"/>
                <a:gd name="T6" fmla="*/ 144 w 287"/>
                <a:gd name="T7" fmla="*/ 0 h 243"/>
                <a:gd name="T8" fmla="*/ 173 w 287"/>
                <a:gd name="T9" fmla="*/ 44 h 243"/>
                <a:gd name="T10" fmla="*/ 234 w 287"/>
                <a:gd name="T11" fmla="*/ 97 h 243"/>
                <a:gd name="T12" fmla="*/ 287 w 287"/>
                <a:gd name="T13" fmla="*/ 121 h 243"/>
                <a:gd name="T14" fmla="*/ 234 w 287"/>
                <a:gd name="T15" fmla="*/ 146 h 243"/>
                <a:gd name="T16" fmla="*/ 173 w 287"/>
                <a:gd name="T17" fmla="*/ 198 h 243"/>
                <a:gd name="T18" fmla="*/ 144 w 287"/>
                <a:gd name="T19" fmla="*/ 243 h 243"/>
                <a:gd name="T20" fmla="*/ 115 w 287"/>
                <a:gd name="T21" fmla="*/ 198 h 243"/>
                <a:gd name="T22" fmla="*/ 53 w 287"/>
                <a:gd name="T23" fmla="*/ 146 h 243"/>
                <a:gd name="T24" fmla="*/ 0 w 287"/>
                <a:gd name="T25" fmla="*/ 121 h 24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7" h="243">
                  <a:moveTo>
                    <a:pt x="0" y="121"/>
                  </a:moveTo>
                  <a:cubicBezTo>
                    <a:pt x="53" y="97"/>
                    <a:pt x="53" y="97"/>
                    <a:pt x="53" y="97"/>
                  </a:cubicBezTo>
                  <a:cubicBezTo>
                    <a:pt x="79" y="85"/>
                    <a:pt x="100" y="66"/>
                    <a:pt x="115" y="44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73" y="44"/>
                    <a:pt x="173" y="44"/>
                    <a:pt x="173" y="44"/>
                  </a:cubicBezTo>
                  <a:cubicBezTo>
                    <a:pt x="187" y="66"/>
                    <a:pt x="208" y="85"/>
                    <a:pt x="234" y="97"/>
                  </a:cubicBezTo>
                  <a:cubicBezTo>
                    <a:pt x="287" y="121"/>
                    <a:pt x="287" y="121"/>
                    <a:pt x="287" y="121"/>
                  </a:cubicBezTo>
                  <a:cubicBezTo>
                    <a:pt x="234" y="146"/>
                    <a:pt x="234" y="146"/>
                    <a:pt x="234" y="146"/>
                  </a:cubicBezTo>
                  <a:cubicBezTo>
                    <a:pt x="208" y="158"/>
                    <a:pt x="187" y="176"/>
                    <a:pt x="173" y="198"/>
                  </a:cubicBezTo>
                  <a:cubicBezTo>
                    <a:pt x="144" y="243"/>
                    <a:pt x="144" y="243"/>
                    <a:pt x="144" y="243"/>
                  </a:cubicBezTo>
                  <a:cubicBezTo>
                    <a:pt x="115" y="198"/>
                    <a:pt x="115" y="198"/>
                    <a:pt x="115" y="198"/>
                  </a:cubicBezTo>
                  <a:cubicBezTo>
                    <a:pt x="100" y="176"/>
                    <a:pt x="79" y="158"/>
                    <a:pt x="53" y="146"/>
                  </a:cubicBezTo>
                  <a:lnTo>
                    <a:pt x="0" y="121"/>
                  </a:lnTo>
                  <a:close/>
                </a:path>
              </a:pathLst>
            </a:custGeom>
            <a:solidFill>
              <a:srgbClr val="E84B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74"/>
            <p:cNvSpPr/>
            <p:nvPr userDrawn="1"/>
          </p:nvSpPr>
          <p:spPr bwMode="auto">
            <a:xfrm>
              <a:off x="10683393" y="6241615"/>
              <a:ext cx="560340" cy="474134"/>
            </a:xfrm>
            <a:custGeom>
              <a:gdLst>
                <a:gd name="T0" fmla="*/ 0 w 311"/>
                <a:gd name="T1" fmla="*/ 131 h 263"/>
                <a:gd name="T2" fmla="*/ 58 w 311"/>
                <a:gd name="T3" fmla="*/ 105 h 263"/>
                <a:gd name="T4" fmla="*/ 125 w 311"/>
                <a:gd name="T5" fmla="*/ 48 h 263"/>
                <a:gd name="T6" fmla="*/ 156 w 311"/>
                <a:gd name="T7" fmla="*/ 0 h 263"/>
                <a:gd name="T8" fmla="*/ 187 w 311"/>
                <a:gd name="T9" fmla="*/ 48 h 263"/>
                <a:gd name="T10" fmla="*/ 254 w 311"/>
                <a:gd name="T11" fmla="*/ 105 h 263"/>
                <a:gd name="T12" fmla="*/ 311 w 311"/>
                <a:gd name="T13" fmla="*/ 131 h 263"/>
                <a:gd name="T14" fmla="*/ 254 w 311"/>
                <a:gd name="T15" fmla="*/ 158 h 263"/>
                <a:gd name="T16" fmla="*/ 187 w 311"/>
                <a:gd name="T17" fmla="*/ 214 h 263"/>
                <a:gd name="T18" fmla="*/ 156 w 311"/>
                <a:gd name="T19" fmla="*/ 263 h 263"/>
                <a:gd name="T20" fmla="*/ 125 w 311"/>
                <a:gd name="T21" fmla="*/ 214 h 263"/>
                <a:gd name="T22" fmla="*/ 58 w 311"/>
                <a:gd name="T23" fmla="*/ 158 h 263"/>
                <a:gd name="T24" fmla="*/ 0 w 311"/>
                <a:gd name="T25" fmla="*/ 131 h 26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1" h="263">
                  <a:moveTo>
                    <a:pt x="0" y="131"/>
                  </a:moveTo>
                  <a:cubicBezTo>
                    <a:pt x="58" y="105"/>
                    <a:pt x="58" y="105"/>
                    <a:pt x="58" y="105"/>
                  </a:cubicBezTo>
                  <a:cubicBezTo>
                    <a:pt x="86" y="92"/>
                    <a:pt x="109" y="72"/>
                    <a:pt x="125" y="48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87" y="48"/>
                    <a:pt x="187" y="48"/>
                    <a:pt x="187" y="48"/>
                  </a:cubicBezTo>
                  <a:cubicBezTo>
                    <a:pt x="203" y="72"/>
                    <a:pt x="226" y="92"/>
                    <a:pt x="254" y="105"/>
                  </a:cubicBezTo>
                  <a:cubicBezTo>
                    <a:pt x="311" y="131"/>
                    <a:pt x="311" y="131"/>
                    <a:pt x="311" y="131"/>
                  </a:cubicBezTo>
                  <a:cubicBezTo>
                    <a:pt x="254" y="158"/>
                    <a:pt x="254" y="158"/>
                    <a:pt x="254" y="158"/>
                  </a:cubicBezTo>
                  <a:cubicBezTo>
                    <a:pt x="226" y="171"/>
                    <a:pt x="203" y="190"/>
                    <a:pt x="187" y="214"/>
                  </a:cubicBezTo>
                  <a:cubicBezTo>
                    <a:pt x="156" y="263"/>
                    <a:pt x="156" y="263"/>
                    <a:pt x="156" y="263"/>
                  </a:cubicBezTo>
                  <a:cubicBezTo>
                    <a:pt x="125" y="214"/>
                    <a:pt x="125" y="214"/>
                    <a:pt x="125" y="214"/>
                  </a:cubicBezTo>
                  <a:cubicBezTo>
                    <a:pt x="109" y="190"/>
                    <a:pt x="86" y="171"/>
                    <a:pt x="58" y="158"/>
                  </a:cubicBezTo>
                  <a:lnTo>
                    <a:pt x="0" y="131"/>
                  </a:lnTo>
                  <a:close/>
                </a:path>
              </a:pathLst>
            </a:custGeom>
            <a:solidFill>
              <a:srgbClr val="2C32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76"/>
            <p:cNvSpPr/>
            <p:nvPr userDrawn="1"/>
          </p:nvSpPr>
          <p:spPr bwMode="auto">
            <a:xfrm>
              <a:off x="11522877" y="4238350"/>
              <a:ext cx="533657" cy="449504"/>
            </a:xfrm>
            <a:custGeom>
              <a:gdLst>
                <a:gd name="T0" fmla="*/ 0 w 296"/>
                <a:gd name="T1" fmla="*/ 125 h 250"/>
                <a:gd name="T2" fmla="*/ 54 w 296"/>
                <a:gd name="T3" fmla="*/ 100 h 250"/>
                <a:gd name="T4" fmla="*/ 118 w 296"/>
                <a:gd name="T5" fmla="*/ 46 h 250"/>
                <a:gd name="T6" fmla="*/ 148 w 296"/>
                <a:gd name="T7" fmla="*/ 0 h 250"/>
                <a:gd name="T8" fmla="*/ 178 w 296"/>
                <a:gd name="T9" fmla="*/ 46 h 250"/>
                <a:gd name="T10" fmla="*/ 241 w 296"/>
                <a:gd name="T11" fmla="*/ 100 h 250"/>
                <a:gd name="T12" fmla="*/ 296 w 296"/>
                <a:gd name="T13" fmla="*/ 125 h 250"/>
                <a:gd name="T14" fmla="*/ 241 w 296"/>
                <a:gd name="T15" fmla="*/ 150 h 250"/>
                <a:gd name="T16" fmla="*/ 178 w 296"/>
                <a:gd name="T17" fmla="*/ 204 h 250"/>
                <a:gd name="T18" fmla="*/ 148 w 296"/>
                <a:gd name="T19" fmla="*/ 250 h 250"/>
                <a:gd name="T20" fmla="*/ 118 w 296"/>
                <a:gd name="T21" fmla="*/ 204 h 250"/>
                <a:gd name="T22" fmla="*/ 54 w 296"/>
                <a:gd name="T23" fmla="*/ 150 h 250"/>
                <a:gd name="T24" fmla="*/ 0 w 296"/>
                <a:gd name="T25" fmla="*/ 125 h 25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6" h="250">
                  <a:moveTo>
                    <a:pt x="0" y="125"/>
                  </a:moveTo>
                  <a:cubicBezTo>
                    <a:pt x="54" y="100"/>
                    <a:pt x="54" y="100"/>
                    <a:pt x="54" y="100"/>
                  </a:cubicBezTo>
                  <a:cubicBezTo>
                    <a:pt x="81" y="88"/>
                    <a:pt x="103" y="69"/>
                    <a:pt x="118" y="46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78" y="46"/>
                    <a:pt x="178" y="46"/>
                    <a:pt x="178" y="46"/>
                  </a:cubicBezTo>
                  <a:cubicBezTo>
                    <a:pt x="192" y="69"/>
                    <a:pt x="215" y="88"/>
                    <a:pt x="241" y="100"/>
                  </a:cubicBezTo>
                  <a:cubicBezTo>
                    <a:pt x="296" y="125"/>
                    <a:pt x="296" y="125"/>
                    <a:pt x="296" y="125"/>
                  </a:cubicBezTo>
                  <a:cubicBezTo>
                    <a:pt x="241" y="150"/>
                    <a:pt x="241" y="150"/>
                    <a:pt x="241" y="150"/>
                  </a:cubicBezTo>
                  <a:cubicBezTo>
                    <a:pt x="215" y="163"/>
                    <a:pt x="192" y="182"/>
                    <a:pt x="178" y="204"/>
                  </a:cubicBezTo>
                  <a:cubicBezTo>
                    <a:pt x="148" y="250"/>
                    <a:pt x="148" y="250"/>
                    <a:pt x="148" y="250"/>
                  </a:cubicBezTo>
                  <a:cubicBezTo>
                    <a:pt x="118" y="204"/>
                    <a:pt x="118" y="204"/>
                    <a:pt x="118" y="204"/>
                  </a:cubicBezTo>
                  <a:cubicBezTo>
                    <a:pt x="103" y="182"/>
                    <a:pt x="81" y="163"/>
                    <a:pt x="54" y="150"/>
                  </a:cubicBezTo>
                  <a:lnTo>
                    <a:pt x="0" y="125"/>
                  </a:lnTo>
                  <a:close/>
                </a:path>
              </a:pathLst>
            </a:custGeom>
            <a:solidFill>
              <a:srgbClr val="E84B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Oval 79"/>
            <p:cNvSpPr>
              <a:spLocks noChangeArrowheads="1"/>
            </p:cNvSpPr>
            <p:nvPr userDrawn="1"/>
          </p:nvSpPr>
          <p:spPr bwMode="auto">
            <a:xfrm>
              <a:off x="11797915" y="5689485"/>
              <a:ext cx="155992" cy="131362"/>
            </a:xfrm>
            <a:prstGeom prst="ellipse">
              <a:avLst/>
            </a:prstGeom>
            <a:solidFill>
              <a:srgbClr val="A4D7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Oval 80"/>
            <p:cNvSpPr>
              <a:spLocks noChangeArrowheads="1"/>
            </p:cNvSpPr>
            <p:nvPr userDrawn="1"/>
          </p:nvSpPr>
          <p:spPr bwMode="auto">
            <a:xfrm>
              <a:off x="6672759" y="6231352"/>
              <a:ext cx="289407" cy="242198"/>
            </a:xfrm>
            <a:prstGeom prst="ellipse">
              <a:avLst/>
            </a:prstGeom>
            <a:solidFill>
              <a:srgbClr val="2C32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0" name="标题 1"/>
          <p:cNvSpPr>
            <a:spLocks noGrp="1"/>
          </p:cNvSpPr>
          <p:nvPr>
            <p:ph type="title"/>
          </p:nvPr>
        </p:nvSpPr>
        <p:spPr>
          <a:xfrm>
            <a:off x="2635611" y="2275428"/>
            <a:ext cx="6920778" cy="656792"/>
          </a:xfrm>
        </p:spPr>
        <p:txBody>
          <a:bodyPr anchor="b">
            <a:normAutofit/>
          </a:bodyPr>
          <a:lstStyle>
            <a:lvl1pPr algn="ctr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21" name="文本占位符 2"/>
          <p:cNvSpPr>
            <a:spLocks noGrp="1"/>
          </p:cNvSpPr>
          <p:nvPr>
            <p:ph type="body" idx="1"/>
          </p:nvPr>
        </p:nvSpPr>
        <p:spPr>
          <a:xfrm>
            <a:off x="2635611" y="3061584"/>
            <a:ext cx="6920778" cy="1015623"/>
          </a:xfrm>
        </p:spPr>
        <p:txBody>
          <a:bodyPr anchor="t">
            <a:normAutofit/>
          </a:bodyPr>
          <a:lstStyle>
            <a:lvl1pPr marL="0" indent="0" algn="ctr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Edit Master text styles</a:t>
            </a:r>
            <a:endParaRPr lang="en-US" altLang="zh-C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cxnSp>
        <p:nvCxnSpPr>
          <p:cNvPr id="9" name="直接连接符 8"/>
          <p:cNvCxnSpPr/>
          <p:nvPr userDrawn="1"/>
        </p:nvCxnSpPr>
        <p:spPr>
          <a:xfrm>
            <a:off x="669924" y="6240463"/>
            <a:ext cx="10850564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31F3C-1533-4ADE-ADA4-C66B5AA4B42B}" type="datetime1">
              <a:rPr lang="zh-CN" altLang="en-US" smtClean="0"/>
              <a:t/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preserve="1" userDrawn="1">
  <p:cSld name="末尾幻灯片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3" name="标题 1"/>
          <p:cNvSpPr>
            <a:spLocks noGrp="1"/>
          </p:cNvSpPr>
          <p:nvPr>
            <p:ph type="ctrTitle" hasCustomPrompt="1"/>
          </p:nvPr>
        </p:nvSpPr>
        <p:spPr>
          <a:xfrm>
            <a:off x="1381186" y="2133498"/>
            <a:ext cx="4302204" cy="1165835"/>
          </a:xfrm>
        </p:spPr>
        <p:txBody>
          <a:bodyPr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3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altLang="zh-CN"/>
              <a:t>Conclusion</a:t>
            </a:r>
            <a:endParaRPr lang="zh-CN" altLang="en-US"/>
          </a:p>
        </p:txBody>
      </p:sp>
      <p:sp>
        <p:nvSpPr>
          <p:cNvPr id="14" name="文本占位符 62"/>
          <p:cNvSpPr>
            <a:spLocks noGrp="1"/>
          </p:cNvSpPr>
          <p:nvPr>
            <p:ph type="body" sz="quarter" idx="17" hasCustomPrompt="1"/>
          </p:nvPr>
        </p:nvSpPr>
        <p:spPr>
          <a:xfrm>
            <a:off x="1381186" y="3825951"/>
            <a:ext cx="4302204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>
              <a:buNone/>
              <a:defRPr lang="zh-CN" altLang="en-US" sz="1600" smtClean="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lvl="0"/>
            <a:r>
              <a:rPr lang="en-US" altLang="zh-CN"/>
              <a:t>Signature</a:t>
            </a:r>
            <a:endParaRPr lang="en-US" altLang="zh-CN"/>
          </a:p>
        </p:txBody>
      </p:sp>
      <p:sp>
        <p:nvSpPr>
          <p:cNvPr id="15" name="文本占位符 62"/>
          <p:cNvSpPr>
            <a:spLocks noGrp="1"/>
          </p:cNvSpPr>
          <p:nvPr>
            <p:ph type="body" sz="quarter" idx="18" hasCustomPrompt="1"/>
          </p:nvPr>
        </p:nvSpPr>
        <p:spPr>
          <a:xfrm>
            <a:off x="1381186" y="4141585"/>
            <a:ext cx="4302204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>
              <a:buNone/>
              <a:defRPr lang="zh-CN" altLang="en-US" sz="1600" smtClean="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600" marR="0" lvl="0" indent="-228600" fontAlgn="auto">
              <a:spcAft>
                <a:spcPct val="0"/>
              </a:spcAft>
              <a:buClrTx/>
              <a:buSzTx/>
            </a:pPr>
            <a:r>
              <a:rPr lang="en-US" altLang="zh-CN"/>
              <a:t>Data</a:t>
            </a:r>
            <a:endParaRPr lang="en-US" altLang="zh-CN"/>
          </a:p>
        </p:txBody>
      </p:sp>
      <p:sp>
        <p:nvSpPr>
          <p:cNvPr id="5" name="Freeform 6"/>
          <p:cNvSpPr/>
          <p:nvPr userDrawn="1"/>
        </p:nvSpPr>
        <p:spPr bwMode="auto">
          <a:xfrm>
            <a:off x="9765915" y="4055675"/>
            <a:ext cx="2066894" cy="1849326"/>
          </a:xfrm>
          <a:custGeom>
            <a:gdLst>
              <a:gd name="T0" fmla="*/ 103 w 1146"/>
              <a:gd name="T1" fmla="*/ 137 h 1026"/>
              <a:gd name="T2" fmla="*/ 364 w 1146"/>
              <a:gd name="T3" fmla="*/ 358 h 1026"/>
              <a:gd name="T4" fmla="*/ 364 w 1146"/>
              <a:gd name="T5" fmla="*/ 465 h 1026"/>
              <a:gd name="T6" fmla="*/ 237 w 1146"/>
              <a:gd name="T7" fmla="*/ 465 h 1026"/>
              <a:gd name="T8" fmla="*/ 162 w 1146"/>
              <a:gd name="T9" fmla="*/ 402 h 1026"/>
              <a:gd name="T10" fmla="*/ 35 w 1146"/>
              <a:gd name="T11" fmla="*/ 402 h 1026"/>
              <a:gd name="T12" fmla="*/ 35 w 1146"/>
              <a:gd name="T13" fmla="*/ 510 h 1026"/>
              <a:gd name="T14" fmla="*/ 611 w 1146"/>
              <a:gd name="T15" fmla="*/ 996 h 1026"/>
              <a:gd name="T16" fmla="*/ 738 w 1146"/>
              <a:gd name="T17" fmla="*/ 996 h 1026"/>
              <a:gd name="T18" fmla="*/ 738 w 1146"/>
              <a:gd name="T19" fmla="*/ 889 h 1026"/>
              <a:gd name="T20" fmla="*/ 630 w 1146"/>
              <a:gd name="T21" fmla="*/ 797 h 1026"/>
              <a:gd name="T22" fmla="*/ 630 w 1146"/>
              <a:gd name="T23" fmla="*/ 690 h 1026"/>
              <a:gd name="T24" fmla="*/ 757 w 1146"/>
              <a:gd name="T25" fmla="*/ 690 h 1026"/>
              <a:gd name="T26" fmla="*/ 983 w 1146"/>
              <a:gd name="T27" fmla="*/ 881 h 1026"/>
              <a:gd name="T28" fmla="*/ 1111 w 1146"/>
              <a:gd name="T29" fmla="*/ 881 h 1026"/>
              <a:gd name="T30" fmla="*/ 1111 w 1146"/>
              <a:gd name="T31" fmla="*/ 773 h 1026"/>
              <a:gd name="T32" fmla="*/ 231 w 1146"/>
              <a:gd name="T33" fmla="*/ 30 h 1026"/>
              <a:gd name="T34" fmla="*/ 103 w 1146"/>
              <a:gd name="T35" fmla="*/ 30 h 1026"/>
              <a:gd name="T36" fmla="*/ 103 w 1146"/>
              <a:gd name="T37" fmla="*/ 137 h 102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46" h="1026">
                <a:moveTo>
                  <a:pt x="103" y="137"/>
                </a:moveTo>
                <a:cubicBezTo>
                  <a:pt x="364" y="358"/>
                  <a:pt x="364" y="358"/>
                  <a:pt x="364" y="358"/>
                </a:cubicBezTo>
                <a:cubicBezTo>
                  <a:pt x="399" y="387"/>
                  <a:pt x="399" y="435"/>
                  <a:pt x="364" y="465"/>
                </a:cubicBezTo>
                <a:cubicBezTo>
                  <a:pt x="329" y="495"/>
                  <a:pt x="272" y="495"/>
                  <a:pt x="237" y="465"/>
                </a:cubicBezTo>
                <a:cubicBezTo>
                  <a:pt x="162" y="402"/>
                  <a:pt x="162" y="402"/>
                  <a:pt x="162" y="402"/>
                </a:cubicBezTo>
                <a:cubicBezTo>
                  <a:pt x="127" y="373"/>
                  <a:pt x="70" y="373"/>
                  <a:pt x="35" y="402"/>
                </a:cubicBezTo>
                <a:cubicBezTo>
                  <a:pt x="0" y="432"/>
                  <a:pt x="0" y="480"/>
                  <a:pt x="35" y="510"/>
                </a:cubicBezTo>
                <a:cubicBezTo>
                  <a:pt x="611" y="996"/>
                  <a:pt x="611" y="996"/>
                  <a:pt x="611" y="996"/>
                </a:cubicBezTo>
                <a:cubicBezTo>
                  <a:pt x="646" y="1026"/>
                  <a:pt x="703" y="1026"/>
                  <a:pt x="738" y="996"/>
                </a:cubicBezTo>
                <a:cubicBezTo>
                  <a:pt x="773" y="967"/>
                  <a:pt x="773" y="919"/>
                  <a:pt x="738" y="889"/>
                </a:cubicBezTo>
                <a:cubicBezTo>
                  <a:pt x="630" y="797"/>
                  <a:pt x="630" y="797"/>
                  <a:pt x="630" y="797"/>
                </a:cubicBezTo>
                <a:cubicBezTo>
                  <a:pt x="595" y="768"/>
                  <a:pt x="595" y="720"/>
                  <a:pt x="630" y="690"/>
                </a:cubicBezTo>
                <a:cubicBezTo>
                  <a:pt x="665" y="660"/>
                  <a:pt x="722" y="660"/>
                  <a:pt x="757" y="690"/>
                </a:cubicBezTo>
                <a:cubicBezTo>
                  <a:pt x="983" y="881"/>
                  <a:pt x="983" y="881"/>
                  <a:pt x="983" y="881"/>
                </a:cubicBezTo>
                <a:cubicBezTo>
                  <a:pt x="1018" y="911"/>
                  <a:pt x="1075" y="911"/>
                  <a:pt x="1111" y="881"/>
                </a:cubicBezTo>
                <a:cubicBezTo>
                  <a:pt x="1146" y="851"/>
                  <a:pt x="1146" y="803"/>
                  <a:pt x="1111" y="773"/>
                </a:cubicBezTo>
                <a:cubicBezTo>
                  <a:pt x="231" y="30"/>
                  <a:pt x="231" y="30"/>
                  <a:pt x="231" y="30"/>
                </a:cubicBezTo>
                <a:cubicBezTo>
                  <a:pt x="196" y="0"/>
                  <a:pt x="139" y="0"/>
                  <a:pt x="103" y="30"/>
                </a:cubicBezTo>
                <a:cubicBezTo>
                  <a:pt x="68" y="60"/>
                  <a:pt x="68" y="108"/>
                  <a:pt x="103" y="137"/>
                </a:cubicBezTo>
                <a:close/>
              </a:path>
            </a:pathLst>
          </a:custGeom>
          <a:solidFill>
            <a:srgbClr val="A4D7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Freeform 7"/>
          <p:cNvSpPr/>
          <p:nvPr userDrawn="1"/>
        </p:nvSpPr>
        <p:spPr bwMode="auto">
          <a:xfrm>
            <a:off x="8312727" y="81986"/>
            <a:ext cx="3879273" cy="3064421"/>
          </a:xfrm>
          <a:custGeom>
            <a:gdLst>
              <a:gd name="T0" fmla="*/ 1841 w 2151"/>
              <a:gd name="T1" fmla="*/ 1617 h 1700"/>
              <a:gd name="T2" fmla="*/ 1228 w 2151"/>
              <a:gd name="T3" fmla="*/ 1100 h 1700"/>
              <a:gd name="T4" fmla="*/ 1108 w 2151"/>
              <a:gd name="T5" fmla="*/ 1100 h 1700"/>
              <a:gd name="T6" fmla="*/ 1108 w 2151"/>
              <a:gd name="T7" fmla="*/ 1201 h 1700"/>
              <a:gd name="T8" fmla="*/ 1544 w 2151"/>
              <a:gd name="T9" fmla="*/ 1570 h 1700"/>
              <a:gd name="T10" fmla="*/ 1544 w 2151"/>
              <a:gd name="T11" fmla="*/ 1672 h 1700"/>
              <a:gd name="T12" fmla="*/ 1424 w 2151"/>
              <a:gd name="T13" fmla="*/ 1672 h 1700"/>
              <a:gd name="T14" fmla="*/ 33 w 2151"/>
              <a:gd name="T15" fmla="*/ 497 h 1700"/>
              <a:gd name="T16" fmla="*/ 33 w 2151"/>
              <a:gd name="T17" fmla="*/ 395 h 1700"/>
              <a:gd name="T18" fmla="*/ 154 w 2151"/>
              <a:gd name="T19" fmla="*/ 395 h 1700"/>
              <a:gd name="T20" fmla="*/ 155 w 2151"/>
              <a:gd name="T21" fmla="*/ 397 h 1700"/>
              <a:gd name="T22" fmla="*/ 276 w 2151"/>
              <a:gd name="T23" fmla="*/ 397 h 1700"/>
              <a:gd name="T24" fmla="*/ 276 w 2151"/>
              <a:gd name="T25" fmla="*/ 295 h 1700"/>
              <a:gd name="T26" fmla="*/ 163 w 2151"/>
              <a:gd name="T27" fmla="*/ 199 h 1700"/>
              <a:gd name="T28" fmla="*/ 163 w 2151"/>
              <a:gd name="T29" fmla="*/ 98 h 1700"/>
              <a:gd name="T30" fmla="*/ 283 w 2151"/>
              <a:gd name="T31" fmla="*/ 98 h 1700"/>
              <a:gd name="T32" fmla="*/ 468 w 2151"/>
              <a:gd name="T33" fmla="*/ 254 h 1700"/>
              <a:gd name="T34" fmla="*/ 588 w 2151"/>
              <a:gd name="T35" fmla="*/ 254 h 1700"/>
              <a:gd name="T36" fmla="*/ 588 w 2151"/>
              <a:gd name="T37" fmla="*/ 152 h 1700"/>
              <a:gd name="T38" fmla="*/ 588 w 2151"/>
              <a:gd name="T39" fmla="*/ 152 h 1700"/>
              <a:gd name="T40" fmla="*/ 562 w 2151"/>
              <a:gd name="T41" fmla="*/ 129 h 1700"/>
              <a:gd name="T42" fmla="*/ 562 w 2151"/>
              <a:gd name="T43" fmla="*/ 28 h 1700"/>
              <a:gd name="T44" fmla="*/ 682 w 2151"/>
              <a:gd name="T45" fmla="*/ 28 h 1700"/>
              <a:gd name="T46" fmla="*/ 2118 w 2151"/>
              <a:gd name="T47" fmla="*/ 1240 h 1700"/>
              <a:gd name="T48" fmla="*/ 2118 w 2151"/>
              <a:gd name="T49" fmla="*/ 1342 h 1700"/>
              <a:gd name="T50" fmla="*/ 1997 w 2151"/>
              <a:gd name="T51" fmla="*/ 1342 h 1700"/>
              <a:gd name="T52" fmla="*/ 1575 w 2151"/>
              <a:gd name="T53" fmla="*/ 985 h 1700"/>
              <a:gd name="T54" fmla="*/ 1575 w 2151"/>
              <a:gd name="T55" fmla="*/ 986 h 1700"/>
              <a:gd name="T56" fmla="*/ 1454 w 2151"/>
              <a:gd name="T57" fmla="*/ 986 h 1700"/>
              <a:gd name="T58" fmla="*/ 1454 w 2151"/>
              <a:gd name="T59" fmla="*/ 1087 h 1700"/>
              <a:gd name="T60" fmla="*/ 1961 w 2151"/>
              <a:gd name="T61" fmla="*/ 1515 h 1700"/>
              <a:gd name="T62" fmla="*/ 1961 w 2151"/>
              <a:gd name="T63" fmla="*/ 1617 h 1700"/>
              <a:gd name="T64" fmla="*/ 1841 w 2151"/>
              <a:gd name="T65" fmla="*/ 1617 h 1700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151" h="1700">
                <a:moveTo>
                  <a:pt x="1841" y="1617"/>
                </a:moveTo>
                <a:cubicBezTo>
                  <a:pt x="1228" y="1100"/>
                  <a:pt x="1228" y="1100"/>
                  <a:pt x="1228" y="1100"/>
                </a:cubicBezTo>
                <a:cubicBezTo>
                  <a:pt x="1195" y="1071"/>
                  <a:pt x="1141" y="1071"/>
                  <a:pt x="1108" y="1100"/>
                </a:cubicBezTo>
                <a:cubicBezTo>
                  <a:pt x="1075" y="1128"/>
                  <a:pt x="1075" y="1173"/>
                  <a:pt x="1108" y="1201"/>
                </a:cubicBezTo>
                <a:cubicBezTo>
                  <a:pt x="1544" y="1570"/>
                  <a:pt x="1544" y="1570"/>
                  <a:pt x="1544" y="1570"/>
                </a:cubicBezTo>
                <a:cubicBezTo>
                  <a:pt x="1577" y="1598"/>
                  <a:pt x="1577" y="1644"/>
                  <a:pt x="1544" y="1672"/>
                </a:cubicBezTo>
                <a:cubicBezTo>
                  <a:pt x="1511" y="1700"/>
                  <a:pt x="1457" y="1700"/>
                  <a:pt x="1424" y="1672"/>
                </a:cubicBezTo>
                <a:cubicBezTo>
                  <a:pt x="33" y="497"/>
                  <a:pt x="33" y="497"/>
                  <a:pt x="33" y="497"/>
                </a:cubicBezTo>
                <a:cubicBezTo>
                  <a:pt x="0" y="469"/>
                  <a:pt x="0" y="423"/>
                  <a:pt x="33" y="395"/>
                </a:cubicBezTo>
                <a:cubicBezTo>
                  <a:pt x="66" y="367"/>
                  <a:pt x="120" y="367"/>
                  <a:pt x="154" y="395"/>
                </a:cubicBezTo>
                <a:cubicBezTo>
                  <a:pt x="155" y="397"/>
                  <a:pt x="155" y="397"/>
                  <a:pt x="155" y="397"/>
                </a:cubicBezTo>
                <a:cubicBezTo>
                  <a:pt x="189" y="425"/>
                  <a:pt x="243" y="425"/>
                  <a:pt x="276" y="397"/>
                </a:cubicBezTo>
                <a:cubicBezTo>
                  <a:pt x="309" y="369"/>
                  <a:pt x="309" y="323"/>
                  <a:pt x="276" y="295"/>
                </a:cubicBezTo>
                <a:cubicBezTo>
                  <a:pt x="163" y="199"/>
                  <a:pt x="163" y="199"/>
                  <a:pt x="163" y="199"/>
                </a:cubicBezTo>
                <a:cubicBezTo>
                  <a:pt x="129" y="171"/>
                  <a:pt x="129" y="126"/>
                  <a:pt x="163" y="98"/>
                </a:cubicBezTo>
                <a:cubicBezTo>
                  <a:pt x="196" y="69"/>
                  <a:pt x="250" y="69"/>
                  <a:pt x="283" y="98"/>
                </a:cubicBezTo>
                <a:cubicBezTo>
                  <a:pt x="468" y="254"/>
                  <a:pt x="468" y="254"/>
                  <a:pt x="468" y="254"/>
                </a:cubicBezTo>
                <a:cubicBezTo>
                  <a:pt x="501" y="282"/>
                  <a:pt x="555" y="282"/>
                  <a:pt x="588" y="254"/>
                </a:cubicBezTo>
                <a:cubicBezTo>
                  <a:pt x="621" y="225"/>
                  <a:pt x="621" y="180"/>
                  <a:pt x="588" y="152"/>
                </a:cubicBezTo>
                <a:cubicBezTo>
                  <a:pt x="588" y="152"/>
                  <a:pt x="588" y="152"/>
                  <a:pt x="588" y="152"/>
                </a:cubicBezTo>
                <a:cubicBezTo>
                  <a:pt x="562" y="129"/>
                  <a:pt x="562" y="129"/>
                  <a:pt x="562" y="129"/>
                </a:cubicBezTo>
                <a:cubicBezTo>
                  <a:pt x="528" y="101"/>
                  <a:pt x="528" y="56"/>
                  <a:pt x="562" y="28"/>
                </a:cubicBezTo>
                <a:cubicBezTo>
                  <a:pt x="595" y="0"/>
                  <a:pt x="649" y="0"/>
                  <a:pt x="682" y="28"/>
                </a:cubicBezTo>
                <a:cubicBezTo>
                  <a:pt x="2118" y="1240"/>
                  <a:pt x="2118" y="1240"/>
                  <a:pt x="2118" y="1240"/>
                </a:cubicBezTo>
                <a:cubicBezTo>
                  <a:pt x="2151" y="1269"/>
                  <a:pt x="2151" y="1314"/>
                  <a:pt x="2118" y="1342"/>
                </a:cubicBezTo>
                <a:cubicBezTo>
                  <a:pt x="2084" y="1370"/>
                  <a:pt x="2030" y="1370"/>
                  <a:pt x="1997" y="1342"/>
                </a:cubicBezTo>
                <a:cubicBezTo>
                  <a:pt x="1575" y="985"/>
                  <a:pt x="1575" y="985"/>
                  <a:pt x="1575" y="985"/>
                </a:cubicBezTo>
                <a:cubicBezTo>
                  <a:pt x="1575" y="986"/>
                  <a:pt x="1575" y="986"/>
                  <a:pt x="1575" y="986"/>
                </a:cubicBezTo>
                <a:cubicBezTo>
                  <a:pt x="1542" y="957"/>
                  <a:pt x="1488" y="957"/>
                  <a:pt x="1454" y="986"/>
                </a:cubicBezTo>
                <a:cubicBezTo>
                  <a:pt x="1421" y="1014"/>
                  <a:pt x="1421" y="1059"/>
                  <a:pt x="1454" y="1087"/>
                </a:cubicBezTo>
                <a:cubicBezTo>
                  <a:pt x="1961" y="1515"/>
                  <a:pt x="1961" y="1515"/>
                  <a:pt x="1961" y="1515"/>
                </a:cubicBezTo>
                <a:cubicBezTo>
                  <a:pt x="1994" y="1543"/>
                  <a:pt x="1994" y="1589"/>
                  <a:pt x="1961" y="1617"/>
                </a:cubicBezTo>
                <a:cubicBezTo>
                  <a:pt x="1928" y="1645"/>
                  <a:pt x="1874" y="1645"/>
                  <a:pt x="1841" y="1617"/>
                </a:cubicBezTo>
                <a:close/>
              </a:path>
            </a:pathLst>
          </a:custGeom>
          <a:solidFill>
            <a:srgbClr val="E84B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8"/>
          <p:cNvSpPr/>
          <p:nvPr userDrawn="1"/>
        </p:nvSpPr>
        <p:spPr bwMode="auto">
          <a:xfrm>
            <a:off x="10679288" y="2924734"/>
            <a:ext cx="392033" cy="209358"/>
          </a:xfrm>
          <a:custGeom>
            <a:gdLst>
              <a:gd name="T0" fmla="*/ 88 w 218"/>
              <a:gd name="T1" fmla="*/ 75 h 116"/>
              <a:gd name="T2" fmla="*/ 174 w 218"/>
              <a:gd name="T3" fmla="*/ 116 h 116"/>
              <a:gd name="T4" fmla="*/ 218 w 218"/>
              <a:gd name="T5" fmla="*/ 104 h 116"/>
              <a:gd name="T6" fmla="*/ 0 w 218"/>
              <a:gd name="T7" fmla="*/ 0 h 116"/>
              <a:gd name="T8" fmla="*/ 88 w 218"/>
              <a:gd name="T9" fmla="*/ 75 h 116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8" h="115">
                <a:moveTo>
                  <a:pt x="88" y="75"/>
                </a:moveTo>
                <a:cubicBezTo>
                  <a:pt x="174" y="116"/>
                  <a:pt x="174" y="116"/>
                  <a:pt x="174" y="116"/>
                </a:cubicBezTo>
                <a:cubicBezTo>
                  <a:pt x="189" y="115"/>
                  <a:pt x="204" y="112"/>
                  <a:pt x="218" y="104"/>
                </a:cubicBezTo>
                <a:cubicBezTo>
                  <a:pt x="0" y="0"/>
                  <a:pt x="0" y="0"/>
                  <a:pt x="0" y="0"/>
                </a:cubicBezTo>
                <a:lnTo>
                  <a:pt x="88" y="75"/>
                </a:lnTo>
                <a:close/>
              </a:path>
            </a:pathLst>
          </a:custGeom>
          <a:solidFill>
            <a:srgbClr val="EC6E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Freeform 9"/>
          <p:cNvSpPr/>
          <p:nvPr userDrawn="1"/>
        </p:nvSpPr>
        <p:spPr bwMode="auto">
          <a:xfrm>
            <a:off x="10164105" y="2489599"/>
            <a:ext cx="981107" cy="527500"/>
          </a:xfrm>
          <a:custGeom>
            <a:gdLst>
              <a:gd name="T0" fmla="*/ 88 w 543"/>
              <a:gd name="T1" fmla="*/ 75 h 292"/>
              <a:gd name="T2" fmla="*/ 542 w 543"/>
              <a:gd name="T3" fmla="*/ 292 h 292"/>
              <a:gd name="T4" fmla="*/ 535 w 543"/>
              <a:gd name="T5" fmla="*/ 256 h 292"/>
              <a:gd name="T6" fmla="*/ 0 w 543"/>
              <a:gd name="T7" fmla="*/ 0 h 292"/>
              <a:gd name="T8" fmla="*/ 88 w 543"/>
              <a:gd name="T9" fmla="*/ 75 h 292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3" h="292">
                <a:moveTo>
                  <a:pt x="88" y="75"/>
                </a:moveTo>
                <a:cubicBezTo>
                  <a:pt x="542" y="292"/>
                  <a:pt x="542" y="292"/>
                  <a:pt x="542" y="292"/>
                </a:cubicBezTo>
                <a:cubicBezTo>
                  <a:pt x="543" y="280"/>
                  <a:pt x="541" y="268"/>
                  <a:pt x="535" y="256"/>
                </a:cubicBezTo>
                <a:cubicBezTo>
                  <a:pt x="0" y="0"/>
                  <a:pt x="0" y="0"/>
                  <a:pt x="0" y="0"/>
                </a:cubicBezTo>
                <a:lnTo>
                  <a:pt x="88" y="75"/>
                </a:lnTo>
                <a:close/>
              </a:path>
            </a:pathLst>
          </a:custGeom>
          <a:solidFill>
            <a:srgbClr val="EC6E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10"/>
          <p:cNvSpPr/>
          <p:nvPr userDrawn="1"/>
        </p:nvSpPr>
        <p:spPr bwMode="auto">
          <a:xfrm>
            <a:off x="9650974" y="2056515"/>
            <a:ext cx="1159677" cy="613706"/>
          </a:xfrm>
          <a:custGeom>
            <a:gdLst>
              <a:gd name="T0" fmla="*/ 77 w 565"/>
              <a:gd name="T1" fmla="*/ 66 h 299"/>
              <a:gd name="T2" fmla="*/ 565 w 565"/>
              <a:gd name="T3" fmla="*/ 299 h 299"/>
              <a:gd name="T4" fmla="*/ 488 w 565"/>
              <a:gd name="T5" fmla="*/ 233 h 299"/>
              <a:gd name="T6" fmla="*/ 0 w 565"/>
              <a:gd name="T7" fmla="*/ 0 h 299"/>
              <a:gd name="T8" fmla="*/ 77 w 565"/>
              <a:gd name="T9" fmla="*/ 66 h 299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5" h="299">
                <a:moveTo>
                  <a:pt x="77" y="66"/>
                </a:moveTo>
                <a:lnTo>
                  <a:pt x="565" y="299"/>
                </a:lnTo>
                <a:lnTo>
                  <a:pt x="488" y="233"/>
                </a:lnTo>
                <a:lnTo>
                  <a:pt x="0" y="0"/>
                </a:lnTo>
                <a:lnTo>
                  <a:pt x="77" y="66"/>
                </a:lnTo>
                <a:close/>
              </a:path>
            </a:pathLst>
          </a:custGeom>
          <a:solidFill>
            <a:srgbClr val="EC6E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11"/>
          <p:cNvSpPr/>
          <p:nvPr userDrawn="1"/>
        </p:nvSpPr>
        <p:spPr bwMode="auto">
          <a:xfrm>
            <a:off x="11139054" y="2579910"/>
            <a:ext cx="749172" cy="404348"/>
          </a:xfrm>
          <a:custGeom>
            <a:gdLst>
              <a:gd name="T0" fmla="*/ 88 w 416"/>
              <a:gd name="T1" fmla="*/ 74 h 224"/>
              <a:gd name="T2" fmla="*/ 401 w 416"/>
              <a:gd name="T3" fmla="*/ 224 h 224"/>
              <a:gd name="T4" fmla="*/ 416 w 416"/>
              <a:gd name="T5" fmla="*/ 199 h 224"/>
              <a:gd name="T6" fmla="*/ 0 w 416"/>
              <a:gd name="T7" fmla="*/ 0 h 224"/>
              <a:gd name="T8" fmla="*/ 88 w 416"/>
              <a:gd name="T9" fmla="*/ 74 h 224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6" h="224">
                <a:moveTo>
                  <a:pt x="88" y="74"/>
                </a:moveTo>
                <a:cubicBezTo>
                  <a:pt x="401" y="224"/>
                  <a:pt x="401" y="224"/>
                  <a:pt x="401" y="224"/>
                </a:cubicBezTo>
                <a:cubicBezTo>
                  <a:pt x="408" y="216"/>
                  <a:pt x="413" y="208"/>
                  <a:pt x="416" y="199"/>
                </a:cubicBezTo>
                <a:cubicBezTo>
                  <a:pt x="0" y="0"/>
                  <a:pt x="0" y="0"/>
                  <a:pt x="0" y="0"/>
                </a:cubicBezTo>
                <a:lnTo>
                  <a:pt x="88" y="74"/>
                </a:lnTo>
                <a:close/>
              </a:path>
            </a:pathLst>
          </a:custGeom>
          <a:solidFill>
            <a:srgbClr val="EC6E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12"/>
          <p:cNvSpPr/>
          <p:nvPr userDrawn="1"/>
        </p:nvSpPr>
        <p:spPr bwMode="auto">
          <a:xfrm>
            <a:off x="9137842" y="1623433"/>
            <a:ext cx="1161729" cy="613706"/>
          </a:xfrm>
          <a:custGeom>
            <a:gdLst>
              <a:gd name="T0" fmla="*/ 88 w 645"/>
              <a:gd name="T1" fmla="*/ 74 h 341"/>
              <a:gd name="T2" fmla="*/ 645 w 645"/>
              <a:gd name="T3" fmla="*/ 341 h 341"/>
              <a:gd name="T4" fmla="*/ 626 w 645"/>
              <a:gd name="T5" fmla="*/ 299 h 341"/>
              <a:gd name="T6" fmla="*/ 0 w 645"/>
              <a:gd name="T7" fmla="*/ 0 h 341"/>
              <a:gd name="T8" fmla="*/ 88 w 645"/>
              <a:gd name="T9" fmla="*/ 74 h 341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5" h="341">
                <a:moveTo>
                  <a:pt x="88" y="74"/>
                </a:moveTo>
                <a:cubicBezTo>
                  <a:pt x="645" y="341"/>
                  <a:pt x="645" y="341"/>
                  <a:pt x="645" y="341"/>
                </a:cubicBezTo>
                <a:cubicBezTo>
                  <a:pt x="633" y="329"/>
                  <a:pt x="627" y="314"/>
                  <a:pt x="626" y="299"/>
                </a:cubicBezTo>
                <a:cubicBezTo>
                  <a:pt x="0" y="0"/>
                  <a:pt x="0" y="0"/>
                  <a:pt x="0" y="0"/>
                </a:cubicBezTo>
                <a:lnTo>
                  <a:pt x="88" y="74"/>
                </a:lnTo>
                <a:close/>
              </a:path>
            </a:pathLst>
          </a:custGeom>
          <a:solidFill>
            <a:srgbClr val="EC6E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13"/>
          <p:cNvSpPr/>
          <p:nvPr userDrawn="1"/>
        </p:nvSpPr>
        <p:spPr bwMode="auto">
          <a:xfrm>
            <a:off x="8622658" y="1188297"/>
            <a:ext cx="1761067" cy="870271"/>
          </a:xfrm>
          <a:custGeom>
            <a:gdLst>
              <a:gd name="T0" fmla="*/ 88 w 976"/>
              <a:gd name="T1" fmla="*/ 74 h 482"/>
              <a:gd name="T2" fmla="*/ 940 w 976"/>
              <a:gd name="T3" fmla="*/ 482 h 482"/>
              <a:gd name="T4" fmla="*/ 976 w 976"/>
              <a:gd name="T5" fmla="*/ 467 h 482"/>
              <a:gd name="T6" fmla="*/ 0 w 976"/>
              <a:gd name="T7" fmla="*/ 0 h 482"/>
              <a:gd name="T8" fmla="*/ 88 w 976"/>
              <a:gd name="T9" fmla="*/ 74 h 482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6" h="482">
                <a:moveTo>
                  <a:pt x="88" y="74"/>
                </a:moveTo>
                <a:cubicBezTo>
                  <a:pt x="940" y="482"/>
                  <a:pt x="940" y="482"/>
                  <a:pt x="940" y="482"/>
                </a:cubicBezTo>
                <a:cubicBezTo>
                  <a:pt x="951" y="474"/>
                  <a:pt x="963" y="469"/>
                  <a:pt x="976" y="467"/>
                </a:cubicBezTo>
                <a:cubicBezTo>
                  <a:pt x="0" y="0"/>
                  <a:pt x="0" y="0"/>
                  <a:pt x="0" y="0"/>
                </a:cubicBezTo>
                <a:lnTo>
                  <a:pt x="88" y="74"/>
                </a:lnTo>
                <a:close/>
              </a:path>
            </a:pathLst>
          </a:custGeom>
          <a:solidFill>
            <a:srgbClr val="EC6E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14"/>
          <p:cNvSpPr/>
          <p:nvPr userDrawn="1"/>
        </p:nvSpPr>
        <p:spPr bwMode="auto">
          <a:xfrm>
            <a:off x="10623871" y="2146826"/>
            <a:ext cx="1161729" cy="611653"/>
          </a:xfrm>
          <a:custGeom>
            <a:gdLst>
              <a:gd name="T0" fmla="*/ 78 w 566"/>
              <a:gd name="T1" fmla="*/ 65 h 298"/>
              <a:gd name="T2" fmla="*/ 566 w 566"/>
              <a:gd name="T3" fmla="*/ 298 h 298"/>
              <a:gd name="T4" fmla="*/ 488 w 566"/>
              <a:gd name="T5" fmla="*/ 233 h 298"/>
              <a:gd name="T6" fmla="*/ 0 w 566"/>
              <a:gd name="T7" fmla="*/ 0 h 298"/>
              <a:gd name="T8" fmla="*/ 78 w 566"/>
              <a:gd name="T9" fmla="*/ 65 h 298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6" h="298">
                <a:moveTo>
                  <a:pt x="78" y="65"/>
                </a:moveTo>
                <a:lnTo>
                  <a:pt x="566" y="298"/>
                </a:lnTo>
                <a:lnTo>
                  <a:pt x="488" y="233"/>
                </a:lnTo>
                <a:lnTo>
                  <a:pt x="0" y="0"/>
                </a:lnTo>
                <a:lnTo>
                  <a:pt x="78" y="65"/>
                </a:lnTo>
                <a:close/>
              </a:path>
            </a:pathLst>
          </a:custGeom>
          <a:solidFill>
            <a:srgbClr val="EC6E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15"/>
          <p:cNvSpPr/>
          <p:nvPr userDrawn="1"/>
        </p:nvSpPr>
        <p:spPr bwMode="auto">
          <a:xfrm>
            <a:off x="8325042" y="859893"/>
            <a:ext cx="2947426" cy="1465503"/>
          </a:xfrm>
          <a:custGeom>
            <a:gdLst>
              <a:gd name="T0" fmla="*/ 4 w 1634"/>
              <a:gd name="T1" fmla="*/ 33 h 812"/>
              <a:gd name="T2" fmla="*/ 1634 w 1634"/>
              <a:gd name="T3" fmla="*/ 812 h 812"/>
              <a:gd name="T4" fmla="*/ 1545 w 1634"/>
              <a:gd name="T5" fmla="*/ 738 h 812"/>
              <a:gd name="T6" fmla="*/ 3 w 1634"/>
              <a:gd name="T7" fmla="*/ 0 h 812"/>
              <a:gd name="T8" fmla="*/ 4 w 1634"/>
              <a:gd name="T9" fmla="*/ 33 h 812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34" h="812">
                <a:moveTo>
                  <a:pt x="4" y="33"/>
                </a:moveTo>
                <a:cubicBezTo>
                  <a:pt x="1634" y="812"/>
                  <a:pt x="1634" y="812"/>
                  <a:pt x="1634" y="812"/>
                </a:cubicBezTo>
                <a:cubicBezTo>
                  <a:pt x="1545" y="738"/>
                  <a:pt x="1545" y="738"/>
                  <a:pt x="1545" y="738"/>
                </a:cubicBezTo>
                <a:cubicBezTo>
                  <a:pt x="3" y="0"/>
                  <a:pt x="3" y="0"/>
                  <a:pt x="3" y="0"/>
                </a:cubicBezTo>
                <a:cubicBezTo>
                  <a:pt x="0" y="11"/>
                  <a:pt x="1" y="22"/>
                  <a:pt x="4" y="33"/>
                </a:cubicBezTo>
                <a:close/>
              </a:path>
            </a:pathLst>
          </a:custGeom>
          <a:solidFill>
            <a:srgbClr val="EC6E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16"/>
          <p:cNvSpPr/>
          <p:nvPr userDrawn="1"/>
        </p:nvSpPr>
        <p:spPr bwMode="auto">
          <a:xfrm>
            <a:off x="8413300" y="751109"/>
            <a:ext cx="2489714" cy="1202780"/>
          </a:xfrm>
          <a:custGeom>
            <a:gdLst>
              <a:gd name="T0" fmla="*/ 102 w 1381"/>
              <a:gd name="T1" fmla="*/ 26 h 667"/>
              <a:gd name="T2" fmla="*/ 55 w 1381"/>
              <a:gd name="T3" fmla="*/ 3 h 667"/>
              <a:gd name="T4" fmla="*/ 0 w 1381"/>
              <a:gd name="T5" fmla="*/ 10 h 667"/>
              <a:gd name="T6" fmla="*/ 1375 w 1381"/>
              <a:gd name="T7" fmla="*/ 667 h 667"/>
              <a:gd name="T8" fmla="*/ 1381 w 1381"/>
              <a:gd name="T9" fmla="*/ 638 h 667"/>
              <a:gd name="T10" fmla="*/ 138 w 1381"/>
              <a:gd name="T11" fmla="*/ 43 h 667"/>
              <a:gd name="T12" fmla="*/ 102 w 1381"/>
              <a:gd name="T13" fmla="*/ 26 h 667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81" h="667">
                <a:moveTo>
                  <a:pt x="102" y="26"/>
                </a:moveTo>
                <a:cubicBezTo>
                  <a:pt x="55" y="3"/>
                  <a:pt x="55" y="3"/>
                  <a:pt x="55" y="3"/>
                </a:cubicBezTo>
                <a:cubicBezTo>
                  <a:pt x="37" y="0"/>
                  <a:pt x="17" y="2"/>
                  <a:pt x="0" y="10"/>
                </a:cubicBezTo>
                <a:cubicBezTo>
                  <a:pt x="1375" y="667"/>
                  <a:pt x="1375" y="667"/>
                  <a:pt x="1375" y="667"/>
                </a:cubicBezTo>
                <a:cubicBezTo>
                  <a:pt x="1374" y="657"/>
                  <a:pt x="1376" y="647"/>
                  <a:pt x="1381" y="638"/>
                </a:cubicBezTo>
                <a:cubicBezTo>
                  <a:pt x="138" y="43"/>
                  <a:pt x="138" y="43"/>
                  <a:pt x="138" y="43"/>
                </a:cubicBezTo>
                <a:cubicBezTo>
                  <a:pt x="125" y="40"/>
                  <a:pt x="113" y="34"/>
                  <a:pt x="102" y="26"/>
                </a:cubicBezTo>
                <a:close/>
              </a:path>
            </a:pathLst>
          </a:custGeom>
          <a:solidFill>
            <a:srgbClr val="EC6E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17"/>
          <p:cNvSpPr/>
          <p:nvPr userDrawn="1"/>
        </p:nvSpPr>
        <p:spPr bwMode="auto">
          <a:xfrm>
            <a:off x="11600873" y="2237137"/>
            <a:ext cx="537762" cy="291459"/>
          </a:xfrm>
          <a:custGeom>
            <a:gdLst>
              <a:gd name="T0" fmla="*/ 88 w 299"/>
              <a:gd name="T1" fmla="*/ 74 h 162"/>
              <a:gd name="T2" fmla="*/ 270 w 299"/>
              <a:gd name="T3" fmla="*/ 162 h 162"/>
              <a:gd name="T4" fmla="*/ 295 w 299"/>
              <a:gd name="T5" fmla="*/ 147 h 162"/>
              <a:gd name="T6" fmla="*/ 299 w 299"/>
              <a:gd name="T7" fmla="*/ 143 h 162"/>
              <a:gd name="T8" fmla="*/ 0 w 299"/>
              <a:gd name="T9" fmla="*/ 0 h 162"/>
              <a:gd name="T10" fmla="*/ 88 w 299"/>
              <a:gd name="T11" fmla="*/ 74 h 162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9" h="162">
                <a:moveTo>
                  <a:pt x="88" y="74"/>
                </a:moveTo>
                <a:cubicBezTo>
                  <a:pt x="270" y="162"/>
                  <a:pt x="270" y="162"/>
                  <a:pt x="270" y="162"/>
                </a:cubicBezTo>
                <a:cubicBezTo>
                  <a:pt x="279" y="158"/>
                  <a:pt x="287" y="153"/>
                  <a:pt x="295" y="147"/>
                </a:cubicBezTo>
                <a:cubicBezTo>
                  <a:pt x="296" y="146"/>
                  <a:pt x="298" y="144"/>
                  <a:pt x="299" y="143"/>
                </a:cubicBezTo>
                <a:cubicBezTo>
                  <a:pt x="0" y="0"/>
                  <a:pt x="0" y="0"/>
                  <a:pt x="0" y="0"/>
                </a:cubicBezTo>
                <a:lnTo>
                  <a:pt x="88" y="74"/>
                </a:lnTo>
                <a:close/>
              </a:path>
            </a:pathLst>
          </a:custGeom>
          <a:solidFill>
            <a:srgbClr val="EC6E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18"/>
          <p:cNvSpPr/>
          <p:nvPr userDrawn="1"/>
        </p:nvSpPr>
        <p:spPr bwMode="auto">
          <a:xfrm>
            <a:off x="8827910" y="732637"/>
            <a:ext cx="3343564" cy="1648179"/>
          </a:xfrm>
          <a:custGeom>
            <a:gdLst>
              <a:gd name="T0" fmla="*/ 0 w 1855"/>
              <a:gd name="T1" fmla="*/ 26 h 914"/>
              <a:gd name="T2" fmla="*/ 1211 w 1855"/>
              <a:gd name="T3" fmla="*/ 605 h 914"/>
              <a:gd name="T4" fmla="*/ 1290 w 1855"/>
              <a:gd name="T5" fmla="*/ 625 h 914"/>
              <a:gd name="T6" fmla="*/ 1290 w 1855"/>
              <a:gd name="T7" fmla="*/ 624 h 914"/>
              <a:gd name="T8" fmla="*/ 1341 w 1855"/>
              <a:gd name="T9" fmla="*/ 668 h 914"/>
              <a:gd name="T10" fmla="*/ 1855 w 1855"/>
              <a:gd name="T11" fmla="*/ 914 h 914"/>
              <a:gd name="T12" fmla="*/ 1833 w 1855"/>
              <a:gd name="T13" fmla="*/ 879 h 914"/>
              <a:gd name="T14" fmla="*/ 1808 w 1855"/>
              <a:gd name="T15" fmla="*/ 858 h 914"/>
              <a:gd name="T16" fmla="*/ 14 w 1855"/>
              <a:gd name="T17" fmla="*/ 0 h 914"/>
              <a:gd name="T18" fmla="*/ 0 w 1855"/>
              <a:gd name="T19" fmla="*/ 26 h 914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55" h="914">
                <a:moveTo>
                  <a:pt x="0" y="26"/>
                </a:moveTo>
                <a:cubicBezTo>
                  <a:pt x="1211" y="605"/>
                  <a:pt x="1211" y="605"/>
                  <a:pt x="1211" y="605"/>
                </a:cubicBezTo>
                <a:cubicBezTo>
                  <a:pt x="1238" y="600"/>
                  <a:pt x="1268" y="606"/>
                  <a:pt x="1290" y="625"/>
                </a:cubicBezTo>
                <a:cubicBezTo>
                  <a:pt x="1290" y="624"/>
                  <a:pt x="1290" y="624"/>
                  <a:pt x="1290" y="624"/>
                </a:cubicBezTo>
                <a:cubicBezTo>
                  <a:pt x="1341" y="668"/>
                  <a:pt x="1341" y="668"/>
                  <a:pt x="1341" y="668"/>
                </a:cubicBezTo>
                <a:cubicBezTo>
                  <a:pt x="1855" y="914"/>
                  <a:pt x="1855" y="914"/>
                  <a:pt x="1855" y="914"/>
                </a:cubicBezTo>
                <a:cubicBezTo>
                  <a:pt x="1852" y="901"/>
                  <a:pt x="1844" y="889"/>
                  <a:pt x="1833" y="879"/>
                </a:cubicBezTo>
                <a:cubicBezTo>
                  <a:pt x="1808" y="858"/>
                  <a:pt x="1808" y="858"/>
                  <a:pt x="1808" y="858"/>
                </a:cubicBezTo>
                <a:cubicBezTo>
                  <a:pt x="14" y="0"/>
                  <a:pt x="14" y="0"/>
                  <a:pt x="14" y="0"/>
                </a:cubicBezTo>
                <a:cubicBezTo>
                  <a:pt x="11" y="9"/>
                  <a:pt x="7" y="18"/>
                  <a:pt x="0" y="26"/>
                </a:cubicBezTo>
                <a:close/>
              </a:path>
            </a:pathLst>
          </a:custGeom>
          <a:solidFill>
            <a:srgbClr val="EC6E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19"/>
          <p:cNvSpPr/>
          <p:nvPr userDrawn="1"/>
        </p:nvSpPr>
        <p:spPr bwMode="auto">
          <a:xfrm>
            <a:off x="8583661" y="416548"/>
            <a:ext cx="3148574" cy="1564024"/>
          </a:xfrm>
          <a:custGeom>
            <a:gdLst>
              <a:gd name="T0" fmla="*/ 1658 w 1746"/>
              <a:gd name="T1" fmla="*/ 793 h 867"/>
              <a:gd name="T2" fmla="*/ 0 w 1746"/>
              <a:gd name="T3" fmla="*/ 0 h 867"/>
              <a:gd name="T4" fmla="*/ 13 w 1746"/>
              <a:gd name="T5" fmla="*/ 13 h 867"/>
              <a:gd name="T6" fmla="*/ 80 w 1746"/>
              <a:gd name="T7" fmla="*/ 70 h 867"/>
              <a:gd name="T8" fmla="*/ 1746 w 1746"/>
              <a:gd name="T9" fmla="*/ 867 h 867"/>
              <a:gd name="T10" fmla="*/ 1658 w 1746"/>
              <a:gd name="T11" fmla="*/ 793 h 867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6" h="865">
                <a:moveTo>
                  <a:pt x="1658" y="793"/>
                </a:moveTo>
                <a:cubicBezTo>
                  <a:pt x="0" y="0"/>
                  <a:pt x="0" y="0"/>
                  <a:pt x="0" y="0"/>
                </a:cubicBezTo>
                <a:cubicBezTo>
                  <a:pt x="4" y="5"/>
                  <a:pt x="8" y="9"/>
                  <a:pt x="13" y="13"/>
                </a:cubicBezTo>
                <a:cubicBezTo>
                  <a:pt x="80" y="70"/>
                  <a:pt x="80" y="70"/>
                  <a:pt x="80" y="70"/>
                </a:cubicBezTo>
                <a:cubicBezTo>
                  <a:pt x="1746" y="867"/>
                  <a:pt x="1746" y="867"/>
                  <a:pt x="1746" y="867"/>
                </a:cubicBezTo>
                <a:lnTo>
                  <a:pt x="1658" y="793"/>
                </a:lnTo>
                <a:close/>
              </a:path>
            </a:pathLst>
          </a:custGeom>
          <a:solidFill>
            <a:srgbClr val="EC6E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Freeform 20"/>
          <p:cNvSpPr/>
          <p:nvPr userDrawn="1"/>
        </p:nvSpPr>
        <p:spPr bwMode="auto">
          <a:xfrm>
            <a:off x="8581607" y="246188"/>
            <a:ext cx="2637496" cy="1301301"/>
          </a:xfrm>
          <a:custGeom>
            <a:gdLst>
              <a:gd name="T0" fmla="*/ 1374 w 1462"/>
              <a:gd name="T1" fmla="*/ 647 h 722"/>
              <a:gd name="T2" fmla="*/ 400 w 1462"/>
              <a:gd name="T3" fmla="*/ 181 h 722"/>
              <a:gd name="T4" fmla="*/ 319 w 1462"/>
              <a:gd name="T5" fmla="*/ 163 h 722"/>
              <a:gd name="T6" fmla="*/ 263 w 1462"/>
              <a:gd name="T7" fmla="*/ 116 h 722"/>
              <a:gd name="T8" fmla="*/ 22 w 1462"/>
              <a:gd name="T9" fmla="*/ 0 h 722"/>
              <a:gd name="T10" fmla="*/ 14 w 1462"/>
              <a:gd name="T11" fmla="*/ 7 h 722"/>
              <a:gd name="T12" fmla="*/ 0 w 1462"/>
              <a:gd name="T13" fmla="*/ 22 h 722"/>
              <a:gd name="T14" fmla="*/ 1462 w 1462"/>
              <a:gd name="T15" fmla="*/ 722 h 722"/>
              <a:gd name="T16" fmla="*/ 1374 w 1462"/>
              <a:gd name="T17" fmla="*/ 647 h 722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2" h="722">
                <a:moveTo>
                  <a:pt x="1374" y="647"/>
                </a:moveTo>
                <a:cubicBezTo>
                  <a:pt x="400" y="181"/>
                  <a:pt x="400" y="181"/>
                  <a:pt x="400" y="181"/>
                </a:cubicBezTo>
                <a:cubicBezTo>
                  <a:pt x="372" y="187"/>
                  <a:pt x="341" y="181"/>
                  <a:pt x="319" y="163"/>
                </a:cubicBezTo>
                <a:cubicBezTo>
                  <a:pt x="263" y="116"/>
                  <a:pt x="263" y="116"/>
                  <a:pt x="263" y="116"/>
                </a:cubicBezTo>
                <a:cubicBezTo>
                  <a:pt x="22" y="0"/>
                  <a:pt x="22" y="0"/>
                  <a:pt x="22" y="0"/>
                </a:cubicBezTo>
                <a:cubicBezTo>
                  <a:pt x="19" y="2"/>
                  <a:pt x="16" y="4"/>
                  <a:pt x="14" y="7"/>
                </a:cubicBezTo>
                <a:cubicBezTo>
                  <a:pt x="8" y="11"/>
                  <a:pt x="3" y="16"/>
                  <a:pt x="0" y="22"/>
                </a:cubicBezTo>
                <a:cubicBezTo>
                  <a:pt x="1462" y="722"/>
                  <a:pt x="1462" y="722"/>
                  <a:pt x="1462" y="722"/>
                </a:cubicBezTo>
                <a:lnTo>
                  <a:pt x="1374" y="647"/>
                </a:lnTo>
                <a:close/>
              </a:path>
            </a:pathLst>
          </a:custGeom>
          <a:solidFill>
            <a:srgbClr val="EC6E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Freeform 21"/>
          <p:cNvSpPr/>
          <p:nvPr userDrawn="1"/>
        </p:nvSpPr>
        <p:spPr bwMode="auto">
          <a:xfrm>
            <a:off x="9408776" y="439125"/>
            <a:ext cx="1295144" cy="673228"/>
          </a:xfrm>
          <a:custGeom>
            <a:gdLst>
              <a:gd name="T0" fmla="*/ 630 w 718"/>
              <a:gd name="T1" fmla="*/ 299 h 374"/>
              <a:gd name="T2" fmla="*/ 5 w 718"/>
              <a:gd name="T3" fmla="*/ 0 h 374"/>
              <a:gd name="T4" fmla="*/ 0 w 718"/>
              <a:gd name="T5" fmla="*/ 30 h 374"/>
              <a:gd name="T6" fmla="*/ 718 w 718"/>
              <a:gd name="T7" fmla="*/ 374 h 374"/>
              <a:gd name="T8" fmla="*/ 630 w 718"/>
              <a:gd name="T9" fmla="*/ 299 h 374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8" h="374">
                <a:moveTo>
                  <a:pt x="630" y="299"/>
                </a:moveTo>
                <a:cubicBezTo>
                  <a:pt x="5" y="0"/>
                  <a:pt x="5" y="0"/>
                  <a:pt x="5" y="0"/>
                </a:cubicBezTo>
                <a:cubicBezTo>
                  <a:pt x="6" y="10"/>
                  <a:pt x="4" y="20"/>
                  <a:pt x="0" y="30"/>
                </a:cubicBezTo>
                <a:cubicBezTo>
                  <a:pt x="718" y="374"/>
                  <a:pt x="718" y="374"/>
                  <a:pt x="718" y="374"/>
                </a:cubicBezTo>
                <a:lnTo>
                  <a:pt x="630" y="299"/>
                </a:lnTo>
                <a:close/>
              </a:path>
            </a:pathLst>
          </a:custGeom>
          <a:solidFill>
            <a:srgbClr val="EC6E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Freeform 22"/>
          <p:cNvSpPr/>
          <p:nvPr userDrawn="1"/>
        </p:nvSpPr>
        <p:spPr bwMode="auto">
          <a:xfrm>
            <a:off x="9279466" y="186665"/>
            <a:ext cx="911321" cy="490554"/>
          </a:xfrm>
          <a:custGeom>
            <a:gdLst>
              <a:gd name="T0" fmla="*/ 417 w 505"/>
              <a:gd name="T1" fmla="*/ 197 h 272"/>
              <a:gd name="T2" fmla="*/ 4 w 505"/>
              <a:gd name="T3" fmla="*/ 0 h 272"/>
              <a:gd name="T4" fmla="*/ 2 w 505"/>
              <a:gd name="T5" fmla="*/ 31 h 272"/>
              <a:gd name="T6" fmla="*/ 505 w 505"/>
              <a:gd name="T7" fmla="*/ 272 h 272"/>
              <a:gd name="T8" fmla="*/ 417 w 505"/>
              <a:gd name="T9" fmla="*/ 197 h 272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5" h="272">
                <a:moveTo>
                  <a:pt x="417" y="197"/>
                </a:moveTo>
                <a:cubicBezTo>
                  <a:pt x="4" y="0"/>
                  <a:pt x="4" y="0"/>
                  <a:pt x="4" y="0"/>
                </a:cubicBezTo>
                <a:cubicBezTo>
                  <a:pt x="0" y="10"/>
                  <a:pt x="0" y="21"/>
                  <a:pt x="2" y="31"/>
                </a:cubicBezTo>
                <a:cubicBezTo>
                  <a:pt x="505" y="272"/>
                  <a:pt x="505" y="272"/>
                  <a:pt x="505" y="272"/>
                </a:cubicBezTo>
                <a:lnTo>
                  <a:pt x="417" y="197"/>
                </a:lnTo>
                <a:close/>
              </a:path>
            </a:pathLst>
          </a:custGeom>
          <a:solidFill>
            <a:srgbClr val="EC6E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Freeform 23"/>
          <p:cNvSpPr/>
          <p:nvPr userDrawn="1"/>
        </p:nvSpPr>
        <p:spPr bwMode="auto">
          <a:xfrm>
            <a:off x="9377987" y="84039"/>
            <a:ext cx="297617" cy="160097"/>
          </a:xfrm>
          <a:custGeom>
            <a:gdLst>
              <a:gd name="T0" fmla="*/ 91 w 165"/>
              <a:gd name="T1" fmla="*/ 26 h 88"/>
              <a:gd name="T2" fmla="*/ 0 w 165"/>
              <a:gd name="T3" fmla="*/ 9 h 88"/>
              <a:gd name="T4" fmla="*/ 165 w 165"/>
              <a:gd name="T5" fmla="*/ 88 h 88"/>
              <a:gd name="T6" fmla="*/ 91 w 165"/>
              <a:gd name="T7" fmla="*/ 26 h 88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5" h="88">
                <a:moveTo>
                  <a:pt x="91" y="26"/>
                </a:moveTo>
                <a:cubicBezTo>
                  <a:pt x="66" y="5"/>
                  <a:pt x="31" y="0"/>
                  <a:pt x="0" y="9"/>
                </a:cubicBezTo>
                <a:cubicBezTo>
                  <a:pt x="165" y="88"/>
                  <a:pt x="165" y="88"/>
                  <a:pt x="165" y="88"/>
                </a:cubicBezTo>
                <a:lnTo>
                  <a:pt x="91" y="26"/>
                </a:lnTo>
                <a:close/>
              </a:path>
            </a:pathLst>
          </a:custGeom>
          <a:solidFill>
            <a:srgbClr val="EC6E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Freeform 42"/>
          <p:cNvSpPr/>
          <p:nvPr userDrawn="1"/>
        </p:nvSpPr>
        <p:spPr bwMode="auto">
          <a:xfrm>
            <a:off x="10896856" y="646431"/>
            <a:ext cx="1067313" cy="901059"/>
          </a:xfrm>
          <a:custGeom>
            <a:gdLst>
              <a:gd name="T0" fmla="*/ 210 w 592"/>
              <a:gd name="T1" fmla="*/ 39 h 500"/>
              <a:gd name="T2" fmla="*/ 547 w 592"/>
              <a:gd name="T3" fmla="*/ 323 h 500"/>
              <a:gd name="T4" fmla="*/ 547 w 592"/>
              <a:gd name="T5" fmla="*/ 462 h 500"/>
              <a:gd name="T6" fmla="*/ 547 w 592"/>
              <a:gd name="T7" fmla="*/ 462 h 500"/>
              <a:gd name="T8" fmla="*/ 382 w 592"/>
              <a:gd name="T9" fmla="*/ 462 h 500"/>
              <a:gd name="T10" fmla="*/ 46 w 592"/>
              <a:gd name="T11" fmla="*/ 178 h 500"/>
              <a:gd name="T12" fmla="*/ 46 w 592"/>
              <a:gd name="T13" fmla="*/ 39 h 500"/>
              <a:gd name="T14" fmla="*/ 46 w 592"/>
              <a:gd name="T15" fmla="*/ 39 h 500"/>
              <a:gd name="T16" fmla="*/ 210 w 592"/>
              <a:gd name="T17" fmla="*/ 39 h 500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92" h="500">
                <a:moveTo>
                  <a:pt x="210" y="39"/>
                </a:moveTo>
                <a:cubicBezTo>
                  <a:pt x="547" y="323"/>
                  <a:pt x="547" y="323"/>
                  <a:pt x="547" y="323"/>
                </a:cubicBezTo>
                <a:cubicBezTo>
                  <a:pt x="592" y="361"/>
                  <a:pt x="592" y="424"/>
                  <a:pt x="547" y="462"/>
                </a:cubicBezTo>
                <a:cubicBezTo>
                  <a:pt x="547" y="462"/>
                  <a:pt x="547" y="462"/>
                  <a:pt x="547" y="462"/>
                </a:cubicBezTo>
                <a:cubicBezTo>
                  <a:pt x="501" y="500"/>
                  <a:pt x="428" y="500"/>
                  <a:pt x="382" y="462"/>
                </a:cubicBezTo>
                <a:cubicBezTo>
                  <a:pt x="46" y="178"/>
                  <a:pt x="46" y="178"/>
                  <a:pt x="46" y="178"/>
                </a:cubicBezTo>
                <a:cubicBezTo>
                  <a:pt x="0" y="139"/>
                  <a:pt x="0" y="77"/>
                  <a:pt x="46" y="39"/>
                </a:cubicBezTo>
                <a:cubicBezTo>
                  <a:pt x="46" y="39"/>
                  <a:pt x="46" y="39"/>
                  <a:pt x="46" y="39"/>
                </a:cubicBezTo>
                <a:cubicBezTo>
                  <a:pt x="91" y="0"/>
                  <a:pt x="165" y="0"/>
                  <a:pt x="210" y="39"/>
                </a:cubicBezTo>
                <a:close/>
              </a:path>
            </a:pathLst>
          </a:custGeom>
          <a:solidFill>
            <a:srgbClr val="2C32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Freeform 43"/>
          <p:cNvSpPr/>
          <p:nvPr userDrawn="1"/>
        </p:nvSpPr>
        <p:spPr bwMode="auto">
          <a:xfrm>
            <a:off x="10250311" y="98406"/>
            <a:ext cx="677333" cy="572655"/>
          </a:xfrm>
          <a:custGeom>
            <a:gdLst>
              <a:gd name="T0" fmla="*/ 182 w 376"/>
              <a:gd name="T1" fmla="*/ 15 h 317"/>
              <a:gd name="T2" fmla="*/ 358 w 376"/>
              <a:gd name="T3" fmla="*/ 163 h 317"/>
              <a:gd name="T4" fmla="*/ 358 w 376"/>
              <a:gd name="T5" fmla="*/ 218 h 317"/>
              <a:gd name="T6" fmla="*/ 258 w 376"/>
              <a:gd name="T7" fmla="*/ 302 h 317"/>
              <a:gd name="T8" fmla="*/ 193 w 376"/>
              <a:gd name="T9" fmla="*/ 302 h 317"/>
              <a:gd name="T10" fmla="*/ 18 w 376"/>
              <a:gd name="T11" fmla="*/ 154 h 317"/>
              <a:gd name="T12" fmla="*/ 18 w 376"/>
              <a:gd name="T13" fmla="*/ 99 h 317"/>
              <a:gd name="T14" fmla="*/ 117 w 376"/>
              <a:gd name="T15" fmla="*/ 15 h 317"/>
              <a:gd name="T16" fmla="*/ 182 w 376"/>
              <a:gd name="T17" fmla="*/ 15 h 317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6" h="317">
                <a:moveTo>
                  <a:pt x="182" y="15"/>
                </a:moveTo>
                <a:cubicBezTo>
                  <a:pt x="358" y="163"/>
                  <a:pt x="358" y="163"/>
                  <a:pt x="358" y="163"/>
                </a:cubicBezTo>
                <a:cubicBezTo>
                  <a:pt x="376" y="178"/>
                  <a:pt x="376" y="203"/>
                  <a:pt x="358" y="218"/>
                </a:cubicBezTo>
                <a:cubicBezTo>
                  <a:pt x="258" y="302"/>
                  <a:pt x="258" y="302"/>
                  <a:pt x="258" y="302"/>
                </a:cubicBezTo>
                <a:cubicBezTo>
                  <a:pt x="240" y="317"/>
                  <a:pt x="211" y="317"/>
                  <a:pt x="193" y="302"/>
                </a:cubicBezTo>
                <a:cubicBezTo>
                  <a:pt x="18" y="154"/>
                  <a:pt x="18" y="154"/>
                  <a:pt x="18" y="154"/>
                </a:cubicBezTo>
                <a:cubicBezTo>
                  <a:pt x="0" y="139"/>
                  <a:pt x="0" y="114"/>
                  <a:pt x="18" y="99"/>
                </a:cubicBezTo>
                <a:cubicBezTo>
                  <a:pt x="117" y="15"/>
                  <a:pt x="117" y="15"/>
                  <a:pt x="117" y="15"/>
                </a:cubicBezTo>
                <a:cubicBezTo>
                  <a:pt x="135" y="0"/>
                  <a:pt x="164" y="0"/>
                  <a:pt x="182" y="15"/>
                </a:cubicBezTo>
                <a:close/>
              </a:path>
            </a:pathLst>
          </a:custGeom>
          <a:solidFill>
            <a:srgbClr val="2C32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Freeform 67"/>
          <p:cNvSpPr/>
          <p:nvPr userDrawn="1"/>
        </p:nvSpPr>
        <p:spPr bwMode="auto">
          <a:xfrm>
            <a:off x="4702555" y="5447287"/>
            <a:ext cx="1658518" cy="1400293"/>
          </a:xfrm>
          <a:custGeom>
            <a:gdLst>
              <a:gd name="T0" fmla="*/ 2 w 1798"/>
              <a:gd name="T1" fmla="*/ 62 h 1518"/>
              <a:gd name="T2" fmla="*/ 60 w 1798"/>
              <a:gd name="T3" fmla="*/ 111 h 1518"/>
              <a:gd name="T4" fmla="*/ 350 w 1798"/>
              <a:gd name="T5" fmla="*/ 98 h 1518"/>
              <a:gd name="T6" fmla="*/ 335 w 1798"/>
              <a:gd name="T7" fmla="*/ 343 h 1518"/>
              <a:gd name="T8" fmla="*/ 351 w 1798"/>
              <a:gd name="T9" fmla="*/ 379 h 1518"/>
              <a:gd name="T10" fmla="*/ 351 w 1798"/>
              <a:gd name="T11" fmla="*/ 379 h 1518"/>
              <a:gd name="T12" fmla="*/ 393 w 1798"/>
              <a:gd name="T13" fmla="*/ 392 h 1518"/>
              <a:gd name="T14" fmla="*/ 683 w 1798"/>
              <a:gd name="T15" fmla="*/ 379 h 1518"/>
              <a:gd name="T16" fmla="*/ 668 w 1798"/>
              <a:gd name="T17" fmla="*/ 624 h 1518"/>
              <a:gd name="T18" fmla="*/ 726 w 1798"/>
              <a:gd name="T19" fmla="*/ 674 h 1518"/>
              <a:gd name="T20" fmla="*/ 1016 w 1798"/>
              <a:gd name="T21" fmla="*/ 660 h 1518"/>
              <a:gd name="T22" fmla="*/ 1000 w 1798"/>
              <a:gd name="T23" fmla="*/ 905 h 1518"/>
              <a:gd name="T24" fmla="*/ 1059 w 1798"/>
              <a:gd name="T25" fmla="*/ 955 h 1518"/>
              <a:gd name="T26" fmla="*/ 1349 w 1798"/>
              <a:gd name="T27" fmla="*/ 941 h 1518"/>
              <a:gd name="T28" fmla="*/ 1333 w 1798"/>
              <a:gd name="T29" fmla="*/ 1187 h 1518"/>
              <a:gd name="T30" fmla="*/ 1392 w 1798"/>
              <a:gd name="T31" fmla="*/ 1236 h 1518"/>
              <a:gd name="T32" fmla="*/ 1682 w 1798"/>
              <a:gd name="T33" fmla="*/ 1223 h 1518"/>
              <a:gd name="T34" fmla="*/ 1666 w 1798"/>
              <a:gd name="T35" fmla="*/ 1468 h 1518"/>
              <a:gd name="T36" fmla="*/ 1724 w 1798"/>
              <a:gd name="T37" fmla="*/ 1517 h 1518"/>
              <a:gd name="T38" fmla="*/ 1777 w 1798"/>
              <a:gd name="T39" fmla="*/ 1471 h 1518"/>
              <a:gd name="T40" fmla="*/ 1796 w 1798"/>
              <a:gd name="T41" fmla="*/ 1175 h 1518"/>
              <a:gd name="T42" fmla="*/ 1738 w 1798"/>
              <a:gd name="T43" fmla="*/ 1126 h 1518"/>
              <a:gd name="T44" fmla="*/ 1448 w 1798"/>
              <a:gd name="T45" fmla="*/ 1139 h 1518"/>
              <a:gd name="T46" fmla="*/ 1463 w 1798"/>
              <a:gd name="T47" fmla="*/ 894 h 1518"/>
              <a:gd name="T48" fmla="*/ 1405 w 1798"/>
              <a:gd name="T49" fmla="*/ 845 h 1518"/>
              <a:gd name="T50" fmla="*/ 1115 w 1798"/>
              <a:gd name="T51" fmla="*/ 858 h 1518"/>
              <a:gd name="T52" fmla="*/ 1131 w 1798"/>
              <a:gd name="T53" fmla="*/ 613 h 1518"/>
              <a:gd name="T54" fmla="*/ 1072 w 1798"/>
              <a:gd name="T55" fmla="*/ 564 h 1518"/>
              <a:gd name="T56" fmla="*/ 782 w 1798"/>
              <a:gd name="T57" fmla="*/ 577 h 1518"/>
              <a:gd name="T58" fmla="*/ 798 w 1798"/>
              <a:gd name="T59" fmla="*/ 332 h 1518"/>
              <a:gd name="T60" fmla="*/ 739 w 1798"/>
              <a:gd name="T61" fmla="*/ 283 h 1518"/>
              <a:gd name="T62" fmla="*/ 449 w 1798"/>
              <a:gd name="T63" fmla="*/ 296 h 1518"/>
              <a:gd name="T64" fmla="*/ 465 w 1798"/>
              <a:gd name="T65" fmla="*/ 51 h 1518"/>
              <a:gd name="T66" fmla="*/ 406 w 1798"/>
              <a:gd name="T67" fmla="*/ 1 h 1518"/>
              <a:gd name="T68" fmla="*/ 116 w 1798"/>
              <a:gd name="T69" fmla="*/ 15 h 1518"/>
              <a:gd name="T70" fmla="*/ 72 w 1798"/>
              <a:gd name="T71" fmla="*/ 15 h 1518"/>
              <a:gd name="T72" fmla="*/ 3 w 1798"/>
              <a:gd name="T73" fmla="*/ 56 h 1518"/>
              <a:gd name="T74" fmla="*/ 2 w 1798"/>
              <a:gd name="T75" fmla="*/ 62 h 1518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98" h="1518">
                <a:moveTo>
                  <a:pt x="2" y="62"/>
                </a:moveTo>
                <a:cubicBezTo>
                  <a:pt x="0" y="88"/>
                  <a:pt x="29" y="113"/>
                  <a:pt x="60" y="111"/>
                </a:cubicBezTo>
                <a:cubicBezTo>
                  <a:pt x="350" y="98"/>
                  <a:pt x="350" y="98"/>
                  <a:pt x="350" y="98"/>
                </a:cubicBezTo>
                <a:cubicBezTo>
                  <a:pt x="335" y="343"/>
                  <a:pt x="335" y="343"/>
                  <a:pt x="335" y="343"/>
                </a:cubicBezTo>
                <a:cubicBezTo>
                  <a:pt x="334" y="356"/>
                  <a:pt x="340" y="369"/>
                  <a:pt x="351" y="379"/>
                </a:cubicBezTo>
                <a:cubicBezTo>
                  <a:pt x="351" y="379"/>
                  <a:pt x="351" y="379"/>
                  <a:pt x="351" y="379"/>
                </a:cubicBezTo>
                <a:cubicBezTo>
                  <a:pt x="362" y="388"/>
                  <a:pt x="377" y="393"/>
                  <a:pt x="393" y="392"/>
                </a:cubicBezTo>
                <a:cubicBezTo>
                  <a:pt x="683" y="379"/>
                  <a:pt x="683" y="379"/>
                  <a:pt x="683" y="379"/>
                </a:cubicBezTo>
                <a:cubicBezTo>
                  <a:pt x="668" y="624"/>
                  <a:pt x="668" y="624"/>
                  <a:pt x="668" y="624"/>
                </a:cubicBezTo>
                <a:cubicBezTo>
                  <a:pt x="666" y="651"/>
                  <a:pt x="695" y="675"/>
                  <a:pt x="726" y="674"/>
                </a:cubicBezTo>
                <a:cubicBezTo>
                  <a:pt x="1016" y="660"/>
                  <a:pt x="1016" y="660"/>
                  <a:pt x="1016" y="660"/>
                </a:cubicBezTo>
                <a:cubicBezTo>
                  <a:pt x="1000" y="905"/>
                  <a:pt x="1000" y="905"/>
                  <a:pt x="1000" y="905"/>
                </a:cubicBezTo>
                <a:cubicBezTo>
                  <a:pt x="999" y="932"/>
                  <a:pt x="1027" y="956"/>
                  <a:pt x="1059" y="955"/>
                </a:cubicBezTo>
                <a:cubicBezTo>
                  <a:pt x="1349" y="941"/>
                  <a:pt x="1349" y="941"/>
                  <a:pt x="1349" y="941"/>
                </a:cubicBezTo>
                <a:cubicBezTo>
                  <a:pt x="1333" y="1187"/>
                  <a:pt x="1333" y="1187"/>
                  <a:pt x="1333" y="1187"/>
                </a:cubicBezTo>
                <a:cubicBezTo>
                  <a:pt x="1332" y="1213"/>
                  <a:pt x="1360" y="1237"/>
                  <a:pt x="1392" y="1236"/>
                </a:cubicBezTo>
                <a:cubicBezTo>
                  <a:pt x="1682" y="1223"/>
                  <a:pt x="1682" y="1223"/>
                  <a:pt x="1682" y="1223"/>
                </a:cubicBezTo>
                <a:cubicBezTo>
                  <a:pt x="1666" y="1468"/>
                  <a:pt x="1666" y="1468"/>
                  <a:pt x="1666" y="1468"/>
                </a:cubicBezTo>
                <a:cubicBezTo>
                  <a:pt x="1664" y="1495"/>
                  <a:pt x="1691" y="1518"/>
                  <a:pt x="1724" y="1517"/>
                </a:cubicBezTo>
                <a:cubicBezTo>
                  <a:pt x="1753" y="1516"/>
                  <a:pt x="1776" y="1495"/>
                  <a:pt x="1777" y="1471"/>
                </a:cubicBezTo>
                <a:cubicBezTo>
                  <a:pt x="1796" y="1175"/>
                  <a:pt x="1796" y="1175"/>
                  <a:pt x="1796" y="1175"/>
                </a:cubicBezTo>
                <a:cubicBezTo>
                  <a:pt x="1798" y="1149"/>
                  <a:pt x="1769" y="1125"/>
                  <a:pt x="1738" y="1126"/>
                </a:cubicBezTo>
                <a:cubicBezTo>
                  <a:pt x="1448" y="1139"/>
                  <a:pt x="1448" y="1139"/>
                  <a:pt x="1448" y="1139"/>
                </a:cubicBezTo>
                <a:cubicBezTo>
                  <a:pt x="1463" y="894"/>
                  <a:pt x="1463" y="894"/>
                  <a:pt x="1463" y="894"/>
                </a:cubicBezTo>
                <a:cubicBezTo>
                  <a:pt x="1465" y="866"/>
                  <a:pt x="1438" y="843"/>
                  <a:pt x="1405" y="845"/>
                </a:cubicBezTo>
                <a:cubicBezTo>
                  <a:pt x="1115" y="858"/>
                  <a:pt x="1115" y="858"/>
                  <a:pt x="1115" y="858"/>
                </a:cubicBezTo>
                <a:cubicBezTo>
                  <a:pt x="1131" y="613"/>
                  <a:pt x="1131" y="613"/>
                  <a:pt x="1131" y="613"/>
                </a:cubicBezTo>
                <a:cubicBezTo>
                  <a:pt x="1132" y="587"/>
                  <a:pt x="1104" y="562"/>
                  <a:pt x="1072" y="564"/>
                </a:cubicBezTo>
                <a:cubicBezTo>
                  <a:pt x="782" y="577"/>
                  <a:pt x="782" y="577"/>
                  <a:pt x="782" y="577"/>
                </a:cubicBezTo>
                <a:cubicBezTo>
                  <a:pt x="798" y="332"/>
                  <a:pt x="798" y="332"/>
                  <a:pt x="798" y="332"/>
                </a:cubicBezTo>
                <a:cubicBezTo>
                  <a:pt x="799" y="305"/>
                  <a:pt x="771" y="281"/>
                  <a:pt x="739" y="283"/>
                </a:cubicBezTo>
                <a:cubicBezTo>
                  <a:pt x="449" y="296"/>
                  <a:pt x="449" y="296"/>
                  <a:pt x="449" y="296"/>
                </a:cubicBezTo>
                <a:cubicBezTo>
                  <a:pt x="465" y="51"/>
                  <a:pt x="465" y="51"/>
                  <a:pt x="465" y="51"/>
                </a:cubicBezTo>
                <a:cubicBezTo>
                  <a:pt x="467" y="23"/>
                  <a:pt x="439" y="0"/>
                  <a:pt x="406" y="1"/>
                </a:cubicBezTo>
                <a:cubicBezTo>
                  <a:pt x="116" y="15"/>
                  <a:pt x="116" y="15"/>
                  <a:pt x="116" y="15"/>
                </a:cubicBezTo>
                <a:cubicBezTo>
                  <a:pt x="72" y="15"/>
                  <a:pt x="72" y="15"/>
                  <a:pt x="72" y="15"/>
                </a:cubicBezTo>
                <a:cubicBezTo>
                  <a:pt x="41" y="15"/>
                  <a:pt x="12" y="31"/>
                  <a:pt x="3" y="56"/>
                </a:cubicBezTo>
                <a:cubicBezTo>
                  <a:pt x="3" y="58"/>
                  <a:pt x="2" y="60"/>
                  <a:pt x="2" y="62"/>
                </a:cubicBezTo>
                <a:close/>
              </a:path>
            </a:pathLst>
          </a:custGeom>
          <a:solidFill>
            <a:srgbClr val="E84B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任意多边形: 形状 28"/>
          <p:cNvSpPr/>
          <p:nvPr userDrawn="1"/>
        </p:nvSpPr>
        <p:spPr bwMode="auto">
          <a:xfrm>
            <a:off x="3978007" y="-16708"/>
            <a:ext cx="1480243" cy="1349006"/>
          </a:xfrm>
          <a:custGeom>
            <a:gdLst>
              <a:gd name="connsiteX0" fmla="*/ 12039 w 1500322"/>
              <a:gd name="connsiteY0" fmla="*/ 0 h 1367305"/>
              <a:gd name="connsiteX1" fmla="*/ 159317 w 1500322"/>
              <a:gd name="connsiteY1" fmla="*/ 0 h 1367305"/>
              <a:gd name="connsiteX2" fmla="*/ 158667 w 1500322"/>
              <a:gd name="connsiteY2" fmla="*/ 9814 h 1367305"/>
              <a:gd name="connsiteX3" fmla="*/ 151525 w 1500322"/>
              <a:gd name="connsiteY3" fmla="*/ 117550 h 1367305"/>
              <a:gd name="connsiteX4" fmla="*/ 537393 w 1500322"/>
              <a:gd name="connsiteY4" fmla="*/ 99517 h 1367305"/>
              <a:gd name="connsiteX5" fmla="*/ 614927 w 1500322"/>
              <a:gd name="connsiteY5" fmla="*/ 166238 h 1367305"/>
              <a:gd name="connsiteX6" fmla="*/ 595093 w 1500322"/>
              <a:gd name="connsiteY6" fmla="*/ 490831 h 1367305"/>
              <a:gd name="connsiteX7" fmla="*/ 980961 w 1500322"/>
              <a:gd name="connsiteY7" fmla="*/ 472798 h 1367305"/>
              <a:gd name="connsiteX8" fmla="*/ 1058496 w 1500322"/>
              <a:gd name="connsiteY8" fmla="*/ 539520 h 1367305"/>
              <a:gd name="connsiteX9" fmla="*/ 1036858 w 1500322"/>
              <a:gd name="connsiteY9" fmla="*/ 865915 h 1367305"/>
              <a:gd name="connsiteX10" fmla="*/ 1422727 w 1500322"/>
              <a:gd name="connsiteY10" fmla="*/ 847882 h 1367305"/>
              <a:gd name="connsiteX11" fmla="*/ 1500261 w 1500322"/>
              <a:gd name="connsiteY11" fmla="*/ 912801 h 1367305"/>
              <a:gd name="connsiteX12" fmla="*/ 1475017 w 1500322"/>
              <a:gd name="connsiteY12" fmla="*/ 1305918 h 1367305"/>
              <a:gd name="connsiteX13" fmla="*/ 1404695 w 1500322"/>
              <a:gd name="connsiteY13" fmla="*/ 1367230 h 1367305"/>
              <a:gd name="connsiteX14" fmla="*/ 1327161 w 1500322"/>
              <a:gd name="connsiteY14" fmla="*/ 1302311 h 1367305"/>
              <a:gd name="connsiteX15" fmla="*/ 1348799 w 1500322"/>
              <a:gd name="connsiteY15" fmla="*/ 975916 h 1367305"/>
              <a:gd name="connsiteX16" fmla="*/ 962930 w 1500322"/>
              <a:gd name="connsiteY16" fmla="*/ 993949 h 1367305"/>
              <a:gd name="connsiteX17" fmla="*/ 885396 w 1500322"/>
              <a:gd name="connsiteY17" fmla="*/ 927227 h 1367305"/>
              <a:gd name="connsiteX18" fmla="*/ 907033 w 1500322"/>
              <a:gd name="connsiteY18" fmla="*/ 602635 h 1367305"/>
              <a:gd name="connsiteX19" fmla="*/ 521165 w 1500322"/>
              <a:gd name="connsiteY19" fmla="*/ 618864 h 1367305"/>
              <a:gd name="connsiteX20" fmla="*/ 443631 w 1500322"/>
              <a:gd name="connsiteY20" fmla="*/ 553946 h 1367305"/>
              <a:gd name="connsiteX21" fmla="*/ 463465 w 1500322"/>
              <a:gd name="connsiteY21" fmla="*/ 227550 h 1367305"/>
              <a:gd name="connsiteX22" fmla="*/ 77596 w 1500322"/>
              <a:gd name="connsiteY22" fmla="*/ 245583 h 1367305"/>
              <a:gd name="connsiteX23" fmla="*/ 62 w 1500322"/>
              <a:gd name="connsiteY23" fmla="*/ 180665 h 1367305"/>
              <a:gd name="connsiteX24" fmla="*/ 9191 w 1500322"/>
              <a:gd name="connsiteY24" fmla="*/ 42967 h 1367305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500322" h="1367305">
                <a:moveTo>
                  <a:pt x="12039" y="0"/>
                </a:moveTo>
                <a:lnTo>
                  <a:pt x="159317" y="0"/>
                </a:lnTo>
                <a:lnTo>
                  <a:pt x="158667" y="9814"/>
                </a:lnTo>
                <a:cubicBezTo>
                  <a:pt x="156596" y="41051"/>
                  <a:pt x="154229" y="76750"/>
                  <a:pt x="151525" y="117550"/>
                </a:cubicBezTo>
                <a:cubicBezTo>
                  <a:pt x="151525" y="117550"/>
                  <a:pt x="151525" y="117550"/>
                  <a:pt x="537393" y="99517"/>
                </a:cubicBezTo>
                <a:cubicBezTo>
                  <a:pt x="580668" y="97713"/>
                  <a:pt x="618534" y="130173"/>
                  <a:pt x="614927" y="166238"/>
                </a:cubicBezTo>
                <a:cubicBezTo>
                  <a:pt x="614927" y="166238"/>
                  <a:pt x="614927" y="166238"/>
                  <a:pt x="595093" y="490831"/>
                </a:cubicBezTo>
                <a:cubicBezTo>
                  <a:pt x="595093" y="490831"/>
                  <a:pt x="595093" y="490831"/>
                  <a:pt x="980961" y="472798"/>
                </a:cubicBezTo>
                <a:cubicBezTo>
                  <a:pt x="1024236" y="470994"/>
                  <a:pt x="1060299" y="501650"/>
                  <a:pt x="1058496" y="539520"/>
                </a:cubicBezTo>
                <a:cubicBezTo>
                  <a:pt x="1058496" y="539520"/>
                  <a:pt x="1058496" y="539520"/>
                  <a:pt x="1036858" y="865915"/>
                </a:cubicBezTo>
                <a:cubicBezTo>
                  <a:pt x="1036858" y="865915"/>
                  <a:pt x="1036858" y="865915"/>
                  <a:pt x="1422727" y="847882"/>
                </a:cubicBezTo>
                <a:cubicBezTo>
                  <a:pt x="1464199" y="846079"/>
                  <a:pt x="1502064" y="876735"/>
                  <a:pt x="1500261" y="912801"/>
                </a:cubicBezTo>
                <a:cubicBezTo>
                  <a:pt x="1500261" y="912801"/>
                  <a:pt x="1500261" y="912801"/>
                  <a:pt x="1475017" y="1305918"/>
                </a:cubicBezTo>
                <a:cubicBezTo>
                  <a:pt x="1473214" y="1338377"/>
                  <a:pt x="1442561" y="1365426"/>
                  <a:pt x="1404695" y="1367230"/>
                </a:cubicBezTo>
                <a:cubicBezTo>
                  <a:pt x="1359617" y="1369033"/>
                  <a:pt x="1325358" y="1338377"/>
                  <a:pt x="1327161" y="1302311"/>
                </a:cubicBezTo>
                <a:cubicBezTo>
                  <a:pt x="1327161" y="1302311"/>
                  <a:pt x="1327161" y="1302311"/>
                  <a:pt x="1348799" y="975916"/>
                </a:cubicBezTo>
                <a:cubicBezTo>
                  <a:pt x="1348799" y="975916"/>
                  <a:pt x="1348799" y="975916"/>
                  <a:pt x="962930" y="993949"/>
                </a:cubicBezTo>
                <a:cubicBezTo>
                  <a:pt x="921458" y="995752"/>
                  <a:pt x="883593" y="963293"/>
                  <a:pt x="885396" y="927227"/>
                </a:cubicBezTo>
                <a:cubicBezTo>
                  <a:pt x="885396" y="927227"/>
                  <a:pt x="885396" y="927227"/>
                  <a:pt x="907033" y="602635"/>
                </a:cubicBezTo>
                <a:cubicBezTo>
                  <a:pt x="907033" y="602635"/>
                  <a:pt x="907033" y="602635"/>
                  <a:pt x="521165" y="618864"/>
                </a:cubicBezTo>
                <a:cubicBezTo>
                  <a:pt x="477890" y="622471"/>
                  <a:pt x="440024" y="590012"/>
                  <a:pt x="443631" y="553946"/>
                </a:cubicBezTo>
                <a:cubicBezTo>
                  <a:pt x="443631" y="553946"/>
                  <a:pt x="443631" y="553946"/>
                  <a:pt x="463465" y="227550"/>
                </a:cubicBezTo>
                <a:cubicBezTo>
                  <a:pt x="463465" y="227550"/>
                  <a:pt x="463465" y="227550"/>
                  <a:pt x="77596" y="245583"/>
                </a:cubicBezTo>
                <a:cubicBezTo>
                  <a:pt x="36125" y="247387"/>
                  <a:pt x="-1741" y="214927"/>
                  <a:pt x="62" y="180665"/>
                </a:cubicBezTo>
                <a:cubicBezTo>
                  <a:pt x="62" y="180665"/>
                  <a:pt x="62" y="180665"/>
                  <a:pt x="9191" y="42967"/>
                </a:cubicBezTo>
                <a:close/>
              </a:path>
            </a:pathLst>
          </a:custGeom>
          <a:solidFill>
            <a:srgbClr val="A4D7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30" name="Freeform 69"/>
          <p:cNvSpPr/>
          <p:nvPr userDrawn="1"/>
        </p:nvSpPr>
        <p:spPr bwMode="auto">
          <a:xfrm>
            <a:off x="5768183" y="-16708"/>
            <a:ext cx="1941323" cy="1640140"/>
          </a:xfrm>
          <a:custGeom>
            <a:gdLst>
              <a:gd name="T0" fmla="*/ 1 w 1350"/>
              <a:gd name="T1" fmla="*/ 47 h 1141"/>
              <a:gd name="T2" fmla="*/ 45 w 1350"/>
              <a:gd name="T3" fmla="*/ 84 h 1141"/>
              <a:gd name="T4" fmla="*/ 263 w 1350"/>
              <a:gd name="T5" fmla="*/ 74 h 1141"/>
              <a:gd name="T6" fmla="*/ 251 w 1350"/>
              <a:gd name="T7" fmla="*/ 258 h 1141"/>
              <a:gd name="T8" fmla="*/ 263 w 1350"/>
              <a:gd name="T9" fmla="*/ 285 h 1141"/>
              <a:gd name="T10" fmla="*/ 263 w 1350"/>
              <a:gd name="T11" fmla="*/ 285 h 1141"/>
              <a:gd name="T12" fmla="*/ 295 w 1350"/>
              <a:gd name="T13" fmla="*/ 295 h 1141"/>
              <a:gd name="T14" fmla="*/ 513 w 1350"/>
              <a:gd name="T15" fmla="*/ 285 h 1141"/>
              <a:gd name="T16" fmla="*/ 501 w 1350"/>
              <a:gd name="T17" fmla="*/ 469 h 1141"/>
              <a:gd name="T18" fmla="*/ 545 w 1350"/>
              <a:gd name="T19" fmla="*/ 506 h 1141"/>
              <a:gd name="T20" fmla="*/ 763 w 1350"/>
              <a:gd name="T21" fmla="*/ 496 h 1141"/>
              <a:gd name="T22" fmla="*/ 751 w 1350"/>
              <a:gd name="T23" fmla="*/ 680 h 1141"/>
              <a:gd name="T24" fmla="*/ 795 w 1350"/>
              <a:gd name="T25" fmla="*/ 717 h 1141"/>
              <a:gd name="T26" fmla="*/ 1013 w 1350"/>
              <a:gd name="T27" fmla="*/ 707 h 1141"/>
              <a:gd name="T28" fmla="*/ 1001 w 1350"/>
              <a:gd name="T29" fmla="*/ 892 h 1141"/>
              <a:gd name="T30" fmla="*/ 1045 w 1350"/>
              <a:gd name="T31" fmla="*/ 929 h 1141"/>
              <a:gd name="T32" fmla="*/ 1263 w 1350"/>
              <a:gd name="T33" fmla="*/ 919 h 1141"/>
              <a:gd name="T34" fmla="*/ 1251 w 1350"/>
              <a:gd name="T35" fmla="*/ 1103 h 1141"/>
              <a:gd name="T36" fmla="*/ 1295 w 1350"/>
              <a:gd name="T37" fmla="*/ 1140 h 1141"/>
              <a:gd name="T38" fmla="*/ 1335 w 1350"/>
              <a:gd name="T39" fmla="*/ 1105 h 1141"/>
              <a:gd name="T40" fmla="*/ 1349 w 1350"/>
              <a:gd name="T41" fmla="*/ 883 h 1141"/>
              <a:gd name="T42" fmla="*/ 1305 w 1350"/>
              <a:gd name="T43" fmla="*/ 846 h 1141"/>
              <a:gd name="T44" fmla="*/ 1087 w 1350"/>
              <a:gd name="T45" fmla="*/ 856 h 1141"/>
              <a:gd name="T46" fmla="*/ 1099 w 1350"/>
              <a:gd name="T47" fmla="*/ 672 h 1141"/>
              <a:gd name="T48" fmla="*/ 1055 w 1350"/>
              <a:gd name="T49" fmla="*/ 635 h 1141"/>
              <a:gd name="T50" fmla="*/ 837 w 1350"/>
              <a:gd name="T51" fmla="*/ 645 h 1141"/>
              <a:gd name="T52" fmla="*/ 849 w 1350"/>
              <a:gd name="T53" fmla="*/ 461 h 1141"/>
              <a:gd name="T54" fmla="*/ 805 w 1350"/>
              <a:gd name="T55" fmla="*/ 424 h 1141"/>
              <a:gd name="T56" fmla="*/ 587 w 1350"/>
              <a:gd name="T57" fmla="*/ 434 h 1141"/>
              <a:gd name="T58" fmla="*/ 599 w 1350"/>
              <a:gd name="T59" fmla="*/ 250 h 1141"/>
              <a:gd name="T60" fmla="*/ 555 w 1350"/>
              <a:gd name="T61" fmla="*/ 213 h 1141"/>
              <a:gd name="T62" fmla="*/ 337 w 1350"/>
              <a:gd name="T63" fmla="*/ 223 h 1141"/>
              <a:gd name="T64" fmla="*/ 349 w 1350"/>
              <a:gd name="T65" fmla="*/ 38 h 1141"/>
              <a:gd name="T66" fmla="*/ 305 w 1350"/>
              <a:gd name="T67" fmla="*/ 1 h 1141"/>
              <a:gd name="T68" fmla="*/ 87 w 1350"/>
              <a:gd name="T69" fmla="*/ 11 h 1141"/>
              <a:gd name="T70" fmla="*/ 54 w 1350"/>
              <a:gd name="T71" fmla="*/ 11 h 1141"/>
              <a:gd name="T72" fmla="*/ 3 w 1350"/>
              <a:gd name="T73" fmla="*/ 43 h 1141"/>
              <a:gd name="T74" fmla="*/ 1 w 1350"/>
              <a:gd name="T75" fmla="*/ 47 h 1141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50" h="1141">
                <a:moveTo>
                  <a:pt x="1" y="47"/>
                </a:moveTo>
                <a:cubicBezTo>
                  <a:pt x="0" y="67"/>
                  <a:pt x="22" y="85"/>
                  <a:pt x="45" y="84"/>
                </a:cubicBezTo>
                <a:cubicBezTo>
                  <a:pt x="263" y="74"/>
                  <a:pt x="263" y="74"/>
                  <a:pt x="263" y="74"/>
                </a:cubicBezTo>
                <a:cubicBezTo>
                  <a:pt x="251" y="258"/>
                  <a:pt x="251" y="258"/>
                  <a:pt x="251" y="258"/>
                </a:cubicBezTo>
                <a:cubicBezTo>
                  <a:pt x="251" y="268"/>
                  <a:pt x="255" y="278"/>
                  <a:pt x="263" y="285"/>
                </a:cubicBezTo>
                <a:cubicBezTo>
                  <a:pt x="263" y="285"/>
                  <a:pt x="263" y="285"/>
                  <a:pt x="263" y="285"/>
                </a:cubicBezTo>
                <a:cubicBezTo>
                  <a:pt x="272" y="292"/>
                  <a:pt x="283" y="296"/>
                  <a:pt x="295" y="295"/>
                </a:cubicBezTo>
                <a:cubicBezTo>
                  <a:pt x="513" y="285"/>
                  <a:pt x="513" y="285"/>
                  <a:pt x="513" y="285"/>
                </a:cubicBezTo>
                <a:cubicBezTo>
                  <a:pt x="501" y="469"/>
                  <a:pt x="501" y="469"/>
                  <a:pt x="501" y="469"/>
                </a:cubicBezTo>
                <a:cubicBezTo>
                  <a:pt x="500" y="489"/>
                  <a:pt x="522" y="507"/>
                  <a:pt x="545" y="506"/>
                </a:cubicBezTo>
                <a:cubicBezTo>
                  <a:pt x="763" y="496"/>
                  <a:pt x="763" y="496"/>
                  <a:pt x="763" y="496"/>
                </a:cubicBezTo>
                <a:cubicBezTo>
                  <a:pt x="751" y="680"/>
                  <a:pt x="751" y="680"/>
                  <a:pt x="751" y="680"/>
                </a:cubicBezTo>
                <a:cubicBezTo>
                  <a:pt x="750" y="700"/>
                  <a:pt x="772" y="719"/>
                  <a:pt x="795" y="717"/>
                </a:cubicBezTo>
                <a:cubicBezTo>
                  <a:pt x="1013" y="707"/>
                  <a:pt x="1013" y="707"/>
                  <a:pt x="1013" y="707"/>
                </a:cubicBezTo>
                <a:cubicBezTo>
                  <a:pt x="1001" y="892"/>
                  <a:pt x="1001" y="892"/>
                  <a:pt x="1001" y="892"/>
                </a:cubicBezTo>
                <a:cubicBezTo>
                  <a:pt x="1000" y="912"/>
                  <a:pt x="1022" y="930"/>
                  <a:pt x="1045" y="929"/>
                </a:cubicBezTo>
                <a:cubicBezTo>
                  <a:pt x="1263" y="919"/>
                  <a:pt x="1263" y="919"/>
                  <a:pt x="1263" y="919"/>
                </a:cubicBezTo>
                <a:cubicBezTo>
                  <a:pt x="1251" y="1103"/>
                  <a:pt x="1251" y="1103"/>
                  <a:pt x="1251" y="1103"/>
                </a:cubicBezTo>
                <a:cubicBezTo>
                  <a:pt x="1250" y="1123"/>
                  <a:pt x="1270" y="1141"/>
                  <a:pt x="1295" y="1140"/>
                </a:cubicBezTo>
                <a:cubicBezTo>
                  <a:pt x="1317" y="1139"/>
                  <a:pt x="1334" y="1123"/>
                  <a:pt x="1335" y="1105"/>
                </a:cubicBezTo>
                <a:cubicBezTo>
                  <a:pt x="1349" y="883"/>
                  <a:pt x="1349" y="883"/>
                  <a:pt x="1349" y="883"/>
                </a:cubicBezTo>
                <a:cubicBezTo>
                  <a:pt x="1350" y="863"/>
                  <a:pt x="1329" y="845"/>
                  <a:pt x="1305" y="846"/>
                </a:cubicBezTo>
                <a:cubicBezTo>
                  <a:pt x="1087" y="856"/>
                  <a:pt x="1087" y="856"/>
                  <a:pt x="1087" y="856"/>
                </a:cubicBezTo>
                <a:cubicBezTo>
                  <a:pt x="1099" y="672"/>
                  <a:pt x="1099" y="672"/>
                  <a:pt x="1099" y="672"/>
                </a:cubicBezTo>
                <a:cubicBezTo>
                  <a:pt x="1100" y="651"/>
                  <a:pt x="1080" y="634"/>
                  <a:pt x="1055" y="635"/>
                </a:cubicBezTo>
                <a:cubicBezTo>
                  <a:pt x="837" y="645"/>
                  <a:pt x="837" y="645"/>
                  <a:pt x="837" y="645"/>
                </a:cubicBezTo>
                <a:cubicBezTo>
                  <a:pt x="849" y="461"/>
                  <a:pt x="849" y="461"/>
                  <a:pt x="849" y="461"/>
                </a:cubicBezTo>
                <a:cubicBezTo>
                  <a:pt x="850" y="441"/>
                  <a:pt x="829" y="423"/>
                  <a:pt x="805" y="424"/>
                </a:cubicBezTo>
                <a:cubicBezTo>
                  <a:pt x="587" y="434"/>
                  <a:pt x="587" y="434"/>
                  <a:pt x="587" y="434"/>
                </a:cubicBezTo>
                <a:cubicBezTo>
                  <a:pt x="599" y="250"/>
                  <a:pt x="599" y="250"/>
                  <a:pt x="599" y="250"/>
                </a:cubicBezTo>
                <a:cubicBezTo>
                  <a:pt x="600" y="230"/>
                  <a:pt x="579" y="211"/>
                  <a:pt x="555" y="213"/>
                </a:cubicBezTo>
                <a:cubicBezTo>
                  <a:pt x="337" y="223"/>
                  <a:pt x="337" y="223"/>
                  <a:pt x="337" y="223"/>
                </a:cubicBezTo>
                <a:cubicBezTo>
                  <a:pt x="349" y="38"/>
                  <a:pt x="349" y="38"/>
                  <a:pt x="349" y="38"/>
                </a:cubicBezTo>
                <a:cubicBezTo>
                  <a:pt x="350" y="17"/>
                  <a:pt x="330" y="0"/>
                  <a:pt x="305" y="1"/>
                </a:cubicBezTo>
                <a:cubicBezTo>
                  <a:pt x="87" y="11"/>
                  <a:pt x="87" y="11"/>
                  <a:pt x="87" y="11"/>
                </a:cubicBezTo>
                <a:cubicBezTo>
                  <a:pt x="54" y="11"/>
                  <a:pt x="54" y="11"/>
                  <a:pt x="54" y="11"/>
                </a:cubicBezTo>
                <a:cubicBezTo>
                  <a:pt x="31" y="11"/>
                  <a:pt x="9" y="24"/>
                  <a:pt x="3" y="43"/>
                </a:cubicBezTo>
                <a:cubicBezTo>
                  <a:pt x="2" y="44"/>
                  <a:pt x="2" y="45"/>
                  <a:pt x="1" y="47"/>
                </a:cubicBezTo>
                <a:close/>
              </a:path>
            </a:pathLst>
          </a:custGeom>
          <a:solidFill>
            <a:srgbClr val="2C32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Freeform 70"/>
          <p:cNvSpPr/>
          <p:nvPr userDrawn="1"/>
        </p:nvSpPr>
        <p:spPr bwMode="auto">
          <a:xfrm>
            <a:off x="6324050" y="1013832"/>
            <a:ext cx="320194" cy="268881"/>
          </a:xfrm>
          <a:custGeom>
            <a:gdLst>
              <a:gd name="T0" fmla="*/ 0 w 177"/>
              <a:gd name="T1" fmla="*/ 75 h 149"/>
              <a:gd name="T2" fmla="*/ 32 w 177"/>
              <a:gd name="T3" fmla="*/ 60 h 149"/>
              <a:gd name="T4" fmla="*/ 70 w 177"/>
              <a:gd name="T5" fmla="*/ 28 h 149"/>
              <a:gd name="T6" fmla="*/ 88 w 177"/>
              <a:gd name="T7" fmla="*/ 0 h 149"/>
              <a:gd name="T8" fmla="*/ 106 w 177"/>
              <a:gd name="T9" fmla="*/ 28 h 149"/>
              <a:gd name="T10" fmla="*/ 144 w 177"/>
              <a:gd name="T11" fmla="*/ 60 h 149"/>
              <a:gd name="T12" fmla="*/ 177 w 177"/>
              <a:gd name="T13" fmla="*/ 75 h 149"/>
              <a:gd name="T14" fmla="*/ 144 w 177"/>
              <a:gd name="T15" fmla="*/ 90 h 149"/>
              <a:gd name="T16" fmla="*/ 106 w 177"/>
              <a:gd name="T17" fmla="*/ 122 h 149"/>
              <a:gd name="T18" fmla="*/ 88 w 177"/>
              <a:gd name="T19" fmla="*/ 149 h 149"/>
              <a:gd name="T20" fmla="*/ 70 w 177"/>
              <a:gd name="T21" fmla="*/ 122 h 149"/>
              <a:gd name="T22" fmla="*/ 32 w 177"/>
              <a:gd name="T23" fmla="*/ 90 h 149"/>
              <a:gd name="T24" fmla="*/ 0 w 177"/>
              <a:gd name="T25" fmla="*/ 75 h 149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7" h="149">
                <a:moveTo>
                  <a:pt x="0" y="75"/>
                </a:moveTo>
                <a:cubicBezTo>
                  <a:pt x="32" y="60"/>
                  <a:pt x="32" y="60"/>
                  <a:pt x="32" y="60"/>
                </a:cubicBezTo>
                <a:cubicBezTo>
                  <a:pt x="48" y="52"/>
                  <a:pt x="62" y="41"/>
                  <a:pt x="70" y="28"/>
                </a:cubicBezTo>
                <a:cubicBezTo>
                  <a:pt x="88" y="0"/>
                  <a:pt x="88" y="0"/>
                  <a:pt x="88" y="0"/>
                </a:cubicBezTo>
                <a:cubicBezTo>
                  <a:pt x="106" y="28"/>
                  <a:pt x="106" y="28"/>
                  <a:pt x="106" y="28"/>
                </a:cubicBezTo>
                <a:cubicBezTo>
                  <a:pt x="115" y="41"/>
                  <a:pt x="128" y="52"/>
                  <a:pt x="144" y="60"/>
                </a:cubicBezTo>
                <a:cubicBezTo>
                  <a:pt x="177" y="75"/>
                  <a:pt x="177" y="75"/>
                  <a:pt x="177" y="75"/>
                </a:cubicBezTo>
                <a:cubicBezTo>
                  <a:pt x="144" y="90"/>
                  <a:pt x="144" y="90"/>
                  <a:pt x="144" y="90"/>
                </a:cubicBezTo>
                <a:cubicBezTo>
                  <a:pt x="128" y="97"/>
                  <a:pt x="115" y="108"/>
                  <a:pt x="106" y="122"/>
                </a:cubicBezTo>
                <a:cubicBezTo>
                  <a:pt x="88" y="149"/>
                  <a:pt x="88" y="149"/>
                  <a:pt x="88" y="149"/>
                </a:cubicBezTo>
                <a:cubicBezTo>
                  <a:pt x="70" y="122"/>
                  <a:pt x="70" y="122"/>
                  <a:pt x="70" y="122"/>
                </a:cubicBezTo>
                <a:cubicBezTo>
                  <a:pt x="62" y="108"/>
                  <a:pt x="48" y="97"/>
                  <a:pt x="32" y="90"/>
                </a:cubicBezTo>
                <a:lnTo>
                  <a:pt x="0" y="75"/>
                </a:lnTo>
                <a:close/>
              </a:path>
            </a:pathLst>
          </a:custGeom>
          <a:solidFill>
            <a:srgbClr val="2C32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71"/>
          <p:cNvSpPr/>
          <p:nvPr userDrawn="1"/>
        </p:nvSpPr>
        <p:spPr bwMode="auto">
          <a:xfrm>
            <a:off x="11223208" y="3203877"/>
            <a:ext cx="320194" cy="270933"/>
          </a:xfrm>
          <a:custGeom>
            <a:gdLst>
              <a:gd name="T0" fmla="*/ 0 w 177"/>
              <a:gd name="T1" fmla="*/ 75 h 150"/>
              <a:gd name="T2" fmla="*/ 33 w 177"/>
              <a:gd name="T3" fmla="*/ 60 h 150"/>
              <a:gd name="T4" fmla="*/ 71 w 177"/>
              <a:gd name="T5" fmla="*/ 28 h 150"/>
              <a:gd name="T6" fmla="*/ 88 w 177"/>
              <a:gd name="T7" fmla="*/ 0 h 150"/>
              <a:gd name="T8" fmla="*/ 106 w 177"/>
              <a:gd name="T9" fmla="*/ 28 h 150"/>
              <a:gd name="T10" fmla="*/ 144 w 177"/>
              <a:gd name="T11" fmla="*/ 60 h 150"/>
              <a:gd name="T12" fmla="*/ 177 w 177"/>
              <a:gd name="T13" fmla="*/ 75 h 150"/>
              <a:gd name="T14" fmla="*/ 144 w 177"/>
              <a:gd name="T15" fmla="*/ 90 h 150"/>
              <a:gd name="T16" fmla="*/ 106 w 177"/>
              <a:gd name="T17" fmla="*/ 122 h 150"/>
              <a:gd name="T18" fmla="*/ 88 w 177"/>
              <a:gd name="T19" fmla="*/ 150 h 150"/>
              <a:gd name="T20" fmla="*/ 71 w 177"/>
              <a:gd name="T21" fmla="*/ 122 h 150"/>
              <a:gd name="T22" fmla="*/ 33 w 177"/>
              <a:gd name="T23" fmla="*/ 90 h 150"/>
              <a:gd name="T24" fmla="*/ 0 w 177"/>
              <a:gd name="T25" fmla="*/ 75 h 150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7" h="150">
                <a:moveTo>
                  <a:pt x="0" y="75"/>
                </a:moveTo>
                <a:cubicBezTo>
                  <a:pt x="33" y="60"/>
                  <a:pt x="33" y="60"/>
                  <a:pt x="33" y="60"/>
                </a:cubicBezTo>
                <a:cubicBezTo>
                  <a:pt x="49" y="53"/>
                  <a:pt x="62" y="41"/>
                  <a:pt x="71" y="28"/>
                </a:cubicBezTo>
                <a:cubicBezTo>
                  <a:pt x="88" y="0"/>
                  <a:pt x="88" y="0"/>
                  <a:pt x="88" y="0"/>
                </a:cubicBezTo>
                <a:cubicBezTo>
                  <a:pt x="106" y="28"/>
                  <a:pt x="106" y="28"/>
                  <a:pt x="106" y="28"/>
                </a:cubicBezTo>
                <a:cubicBezTo>
                  <a:pt x="115" y="41"/>
                  <a:pt x="128" y="53"/>
                  <a:pt x="144" y="60"/>
                </a:cubicBezTo>
                <a:cubicBezTo>
                  <a:pt x="177" y="75"/>
                  <a:pt x="177" y="75"/>
                  <a:pt x="177" y="75"/>
                </a:cubicBezTo>
                <a:cubicBezTo>
                  <a:pt x="144" y="90"/>
                  <a:pt x="144" y="90"/>
                  <a:pt x="144" y="90"/>
                </a:cubicBezTo>
                <a:cubicBezTo>
                  <a:pt x="128" y="97"/>
                  <a:pt x="115" y="109"/>
                  <a:pt x="106" y="122"/>
                </a:cubicBezTo>
                <a:cubicBezTo>
                  <a:pt x="88" y="150"/>
                  <a:pt x="88" y="150"/>
                  <a:pt x="88" y="150"/>
                </a:cubicBezTo>
                <a:cubicBezTo>
                  <a:pt x="71" y="122"/>
                  <a:pt x="71" y="122"/>
                  <a:pt x="71" y="122"/>
                </a:cubicBezTo>
                <a:cubicBezTo>
                  <a:pt x="62" y="109"/>
                  <a:pt x="49" y="97"/>
                  <a:pt x="33" y="90"/>
                </a:cubicBezTo>
                <a:lnTo>
                  <a:pt x="0" y="75"/>
                </a:lnTo>
                <a:close/>
              </a:path>
            </a:pathLst>
          </a:custGeom>
          <a:solidFill>
            <a:srgbClr val="2C32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Freeform 72"/>
          <p:cNvSpPr/>
          <p:nvPr userDrawn="1"/>
        </p:nvSpPr>
        <p:spPr bwMode="auto">
          <a:xfrm>
            <a:off x="6917230" y="5995312"/>
            <a:ext cx="517236" cy="437189"/>
          </a:xfrm>
          <a:custGeom>
            <a:gdLst>
              <a:gd name="T0" fmla="*/ 0 w 287"/>
              <a:gd name="T1" fmla="*/ 121 h 243"/>
              <a:gd name="T2" fmla="*/ 53 w 287"/>
              <a:gd name="T3" fmla="*/ 97 h 243"/>
              <a:gd name="T4" fmla="*/ 115 w 287"/>
              <a:gd name="T5" fmla="*/ 44 h 243"/>
              <a:gd name="T6" fmla="*/ 144 w 287"/>
              <a:gd name="T7" fmla="*/ 0 h 243"/>
              <a:gd name="T8" fmla="*/ 173 w 287"/>
              <a:gd name="T9" fmla="*/ 44 h 243"/>
              <a:gd name="T10" fmla="*/ 234 w 287"/>
              <a:gd name="T11" fmla="*/ 97 h 243"/>
              <a:gd name="T12" fmla="*/ 287 w 287"/>
              <a:gd name="T13" fmla="*/ 121 h 243"/>
              <a:gd name="T14" fmla="*/ 234 w 287"/>
              <a:gd name="T15" fmla="*/ 146 h 243"/>
              <a:gd name="T16" fmla="*/ 173 w 287"/>
              <a:gd name="T17" fmla="*/ 198 h 243"/>
              <a:gd name="T18" fmla="*/ 144 w 287"/>
              <a:gd name="T19" fmla="*/ 243 h 243"/>
              <a:gd name="T20" fmla="*/ 115 w 287"/>
              <a:gd name="T21" fmla="*/ 198 h 243"/>
              <a:gd name="T22" fmla="*/ 53 w 287"/>
              <a:gd name="T23" fmla="*/ 146 h 243"/>
              <a:gd name="T24" fmla="*/ 0 w 287"/>
              <a:gd name="T25" fmla="*/ 121 h 243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7" h="243">
                <a:moveTo>
                  <a:pt x="0" y="121"/>
                </a:moveTo>
                <a:cubicBezTo>
                  <a:pt x="53" y="97"/>
                  <a:pt x="53" y="97"/>
                  <a:pt x="53" y="97"/>
                </a:cubicBezTo>
                <a:cubicBezTo>
                  <a:pt x="79" y="85"/>
                  <a:pt x="100" y="66"/>
                  <a:pt x="115" y="44"/>
                </a:cubicBezTo>
                <a:cubicBezTo>
                  <a:pt x="144" y="0"/>
                  <a:pt x="144" y="0"/>
                  <a:pt x="144" y="0"/>
                </a:cubicBezTo>
                <a:cubicBezTo>
                  <a:pt x="173" y="44"/>
                  <a:pt x="173" y="44"/>
                  <a:pt x="173" y="44"/>
                </a:cubicBezTo>
                <a:cubicBezTo>
                  <a:pt x="187" y="66"/>
                  <a:pt x="208" y="85"/>
                  <a:pt x="234" y="97"/>
                </a:cubicBezTo>
                <a:cubicBezTo>
                  <a:pt x="287" y="121"/>
                  <a:pt x="287" y="121"/>
                  <a:pt x="287" y="121"/>
                </a:cubicBezTo>
                <a:cubicBezTo>
                  <a:pt x="234" y="146"/>
                  <a:pt x="234" y="146"/>
                  <a:pt x="234" y="146"/>
                </a:cubicBezTo>
                <a:cubicBezTo>
                  <a:pt x="208" y="158"/>
                  <a:pt x="187" y="176"/>
                  <a:pt x="173" y="198"/>
                </a:cubicBezTo>
                <a:cubicBezTo>
                  <a:pt x="144" y="243"/>
                  <a:pt x="144" y="243"/>
                  <a:pt x="144" y="243"/>
                </a:cubicBezTo>
                <a:cubicBezTo>
                  <a:pt x="115" y="198"/>
                  <a:pt x="115" y="198"/>
                  <a:pt x="115" y="198"/>
                </a:cubicBezTo>
                <a:cubicBezTo>
                  <a:pt x="100" y="176"/>
                  <a:pt x="79" y="158"/>
                  <a:pt x="53" y="146"/>
                </a:cubicBezTo>
                <a:lnTo>
                  <a:pt x="0" y="121"/>
                </a:lnTo>
                <a:close/>
              </a:path>
            </a:pathLst>
          </a:custGeom>
          <a:solidFill>
            <a:srgbClr val="E84B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Freeform 73"/>
          <p:cNvSpPr/>
          <p:nvPr userDrawn="1"/>
        </p:nvSpPr>
        <p:spPr bwMode="auto">
          <a:xfrm>
            <a:off x="3339239" y="332394"/>
            <a:ext cx="519290" cy="439240"/>
          </a:xfrm>
          <a:custGeom>
            <a:gdLst>
              <a:gd name="T0" fmla="*/ 0 w 288"/>
              <a:gd name="T1" fmla="*/ 121 h 243"/>
              <a:gd name="T2" fmla="*/ 53 w 288"/>
              <a:gd name="T3" fmla="*/ 97 h 243"/>
              <a:gd name="T4" fmla="*/ 115 w 288"/>
              <a:gd name="T5" fmla="*/ 44 h 243"/>
              <a:gd name="T6" fmla="*/ 144 w 288"/>
              <a:gd name="T7" fmla="*/ 0 h 243"/>
              <a:gd name="T8" fmla="*/ 173 w 288"/>
              <a:gd name="T9" fmla="*/ 44 h 243"/>
              <a:gd name="T10" fmla="*/ 235 w 288"/>
              <a:gd name="T11" fmla="*/ 97 h 243"/>
              <a:gd name="T12" fmla="*/ 288 w 288"/>
              <a:gd name="T13" fmla="*/ 121 h 243"/>
              <a:gd name="T14" fmla="*/ 235 w 288"/>
              <a:gd name="T15" fmla="*/ 146 h 243"/>
              <a:gd name="T16" fmla="*/ 173 w 288"/>
              <a:gd name="T17" fmla="*/ 198 h 243"/>
              <a:gd name="T18" fmla="*/ 144 w 288"/>
              <a:gd name="T19" fmla="*/ 243 h 243"/>
              <a:gd name="T20" fmla="*/ 115 w 288"/>
              <a:gd name="T21" fmla="*/ 198 h 243"/>
              <a:gd name="T22" fmla="*/ 53 w 288"/>
              <a:gd name="T23" fmla="*/ 146 h 243"/>
              <a:gd name="T24" fmla="*/ 0 w 288"/>
              <a:gd name="T25" fmla="*/ 121 h 243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8" h="243">
                <a:moveTo>
                  <a:pt x="0" y="121"/>
                </a:moveTo>
                <a:cubicBezTo>
                  <a:pt x="53" y="97"/>
                  <a:pt x="53" y="97"/>
                  <a:pt x="53" y="97"/>
                </a:cubicBezTo>
                <a:cubicBezTo>
                  <a:pt x="79" y="85"/>
                  <a:pt x="101" y="67"/>
                  <a:pt x="115" y="44"/>
                </a:cubicBezTo>
                <a:cubicBezTo>
                  <a:pt x="144" y="0"/>
                  <a:pt x="144" y="0"/>
                  <a:pt x="144" y="0"/>
                </a:cubicBezTo>
                <a:cubicBezTo>
                  <a:pt x="173" y="44"/>
                  <a:pt x="173" y="44"/>
                  <a:pt x="173" y="44"/>
                </a:cubicBezTo>
                <a:cubicBezTo>
                  <a:pt x="187" y="67"/>
                  <a:pt x="209" y="85"/>
                  <a:pt x="235" y="97"/>
                </a:cubicBezTo>
                <a:cubicBezTo>
                  <a:pt x="288" y="121"/>
                  <a:pt x="288" y="121"/>
                  <a:pt x="288" y="121"/>
                </a:cubicBezTo>
                <a:cubicBezTo>
                  <a:pt x="235" y="146"/>
                  <a:pt x="235" y="146"/>
                  <a:pt x="235" y="146"/>
                </a:cubicBezTo>
                <a:cubicBezTo>
                  <a:pt x="209" y="158"/>
                  <a:pt x="187" y="176"/>
                  <a:pt x="173" y="198"/>
                </a:cubicBezTo>
                <a:cubicBezTo>
                  <a:pt x="144" y="243"/>
                  <a:pt x="144" y="243"/>
                  <a:pt x="144" y="243"/>
                </a:cubicBezTo>
                <a:cubicBezTo>
                  <a:pt x="115" y="198"/>
                  <a:pt x="115" y="198"/>
                  <a:pt x="115" y="198"/>
                </a:cubicBezTo>
                <a:cubicBezTo>
                  <a:pt x="101" y="176"/>
                  <a:pt x="79" y="158"/>
                  <a:pt x="53" y="146"/>
                </a:cubicBezTo>
                <a:lnTo>
                  <a:pt x="0" y="121"/>
                </a:lnTo>
                <a:close/>
              </a:path>
            </a:pathLst>
          </a:custGeom>
          <a:solidFill>
            <a:srgbClr val="E84B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Freeform 74"/>
          <p:cNvSpPr/>
          <p:nvPr userDrawn="1"/>
        </p:nvSpPr>
        <p:spPr bwMode="auto">
          <a:xfrm>
            <a:off x="10683393" y="6241615"/>
            <a:ext cx="560340" cy="474134"/>
          </a:xfrm>
          <a:custGeom>
            <a:gdLst>
              <a:gd name="T0" fmla="*/ 0 w 311"/>
              <a:gd name="T1" fmla="*/ 131 h 263"/>
              <a:gd name="T2" fmla="*/ 58 w 311"/>
              <a:gd name="T3" fmla="*/ 105 h 263"/>
              <a:gd name="T4" fmla="*/ 125 w 311"/>
              <a:gd name="T5" fmla="*/ 48 h 263"/>
              <a:gd name="T6" fmla="*/ 156 w 311"/>
              <a:gd name="T7" fmla="*/ 0 h 263"/>
              <a:gd name="T8" fmla="*/ 187 w 311"/>
              <a:gd name="T9" fmla="*/ 48 h 263"/>
              <a:gd name="T10" fmla="*/ 254 w 311"/>
              <a:gd name="T11" fmla="*/ 105 h 263"/>
              <a:gd name="T12" fmla="*/ 311 w 311"/>
              <a:gd name="T13" fmla="*/ 131 h 263"/>
              <a:gd name="T14" fmla="*/ 254 w 311"/>
              <a:gd name="T15" fmla="*/ 158 h 263"/>
              <a:gd name="T16" fmla="*/ 187 w 311"/>
              <a:gd name="T17" fmla="*/ 214 h 263"/>
              <a:gd name="T18" fmla="*/ 156 w 311"/>
              <a:gd name="T19" fmla="*/ 263 h 263"/>
              <a:gd name="T20" fmla="*/ 125 w 311"/>
              <a:gd name="T21" fmla="*/ 214 h 263"/>
              <a:gd name="T22" fmla="*/ 58 w 311"/>
              <a:gd name="T23" fmla="*/ 158 h 263"/>
              <a:gd name="T24" fmla="*/ 0 w 311"/>
              <a:gd name="T25" fmla="*/ 131 h 263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11" h="263">
                <a:moveTo>
                  <a:pt x="0" y="131"/>
                </a:moveTo>
                <a:cubicBezTo>
                  <a:pt x="58" y="105"/>
                  <a:pt x="58" y="105"/>
                  <a:pt x="58" y="105"/>
                </a:cubicBezTo>
                <a:cubicBezTo>
                  <a:pt x="86" y="92"/>
                  <a:pt x="109" y="72"/>
                  <a:pt x="125" y="48"/>
                </a:cubicBezTo>
                <a:cubicBezTo>
                  <a:pt x="156" y="0"/>
                  <a:pt x="156" y="0"/>
                  <a:pt x="156" y="0"/>
                </a:cubicBezTo>
                <a:cubicBezTo>
                  <a:pt x="187" y="48"/>
                  <a:pt x="187" y="48"/>
                  <a:pt x="187" y="48"/>
                </a:cubicBezTo>
                <a:cubicBezTo>
                  <a:pt x="203" y="72"/>
                  <a:pt x="226" y="92"/>
                  <a:pt x="254" y="105"/>
                </a:cubicBezTo>
                <a:cubicBezTo>
                  <a:pt x="311" y="131"/>
                  <a:pt x="311" y="131"/>
                  <a:pt x="311" y="131"/>
                </a:cubicBezTo>
                <a:cubicBezTo>
                  <a:pt x="254" y="158"/>
                  <a:pt x="254" y="158"/>
                  <a:pt x="254" y="158"/>
                </a:cubicBezTo>
                <a:cubicBezTo>
                  <a:pt x="226" y="171"/>
                  <a:pt x="203" y="190"/>
                  <a:pt x="187" y="214"/>
                </a:cubicBezTo>
                <a:cubicBezTo>
                  <a:pt x="156" y="263"/>
                  <a:pt x="156" y="263"/>
                  <a:pt x="156" y="263"/>
                </a:cubicBezTo>
                <a:cubicBezTo>
                  <a:pt x="125" y="214"/>
                  <a:pt x="125" y="214"/>
                  <a:pt x="125" y="214"/>
                </a:cubicBezTo>
                <a:cubicBezTo>
                  <a:pt x="109" y="190"/>
                  <a:pt x="86" y="171"/>
                  <a:pt x="58" y="158"/>
                </a:cubicBezTo>
                <a:lnTo>
                  <a:pt x="0" y="131"/>
                </a:lnTo>
                <a:close/>
              </a:path>
            </a:pathLst>
          </a:custGeom>
          <a:solidFill>
            <a:srgbClr val="2C32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Freeform 75"/>
          <p:cNvSpPr/>
          <p:nvPr userDrawn="1"/>
        </p:nvSpPr>
        <p:spPr bwMode="auto">
          <a:xfrm>
            <a:off x="11340201" y="435020"/>
            <a:ext cx="533657" cy="449504"/>
          </a:xfrm>
          <a:custGeom>
            <a:gdLst>
              <a:gd name="T0" fmla="*/ 0 w 296"/>
              <a:gd name="T1" fmla="*/ 125 h 250"/>
              <a:gd name="T2" fmla="*/ 55 w 296"/>
              <a:gd name="T3" fmla="*/ 100 h 250"/>
              <a:gd name="T4" fmla="*/ 118 w 296"/>
              <a:gd name="T5" fmla="*/ 46 h 250"/>
              <a:gd name="T6" fmla="*/ 148 w 296"/>
              <a:gd name="T7" fmla="*/ 0 h 250"/>
              <a:gd name="T8" fmla="*/ 178 w 296"/>
              <a:gd name="T9" fmla="*/ 46 h 250"/>
              <a:gd name="T10" fmla="*/ 242 w 296"/>
              <a:gd name="T11" fmla="*/ 100 h 250"/>
              <a:gd name="T12" fmla="*/ 296 w 296"/>
              <a:gd name="T13" fmla="*/ 125 h 250"/>
              <a:gd name="T14" fmla="*/ 242 w 296"/>
              <a:gd name="T15" fmla="*/ 150 h 250"/>
              <a:gd name="T16" fmla="*/ 178 w 296"/>
              <a:gd name="T17" fmla="*/ 204 h 250"/>
              <a:gd name="T18" fmla="*/ 148 w 296"/>
              <a:gd name="T19" fmla="*/ 250 h 250"/>
              <a:gd name="T20" fmla="*/ 118 w 296"/>
              <a:gd name="T21" fmla="*/ 204 h 250"/>
              <a:gd name="T22" fmla="*/ 55 w 296"/>
              <a:gd name="T23" fmla="*/ 150 h 250"/>
              <a:gd name="T24" fmla="*/ 0 w 296"/>
              <a:gd name="T25" fmla="*/ 125 h 250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96" h="250">
                <a:moveTo>
                  <a:pt x="0" y="125"/>
                </a:moveTo>
                <a:cubicBezTo>
                  <a:pt x="55" y="100"/>
                  <a:pt x="55" y="100"/>
                  <a:pt x="55" y="100"/>
                </a:cubicBezTo>
                <a:cubicBezTo>
                  <a:pt x="82" y="88"/>
                  <a:pt x="104" y="69"/>
                  <a:pt x="118" y="46"/>
                </a:cubicBezTo>
                <a:cubicBezTo>
                  <a:pt x="148" y="0"/>
                  <a:pt x="148" y="0"/>
                  <a:pt x="148" y="0"/>
                </a:cubicBezTo>
                <a:cubicBezTo>
                  <a:pt x="178" y="46"/>
                  <a:pt x="178" y="46"/>
                  <a:pt x="178" y="46"/>
                </a:cubicBezTo>
                <a:cubicBezTo>
                  <a:pt x="193" y="69"/>
                  <a:pt x="215" y="88"/>
                  <a:pt x="242" y="100"/>
                </a:cubicBezTo>
                <a:cubicBezTo>
                  <a:pt x="296" y="125"/>
                  <a:pt x="296" y="125"/>
                  <a:pt x="296" y="125"/>
                </a:cubicBezTo>
                <a:cubicBezTo>
                  <a:pt x="242" y="150"/>
                  <a:pt x="242" y="150"/>
                  <a:pt x="242" y="150"/>
                </a:cubicBezTo>
                <a:cubicBezTo>
                  <a:pt x="215" y="163"/>
                  <a:pt x="193" y="181"/>
                  <a:pt x="178" y="204"/>
                </a:cubicBezTo>
                <a:cubicBezTo>
                  <a:pt x="148" y="250"/>
                  <a:pt x="148" y="250"/>
                  <a:pt x="148" y="250"/>
                </a:cubicBezTo>
                <a:cubicBezTo>
                  <a:pt x="118" y="204"/>
                  <a:pt x="118" y="204"/>
                  <a:pt x="118" y="204"/>
                </a:cubicBezTo>
                <a:cubicBezTo>
                  <a:pt x="104" y="181"/>
                  <a:pt x="82" y="163"/>
                  <a:pt x="55" y="150"/>
                </a:cubicBezTo>
                <a:lnTo>
                  <a:pt x="0" y="125"/>
                </a:lnTo>
                <a:close/>
              </a:path>
            </a:pathLst>
          </a:custGeom>
          <a:solidFill>
            <a:srgbClr val="E84B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" name="Freeform 76"/>
          <p:cNvSpPr/>
          <p:nvPr userDrawn="1"/>
        </p:nvSpPr>
        <p:spPr bwMode="auto">
          <a:xfrm>
            <a:off x="11522877" y="4238350"/>
            <a:ext cx="533657" cy="449504"/>
          </a:xfrm>
          <a:custGeom>
            <a:gdLst>
              <a:gd name="T0" fmla="*/ 0 w 296"/>
              <a:gd name="T1" fmla="*/ 125 h 250"/>
              <a:gd name="T2" fmla="*/ 54 w 296"/>
              <a:gd name="T3" fmla="*/ 100 h 250"/>
              <a:gd name="T4" fmla="*/ 118 w 296"/>
              <a:gd name="T5" fmla="*/ 46 h 250"/>
              <a:gd name="T6" fmla="*/ 148 w 296"/>
              <a:gd name="T7" fmla="*/ 0 h 250"/>
              <a:gd name="T8" fmla="*/ 178 w 296"/>
              <a:gd name="T9" fmla="*/ 46 h 250"/>
              <a:gd name="T10" fmla="*/ 241 w 296"/>
              <a:gd name="T11" fmla="*/ 100 h 250"/>
              <a:gd name="T12" fmla="*/ 296 w 296"/>
              <a:gd name="T13" fmla="*/ 125 h 250"/>
              <a:gd name="T14" fmla="*/ 241 w 296"/>
              <a:gd name="T15" fmla="*/ 150 h 250"/>
              <a:gd name="T16" fmla="*/ 178 w 296"/>
              <a:gd name="T17" fmla="*/ 204 h 250"/>
              <a:gd name="T18" fmla="*/ 148 w 296"/>
              <a:gd name="T19" fmla="*/ 250 h 250"/>
              <a:gd name="T20" fmla="*/ 118 w 296"/>
              <a:gd name="T21" fmla="*/ 204 h 250"/>
              <a:gd name="T22" fmla="*/ 54 w 296"/>
              <a:gd name="T23" fmla="*/ 150 h 250"/>
              <a:gd name="T24" fmla="*/ 0 w 296"/>
              <a:gd name="T25" fmla="*/ 125 h 250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96" h="250">
                <a:moveTo>
                  <a:pt x="0" y="125"/>
                </a:moveTo>
                <a:cubicBezTo>
                  <a:pt x="54" y="100"/>
                  <a:pt x="54" y="100"/>
                  <a:pt x="54" y="100"/>
                </a:cubicBezTo>
                <a:cubicBezTo>
                  <a:pt x="81" y="88"/>
                  <a:pt x="103" y="69"/>
                  <a:pt x="118" y="46"/>
                </a:cubicBezTo>
                <a:cubicBezTo>
                  <a:pt x="148" y="0"/>
                  <a:pt x="148" y="0"/>
                  <a:pt x="148" y="0"/>
                </a:cubicBezTo>
                <a:cubicBezTo>
                  <a:pt x="178" y="46"/>
                  <a:pt x="178" y="46"/>
                  <a:pt x="178" y="46"/>
                </a:cubicBezTo>
                <a:cubicBezTo>
                  <a:pt x="192" y="69"/>
                  <a:pt x="215" y="88"/>
                  <a:pt x="241" y="100"/>
                </a:cubicBezTo>
                <a:cubicBezTo>
                  <a:pt x="296" y="125"/>
                  <a:pt x="296" y="125"/>
                  <a:pt x="296" y="125"/>
                </a:cubicBezTo>
                <a:cubicBezTo>
                  <a:pt x="241" y="150"/>
                  <a:pt x="241" y="150"/>
                  <a:pt x="241" y="150"/>
                </a:cubicBezTo>
                <a:cubicBezTo>
                  <a:pt x="215" y="163"/>
                  <a:pt x="192" y="182"/>
                  <a:pt x="178" y="204"/>
                </a:cubicBezTo>
                <a:cubicBezTo>
                  <a:pt x="148" y="250"/>
                  <a:pt x="148" y="250"/>
                  <a:pt x="148" y="250"/>
                </a:cubicBezTo>
                <a:cubicBezTo>
                  <a:pt x="118" y="204"/>
                  <a:pt x="118" y="204"/>
                  <a:pt x="118" y="204"/>
                </a:cubicBezTo>
                <a:cubicBezTo>
                  <a:pt x="103" y="182"/>
                  <a:pt x="81" y="163"/>
                  <a:pt x="54" y="150"/>
                </a:cubicBezTo>
                <a:lnTo>
                  <a:pt x="0" y="125"/>
                </a:lnTo>
                <a:close/>
              </a:path>
            </a:pathLst>
          </a:custGeom>
          <a:solidFill>
            <a:srgbClr val="E84B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" name="Oval 77"/>
          <p:cNvSpPr>
            <a:spLocks noChangeArrowheads="1"/>
          </p:cNvSpPr>
          <p:nvPr userDrawn="1"/>
        </p:nvSpPr>
        <p:spPr bwMode="auto">
          <a:xfrm>
            <a:off x="7814623" y="24516"/>
            <a:ext cx="266828" cy="223726"/>
          </a:xfrm>
          <a:prstGeom prst="ellipse">
            <a:avLst/>
          </a:prstGeom>
          <a:solidFill>
            <a:srgbClr val="A4D7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" name="Oval 78"/>
          <p:cNvSpPr>
            <a:spLocks noChangeArrowheads="1"/>
          </p:cNvSpPr>
          <p:nvPr userDrawn="1"/>
        </p:nvSpPr>
        <p:spPr bwMode="auto">
          <a:xfrm>
            <a:off x="5741133" y="328321"/>
            <a:ext cx="334562" cy="283249"/>
          </a:xfrm>
          <a:prstGeom prst="ellipse">
            <a:avLst/>
          </a:prstGeom>
          <a:solidFill>
            <a:srgbClr val="A4D7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Oval 79"/>
          <p:cNvSpPr>
            <a:spLocks noChangeArrowheads="1"/>
          </p:cNvSpPr>
          <p:nvPr userDrawn="1"/>
        </p:nvSpPr>
        <p:spPr bwMode="auto">
          <a:xfrm>
            <a:off x="11797915" y="5689485"/>
            <a:ext cx="155992" cy="131362"/>
          </a:xfrm>
          <a:prstGeom prst="ellipse">
            <a:avLst/>
          </a:prstGeom>
          <a:solidFill>
            <a:srgbClr val="A4D7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" name="Oval 80"/>
          <p:cNvSpPr>
            <a:spLocks noChangeArrowheads="1"/>
          </p:cNvSpPr>
          <p:nvPr userDrawn="1"/>
        </p:nvSpPr>
        <p:spPr bwMode="auto">
          <a:xfrm>
            <a:off x="4710765" y="6231352"/>
            <a:ext cx="289407" cy="242198"/>
          </a:xfrm>
          <a:prstGeom prst="ellipse">
            <a:avLst/>
          </a:prstGeom>
          <a:solidFill>
            <a:srgbClr val="2C32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" name="Oval 81"/>
          <p:cNvSpPr>
            <a:spLocks noChangeArrowheads="1"/>
          </p:cNvSpPr>
          <p:nvPr userDrawn="1"/>
        </p:nvSpPr>
        <p:spPr bwMode="auto">
          <a:xfrm>
            <a:off x="7038327" y="248241"/>
            <a:ext cx="199096" cy="168307"/>
          </a:xfrm>
          <a:prstGeom prst="ellipse">
            <a:avLst/>
          </a:prstGeom>
          <a:solidFill>
            <a:srgbClr val="A4D7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88" name="组合 87"/>
          <p:cNvGrpSpPr/>
          <p:nvPr userDrawn="1"/>
        </p:nvGrpSpPr>
        <p:grpSpPr>
          <a:xfrm>
            <a:off x="5853913" y="2818515"/>
            <a:ext cx="3610391" cy="2715144"/>
            <a:chOff x="644493" y="3655433"/>
            <a:chExt cx="5041002" cy="3791015"/>
          </a:xfrm>
        </p:grpSpPr>
        <p:sp>
          <p:nvSpPr>
            <p:cNvPr id="89" name="Freeform 24"/>
            <p:cNvSpPr/>
            <p:nvPr userDrawn="1"/>
          </p:nvSpPr>
          <p:spPr bwMode="auto">
            <a:xfrm>
              <a:off x="1005737" y="3655433"/>
              <a:ext cx="4361617" cy="3497503"/>
            </a:xfrm>
            <a:custGeom>
              <a:gdLst>
                <a:gd name="T0" fmla="*/ 98 w 2418"/>
                <a:gd name="T1" fmla="*/ 262 h 1940"/>
                <a:gd name="T2" fmla="*/ 710 w 2418"/>
                <a:gd name="T3" fmla="*/ 779 h 1940"/>
                <a:gd name="T4" fmla="*/ 710 w 2418"/>
                <a:gd name="T5" fmla="*/ 881 h 1940"/>
                <a:gd name="T6" fmla="*/ 590 w 2418"/>
                <a:gd name="T7" fmla="*/ 881 h 1940"/>
                <a:gd name="T8" fmla="*/ 154 w 2418"/>
                <a:gd name="T9" fmla="*/ 513 h 1940"/>
                <a:gd name="T10" fmla="*/ 33 w 2418"/>
                <a:gd name="T11" fmla="*/ 513 h 1940"/>
                <a:gd name="T12" fmla="*/ 33 w 2418"/>
                <a:gd name="T13" fmla="*/ 614 h 1940"/>
                <a:gd name="T14" fmla="*/ 1424 w 2418"/>
                <a:gd name="T15" fmla="*/ 1789 h 1940"/>
                <a:gd name="T16" fmla="*/ 1544 w 2418"/>
                <a:gd name="T17" fmla="*/ 1789 h 1940"/>
                <a:gd name="T18" fmla="*/ 1544 w 2418"/>
                <a:gd name="T19" fmla="*/ 1687 h 1940"/>
                <a:gd name="T20" fmla="*/ 1542 w 2418"/>
                <a:gd name="T21" fmla="*/ 1686 h 1940"/>
                <a:gd name="T22" fmla="*/ 1542 w 2418"/>
                <a:gd name="T23" fmla="*/ 1584 h 1940"/>
                <a:gd name="T24" fmla="*/ 1663 w 2418"/>
                <a:gd name="T25" fmla="*/ 1584 h 1940"/>
                <a:gd name="T26" fmla="*/ 2044 w 2418"/>
                <a:gd name="T27" fmla="*/ 1912 h 1940"/>
                <a:gd name="T28" fmla="*/ 2165 w 2418"/>
                <a:gd name="T29" fmla="*/ 1912 h 1940"/>
                <a:gd name="T30" fmla="*/ 2165 w 2418"/>
                <a:gd name="T31" fmla="*/ 1810 h 1940"/>
                <a:gd name="T32" fmla="*/ 1712 w 2418"/>
                <a:gd name="T33" fmla="*/ 1422 h 1940"/>
                <a:gd name="T34" fmla="*/ 1712 w 2418"/>
                <a:gd name="T35" fmla="*/ 1320 h 1940"/>
                <a:gd name="T36" fmla="*/ 1832 w 2418"/>
                <a:gd name="T37" fmla="*/ 1320 h 1940"/>
                <a:gd name="T38" fmla="*/ 1832 w 2418"/>
                <a:gd name="T39" fmla="*/ 1320 h 1940"/>
                <a:gd name="T40" fmla="*/ 2265 w 2418"/>
                <a:gd name="T41" fmla="*/ 1669 h 1940"/>
                <a:gd name="T42" fmla="*/ 2385 w 2418"/>
                <a:gd name="T43" fmla="*/ 1669 h 1940"/>
                <a:gd name="T44" fmla="*/ 2385 w 2418"/>
                <a:gd name="T45" fmla="*/ 1567 h 1940"/>
                <a:gd name="T46" fmla="*/ 543 w 2418"/>
                <a:gd name="T47" fmla="*/ 28 h 1940"/>
                <a:gd name="T48" fmla="*/ 423 w 2418"/>
                <a:gd name="T49" fmla="*/ 28 h 1940"/>
                <a:gd name="T50" fmla="*/ 423 w 2418"/>
                <a:gd name="T51" fmla="*/ 130 h 1940"/>
                <a:gd name="T52" fmla="*/ 845 w 2418"/>
                <a:gd name="T53" fmla="*/ 487 h 1940"/>
                <a:gd name="T54" fmla="*/ 845 w 2418"/>
                <a:gd name="T55" fmla="*/ 487 h 1940"/>
                <a:gd name="T56" fmla="*/ 845 w 2418"/>
                <a:gd name="T57" fmla="*/ 588 h 1940"/>
                <a:gd name="T58" fmla="*/ 725 w 2418"/>
                <a:gd name="T59" fmla="*/ 588 h 1940"/>
                <a:gd name="T60" fmla="*/ 218 w 2418"/>
                <a:gd name="T61" fmla="*/ 160 h 1940"/>
                <a:gd name="T62" fmla="*/ 98 w 2418"/>
                <a:gd name="T63" fmla="*/ 160 h 1940"/>
                <a:gd name="T64" fmla="*/ 98 w 2418"/>
                <a:gd name="T65" fmla="*/ 262 h 194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18" h="1940">
                  <a:moveTo>
                    <a:pt x="98" y="262"/>
                  </a:moveTo>
                  <a:cubicBezTo>
                    <a:pt x="710" y="779"/>
                    <a:pt x="710" y="779"/>
                    <a:pt x="710" y="779"/>
                  </a:cubicBezTo>
                  <a:cubicBezTo>
                    <a:pt x="743" y="808"/>
                    <a:pt x="743" y="853"/>
                    <a:pt x="710" y="881"/>
                  </a:cubicBezTo>
                  <a:cubicBezTo>
                    <a:pt x="677" y="909"/>
                    <a:pt x="623" y="909"/>
                    <a:pt x="590" y="881"/>
                  </a:cubicBezTo>
                  <a:cubicBezTo>
                    <a:pt x="154" y="513"/>
                    <a:pt x="154" y="513"/>
                    <a:pt x="154" y="513"/>
                  </a:cubicBezTo>
                  <a:cubicBezTo>
                    <a:pt x="120" y="485"/>
                    <a:pt x="66" y="485"/>
                    <a:pt x="33" y="513"/>
                  </a:cubicBezTo>
                  <a:cubicBezTo>
                    <a:pt x="0" y="541"/>
                    <a:pt x="0" y="586"/>
                    <a:pt x="33" y="614"/>
                  </a:cubicBezTo>
                  <a:cubicBezTo>
                    <a:pt x="1424" y="1789"/>
                    <a:pt x="1424" y="1789"/>
                    <a:pt x="1424" y="1789"/>
                  </a:cubicBezTo>
                  <a:cubicBezTo>
                    <a:pt x="1457" y="1817"/>
                    <a:pt x="1511" y="1817"/>
                    <a:pt x="1544" y="1789"/>
                  </a:cubicBezTo>
                  <a:cubicBezTo>
                    <a:pt x="1577" y="1761"/>
                    <a:pt x="1577" y="1715"/>
                    <a:pt x="1544" y="1687"/>
                  </a:cubicBezTo>
                  <a:cubicBezTo>
                    <a:pt x="1542" y="1686"/>
                    <a:pt x="1542" y="1686"/>
                    <a:pt x="1542" y="1686"/>
                  </a:cubicBezTo>
                  <a:cubicBezTo>
                    <a:pt x="1509" y="1658"/>
                    <a:pt x="1509" y="1612"/>
                    <a:pt x="1542" y="1584"/>
                  </a:cubicBezTo>
                  <a:cubicBezTo>
                    <a:pt x="1575" y="1556"/>
                    <a:pt x="1629" y="1556"/>
                    <a:pt x="1663" y="1584"/>
                  </a:cubicBezTo>
                  <a:cubicBezTo>
                    <a:pt x="2044" y="1912"/>
                    <a:pt x="2044" y="1912"/>
                    <a:pt x="2044" y="1912"/>
                  </a:cubicBezTo>
                  <a:cubicBezTo>
                    <a:pt x="2077" y="1940"/>
                    <a:pt x="2131" y="1940"/>
                    <a:pt x="2165" y="1912"/>
                  </a:cubicBezTo>
                  <a:cubicBezTo>
                    <a:pt x="2198" y="1884"/>
                    <a:pt x="2198" y="1838"/>
                    <a:pt x="2165" y="1810"/>
                  </a:cubicBezTo>
                  <a:cubicBezTo>
                    <a:pt x="1712" y="1422"/>
                    <a:pt x="1712" y="1422"/>
                    <a:pt x="1712" y="1422"/>
                  </a:cubicBezTo>
                  <a:cubicBezTo>
                    <a:pt x="1678" y="1394"/>
                    <a:pt x="1678" y="1348"/>
                    <a:pt x="1712" y="1320"/>
                  </a:cubicBezTo>
                  <a:cubicBezTo>
                    <a:pt x="1745" y="1292"/>
                    <a:pt x="1799" y="1292"/>
                    <a:pt x="1832" y="1320"/>
                  </a:cubicBezTo>
                  <a:cubicBezTo>
                    <a:pt x="1832" y="1320"/>
                    <a:pt x="1832" y="1320"/>
                    <a:pt x="1832" y="1320"/>
                  </a:cubicBezTo>
                  <a:cubicBezTo>
                    <a:pt x="2265" y="1669"/>
                    <a:pt x="2265" y="1669"/>
                    <a:pt x="2265" y="1669"/>
                  </a:cubicBezTo>
                  <a:cubicBezTo>
                    <a:pt x="2298" y="1697"/>
                    <a:pt x="2352" y="1697"/>
                    <a:pt x="2385" y="1669"/>
                  </a:cubicBezTo>
                  <a:cubicBezTo>
                    <a:pt x="2418" y="1641"/>
                    <a:pt x="2418" y="1596"/>
                    <a:pt x="2385" y="1567"/>
                  </a:cubicBezTo>
                  <a:cubicBezTo>
                    <a:pt x="543" y="28"/>
                    <a:pt x="543" y="28"/>
                    <a:pt x="543" y="28"/>
                  </a:cubicBezTo>
                  <a:cubicBezTo>
                    <a:pt x="510" y="0"/>
                    <a:pt x="456" y="0"/>
                    <a:pt x="423" y="28"/>
                  </a:cubicBezTo>
                  <a:cubicBezTo>
                    <a:pt x="390" y="56"/>
                    <a:pt x="390" y="102"/>
                    <a:pt x="423" y="130"/>
                  </a:cubicBezTo>
                  <a:cubicBezTo>
                    <a:pt x="845" y="487"/>
                    <a:pt x="845" y="487"/>
                    <a:pt x="845" y="487"/>
                  </a:cubicBezTo>
                  <a:cubicBezTo>
                    <a:pt x="845" y="487"/>
                    <a:pt x="845" y="487"/>
                    <a:pt x="845" y="487"/>
                  </a:cubicBezTo>
                  <a:cubicBezTo>
                    <a:pt x="878" y="515"/>
                    <a:pt x="878" y="560"/>
                    <a:pt x="845" y="588"/>
                  </a:cubicBezTo>
                  <a:cubicBezTo>
                    <a:pt x="812" y="616"/>
                    <a:pt x="758" y="616"/>
                    <a:pt x="725" y="588"/>
                  </a:cubicBezTo>
                  <a:cubicBezTo>
                    <a:pt x="218" y="160"/>
                    <a:pt x="218" y="160"/>
                    <a:pt x="218" y="160"/>
                  </a:cubicBezTo>
                  <a:cubicBezTo>
                    <a:pt x="185" y="132"/>
                    <a:pt x="131" y="132"/>
                    <a:pt x="98" y="160"/>
                  </a:cubicBezTo>
                  <a:cubicBezTo>
                    <a:pt x="65" y="188"/>
                    <a:pt x="65" y="234"/>
                    <a:pt x="98" y="262"/>
                  </a:cubicBezTo>
                  <a:close/>
                </a:path>
              </a:pathLst>
            </a:custGeom>
            <a:solidFill>
              <a:srgbClr val="E84B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25"/>
            <p:cNvSpPr/>
            <p:nvPr userDrawn="1"/>
          </p:nvSpPr>
          <p:spPr bwMode="auto">
            <a:xfrm>
              <a:off x="1020104" y="4601647"/>
              <a:ext cx="248356" cy="332509"/>
            </a:xfrm>
            <a:custGeom>
              <a:gdLst>
                <a:gd name="T0" fmla="*/ 49 w 137"/>
                <a:gd name="T1" fmla="*/ 109 h 184"/>
                <a:gd name="T2" fmla="*/ 0 w 137"/>
                <a:gd name="T3" fmla="*/ 37 h 184"/>
                <a:gd name="T4" fmla="*/ 14 w 137"/>
                <a:gd name="T5" fmla="*/ 0 h 184"/>
                <a:gd name="T6" fmla="*/ 137 w 137"/>
                <a:gd name="T7" fmla="*/ 184 h 184"/>
                <a:gd name="T8" fmla="*/ 49 w 137"/>
                <a:gd name="T9" fmla="*/ 109 h 18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84">
                  <a:moveTo>
                    <a:pt x="49" y="109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1" y="24"/>
                    <a:pt x="5" y="11"/>
                    <a:pt x="14" y="0"/>
                  </a:cubicBezTo>
                  <a:cubicBezTo>
                    <a:pt x="137" y="184"/>
                    <a:pt x="137" y="184"/>
                    <a:pt x="137" y="184"/>
                  </a:cubicBezTo>
                  <a:lnTo>
                    <a:pt x="49" y="109"/>
                  </a:lnTo>
                  <a:close/>
                </a:path>
              </a:pathLst>
            </a:custGeom>
            <a:solidFill>
              <a:srgbClr val="EC6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26"/>
            <p:cNvSpPr/>
            <p:nvPr userDrawn="1"/>
          </p:nvSpPr>
          <p:spPr bwMode="auto">
            <a:xfrm>
              <a:off x="1159676" y="4540071"/>
              <a:ext cx="621916" cy="829220"/>
            </a:xfrm>
            <a:custGeom>
              <a:gdLst>
                <a:gd name="T0" fmla="*/ 257 w 345"/>
                <a:gd name="T1" fmla="*/ 384 h 459"/>
                <a:gd name="T2" fmla="*/ 0 w 345"/>
                <a:gd name="T3" fmla="*/ 1 h 459"/>
                <a:gd name="T4" fmla="*/ 42 w 345"/>
                <a:gd name="T5" fmla="*/ 6 h 459"/>
                <a:gd name="T6" fmla="*/ 345 w 345"/>
                <a:gd name="T7" fmla="*/ 459 h 459"/>
                <a:gd name="T8" fmla="*/ 257 w 345"/>
                <a:gd name="T9" fmla="*/ 384 h 45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5" h="459">
                  <a:moveTo>
                    <a:pt x="257" y="384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4" y="0"/>
                    <a:pt x="29" y="2"/>
                    <a:pt x="42" y="6"/>
                  </a:cubicBezTo>
                  <a:cubicBezTo>
                    <a:pt x="345" y="459"/>
                    <a:pt x="345" y="459"/>
                    <a:pt x="345" y="459"/>
                  </a:cubicBezTo>
                  <a:lnTo>
                    <a:pt x="257" y="384"/>
                  </a:lnTo>
                  <a:close/>
                </a:path>
              </a:pathLst>
            </a:custGeom>
            <a:solidFill>
              <a:srgbClr val="EC6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27"/>
            <p:cNvSpPr/>
            <p:nvPr userDrawn="1"/>
          </p:nvSpPr>
          <p:spPr bwMode="auto">
            <a:xfrm>
              <a:off x="1570181" y="4821267"/>
              <a:ext cx="726594" cy="981107"/>
            </a:xfrm>
            <a:custGeom>
              <a:gdLst>
                <a:gd name="T0" fmla="*/ 276 w 354"/>
                <a:gd name="T1" fmla="*/ 412 h 478"/>
                <a:gd name="T2" fmla="*/ 0 w 354"/>
                <a:gd name="T3" fmla="*/ 0 h 478"/>
                <a:gd name="T4" fmla="*/ 78 w 354"/>
                <a:gd name="T5" fmla="*/ 65 h 478"/>
                <a:gd name="T6" fmla="*/ 354 w 354"/>
                <a:gd name="T7" fmla="*/ 478 h 478"/>
                <a:gd name="T8" fmla="*/ 276 w 354"/>
                <a:gd name="T9" fmla="*/ 412 h 47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4" h="478">
                  <a:moveTo>
                    <a:pt x="276" y="412"/>
                  </a:moveTo>
                  <a:lnTo>
                    <a:pt x="0" y="0"/>
                  </a:lnTo>
                  <a:lnTo>
                    <a:pt x="78" y="65"/>
                  </a:lnTo>
                  <a:lnTo>
                    <a:pt x="354" y="478"/>
                  </a:lnTo>
                  <a:lnTo>
                    <a:pt x="276" y="412"/>
                  </a:lnTo>
                  <a:close/>
                </a:path>
              </a:pathLst>
            </a:custGeom>
            <a:solidFill>
              <a:srgbClr val="EC6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28"/>
            <p:cNvSpPr/>
            <p:nvPr userDrawn="1"/>
          </p:nvSpPr>
          <p:spPr bwMode="auto">
            <a:xfrm>
              <a:off x="1198675" y="3911998"/>
              <a:ext cx="476186" cy="632178"/>
            </a:xfrm>
            <a:custGeom>
              <a:gdLst>
                <a:gd name="T0" fmla="*/ 177 w 265"/>
                <a:gd name="T1" fmla="*/ 277 h 351"/>
                <a:gd name="T2" fmla="*/ 0 w 265"/>
                <a:gd name="T3" fmla="*/ 12 h 351"/>
                <a:gd name="T4" fmla="*/ 30 w 265"/>
                <a:gd name="T5" fmla="*/ 0 h 351"/>
                <a:gd name="T6" fmla="*/ 265 w 265"/>
                <a:gd name="T7" fmla="*/ 351 h 351"/>
                <a:gd name="T8" fmla="*/ 177 w 265"/>
                <a:gd name="T9" fmla="*/ 277 h 35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351">
                  <a:moveTo>
                    <a:pt x="177" y="277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9" y="6"/>
                    <a:pt x="19" y="2"/>
                    <a:pt x="30" y="0"/>
                  </a:cubicBezTo>
                  <a:cubicBezTo>
                    <a:pt x="265" y="351"/>
                    <a:pt x="265" y="351"/>
                    <a:pt x="265" y="351"/>
                  </a:cubicBezTo>
                  <a:lnTo>
                    <a:pt x="177" y="277"/>
                  </a:lnTo>
                  <a:close/>
                </a:path>
              </a:pathLst>
            </a:custGeom>
            <a:solidFill>
              <a:srgbClr val="EC6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29"/>
            <p:cNvSpPr/>
            <p:nvPr userDrawn="1"/>
          </p:nvSpPr>
          <p:spPr bwMode="auto">
            <a:xfrm>
              <a:off x="2083312" y="5252298"/>
              <a:ext cx="726594" cy="983160"/>
            </a:xfrm>
            <a:custGeom>
              <a:gdLst>
                <a:gd name="T0" fmla="*/ 315 w 403"/>
                <a:gd name="T1" fmla="*/ 471 h 545"/>
                <a:gd name="T2" fmla="*/ 0 w 403"/>
                <a:gd name="T3" fmla="*/ 0 h 545"/>
                <a:gd name="T4" fmla="*/ 48 w 403"/>
                <a:gd name="T5" fmla="*/ 16 h 545"/>
                <a:gd name="T6" fmla="*/ 403 w 403"/>
                <a:gd name="T7" fmla="*/ 545 h 545"/>
                <a:gd name="T8" fmla="*/ 315 w 403"/>
                <a:gd name="T9" fmla="*/ 471 h 54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2" h="545">
                  <a:moveTo>
                    <a:pt x="315" y="47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4" y="10"/>
                    <a:pt x="31" y="15"/>
                    <a:pt x="48" y="16"/>
                  </a:cubicBezTo>
                  <a:cubicBezTo>
                    <a:pt x="403" y="545"/>
                    <a:pt x="403" y="545"/>
                    <a:pt x="403" y="545"/>
                  </a:cubicBezTo>
                  <a:lnTo>
                    <a:pt x="315" y="471"/>
                  </a:lnTo>
                  <a:close/>
                </a:path>
              </a:pathLst>
            </a:custGeom>
            <a:solidFill>
              <a:srgbClr val="EC6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30"/>
            <p:cNvSpPr/>
            <p:nvPr userDrawn="1"/>
          </p:nvSpPr>
          <p:spPr bwMode="auto">
            <a:xfrm>
              <a:off x="2294723" y="5184564"/>
              <a:ext cx="1028316" cy="1486028"/>
            </a:xfrm>
            <a:custGeom>
              <a:gdLst>
                <a:gd name="T0" fmla="*/ 483 w 571"/>
                <a:gd name="T1" fmla="*/ 750 h 824"/>
                <a:gd name="T2" fmla="*/ 0 w 571"/>
                <a:gd name="T3" fmla="*/ 29 h 824"/>
                <a:gd name="T4" fmla="*/ 19 w 571"/>
                <a:gd name="T5" fmla="*/ 0 h 824"/>
                <a:gd name="T6" fmla="*/ 571 w 571"/>
                <a:gd name="T7" fmla="*/ 824 h 824"/>
                <a:gd name="T8" fmla="*/ 483 w 571"/>
                <a:gd name="T9" fmla="*/ 750 h 82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1" h="824">
                  <a:moveTo>
                    <a:pt x="483" y="75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9" y="21"/>
                    <a:pt x="15" y="10"/>
                    <a:pt x="19" y="0"/>
                  </a:cubicBezTo>
                  <a:cubicBezTo>
                    <a:pt x="571" y="824"/>
                    <a:pt x="571" y="824"/>
                    <a:pt x="571" y="824"/>
                  </a:cubicBezTo>
                  <a:lnTo>
                    <a:pt x="483" y="750"/>
                  </a:lnTo>
                  <a:close/>
                </a:path>
              </a:pathLst>
            </a:custGeom>
            <a:solidFill>
              <a:srgbClr val="EC6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31"/>
            <p:cNvSpPr/>
            <p:nvPr userDrawn="1"/>
          </p:nvSpPr>
          <p:spPr bwMode="auto">
            <a:xfrm>
              <a:off x="1465503" y="3998204"/>
              <a:ext cx="724542" cy="981107"/>
            </a:xfrm>
            <a:custGeom>
              <a:gdLst>
                <a:gd name="T0" fmla="*/ 275 w 353"/>
                <a:gd name="T1" fmla="*/ 412 h 478"/>
                <a:gd name="T2" fmla="*/ 0 w 353"/>
                <a:gd name="T3" fmla="*/ 0 h 478"/>
                <a:gd name="T4" fmla="*/ 77 w 353"/>
                <a:gd name="T5" fmla="*/ 66 h 478"/>
                <a:gd name="T6" fmla="*/ 353 w 353"/>
                <a:gd name="T7" fmla="*/ 478 h 478"/>
                <a:gd name="T8" fmla="*/ 275 w 353"/>
                <a:gd name="T9" fmla="*/ 412 h 47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3" h="478">
                  <a:moveTo>
                    <a:pt x="275" y="412"/>
                  </a:moveTo>
                  <a:lnTo>
                    <a:pt x="0" y="0"/>
                  </a:lnTo>
                  <a:lnTo>
                    <a:pt x="77" y="66"/>
                  </a:lnTo>
                  <a:lnTo>
                    <a:pt x="353" y="478"/>
                  </a:lnTo>
                  <a:lnTo>
                    <a:pt x="275" y="412"/>
                  </a:lnTo>
                  <a:close/>
                </a:path>
              </a:pathLst>
            </a:custGeom>
            <a:solidFill>
              <a:srgbClr val="EC6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32"/>
            <p:cNvSpPr/>
            <p:nvPr userDrawn="1"/>
          </p:nvSpPr>
          <p:spPr bwMode="auto">
            <a:xfrm>
              <a:off x="1978634" y="4433339"/>
              <a:ext cx="1732331" cy="2487661"/>
            </a:xfrm>
            <a:custGeom>
              <a:gdLst>
                <a:gd name="T0" fmla="*/ 922 w 961"/>
                <a:gd name="T1" fmla="*/ 1377 h 1380"/>
                <a:gd name="T2" fmla="*/ 0 w 961"/>
                <a:gd name="T3" fmla="*/ 0 h 1380"/>
                <a:gd name="T4" fmla="*/ 88 w 961"/>
                <a:gd name="T5" fmla="*/ 75 h 1380"/>
                <a:gd name="T6" fmla="*/ 961 w 961"/>
                <a:gd name="T7" fmla="*/ 1378 h 1380"/>
                <a:gd name="T8" fmla="*/ 922 w 961"/>
                <a:gd name="T9" fmla="*/ 1377 h 138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1" h="1380">
                  <a:moveTo>
                    <a:pt x="922" y="1377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8" y="75"/>
                    <a:pt x="88" y="75"/>
                    <a:pt x="88" y="75"/>
                  </a:cubicBezTo>
                  <a:cubicBezTo>
                    <a:pt x="961" y="1378"/>
                    <a:pt x="961" y="1378"/>
                    <a:pt x="961" y="1378"/>
                  </a:cubicBezTo>
                  <a:cubicBezTo>
                    <a:pt x="948" y="1380"/>
                    <a:pt x="935" y="1380"/>
                    <a:pt x="922" y="1377"/>
                  </a:cubicBezTo>
                  <a:close/>
                </a:path>
              </a:pathLst>
            </a:custGeom>
            <a:solidFill>
              <a:srgbClr val="EC6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33"/>
            <p:cNvSpPr/>
            <p:nvPr userDrawn="1"/>
          </p:nvSpPr>
          <p:spPr bwMode="auto">
            <a:xfrm>
              <a:off x="2415822" y="4745323"/>
              <a:ext cx="1424453" cy="2101786"/>
            </a:xfrm>
            <a:custGeom>
              <a:gdLst>
                <a:gd name="T0" fmla="*/ 759 w 789"/>
                <a:gd name="T1" fmla="*/ 1080 h 1166"/>
                <a:gd name="T2" fmla="*/ 785 w 789"/>
                <a:gd name="T3" fmla="*/ 1120 h 1166"/>
                <a:gd name="T4" fmla="*/ 778 w 789"/>
                <a:gd name="T5" fmla="*/ 1166 h 1166"/>
                <a:gd name="T6" fmla="*/ 0 w 789"/>
                <a:gd name="T7" fmla="*/ 5 h 1166"/>
                <a:gd name="T8" fmla="*/ 35 w 789"/>
                <a:gd name="T9" fmla="*/ 0 h 1166"/>
                <a:gd name="T10" fmla="*/ 738 w 789"/>
                <a:gd name="T11" fmla="*/ 1050 h 1166"/>
                <a:gd name="T12" fmla="*/ 759 w 789"/>
                <a:gd name="T13" fmla="*/ 1080 h 116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9" h="1166">
                  <a:moveTo>
                    <a:pt x="759" y="1080"/>
                  </a:moveTo>
                  <a:cubicBezTo>
                    <a:pt x="785" y="1120"/>
                    <a:pt x="785" y="1120"/>
                    <a:pt x="785" y="1120"/>
                  </a:cubicBezTo>
                  <a:cubicBezTo>
                    <a:pt x="789" y="1136"/>
                    <a:pt x="786" y="1152"/>
                    <a:pt x="778" y="11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2" y="6"/>
                    <a:pt x="24" y="4"/>
                    <a:pt x="35" y="0"/>
                  </a:cubicBezTo>
                  <a:cubicBezTo>
                    <a:pt x="738" y="1050"/>
                    <a:pt x="738" y="1050"/>
                    <a:pt x="738" y="1050"/>
                  </a:cubicBezTo>
                  <a:cubicBezTo>
                    <a:pt x="742" y="1061"/>
                    <a:pt x="749" y="1071"/>
                    <a:pt x="759" y="1080"/>
                  </a:cubicBezTo>
                  <a:close/>
                </a:path>
              </a:pathLst>
            </a:custGeom>
            <a:solidFill>
              <a:srgbClr val="EC6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34"/>
            <p:cNvSpPr/>
            <p:nvPr userDrawn="1"/>
          </p:nvSpPr>
          <p:spPr bwMode="auto">
            <a:xfrm>
              <a:off x="1738488" y="3698535"/>
              <a:ext cx="346877" cy="455661"/>
            </a:xfrm>
            <a:custGeom>
              <a:gdLst>
                <a:gd name="T0" fmla="*/ 103 w 192"/>
                <a:gd name="T1" fmla="*/ 179 h 253"/>
                <a:gd name="T2" fmla="*/ 0 w 192"/>
                <a:gd name="T3" fmla="*/ 25 h 253"/>
                <a:gd name="T4" fmla="*/ 17 w 192"/>
                <a:gd name="T5" fmla="*/ 4 h 253"/>
                <a:gd name="T6" fmla="*/ 22 w 192"/>
                <a:gd name="T7" fmla="*/ 0 h 253"/>
                <a:gd name="T8" fmla="*/ 192 w 192"/>
                <a:gd name="T9" fmla="*/ 253 h 253"/>
                <a:gd name="T10" fmla="*/ 103 w 192"/>
                <a:gd name="T11" fmla="*/ 179 h 25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2" h="253">
                  <a:moveTo>
                    <a:pt x="103" y="179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4" y="17"/>
                    <a:pt x="10" y="10"/>
                    <a:pt x="17" y="4"/>
                  </a:cubicBezTo>
                  <a:cubicBezTo>
                    <a:pt x="19" y="3"/>
                    <a:pt x="20" y="1"/>
                    <a:pt x="22" y="0"/>
                  </a:cubicBezTo>
                  <a:cubicBezTo>
                    <a:pt x="192" y="253"/>
                    <a:pt x="192" y="253"/>
                    <a:pt x="192" y="253"/>
                  </a:cubicBezTo>
                  <a:lnTo>
                    <a:pt x="103" y="179"/>
                  </a:lnTo>
                  <a:close/>
                </a:path>
              </a:pathLst>
            </a:custGeom>
            <a:solidFill>
              <a:srgbClr val="EC6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35"/>
            <p:cNvSpPr/>
            <p:nvPr userDrawn="1"/>
          </p:nvSpPr>
          <p:spPr bwMode="auto">
            <a:xfrm>
              <a:off x="1912954" y="3671853"/>
              <a:ext cx="1949899" cy="2826328"/>
            </a:xfrm>
            <a:custGeom>
              <a:gdLst>
                <a:gd name="T0" fmla="*/ 1050 w 1081"/>
                <a:gd name="T1" fmla="*/ 1567 h 1567"/>
                <a:gd name="T2" fmla="*/ 365 w 1081"/>
                <a:gd name="T3" fmla="*/ 544 h 1567"/>
                <a:gd name="T4" fmla="*/ 342 w 1081"/>
                <a:gd name="T5" fmla="*/ 478 h 1567"/>
                <a:gd name="T6" fmla="*/ 342 w 1081"/>
                <a:gd name="T7" fmla="*/ 478 h 1567"/>
                <a:gd name="T8" fmla="*/ 291 w 1081"/>
                <a:gd name="T9" fmla="*/ 434 h 1567"/>
                <a:gd name="T10" fmla="*/ 0 w 1081"/>
                <a:gd name="T11" fmla="*/ 0 h 1567"/>
                <a:gd name="T12" fmla="*/ 40 w 1081"/>
                <a:gd name="T13" fmla="*/ 19 h 1567"/>
                <a:gd name="T14" fmla="*/ 65 w 1081"/>
                <a:gd name="T15" fmla="*/ 40 h 1567"/>
                <a:gd name="T16" fmla="*/ 1081 w 1081"/>
                <a:gd name="T17" fmla="*/ 1556 h 1567"/>
                <a:gd name="T18" fmla="*/ 1050 w 1081"/>
                <a:gd name="T19" fmla="*/ 1567 h 156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1" h="1567">
                  <a:moveTo>
                    <a:pt x="1050" y="1567"/>
                  </a:moveTo>
                  <a:cubicBezTo>
                    <a:pt x="365" y="544"/>
                    <a:pt x="365" y="544"/>
                    <a:pt x="365" y="544"/>
                  </a:cubicBezTo>
                  <a:cubicBezTo>
                    <a:pt x="371" y="521"/>
                    <a:pt x="364" y="496"/>
                    <a:pt x="342" y="478"/>
                  </a:cubicBezTo>
                  <a:cubicBezTo>
                    <a:pt x="342" y="478"/>
                    <a:pt x="342" y="478"/>
                    <a:pt x="342" y="478"/>
                  </a:cubicBezTo>
                  <a:cubicBezTo>
                    <a:pt x="291" y="434"/>
                    <a:pt x="291" y="434"/>
                    <a:pt x="291" y="43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" y="3"/>
                    <a:pt x="29" y="9"/>
                    <a:pt x="40" y="19"/>
                  </a:cubicBezTo>
                  <a:cubicBezTo>
                    <a:pt x="65" y="40"/>
                    <a:pt x="65" y="40"/>
                    <a:pt x="65" y="40"/>
                  </a:cubicBezTo>
                  <a:cubicBezTo>
                    <a:pt x="1081" y="1556"/>
                    <a:pt x="1081" y="1556"/>
                    <a:pt x="1081" y="1556"/>
                  </a:cubicBezTo>
                  <a:cubicBezTo>
                    <a:pt x="1070" y="1558"/>
                    <a:pt x="1060" y="1561"/>
                    <a:pt x="1050" y="1567"/>
                  </a:cubicBezTo>
                  <a:close/>
                </a:path>
              </a:pathLst>
            </a:custGeom>
            <a:solidFill>
              <a:srgbClr val="EC6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36"/>
            <p:cNvSpPr/>
            <p:nvPr userDrawn="1"/>
          </p:nvSpPr>
          <p:spPr bwMode="auto">
            <a:xfrm>
              <a:off x="2385034" y="4043360"/>
              <a:ext cx="1853431" cy="2660073"/>
            </a:xfrm>
            <a:custGeom>
              <a:gdLst>
                <a:gd name="T0" fmla="*/ 88 w 1027"/>
                <a:gd name="T1" fmla="*/ 75 h 1475"/>
                <a:gd name="T2" fmla="*/ 1027 w 1027"/>
                <a:gd name="T3" fmla="*/ 1475 h 1475"/>
                <a:gd name="T4" fmla="*/ 1011 w 1027"/>
                <a:gd name="T5" fmla="*/ 1465 h 1475"/>
                <a:gd name="T6" fmla="*/ 943 w 1027"/>
                <a:gd name="T7" fmla="*/ 1408 h 1475"/>
                <a:gd name="T8" fmla="*/ 0 w 1027"/>
                <a:gd name="T9" fmla="*/ 0 h 1475"/>
                <a:gd name="T10" fmla="*/ 88 w 1027"/>
                <a:gd name="T11" fmla="*/ 75 h 147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27" h="1475">
                  <a:moveTo>
                    <a:pt x="88" y="75"/>
                  </a:moveTo>
                  <a:cubicBezTo>
                    <a:pt x="1027" y="1475"/>
                    <a:pt x="1027" y="1475"/>
                    <a:pt x="1027" y="1475"/>
                  </a:cubicBezTo>
                  <a:cubicBezTo>
                    <a:pt x="1021" y="1472"/>
                    <a:pt x="1016" y="1469"/>
                    <a:pt x="1011" y="1465"/>
                  </a:cubicBezTo>
                  <a:cubicBezTo>
                    <a:pt x="943" y="1408"/>
                    <a:pt x="943" y="1408"/>
                    <a:pt x="943" y="140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8" y="75"/>
                  </a:lnTo>
                  <a:close/>
                </a:path>
              </a:pathLst>
            </a:custGeom>
            <a:solidFill>
              <a:srgbClr val="EC6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37"/>
            <p:cNvSpPr/>
            <p:nvPr userDrawn="1"/>
          </p:nvSpPr>
          <p:spPr bwMode="auto">
            <a:xfrm>
              <a:off x="2900219" y="4478495"/>
              <a:ext cx="1787750" cy="2603115"/>
            </a:xfrm>
            <a:custGeom>
              <a:gdLst>
                <a:gd name="T0" fmla="*/ 88 w 1076"/>
                <a:gd name="T1" fmla="*/ 75 h 1567"/>
                <a:gd name="T2" fmla="*/ 639 w 1076"/>
                <a:gd name="T3" fmla="*/ 897 h 1567"/>
                <a:gd name="T4" fmla="*/ 662 w 1076"/>
                <a:gd name="T5" fmla="*/ 966 h 1567"/>
                <a:gd name="T6" fmla="*/ 717 w 1076"/>
                <a:gd name="T7" fmla="*/ 1013 h 1567"/>
                <a:gd name="T8" fmla="*/ 1076 w 1076"/>
                <a:gd name="T9" fmla="*/ 1548 h 1567"/>
                <a:gd name="T10" fmla="*/ 1069 w 1076"/>
                <a:gd name="T11" fmla="*/ 1555 h 1567"/>
                <a:gd name="T12" fmla="*/ 1050 w 1076"/>
                <a:gd name="T13" fmla="*/ 1567 h 1567"/>
                <a:gd name="T14" fmla="*/ 0 w 1076"/>
                <a:gd name="T15" fmla="*/ 0 h 1567"/>
                <a:gd name="T16" fmla="*/ 88 w 1076"/>
                <a:gd name="T17" fmla="*/ 75 h 156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6" h="1567">
                  <a:moveTo>
                    <a:pt x="88" y="75"/>
                  </a:moveTo>
                  <a:cubicBezTo>
                    <a:pt x="639" y="897"/>
                    <a:pt x="639" y="897"/>
                    <a:pt x="639" y="897"/>
                  </a:cubicBezTo>
                  <a:cubicBezTo>
                    <a:pt x="632" y="921"/>
                    <a:pt x="639" y="947"/>
                    <a:pt x="662" y="966"/>
                  </a:cubicBezTo>
                  <a:cubicBezTo>
                    <a:pt x="717" y="1013"/>
                    <a:pt x="717" y="1013"/>
                    <a:pt x="717" y="1013"/>
                  </a:cubicBezTo>
                  <a:cubicBezTo>
                    <a:pt x="1076" y="1548"/>
                    <a:pt x="1076" y="1548"/>
                    <a:pt x="1076" y="1548"/>
                  </a:cubicBezTo>
                  <a:cubicBezTo>
                    <a:pt x="1074" y="1550"/>
                    <a:pt x="1071" y="1553"/>
                    <a:pt x="1069" y="1555"/>
                  </a:cubicBezTo>
                  <a:cubicBezTo>
                    <a:pt x="1063" y="1560"/>
                    <a:pt x="1057" y="1563"/>
                    <a:pt x="1050" y="156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8" y="75"/>
                  </a:lnTo>
                  <a:close/>
                </a:path>
              </a:pathLst>
            </a:custGeom>
            <a:solidFill>
              <a:srgbClr val="EC6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40"/>
            <p:cNvSpPr/>
            <p:nvPr userDrawn="1"/>
          </p:nvSpPr>
          <p:spPr bwMode="auto">
            <a:xfrm>
              <a:off x="3413349" y="4911579"/>
              <a:ext cx="798433" cy="1096049"/>
            </a:xfrm>
            <a:custGeom>
              <a:gdLst>
                <a:gd name="T0" fmla="*/ 88 w 442"/>
                <a:gd name="T1" fmla="*/ 74 h 607"/>
                <a:gd name="T2" fmla="*/ 442 w 442"/>
                <a:gd name="T3" fmla="*/ 602 h 607"/>
                <a:gd name="T4" fmla="*/ 407 w 442"/>
                <a:gd name="T5" fmla="*/ 607 h 607"/>
                <a:gd name="T6" fmla="*/ 0 w 442"/>
                <a:gd name="T7" fmla="*/ 0 h 607"/>
                <a:gd name="T8" fmla="*/ 88 w 442"/>
                <a:gd name="T9" fmla="*/ 74 h 60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2" h="607">
                  <a:moveTo>
                    <a:pt x="88" y="74"/>
                  </a:moveTo>
                  <a:cubicBezTo>
                    <a:pt x="442" y="602"/>
                    <a:pt x="442" y="602"/>
                    <a:pt x="442" y="602"/>
                  </a:cubicBezTo>
                  <a:cubicBezTo>
                    <a:pt x="430" y="602"/>
                    <a:pt x="418" y="603"/>
                    <a:pt x="407" y="60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8" y="74"/>
                  </a:lnTo>
                  <a:close/>
                </a:path>
              </a:pathLst>
            </a:custGeom>
            <a:solidFill>
              <a:srgbClr val="EC6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41"/>
            <p:cNvSpPr/>
            <p:nvPr userDrawn="1"/>
          </p:nvSpPr>
          <p:spPr bwMode="auto">
            <a:xfrm>
              <a:off x="3928534" y="5346714"/>
              <a:ext cx="671176" cy="920418"/>
            </a:xfrm>
            <a:custGeom>
              <a:gdLst>
                <a:gd name="T0" fmla="*/ 88 w 430"/>
                <a:gd name="T1" fmla="*/ 74 h 588"/>
                <a:gd name="T2" fmla="*/ 430 w 430"/>
                <a:gd name="T3" fmla="*/ 584 h 588"/>
                <a:gd name="T4" fmla="*/ 393 w 430"/>
                <a:gd name="T5" fmla="*/ 586 h 588"/>
                <a:gd name="T6" fmla="*/ 0 w 430"/>
                <a:gd name="T7" fmla="*/ 0 h 588"/>
                <a:gd name="T8" fmla="*/ 88 w 430"/>
                <a:gd name="T9" fmla="*/ 74 h 58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0" h="588">
                  <a:moveTo>
                    <a:pt x="88" y="74"/>
                  </a:moveTo>
                  <a:cubicBezTo>
                    <a:pt x="430" y="584"/>
                    <a:pt x="430" y="584"/>
                    <a:pt x="430" y="584"/>
                  </a:cubicBezTo>
                  <a:cubicBezTo>
                    <a:pt x="418" y="587"/>
                    <a:pt x="405" y="588"/>
                    <a:pt x="393" y="58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8" y="74"/>
                  </a:lnTo>
                  <a:close/>
                </a:path>
              </a:pathLst>
            </a:custGeom>
            <a:solidFill>
              <a:srgbClr val="EC6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44"/>
            <p:cNvSpPr/>
            <p:nvPr userDrawn="1"/>
          </p:nvSpPr>
          <p:spPr bwMode="auto">
            <a:xfrm>
              <a:off x="5301672" y="6658277"/>
              <a:ext cx="383823" cy="326352"/>
            </a:xfrm>
            <a:custGeom>
              <a:gdLst>
                <a:gd name="T0" fmla="*/ 34 w 213"/>
                <a:gd name="T1" fmla="*/ 134 h 181"/>
                <a:gd name="T2" fmla="*/ 55 w 213"/>
                <a:gd name="T3" fmla="*/ 152 h 181"/>
                <a:gd name="T4" fmla="*/ 179 w 213"/>
                <a:gd name="T5" fmla="*/ 152 h 181"/>
                <a:gd name="T6" fmla="*/ 179 w 213"/>
                <a:gd name="T7" fmla="*/ 47 h 181"/>
                <a:gd name="T8" fmla="*/ 158 w 213"/>
                <a:gd name="T9" fmla="*/ 29 h 181"/>
                <a:gd name="T10" fmla="*/ 34 w 213"/>
                <a:gd name="T11" fmla="*/ 29 h 181"/>
                <a:gd name="T12" fmla="*/ 34 w 213"/>
                <a:gd name="T13" fmla="*/ 134 h 18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3" h="181">
                  <a:moveTo>
                    <a:pt x="34" y="134"/>
                  </a:moveTo>
                  <a:cubicBezTo>
                    <a:pt x="55" y="152"/>
                    <a:pt x="55" y="152"/>
                    <a:pt x="55" y="152"/>
                  </a:cubicBezTo>
                  <a:cubicBezTo>
                    <a:pt x="89" y="181"/>
                    <a:pt x="145" y="181"/>
                    <a:pt x="179" y="152"/>
                  </a:cubicBezTo>
                  <a:cubicBezTo>
                    <a:pt x="213" y="123"/>
                    <a:pt x="213" y="76"/>
                    <a:pt x="179" y="47"/>
                  </a:cubicBezTo>
                  <a:cubicBezTo>
                    <a:pt x="158" y="29"/>
                    <a:pt x="158" y="29"/>
                    <a:pt x="158" y="29"/>
                  </a:cubicBezTo>
                  <a:cubicBezTo>
                    <a:pt x="124" y="0"/>
                    <a:pt x="68" y="0"/>
                    <a:pt x="34" y="29"/>
                  </a:cubicBezTo>
                  <a:cubicBezTo>
                    <a:pt x="0" y="58"/>
                    <a:pt x="0" y="105"/>
                    <a:pt x="34" y="134"/>
                  </a:cubicBezTo>
                  <a:close/>
                </a:path>
              </a:pathLst>
            </a:custGeom>
            <a:solidFill>
              <a:srgbClr val="E84B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45"/>
            <p:cNvSpPr/>
            <p:nvPr userDrawn="1"/>
          </p:nvSpPr>
          <p:spPr bwMode="auto">
            <a:xfrm>
              <a:off x="644493" y="4236297"/>
              <a:ext cx="375613" cy="318142"/>
            </a:xfrm>
            <a:custGeom>
              <a:gdLst>
                <a:gd name="T0" fmla="*/ 34 w 208"/>
                <a:gd name="T1" fmla="*/ 134 h 176"/>
                <a:gd name="T2" fmla="*/ 50 w 208"/>
                <a:gd name="T3" fmla="*/ 147 h 176"/>
                <a:gd name="T4" fmla="*/ 174 w 208"/>
                <a:gd name="T5" fmla="*/ 147 h 176"/>
                <a:gd name="T6" fmla="*/ 174 w 208"/>
                <a:gd name="T7" fmla="*/ 42 h 176"/>
                <a:gd name="T8" fmla="*/ 159 w 208"/>
                <a:gd name="T9" fmla="*/ 29 h 176"/>
                <a:gd name="T10" fmla="*/ 34 w 208"/>
                <a:gd name="T11" fmla="*/ 29 h 176"/>
                <a:gd name="T12" fmla="*/ 34 w 208"/>
                <a:gd name="T13" fmla="*/ 134 h 17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8" h="176">
                  <a:moveTo>
                    <a:pt x="34" y="134"/>
                  </a:moveTo>
                  <a:cubicBezTo>
                    <a:pt x="50" y="147"/>
                    <a:pt x="50" y="147"/>
                    <a:pt x="50" y="147"/>
                  </a:cubicBezTo>
                  <a:cubicBezTo>
                    <a:pt x="84" y="176"/>
                    <a:pt x="140" y="176"/>
                    <a:pt x="174" y="147"/>
                  </a:cubicBezTo>
                  <a:cubicBezTo>
                    <a:pt x="208" y="118"/>
                    <a:pt x="208" y="71"/>
                    <a:pt x="174" y="42"/>
                  </a:cubicBezTo>
                  <a:cubicBezTo>
                    <a:pt x="159" y="29"/>
                    <a:pt x="159" y="29"/>
                    <a:pt x="159" y="29"/>
                  </a:cubicBezTo>
                  <a:cubicBezTo>
                    <a:pt x="124" y="0"/>
                    <a:pt x="69" y="0"/>
                    <a:pt x="34" y="29"/>
                  </a:cubicBezTo>
                  <a:cubicBezTo>
                    <a:pt x="0" y="58"/>
                    <a:pt x="0" y="105"/>
                    <a:pt x="34" y="134"/>
                  </a:cubicBezTo>
                  <a:close/>
                </a:path>
              </a:pathLst>
            </a:custGeom>
            <a:solidFill>
              <a:srgbClr val="E84B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46"/>
            <p:cNvSpPr/>
            <p:nvPr userDrawn="1"/>
          </p:nvSpPr>
          <p:spPr bwMode="auto">
            <a:xfrm>
              <a:off x="788170" y="4936209"/>
              <a:ext cx="2803749" cy="2510239"/>
            </a:xfrm>
            <a:custGeom>
              <a:gdLst>
                <a:gd name="T0" fmla="*/ 140 w 1555"/>
                <a:gd name="T1" fmla="*/ 186 h 1392"/>
                <a:gd name="T2" fmla="*/ 494 w 1555"/>
                <a:gd name="T3" fmla="*/ 485 h 1392"/>
                <a:gd name="T4" fmla="*/ 494 w 1555"/>
                <a:gd name="T5" fmla="*/ 631 h 1392"/>
                <a:gd name="T6" fmla="*/ 321 w 1555"/>
                <a:gd name="T7" fmla="*/ 631 h 1392"/>
                <a:gd name="T8" fmla="*/ 220 w 1555"/>
                <a:gd name="T9" fmla="*/ 546 h 1392"/>
                <a:gd name="T10" fmla="*/ 48 w 1555"/>
                <a:gd name="T11" fmla="*/ 546 h 1392"/>
                <a:gd name="T12" fmla="*/ 48 w 1555"/>
                <a:gd name="T13" fmla="*/ 692 h 1392"/>
                <a:gd name="T14" fmla="*/ 829 w 1555"/>
                <a:gd name="T15" fmla="*/ 1352 h 1392"/>
                <a:gd name="T16" fmla="*/ 1001 w 1555"/>
                <a:gd name="T17" fmla="*/ 1352 h 1392"/>
                <a:gd name="T18" fmla="*/ 1001 w 1555"/>
                <a:gd name="T19" fmla="*/ 1206 h 1392"/>
                <a:gd name="T20" fmla="*/ 855 w 1555"/>
                <a:gd name="T21" fmla="*/ 1082 h 1392"/>
                <a:gd name="T22" fmla="*/ 855 w 1555"/>
                <a:gd name="T23" fmla="*/ 936 h 1392"/>
                <a:gd name="T24" fmla="*/ 1027 w 1555"/>
                <a:gd name="T25" fmla="*/ 936 h 1392"/>
                <a:gd name="T26" fmla="*/ 1334 w 1555"/>
                <a:gd name="T27" fmla="*/ 1195 h 1392"/>
                <a:gd name="T28" fmla="*/ 1507 w 1555"/>
                <a:gd name="T29" fmla="*/ 1195 h 1392"/>
                <a:gd name="T30" fmla="*/ 1507 w 1555"/>
                <a:gd name="T31" fmla="*/ 1049 h 1392"/>
                <a:gd name="T32" fmla="*/ 313 w 1555"/>
                <a:gd name="T33" fmla="*/ 40 h 1392"/>
                <a:gd name="T34" fmla="*/ 140 w 1555"/>
                <a:gd name="T35" fmla="*/ 40 h 1392"/>
                <a:gd name="T36" fmla="*/ 140 w 1555"/>
                <a:gd name="T37" fmla="*/ 186 h 139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55" h="1392">
                  <a:moveTo>
                    <a:pt x="140" y="186"/>
                  </a:moveTo>
                  <a:cubicBezTo>
                    <a:pt x="494" y="485"/>
                    <a:pt x="494" y="485"/>
                    <a:pt x="494" y="485"/>
                  </a:cubicBezTo>
                  <a:cubicBezTo>
                    <a:pt x="542" y="525"/>
                    <a:pt x="542" y="591"/>
                    <a:pt x="494" y="631"/>
                  </a:cubicBezTo>
                  <a:cubicBezTo>
                    <a:pt x="446" y="671"/>
                    <a:pt x="369" y="671"/>
                    <a:pt x="321" y="631"/>
                  </a:cubicBezTo>
                  <a:cubicBezTo>
                    <a:pt x="220" y="546"/>
                    <a:pt x="220" y="546"/>
                    <a:pt x="220" y="546"/>
                  </a:cubicBezTo>
                  <a:cubicBezTo>
                    <a:pt x="173" y="506"/>
                    <a:pt x="95" y="506"/>
                    <a:pt x="48" y="546"/>
                  </a:cubicBezTo>
                  <a:cubicBezTo>
                    <a:pt x="0" y="586"/>
                    <a:pt x="0" y="651"/>
                    <a:pt x="48" y="692"/>
                  </a:cubicBezTo>
                  <a:cubicBezTo>
                    <a:pt x="829" y="1352"/>
                    <a:pt x="829" y="1352"/>
                    <a:pt x="829" y="1352"/>
                  </a:cubicBezTo>
                  <a:cubicBezTo>
                    <a:pt x="876" y="1392"/>
                    <a:pt x="954" y="1392"/>
                    <a:pt x="1001" y="1352"/>
                  </a:cubicBezTo>
                  <a:cubicBezTo>
                    <a:pt x="1049" y="1311"/>
                    <a:pt x="1049" y="1246"/>
                    <a:pt x="1001" y="1206"/>
                  </a:cubicBezTo>
                  <a:cubicBezTo>
                    <a:pt x="855" y="1082"/>
                    <a:pt x="855" y="1082"/>
                    <a:pt x="855" y="1082"/>
                  </a:cubicBezTo>
                  <a:cubicBezTo>
                    <a:pt x="807" y="1041"/>
                    <a:pt x="807" y="976"/>
                    <a:pt x="855" y="936"/>
                  </a:cubicBezTo>
                  <a:cubicBezTo>
                    <a:pt x="902" y="895"/>
                    <a:pt x="980" y="895"/>
                    <a:pt x="1027" y="936"/>
                  </a:cubicBezTo>
                  <a:cubicBezTo>
                    <a:pt x="1334" y="1195"/>
                    <a:pt x="1334" y="1195"/>
                    <a:pt x="1334" y="1195"/>
                  </a:cubicBezTo>
                  <a:cubicBezTo>
                    <a:pt x="1382" y="1235"/>
                    <a:pt x="1459" y="1235"/>
                    <a:pt x="1507" y="1195"/>
                  </a:cubicBezTo>
                  <a:cubicBezTo>
                    <a:pt x="1555" y="1154"/>
                    <a:pt x="1555" y="1089"/>
                    <a:pt x="1507" y="1049"/>
                  </a:cubicBezTo>
                  <a:cubicBezTo>
                    <a:pt x="313" y="40"/>
                    <a:pt x="313" y="40"/>
                    <a:pt x="313" y="40"/>
                  </a:cubicBezTo>
                  <a:cubicBezTo>
                    <a:pt x="265" y="0"/>
                    <a:pt x="188" y="0"/>
                    <a:pt x="140" y="40"/>
                  </a:cubicBezTo>
                  <a:cubicBezTo>
                    <a:pt x="93" y="81"/>
                    <a:pt x="93" y="146"/>
                    <a:pt x="140" y="186"/>
                  </a:cubicBezTo>
                  <a:close/>
                </a:path>
              </a:pathLst>
            </a:custGeom>
            <a:solidFill>
              <a:srgbClr val="2C32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47"/>
            <p:cNvSpPr/>
            <p:nvPr userDrawn="1"/>
          </p:nvSpPr>
          <p:spPr bwMode="auto">
            <a:xfrm>
              <a:off x="2329616" y="7403344"/>
              <a:ext cx="84154" cy="22578"/>
            </a:xfrm>
            <a:custGeom>
              <a:gdLst>
                <a:gd name="T0" fmla="*/ 46 w 46"/>
                <a:gd name="T1" fmla="*/ 13 h 13"/>
                <a:gd name="T2" fmla="*/ 0 w 46"/>
                <a:gd name="T3" fmla="*/ 0 h 13"/>
                <a:gd name="T4" fmla="*/ 46 w 46"/>
                <a:gd name="T5" fmla="*/ 13 h 1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13">
                  <a:moveTo>
                    <a:pt x="46" y="1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4" y="7"/>
                    <a:pt x="30" y="12"/>
                    <a:pt x="46" y="13"/>
                  </a:cubicBez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48"/>
            <p:cNvSpPr/>
            <p:nvPr userDrawn="1"/>
          </p:nvSpPr>
          <p:spPr bwMode="auto">
            <a:xfrm>
              <a:off x="2066892" y="7191934"/>
              <a:ext cx="556235" cy="186780"/>
            </a:xfrm>
            <a:custGeom>
              <a:gdLst>
                <a:gd name="T0" fmla="*/ 44 w 308"/>
                <a:gd name="T1" fmla="*/ 37 h 104"/>
                <a:gd name="T2" fmla="*/ 288 w 308"/>
                <a:gd name="T3" fmla="*/ 104 h 104"/>
                <a:gd name="T4" fmla="*/ 292 w 308"/>
                <a:gd name="T5" fmla="*/ 101 h 104"/>
                <a:gd name="T6" fmla="*/ 308 w 308"/>
                <a:gd name="T7" fmla="*/ 85 h 104"/>
                <a:gd name="T8" fmla="*/ 0 w 308"/>
                <a:gd name="T9" fmla="*/ 0 h 104"/>
                <a:gd name="T10" fmla="*/ 44 w 308"/>
                <a:gd name="T11" fmla="*/ 37 h 10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8" h="104">
                  <a:moveTo>
                    <a:pt x="44" y="37"/>
                  </a:moveTo>
                  <a:cubicBezTo>
                    <a:pt x="288" y="104"/>
                    <a:pt x="288" y="104"/>
                    <a:pt x="288" y="104"/>
                  </a:cubicBezTo>
                  <a:cubicBezTo>
                    <a:pt x="289" y="103"/>
                    <a:pt x="291" y="102"/>
                    <a:pt x="292" y="101"/>
                  </a:cubicBezTo>
                  <a:cubicBezTo>
                    <a:pt x="298" y="96"/>
                    <a:pt x="303" y="90"/>
                    <a:pt x="308" y="8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4" y="37"/>
                  </a:ln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49"/>
            <p:cNvSpPr/>
            <p:nvPr userDrawn="1"/>
          </p:nvSpPr>
          <p:spPr bwMode="auto">
            <a:xfrm>
              <a:off x="1820589" y="6982576"/>
              <a:ext cx="839483" cy="277092"/>
            </a:xfrm>
            <a:custGeom>
              <a:gdLst>
                <a:gd name="T0" fmla="*/ 44 w 465"/>
                <a:gd name="T1" fmla="*/ 37 h 154"/>
                <a:gd name="T2" fmla="*/ 464 w 465"/>
                <a:gd name="T3" fmla="*/ 154 h 154"/>
                <a:gd name="T4" fmla="*/ 463 w 465"/>
                <a:gd name="T5" fmla="*/ 129 h 154"/>
                <a:gd name="T6" fmla="*/ 0 w 465"/>
                <a:gd name="T7" fmla="*/ 0 h 154"/>
                <a:gd name="T8" fmla="*/ 44 w 465"/>
                <a:gd name="T9" fmla="*/ 37 h 15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154">
                  <a:moveTo>
                    <a:pt x="44" y="37"/>
                  </a:moveTo>
                  <a:cubicBezTo>
                    <a:pt x="464" y="154"/>
                    <a:pt x="464" y="154"/>
                    <a:pt x="464" y="154"/>
                  </a:cubicBezTo>
                  <a:cubicBezTo>
                    <a:pt x="465" y="145"/>
                    <a:pt x="464" y="137"/>
                    <a:pt x="463" y="12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4" y="37"/>
                  </a:ln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50"/>
            <p:cNvSpPr/>
            <p:nvPr userDrawn="1"/>
          </p:nvSpPr>
          <p:spPr bwMode="auto">
            <a:xfrm>
              <a:off x="1574286" y="6775272"/>
              <a:ext cx="1005737" cy="324299"/>
            </a:xfrm>
            <a:custGeom>
              <a:gdLst>
                <a:gd name="T0" fmla="*/ 39 w 490"/>
                <a:gd name="T1" fmla="*/ 32 h 158"/>
                <a:gd name="T2" fmla="*/ 490 w 490"/>
                <a:gd name="T3" fmla="*/ 158 h 158"/>
                <a:gd name="T4" fmla="*/ 452 w 490"/>
                <a:gd name="T5" fmla="*/ 126 h 158"/>
                <a:gd name="T6" fmla="*/ 0 w 490"/>
                <a:gd name="T7" fmla="*/ 0 h 158"/>
                <a:gd name="T8" fmla="*/ 39 w 490"/>
                <a:gd name="T9" fmla="*/ 32 h 15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0" h="158">
                  <a:moveTo>
                    <a:pt x="39" y="32"/>
                  </a:moveTo>
                  <a:lnTo>
                    <a:pt x="490" y="158"/>
                  </a:lnTo>
                  <a:lnTo>
                    <a:pt x="452" y="126"/>
                  </a:lnTo>
                  <a:lnTo>
                    <a:pt x="0" y="0"/>
                  </a:lnTo>
                  <a:lnTo>
                    <a:pt x="39" y="32"/>
                  </a:ln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51"/>
            <p:cNvSpPr/>
            <p:nvPr userDrawn="1"/>
          </p:nvSpPr>
          <p:spPr bwMode="auto">
            <a:xfrm>
              <a:off x="1330036" y="6567966"/>
              <a:ext cx="1005737" cy="324299"/>
            </a:xfrm>
            <a:custGeom>
              <a:gdLst>
                <a:gd name="T0" fmla="*/ 44 w 558"/>
                <a:gd name="T1" fmla="*/ 37 h 180"/>
                <a:gd name="T2" fmla="*/ 558 w 558"/>
                <a:gd name="T3" fmla="*/ 180 h 180"/>
                <a:gd name="T4" fmla="*/ 555 w 558"/>
                <a:gd name="T5" fmla="*/ 177 h 180"/>
                <a:gd name="T6" fmla="*/ 530 w 558"/>
                <a:gd name="T7" fmla="*/ 147 h 180"/>
                <a:gd name="T8" fmla="*/ 0 w 558"/>
                <a:gd name="T9" fmla="*/ 0 h 180"/>
                <a:gd name="T10" fmla="*/ 44 w 558"/>
                <a:gd name="T11" fmla="*/ 37 h 18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8" h="180">
                  <a:moveTo>
                    <a:pt x="44" y="37"/>
                  </a:moveTo>
                  <a:cubicBezTo>
                    <a:pt x="558" y="180"/>
                    <a:pt x="558" y="180"/>
                    <a:pt x="558" y="180"/>
                  </a:cubicBezTo>
                  <a:cubicBezTo>
                    <a:pt x="555" y="177"/>
                    <a:pt x="555" y="177"/>
                    <a:pt x="555" y="177"/>
                  </a:cubicBezTo>
                  <a:cubicBezTo>
                    <a:pt x="544" y="168"/>
                    <a:pt x="536" y="158"/>
                    <a:pt x="530" y="14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4" y="37"/>
                  </a:ln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52"/>
            <p:cNvSpPr/>
            <p:nvPr userDrawn="1"/>
          </p:nvSpPr>
          <p:spPr bwMode="auto">
            <a:xfrm>
              <a:off x="3183466" y="7081097"/>
              <a:ext cx="211411" cy="71839"/>
            </a:xfrm>
            <a:custGeom>
              <a:gdLst>
                <a:gd name="T0" fmla="*/ 6 w 118"/>
                <a:gd name="T1" fmla="*/ 5 h 40"/>
                <a:gd name="T2" fmla="*/ 118 w 118"/>
                <a:gd name="T3" fmla="*/ 33 h 40"/>
                <a:gd name="T4" fmla="*/ 0 w 118"/>
                <a:gd name="T5" fmla="*/ 0 h 40"/>
                <a:gd name="T6" fmla="*/ 6 w 118"/>
                <a:gd name="T7" fmla="*/ 5 h 4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8" h="40">
                  <a:moveTo>
                    <a:pt x="6" y="5"/>
                  </a:moveTo>
                  <a:cubicBezTo>
                    <a:pt x="37" y="31"/>
                    <a:pt x="79" y="40"/>
                    <a:pt x="118" y="3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" y="5"/>
                  </a:ln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53"/>
            <p:cNvSpPr/>
            <p:nvPr userDrawn="1"/>
          </p:nvSpPr>
          <p:spPr bwMode="auto">
            <a:xfrm>
              <a:off x="2937163" y="6873793"/>
              <a:ext cx="607547" cy="205253"/>
            </a:xfrm>
            <a:custGeom>
              <a:gdLst>
                <a:gd name="T0" fmla="*/ 44 w 337"/>
                <a:gd name="T1" fmla="*/ 37 h 114"/>
                <a:gd name="T2" fmla="*/ 321 w 337"/>
                <a:gd name="T3" fmla="*/ 114 h 114"/>
                <a:gd name="T4" fmla="*/ 337 w 337"/>
                <a:gd name="T5" fmla="*/ 93 h 114"/>
                <a:gd name="T6" fmla="*/ 0 w 337"/>
                <a:gd name="T7" fmla="*/ 0 h 114"/>
                <a:gd name="T8" fmla="*/ 44 w 337"/>
                <a:gd name="T9" fmla="*/ 37 h 11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7" h="114">
                  <a:moveTo>
                    <a:pt x="44" y="37"/>
                  </a:moveTo>
                  <a:cubicBezTo>
                    <a:pt x="321" y="114"/>
                    <a:pt x="321" y="114"/>
                    <a:pt x="321" y="114"/>
                  </a:cubicBezTo>
                  <a:cubicBezTo>
                    <a:pt x="328" y="107"/>
                    <a:pt x="333" y="100"/>
                    <a:pt x="337" y="9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4" y="37"/>
                  </a:ln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54"/>
            <p:cNvSpPr/>
            <p:nvPr userDrawn="1"/>
          </p:nvSpPr>
          <p:spPr bwMode="auto">
            <a:xfrm>
              <a:off x="1083733" y="6360662"/>
              <a:ext cx="1194570" cy="373560"/>
            </a:xfrm>
            <a:custGeom>
              <a:gdLst>
                <a:gd name="T0" fmla="*/ 44 w 662"/>
                <a:gd name="T1" fmla="*/ 37 h 207"/>
                <a:gd name="T2" fmla="*/ 656 w 662"/>
                <a:gd name="T3" fmla="*/ 207 h 207"/>
                <a:gd name="T4" fmla="*/ 662 w 662"/>
                <a:gd name="T5" fmla="*/ 183 h 207"/>
                <a:gd name="T6" fmla="*/ 0 w 662"/>
                <a:gd name="T7" fmla="*/ 0 h 207"/>
                <a:gd name="T8" fmla="*/ 44 w 662"/>
                <a:gd name="T9" fmla="*/ 37 h 20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2" h="206">
                  <a:moveTo>
                    <a:pt x="44" y="37"/>
                  </a:moveTo>
                  <a:cubicBezTo>
                    <a:pt x="656" y="207"/>
                    <a:pt x="656" y="207"/>
                    <a:pt x="656" y="207"/>
                  </a:cubicBezTo>
                  <a:cubicBezTo>
                    <a:pt x="657" y="199"/>
                    <a:pt x="659" y="191"/>
                    <a:pt x="662" y="18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4" y="37"/>
                  </a:ln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55"/>
            <p:cNvSpPr/>
            <p:nvPr userDrawn="1"/>
          </p:nvSpPr>
          <p:spPr bwMode="auto">
            <a:xfrm>
              <a:off x="2692913" y="6666487"/>
              <a:ext cx="876429" cy="287354"/>
            </a:xfrm>
            <a:custGeom>
              <a:gdLst>
                <a:gd name="T0" fmla="*/ 43 w 486"/>
                <a:gd name="T1" fmla="*/ 37 h 159"/>
                <a:gd name="T2" fmla="*/ 486 w 486"/>
                <a:gd name="T3" fmla="*/ 159 h 159"/>
                <a:gd name="T4" fmla="*/ 482 w 486"/>
                <a:gd name="T5" fmla="*/ 133 h 159"/>
                <a:gd name="T6" fmla="*/ 0 w 486"/>
                <a:gd name="T7" fmla="*/ 0 h 159"/>
                <a:gd name="T8" fmla="*/ 43 w 486"/>
                <a:gd name="T9" fmla="*/ 37 h 15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6" h="159">
                  <a:moveTo>
                    <a:pt x="43" y="37"/>
                  </a:moveTo>
                  <a:cubicBezTo>
                    <a:pt x="486" y="159"/>
                    <a:pt x="486" y="159"/>
                    <a:pt x="486" y="159"/>
                  </a:cubicBezTo>
                  <a:cubicBezTo>
                    <a:pt x="486" y="150"/>
                    <a:pt x="485" y="142"/>
                    <a:pt x="482" y="13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3" y="37"/>
                  </a:ln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56"/>
            <p:cNvSpPr/>
            <p:nvPr userDrawn="1"/>
          </p:nvSpPr>
          <p:spPr bwMode="auto">
            <a:xfrm>
              <a:off x="845640" y="6155409"/>
              <a:ext cx="1551709" cy="459766"/>
            </a:xfrm>
            <a:custGeom>
              <a:gdLst>
                <a:gd name="T0" fmla="*/ 16 w 860"/>
                <a:gd name="T1" fmla="*/ 16 h 255"/>
                <a:gd name="T2" fmla="*/ 39 w 860"/>
                <a:gd name="T3" fmla="*/ 36 h 255"/>
                <a:gd name="T4" fmla="*/ 829 w 860"/>
                <a:gd name="T5" fmla="*/ 255 h 255"/>
                <a:gd name="T6" fmla="*/ 860 w 860"/>
                <a:gd name="T7" fmla="*/ 238 h 255"/>
                <a:gd name="T8" fmla="*/ 0 w 860"/>
                <a:gd name="T9" fmla="*/ 0 h 255"/>
                <a:gd name="T10" fmla="*/ 16 w 860"/>
                <a:gd name="T11" fmla="*/ 16 h 25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0" h="255">
                  <a:moveTo>
                    <a:pt x="16" y="16"/>
                  </a:moveTo>
                  <a:cubicBezTo>
                    <a:pt x="39" y="36"/>
                    <a:pt x="39" y="36"/>
                    <a:pt x="39" y="36"/>
                  </a:cubicBezTo>
                  <a:cubicBezTo>
                    <a:pt x="829" y="255"/>
                    <a:pt x="829" y="255"/>
                    <a:pt x="829" y="255"/>
                  </a:cubicBezTo>
                  <a:cubicBezTo>
                    <a:pt x="839" y="248"/>
                    <a:pt x="849" y="242"/>
                    <a:pt x="860" y="23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6"/>
                    <a:pt x="10" y="11"/>
                    <a:pt x="16" y="16"/>
                  </a:cubicBez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57"/>
            <p:cNvSpPr/>
            <p:nvPr userDrawn="1"/>
          </p:nvSpPr>
          <p:spPr bwMode="auto">
            <a:xfrm>
              <a:off x="810747" y="6007627"/>
              <a:ext cx="2641601" cy="773803"/>
            </a:xfrm>
            <a:custGeom>
              <a:gdLst>
                <a:gd name="T0" fmla="*/ 0 w 1465"/>
                <a:gd name="T1" fmla="*/ 24 h 430"/>
                <a:gd name="T2" fmla="*/ 1465 w 1465"/>
                <a:gd name="T3" fmla="*/ 430 h 430"/>
                <a:gd name="T4" fmla="*/ 1421 w 1465"/>
                <a:gd name="T5" fmla="*/ 393 h 430"/>
                <a:gd name="T6" fmla="*/ 3 w 1465"/>
                <a:gd name="T7" fmla="*/ 0 h 430"/>
                <a:gd name="T8" fmla="*/ 0 w 1465"/>
                <a:gd name="T9" fmla="*/ 24 h 43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5" h="430">
                  <a:moveTo>
                    <a:pt x="0" y="24"/>
                  </a:moveTo>
                  <a:cubicBezTo>
                    <a:pt x="1465" y="430"/>
                    <a:pt x="1465" y="430"/>
                    <a:pt x="1465" y="430"/>
                  </a:cubicBezTo>
                  <a:cubicBezTo>
                    <a:pt x="1421" y="393"/>
                    <a:pt x="1421" y="393"/>
                    <a:pt x="1421" y="39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8"/>
                    <a:pt x="0" y="16"/>
                    <a:pt x="0" y="24"/>
                  </a:cubicBez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58"/>
            <p:cNvSpPr/>
            <p:nvPr userDrawn="1"/>
          </p:nvSpPr>
          <p:spPr bwMode="auto">
            <a:xfrm>
              <a:off x="868218" y="5892686"/>
              <a:ext cx="484396" cy="168307"/>
            </a:xfrm>
            <a:custGeom>
              <a:gdLst>
                <a:gd name="T0" fmla="*/ 225 w 269"/>
                <a:gd name="T1" fmla="*/ 56 h 93"/>
                <a:gd name="T2" fmla="*/ 25 w 269"/>
                <a:gd name="T3" fmla="*/ 0 h 93"/>
                <a:gd name="T4" fmla="*/ 4 w 269"/>
                <a:gd name="T5" fmla="*/ 15 h 93"/>
                <a:gd name="T6" fmla="*/ 0 w 269"/>
                <a:gd name="T7" fmla="*/ 18 h 93"/>
                <a:gd name="T8" fmla="*/ 269 w 269"/>
                <a:gd name="T9" fmla="*/ 93 h 93"/>
                <a:gd name="T10" fmla="*/ 225 w 269"/>
                <a:gd name="T11" fmla="*/ 56 h 9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9" h="93">
                  <a:moveTo>
                    <a:pt x="225" y="56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7" y="4"/>
                    <a:pt x="10" y="9"/>
                    <a:pt x="4" y="15"/>
                  </a:cubicBezTo>
                  <a:cubicBezTo>
                    <a:pt x="2" y="16"/>
                    <a:pt x="1" y="17"/>
                    <a:pt x="0" y="18"/>
                  </a:cubicBezTo>
                  <a:cubicBezTo>
                    <a:pt x="269" y="93"/>
                    <a:pt x="269" y="93"/>
                    <a:pt x="269" y="93"/>
                  </a:cubicBezTo>
                  <a:lnTo>
                    <a:pt x="225" y="56"/>
                  </a:ln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59"/>
            <p:cNvSpPr/>
            <p:nvPr userDrawn="1"/>
          </p:nvSpPr>
          <p:spPr bwMode="auto">
            <a:xfrm>
              <a:off x="1576339" y="6097938"/>
              <a:ext cx="1629705" cy="476186"/>
            </a:xfrm>
            <a:custGeom>
              <a:gdLst>
                <a:gd name="T0" fmla="*/ 0 w 904"/>
                <a:gd name="T1" fmla="*/ 14 h 265"/>
                <a:gd name="T2" fmla="*/ 904 w 904"/>
                <a:gd name="T3" fmla="*/ 265 h 265"/>
                <a:gd name="T4" fmla="*/ 860 w 904"/>
                <a:gd name="T5" fmla="*/ 228 h 265"/>
                <a:gd name="T6" fmla="*/ 38 w 904"/>
                <a:gd name="T7" fmla="*/ 0 h 265"/>
                <a:gd name="T8" fmla="*/ 0 w 904"/>
                <a:gd name="T9" fmla="*/ 14 h 26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4" h="265">
                  <a:moveTo>
                    <a:pt x="0" y="14"/>
                  </a:moveTo>
                  <a:cubicBezTo>
                    <a:pt x="904" y="265"/>
                    <a:pt x="904" y="265"/>
                    <a:pt x="904" y="265"/>
                  </a:cubicBezTo>
                  <a:cubicBezTo>
                    <a:pt x="860" y="228"/>
                    <a:pt x="860" y="228"/>
                    <a:pt x="860" y="228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26" y="7"/>
                    <a:pt x="13" y="11"/>
                    <a:pt x="0" y="14"/>
                  </a:cubicBez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60"/>
            <p:cNvSpPr/>
            <p:nvPr userDrawn="1"/>
          </p:nvSpPr>
          <p:spPr bwMode="auto">
            <a:xfrm>
              <a:off x="1720016" y="5982997"/>
              <a:ext cx="1241778" cy="383823"/>
            </a:xfrm>
            <a:custGeom>
              <a:gdLst>
                <a:gd name="T0" fmla="*/ 0 w 688"/>
                <a:gd name="T1" fmla="*/ 22 h 212"/>
                <a:gd name="T2" fmla="*/ 688 w 688"/>
                <a:gd name="T3" fmla="*/ 212 h 212"/>
                <a:gd name="T4" fmla="*/ 644 w 688"/>
                <a:gd name="T5" fmla="*/ 175 h 212"/>
                <a:gd name="T6" fmla="*/ 10 w 688"/>
                <a:gd name="T7" fmla="*/ 0 h 212"/>
                <a:gd name="T8" fmla="*/ 0 w 688"/>
                <a:gd name="T9" fmla="*/ 22 h 21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8" h="211">
                  <a:moveTo>
                    <a:pt x="0" y="22"/>
                  </a:moveTo>
                  <a:cubicBezTo>
                    <a:pt x="688" y="212"/>
                    <a:pt x="688" y="212"/>
                    <a:pt x="688" y="212"/>
                  </a:cubicBezTo>
                  <a:cubicBezTo>
                    <a:pt x="644" y="175"/>
                    <a:pt x="644" y="175"/>
                    <a:pt x="644" y="175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7"/>
                    <a:pt x="4" y="15"/>
                    <a:pt x="0" y="22"/>
                  </a:cubicBez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61"/>
            <p:cNvSpPr/>
            <p:nvPr userDrawn="1"/>
          </p:nvSpPr>
          <p:spPr bwMode="auto">
            <a:xfrm>
              <a:off x="1703596" y="5833162"/>
              <a:ext cx="1009842" cy="324299"/>
            </a:xfrm>
            <a:custGeom>
              <a:gdLst>
                <a:gd name="T0" fmla="*/ 17 w 561"/>
                <a:gd name="T1" fmla="*/ 30 h 180"/>
                <a:gd name="T2" fmla="*/ 561 w 561"/>
                <a:gd name="T3" fmla="*/ 180 h 180"/>
                <a:gd name="T4" fmla="*/ 517 w 561"/>
                <a:gd name="T5" fmla="*/ 143 h 180"/>
                <a:gd name="T6" fmla="*/ 0 w 561"/>
                <a:gd name="T7" fmla="*/ 0 h 180"/>
                <a:gd name="T8" fmla="*/ 17 w 561"/>
                <a:gd name="T9" fmla="*/ 30 h 18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1" h="180">
                  <a:moveTo>
                    <a:pt x="17" y="30"/>
                  </a:moveTo>
                  <a:cubicBezTo>
                    <a:pt x="561" y="180"/>
                    <a:pt x="561" y="180"/>
                    <a:pt x="561" y="180"/>
                  </a:cubicBezTo>
                  <a:cubicBezTo>
                    <a:pt x="517" y="143"/>
                    <a:pt x="517" y="143"/>
                    <a:pt x="517" y="14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9"/>
                    <a:pt x="13" y="19"/>
                    <a:pt x="17" y="30"/>
                  </a:cubicBez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62"/>
            <p:cNvSpPr/>
            <p:nvPr userDrawn="1"/>
          </p:nvSpPr>
          <p:spPr bwMode="auto">
            <a:xfrm>
              <a:off x="1463450" y="5627909"/>
              <a:ext cx="1005737" cy="322247"/>
            </a:xfrm>
            <a:custGeom>
              <a:gdLst>
                <a:gd name="T0" fmla="*/ 38 w 490"/>
                <a:gd name="T1" fmla="*/ 33 h 157"/>
                <a:gd name="T2" fmla="*/ 490 w 490"/>
                <a:gd name="T3" fmla="*/ 157 h 157"/>
                <a:gd name="T4" fmla="*/ 451 w 490"/>
                <a:gd name="T5" fmla="*/ 125 h 157"/>
                <a:gd name="T6" fmla="*/ 0 w 490"/>
                <a:gd name="T7" fmla="*/ 0 h 157"/>
                <a:gd name="T8" fmla="*/ 38 w 490"/>
                <a:gd name="T9" fmla="*/ 33 h 15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0" h="157">
                  <a:moveTo>
                    <a:pt x="38" y="33"/>
                  </a:moveTo>
                  <a:lnTo>
                    <a:pt x="490" y="157"/>
                  </a:lnTo>
                  <a:lnTo>
                    <a:pt x="451" y="125"/>
                  </a:lnTo>
                  <a:lnTo>
                    <a:pt x="0" y="0"/>
                  </a:lnTo>
                  <a:lnTo>
                    <a:pt x="38" y="33"/>
                  </a:ln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63"/>
            <p:cNvSpPr/>
            <p:nvPr userDrawn="1"/>
          </p:nvSpPr>
          <p:spPr bwMode="auto">
            <a:xfrm>
              <a:off x="1217147" y="5418552"/>
              <a:ext cx="1005737" cy="324299"/>
            </a:xfrm>
            <a:custGeom>
              <a:gdLst>
                <a:gd name="T0" fmla="*/ 38 w 490"/>
                <a:gd name="T1" fmla="*/ 34 h 158"/>
                <a:gd name="T2" fmla="*/ 490 w 490"/>
                <a:gd name="T3" fmla="*/ 158 h 158"/>
                <a:gd name="T4" fmla="*/ 452 w 490"/>
                <a:gd name="T5" fmla="*/ 126 h 158"/>
                <a:gd name="T6" fmla="*/ 0 w 490"/>
                <a:gd name="T7" fmla="*/ 0 h 158"/>
                <a:gd name="T8" fmla="*/ 38 w 490"/>
                <a:gd name="T9" fmla="*/ 34 h 15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0" h="158">
                  <a:moveTo>
                    <a:pt x="38" y="34"/>
                  </a:moveTo>
                  <a:lnTo>
                    <a:pt x="490" y="158"/>
                  </a:lnTo>
                  <a:lnTo>
                    <a:pt x="452" y="126"/>
                  </a:lnTo>
                  <a:lnTo>
                    <a:pt x="0" y="0"/>
                  </a:lnTo>
                  <a:lnTo>
                    <a:pt x="38" y="34"/>
                  </a:ln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64"/>
            <p:cNvSpPr/>
            <p:nvPr userDrawn="1"/>
          </p:nvSpPr>
          <p:spPr bwMode="auto">
            <a:xfrm>
              <a:off x="997527" y="5219457"/>
              <a:ext cx="979055" cy="316089"/>
            </a:xfrm>
            <a:custGeom>
              <a:gdLst>
                <a:gd name="T0" fmla="*/ 24 w 543"/>
                <a:gd name="T1" fmla="*/ 29 h 176"/>
                <a:gd name="T2" fmla="*/ 29 w 543"/>
                <a:gd name="T3" fmla="*/ 33 h 176"/>
                <a:gd name="T4" fmla="*/ 543 w 543"/>
                <a:gd name="T5" fmla="*/ 176 h 176"/>
                <a:gd name="T6" fmla="*/ 499 w 543"/>
                <a:gd name="T7" fmla="*/ 139 h 176"/>
                <a:gd name="T8" fmla="*/ 0 w 543"/>
                <a:gd name="T9" fmla="*/ 0 h 176"/>
                <a:gd name="T10" fmla="*/ 24 w 543"/>
                <a:gd name="T11" fmla="*/ 29 h 17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3" h="176">
                  <a:moveTo>
                    <a:pt x="24" y="29"/>
                  </a:moveTo>
                  <a:cubicBezTo>
                    <a:pt x="29" y="33"/>
                    <a:pt x="29" y="33"/>
                    <a:pt x="29" y="33"/>
                  </a:cubicBezTo>
                  <a:cubicBezTo>
                    <a:pt x="543" y="176"/>
                    <a:pt x="543" y="176"/>
                    <a:pt x="543" y="176"/>
                  </a:cubicBezTo>
                  <a:cubicBezTo>
                    <a:pt x="499" y="139"/>
                    <a:pt x="499" y="139"/>
                    <a:pt x="499" y="1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11"/>
                    <a:pt x="14" y="21"/>
                    <a:pt x="24" y="29"/>
                  </a:cubicBez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65"/>
            <p:cNvSpPr/>
            <p:nvPr userDrawn="1"/>
          </p:nvSpPr>
          <p:spPr bwMode="auto">
            <a:xfrm>
              <a:off x="977002" y="5077832"/>
              <a:ext cx="755329" cy="250408"/>
            </a:xfrm>
            <a:custGeom>
              <a:gdLst>
                <a:gd name="T0" fmla="*/ 0 w 418"/>
                <a:gd name="T1" fmla="*/ 23 h 139"/>
                <a:gd name="T2" fmla="*/ 418 w 418"/>
                <a:gd name="T3" fmla="*/ 139 h 139"/>
                <a:gd name="T4" fmla="*/ 374 w 418"/>
                <a:gd name="T5" fmla="*/ 102 h 139"/>
                <a:gd name="T6" fmla="*/ 7 w 418"/>
                <a:gd name="T7" fmla="*/ 0 h 139"/>
                <a:gd name="T8" fmla="*/ 0 w 418"/>
                <a:gd name="T9" fmla="*/ 23 h 13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8" h="139">
                  <a:moveTo>
                    <a:pt x="0" y="23"/>
                  </a:moveTo>
                  <a:cubicBezTo>
                    <a:pt x="418" y="139"/>
                    <a:pt x="418" y="139"/>
                    <a:pt x="418" y="139"/>
                  </a:cubicBezTo>
                  <a:cubicBezTo>
                    <a:pt x="374" y="102"/>
                    <a:pt x="374" y="102"/>
                    <a:pt x="374" y="102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7"/>
                    <a:pt x="2" y="15"/>
                    <a:pt x="0" y="23"/>
                  </a:cubicBez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66"/>
            <p:cNvSpPr/>
            <p:nvPr userDrawn="1"/>
          </p:nvSpPr>
          <p:spPr bwMode="auto">
            <a:xfrm>
              <a:off x="1050893" y="4969049"/>
              <a:ext cx="435135" cy="149835"/>
            </a:xfrm>
            <a:custGeom>
              <a:gdLst>
                <a:gd name="T0" fmla="*/ 0 w 241"/>
                <a:gd name="T1" fmla="*/ 17 h 83"/>
                <a:gd name="T2" fmla="*/ 241 w 241"/>
                <a:gd name="T3" fmla="*/ 83 h 83"/>
                <a:gd name="T4" fmla="*/ 197 w 241"/>
                <a:gd name="T5" fmla="*/ 46 h 83"/>
                <a:gd name="T6" fmla="*/ 31 w 241"/>
                <a:gd name="T7" fmla="*/ 0 h 83"/>
                <a:gd name="T8" fmla="*/ 0 w 241"/>
                <a:gd name="T9" fmla="*/ 17 h 8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83">
                  <a:moveTo>
                    <a:pt x="0" y="17"/>
                  </a:moveTo>
                  <a:cubicBezTo>
                    <a:pt x="241" y="83"/>
                    <a:pt x="241" y="83"/>
                    <a:pt x="241" y="83"/>
                  </a:cubicBezTo>
                  <a:cubicBezTo>
                    <a:pt x="197" y="46"/>
                    <a:pt x="197" y="46"/>
                    <a:pt x="197" y="46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0" y="4"/>
                    <a:pt x="10" y="10"/>
                    <a:pt x="0" y="17"/>
                  </a:cubicBezTo>
                  <a:close/>
                </a:path>
              </a:pathLst>
            </a:custGeom>
            <a:solidFill>
              <a:srgbClr val="465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模板使用技巧 1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矩形 3"/>
          <p:cNvSpPr/>
          <p:nvPr userDrawn="1"/>
        </p:nvSpPr>
        <p:spPr>
          <a:xfrm>
            <a:off x="440603" y="759873"/>
            <a:ext cx="17139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模板使用技巧</a:t>
            </a:r>
            <a:r>
              <a:rPr lang="en-US" altLang="zh-CN" sz="180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 1</a:t>
            </a:r>
            <a:endParaRPr lang="zh-CN" altLang="en-US" sz="1800">
              <a:solidFill>
                <a:schemeClr val="tx1">
                  <a:lumMod val="75000"/>
                  <a:lumOff val="25000"/>
                </a:schemeClr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431800" y="1174234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/>
              </a:rPr>
              <a:t>一键调整模板颜色</a:t>
            </a:r>
            <a:endParaRPr lang="en-US" sz="3200" b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431800" y="2138895"/>
            <a:ext cx="5295899" cy="384702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64300" y="2138895"/>
            <a:ext cx="5295900" cy="384702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12" name="文本框 11"/>
          <p:cNvSpPr txBox="1"/>
          <p:nvPr userDrawn="1"/>
        </p:nvSpPr>
        <p:spPr>
          <a:xfrm>
            <a:off x="333477" y="6061002"/>
            <a:ext cx="31838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150">
                <a:latin typeface="微软雅黑" panose="020b0503020204020204" charset="-122"/>
                <a:ea typeface="微软雅黑"/>
              </a:rPr>
              <a:t>1.</a:t>
            </a:r>
            <a:r>
              <a:rPr lang="zh-CN" altLang="en-US" sz="1200" spc="150">
                <a:latin typeface="微软雅黑" panose="020b0503020204020204" charset="-122"/>
                <a:ea typeface="微软雅黑"/>
              </a:rPr>
              <a:t> 选择“设计”</a:t>
            </a:r>
            <a:r>
              <a:rPr lang="en-US" altLang="zh-CN" sz="1200" spc="150">
                <a:latin typeface="微软雅黑" panose="020b0503020204020204" charset="-122"/>
                <a:ea typeface="微软雅黑"/>
              </a:rPr>
              <a:t>-</a:t>
            </a:r>
            <a:r>
              <a:rPr lang="zh-CN" altLang="en-US" sz="1200" spc="150">
                <a:latin typeface="微软雅黑" panose="020b0503020204020204" charset="-122"/>
                <a:ea typeface="微软雅黑"/>
              </a:rPr>
              <a:t>“变体”</a:t>
            </a:r>
            <a:r>
              <a:rPr lang="en-US" altLang="zh-CN" sz="1200" spc="150">
                <a:latin typeface="微软雅黑" panose="020b0503020204020204" charset="-122"/>
                <a:ea typeface="微软雅黑"/>
              </a:rPr>
              <a:t>-</a:t>
            </a:r>
            <a:r>
              <a:rPr lang="zh-CN" altLang="en-US" sz="1200" spc="150">
                <a:latin typeface="微软雅黑" panose="020b0503020204020204" charset="-122"/>
                <a:ea typeface="微软雅黑"/>
              </a:rPr>
              <a:t>“颜色”；</a:t>
            </a:r>
            <a:endParaRPr lang="en-US" sz="1200" spc="150">
              <a:latin typeface="微软雅黑" panose="020b0503020204020204" charset="-122"/>
              <a:ea typeface="微软雅黑"/>
            </a:endParaRPr>
          </a:p>
        </p:txBody>
      </p:sp>
      <p:sp>
        <p:nvSpPr>
          <p:cNvPr id="13" name="文本框 12"/>
          <p:cNvSpPr txBox="1"/>
          <p:nvPr userDrawn="1"/>
        </p:nvSpPr>
        <p:spPr>
          <a:xfrm>
            <a:off x="6360651" y="6061002"/>
            <a:ext cx="45624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150">
                <a:latin typeface="微软雅黑" panose="020b0503020204020204" charset="-122"/>
                <a:ea typeface="微软雅黑"/>
              </a:rPr>
              <a:t>2.</a:t>
            </a:r>
            <a:r>
              <a:rPr lang="zh-CN" altLang="en-US" sz="1200" spc="150">
                <a:latin typeface="微软雅黑" panose="020b0503020204020204" charset="-122"/>
                <a:ea typeface="微软雅黑"/>
              </a:rPr>
              <a:t> 选择你喜欢的颜色搭配，模板一秒调整为你选颜色。</a:t>
            </a:r>
            <a:endParaRPr lang="en-US" sz="1200" spc="150">
              <a:latin typeface="微软雅黑" panose="020b0503020204020204" charset="-122"/>
              <a:ea typeface="微软雅黑"/>
            </a:endParaRPr>
          </a:p>
        </p:txBody>
      </p: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5928" y="2609333"/>
            <a:ext cx="819667" cy="8196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87853" y="4257158"/>
            <a:ext cx="819667" cy="8196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" name="图片 1">
            <a:hlinkClick r:id="rId5"/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2117" y="333066"/>
            <a:ext cx="1402001" cy="186933"/>
          </a:xfrm>
          <a:prstGeom prst="rect">
            <a:avLst/>
          </a:prstGeom>
        </p:spPr>
      </p:pic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模板使用技巧 2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矩形 2"/>
          <p:cNvSpPr/>
          <p:nvPr userDrawn="1"/>
        </p:nvSpPr>
        <p:spPr>
          <a:xfrm>
            <a:off x="440603" y="759873"/>
            <a:ext cx="17508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模板使用技巧</a:t>
            </a:r>
            <a:r>
              <a:rPr lang="en-US" altLang="zh-CN" sz="180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 2</a:t>
            </a:r>
            <a:endParaRPr lang="zh-CN" altLang="en-US" sz="1800">
              <a:solidFill>
                <a:schemeClr val="tx1">
                  <a:lumMod val="75000"/>
                  <a:lumOff val="25000"/>
                </a:schemeClr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431800" y="2138895"/>
            <a:ext cx="5295899" cy="384702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64301" y="2138895"/>
            <a:ext cx="5295900" cy="384702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文本框 6"/>
          <p:cNvSpPr txBox="1"/>
          <p:nvPr userDrawn="1"/>
        </p:nvSpPr>
        <p:spPr>
          <a:xfrm>
            <a:off x="431800" y="1174234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/>
              </a:rPr>
              <a:t>随时添加模板样式</a:t>
            </a:r>
            <a:endParaRPr lang="en-US" sz="3200" b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8" name="文本框 7"/>
          <p:cNvSpPr txBox="1"/>
          <p:nvPr userDrawn="1"/>
        </p:nvSpPr>
        <p:spPr>
          <a:xfrm>
            <a:off x="333477" y="6061002"/>
            <a:ext cx="30107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150">
                <a:latin typeface="微软雅黑" panose="020b0503020204020204" charset="-122"/>
                <a:ea typeface="微软雅黑"/>
              </a:rPr>
              <a:t>1.</a:t>
            </a:r>
            <a:r>
              <a:rPr lang="zh-CN" altLang="en-US" sz="1200" spc="150">
                <a:latin typeface="微软雅黑" panose="020b0503020204020204" charset="-122"/>
                <a:ea typeface="微软雅黑"/>
              </a:rPr>
              <a:t> 选择“开始”</a:t>
            </a:r>
            <a:r>
              <a:rPr lang="en-US" altLang="zh-CN" sz="1200" spc="150">
                <a:latin typeface="微软雅黑" panose="020b0503020204020204" charset="-122"/>
                <a:ea typeface="微软雅黑"/>
              </a:rPr>
              <a:t>-</a:t>
            </a:r>
            <a:r>
              <a:rPr lang="zh-CN" altLang="en-US" sz="1200" spc="150">
                <a:latin typeface="微软雅黑" panose="020b0503020204020204" charset="-122"/>
                <a:ea typeface="微软雅黑"/>
              </a:rPr>
              <a:t>“新建幻灯片”；</a:t>
            </a:r>
            <a:endParaRPr lang="en-US" sz="1200" spc="150">
              <a:latin typeface="微软雅黑" panose="020b0503020204020204" charset="-122"/>
              <a:ea typeface="微软雅黑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6360651" y="6061002"/>
            <a:ext cx="52565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150">
                <a:latin typeface="微软雅黑" panose="020b0503020204020204" charset="-122"/>
                <a:ea typeface="微软雅黑"/>
              </a:rPr>
              <a:t>2.</a:t>
            </a:r>
            <a:r>
              <a:rPr lang="zh-CN" altLang="en-US" sz="1200" spc="150">
                <a:latin typeface="微软雅黑" panose="020b0503020204020204" charset="-122"/>
                <a:ea typeface="微软雅黑"/>
              </a:rPr>
              <a:t> 选择你需要的页面，如封面页，目录页，副标题页，内容页等</a:t>
            </a:r>
            <a:r>
              <a:rPr lang="en-US" altLang="zh-CN" sz="1200" spc="150">
                <a:latin typeface="微软雅黑" panose="020b0503020204020204" charset="-122"/>
                <a:ea typeface="微软雅黑"/>
              </a:rPr>
              <a:t>…</a:t>
            </a:r>
            <a:endParaRPr lang="en-US" sz="1200" spc="150">
              <a:latin typeface="微软雅黑" panose="020b0503020204020204" charset="-122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878" y="2428358"/>
            <a:ext cx="819667" cy="8196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" name="图片 1">
            <a:hlinkClick r:id="rId5"/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2117" y="333066"/>
            <a:ext cx="1402001" cy="186933"/>
          </a:xfrm>
          <a:prstGeom prst="rect">
            <a:avLst/>
          </a:prstGeom>
        </p:spPr>
      </p:pic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微软黑科技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657288"/>
            <a:ext cx="12192000" cy="0"/>
          </a:xfrm>
          <a:prstGeom prst="line">
            <a:avLst/>
          </a:prstGeom>
          <a:ln>
            <a:solidFill>
              <a:srgbClr val="E73A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 userDrawn="1"/>
        </p:nvSpPr>
        <p:spPr>
          <a:xfrm>
            <a:off x="0" y="3091547"/>
            <a:ext cx="12192000" cy="3766453"/>
          </a:xfrm>
          <a:prstGeom prst="rect">
            <a:avLst/>
          </a:prstGeom>
          <a:solidFill>
            <a:srgbClr val="E73A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US" sz="1400">
              <a:latin typeface="微软雅黑" panose="020b0503020204020204" charset="-122"/>
              <a:ea typeface="微软雅黑"/>
            </a:endParaRPr>
          </a:p>
        </p:txBody>
      </p:sp>
      <p:sp>
        <p:nvSpPr>
          <p:cNvPr id="23" name="矩形 22"/>
          <p:cNvSpPr/>
          <p:nvPr userDrawn="1"/>
        </p:nvSpPr>
        <p:spPr>
          <a:xfrm>
            <a:off x="0" y="3091548"/>
            <a:ext cx="12192000" cy="3766453"/>
          </a:xfrm>
          <a:prstGeom prst="rect">
            <a:avLst/>
          </a:prstGeom>
          <a:solidFill>
            <a:srgbClr val="E73A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US" sz="1400">
              <a:latin typeface="微软雅黑" panose="020b0503020204020204" charset="-122"/>
              <a:ea typeface="微软雅黑"/>
            </a:endParaRPr>
          </a:p>
        </p:txBody>
      </p:sp>
      <p:sp>
        <p:nvSpPr>
          <p:cNvPr id="24" name="文本框 23"/>
          <p:cNvSpPr txBox="1"/>
          <p:nvPr userDrawn="1"/>
        </p:nvSpPr>
        <p:spPr>
          <a:xfrm>
            <a:off x="1656322" y="421358"/>
            <a:ext cx="8879354" cy="6701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600"/>
              </a:spcBef>
            </a:pPr>
            <a:r>
              <a:rPr lang="zh-CN" altLang="en-US" sz="3200" b="1" kern="0">
                <a:latin typeface="微软雅黑" panose="020b0503020204020204" charset="-122"/>
                <a:ea typeface="微软雅黑"/>
                <a:cs typeface="+mn-ea"/>
                <a:sym typeface="+mn-lt"/>
              </a:rPr>
              <a:t> 微信扫描小程序码，使用微软移动办公黑科技 </a:t>
            </a:r>
            <a:endParaRPr lang="en-US" sz="3200" b="1" kern="0">
              <a:latin typeface="微软雅黑" panose="020b0503020204020204" charset="-122"/>
              <a:ea typeface="微软雅黑"/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 userDrawn="1"/>
        </p:nvSpPr>
        <p:spPr>
          <a:xfrm>
            <a:off x="1392410" y="5003190"/>
            <a:ext cx="2730235" cy="907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zh-CN" altLang="en-US" sz="2000" kern="0">
                <a:solidFill>
                  <a:schemeClr val="bg1">
                    <a:alpha val="77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/>
                <a:cs typeface="+mn-ea"/>
                <a:sym typeface="+mn-lt"/>
              </a:rPr>
              <a:t>在微信访问</a:t>
            </a:r>
            <a:r>
              <a:rPr lang="en-US" altLang="zh-CN" sz="2000" kern="0">
                <a:solidFill>
                  <a:schemeClr val="bg1">
                    <a:alpha val="77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/>
                <a:cs typeface="+mn-ea"/>
                <a:sym typeface="+mn-lt"/>
              </a:rPr>
              <a:t>OneDrive</a:t>
            </a:r>
            <a:endParaRPr lang="en-US" altLang="zh-CN" sz="2000" kern="0">
              <a:solidFill>
                <a:schemeClr val="bg1">
                  <a:alpha val="77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/>
              <a:cs typeface="+mn-ea"/>
              <a:sym typeface="+mn-lt"/>
            </a:endParaRPr>
          </a:p>
          <a:p>
            <a:pPr algn="ctr">
              <a:lnSpc>
                <a:spcPct val="140000"/>
              </a:lnSpc>
            </a:pPr>
            <a:r>
              <a:rPr lang="zh-CN" altLang="en-US" sz="2000" b="1" ker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/>
                <a:cs typeface="+mn-ea"/>
                <a:sym typeface="+mn-lt"/>
              </a:rPr>
              <a:t> 「 微软</a:t>
            </a:r>
            <a:r>
              <a:rPr lang="en-US" altLang="zh-CN" sz="2000" b="1" ker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/>
                <a:cs typeface="+mn-ea"/>
                <a:sym typeface="+mn-lt"/>
              </a:rPr>
              <a:t>Office</a:t>
            </a:r>
            <a:r>
              <a:rPr lang="zh-CN" altLang="en-US" sz="2000" b="1" ker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/>
                <a:cs typeface="+mn-ea"/>
                <a:sym typeface="+mn-lt"/>
              </a:rPr>
              <a:t>文档 」</a:t>
            </a:r>
            <a:endParaRPr lang="en-US" sz="2000" b="1" ker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/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 userDrawn="1"/>
        </p:nvSpPr>
        <p:spPr>
          <a:xfrm>
            <a:off x="4862328" y="5032048"/>
            <a:ext cx="2467342" cy="907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zh-CN" altLang="en-US" sz="2000" kern="0">
                <a:solidFill>
                  <a:schemeClr val="bg1">
                    <a:alpha val="77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/>
                <a:cs typeface="+mn-ea"/>
                <a:sym typeface="+mn-lt"/>
              </a:rPr>
              <a:t>让你的文档会说话</a:t>
            </a:r>
            <a:endParaRPr lang="en-US" altLang="zh-CN" sz="2000" kern="0">
              <a:solidFill>
                <a:schemeClr val="bg1">
                  <a:alpha val="77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/>
              <a:cs typeface="+mn-ea"/>
              <a:sym typeface="+mn-lt"/>
            </a:endParaRPr>
          </a:p>
          <a:p>
            <a:pPr algn="ctr">
              <a:lnSpc>
                <a:spcPct val="140000"/>
              </a:lnSpc>
            </a:pPr>
            <a:r>
              <a:rPr lang="zh-CN" altLang="en-US" sz="2000" b="1" ker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/>
                <a:cs typeface="+mn-ea"/>
                <a:sym typeface="+mn-lt"/>
              </a:rPr>
              <a:t> 「 微软听听文档 」</a:t>
            </a:r>
            <a:endParaRPr lang="zh-CN" altLang="en-US" sz="2000" b="1" ker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/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 userDrawn="1"/>
        </p:nvSpPr>
        <p:spPr>
          <a:xfrm>
            <a:off x="8195898" y="5038138"/>
            <a:ext cx="2492990" cy="907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zh-CN" altLang="en-US" sz="2000" kern="0">
                <a:solidFill>
                  <a:schemeClr val="bg1">
                    <a:alpha val="77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/>
                <a:cs typeface="+mn-ea"/>
                <a:sym typeface="+mn-lt"/>
              </a:rPr>
              <a:t>你的文档创作小助手</a:t>
            </a:r>
            <a:endParaRPr lang="en-US" altLang="zh-CN" sz="2000" kern="0">
              <a:solidFill>
                <a:schemeClr val="bg1">
                  <a:alpha val="77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/>
              <a:cs typeface="+mn-ea"/>
              <a:sym typeface="+mn-lt"/>
            </a:endParaRPr>
          </a:p>
          <a:p>
            <a:pPr algn="ctr">
              <a:lnSpc>
                <a:spcPct val="140000"/>
              </a:lnSpc>
            </a:pPr>
            <a:r>
              <a:rPr lang="zh-CN" altLang="en-US" sz="2000" b="1" ker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/>
                <a:cs typeface="+mn-ea"/>
                <a:sym typeface="+mn-lt"/>
              </a:rPr>
              <a:t> 「 微软</a:t>
            </a:r>
            <a:r>
              <a:rPr lang="en-US" altLang="zh-CN" sz="2000" b="1" ker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/>
                <a:cs typeface="+mn-ea"/>
                <a:sym typeface="+mn-lt"/>
              </a:rPr>
              <a:t>AI</a:t>
            </a:r>
            <a:r>
              <a:rPr lang="zh-CN" altLang="en-US" sz="2000" b="1" ker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/>
                <a:cs typeface="+mn-ea"/>
                <a:sym typeface="+mn-lt"/>
              </a:rPr>
              <a:t>识图 」</a:t>
            </a:r>
            <a:endParaRPr lang="zh-CN" altLang="en-US" sz="2000" b="1" ker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/>
              <a:cs typeface="+mn-ea"/>
              <a:sym typeface="+mn-lt"/>
            </a:endParaRPr>
          </a:p>
        </p:txBody>
      </p:sp>
      <p:cxnSp>
        <p:nvCxnSpPr>
          <p:cNvPr id="28" name="直接连接符 19"/>
          <p:cNvCxnSpPr/>
          <p:nvPr userDrawn="1"/>
        </p:nvCxnSpPr>
        <p:spPr>
          <a:xfrm flipH="1">
            <a:off x="4427763" y="5171852"/>
            <a:ext cx="0" cy="653143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0"/>
          <p:cNvCxnSpPr/>
          <p:nvPr userDrawn="1"/>
        </p:nvCxnSpPr>
        <p:spPr>
          <a:xfrm flipH="1">
            <a:off x="7792439" y="5171852"/>
            <a:ext cx="0" cy="653143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图片 29">
            <a:hlinkClick r:id="rId3"/>
          </p:cNvPr>
          <p:cNvPicPr>
            <a:picLocks noChangeAspect="1"/>
          </p:cNvPicPr>
          <p:nvPr userDrawn="1"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39656" y="6384756"/>
            <a:ext cx="1712686" cy="226074"/>
          </a:xfrm>
          <a:prstGeom prst="rect">
            <a:avLst/>
          </a:prstGeom>
        </p:spPr>
      </p:pic>
      <p:grpSp>
        <p:nvGrpSpPr>
          <p:cNvPr id="31" name="组合 30"/>
          <p:cNvGrpSpPr/>
          <p:nvPr userDrawn="1"/>
        </p:nvGrpSpPr>
        <p:grpSpPr>
          <a:xfrm>
            <a:off x="4751397" y="1696591"/>
            <a:ext cx="2689206" cy="2689206"/>
            <a:chOff x="3719938" y="1381885"/>
            <a:chExt cx="2689206" cy="2689206"/>
          </a:xfrm>
        </p:grpSpPr>
        <p:sp>
          <p:nvSpPr>
            <p:cNvPr id="32" name="矩形: 圆角 8"/>
            <p:cNvSpPr/>
            <p:nvPr/>
          </p:nvSpPr>
          <p:spPr>
            <a:xfrm>
              <a:off x="3719938" y="1381885"/>
              <a:ext cx="2689206" cy="2689206"/>
            </a:xfrm>
            <a:prstGeom prst="roundRect">
              <a:avLst>
                <a:gd name="adj" fmla="val 5598"/>
              </a:avLst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1400">
                <a:latin typeface="微软雅黑" panose="020b0503020204020204" charset="-122"/>
                <a:ea typeface="微软雅黑"/>
              </a:endParaRPr>
            </a:p>
          </p:txBody>
        </p:sp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999216" y="1671155"/>
              <a:ext cx="2130649" cy="2130649"/>
            </a:xfrm>
            <a:prstGeom prst="rect">
              <a:avLst/>
            </a:prstGeom>
          </p:spPr>
        </p:pic>
      </p:grpSp>
      <p:grpSp>
        <p:nvGrpSpPr>
          <p:cNvPr id="34" name="组合 33"/>
          <p:cNvGrpSpPr/>
          <p:nvPr userDrawn="1"/>
        </p:nvGrpSpPr>
        <p:grpSpPr>
          <a:xfrm>
            <a:off x="1454724" y="1696580"/>
            <a:ext cx="2689206" cy="2689206"/>
            <a:chOff x="311716" y="1375785"/>
            <a:chExt cx="2689206" cy="2689206"/>
          </a:xfrm>
        </p:grpSpPr>
        <p:sp>
          <p:nvSpPr>
            <p:cNvPr id="35" name="矩形: 圆角 7"/>
            <p:cNvSpPr/>
            <p:nvPr/>
          </p:nvSpPr>
          <p:spPr>
            <a:xfrm>
              <a:off x="311716" y="1375785"/>
              <a:ext cx="2689206" cy="2689206"/>
            </a:xfrm>
            <a:prstGeom prst="roundRect">
              <a:avLst>
                <a:gd name="adj" fmla="val 5598"/>
              </a:avLst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1400">
                <a:latin typeface="微软雅黑" panose="020b0503020204020204" charset="-122"/>
                <a:ea typeface="微软雅黑"/>
              </a:endParaRPr>
            </a:p>
          </p:txBody>
        </p:sp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91096" y="1652106"/>
              <a:ext cx="2130649" cy="2130649"/>
            </a:xfrm>
            <a:prstGeom prst="rect">
              <a:avLst/>
            </a:prstGeom>
          </p:spPr>
        </p:pic>
      </p:grpSp>
      <p:grpSp>
        <p:nvGrpSpPr>
          <p:cNvPr id="37" name="组合 36"/>
          <p:cNvGrpSpPr/>
          <p:nvPr userDrawn="1"/>
        </p:nvGrpSpPr>
        <p:grpSpPr>
          <a:xfrm>
            <a:off x="8097792" y="1624389"/>
            <a:ext cx="2689206" cy="2689206"/>
            <a:chOff x="6952343" y="1327408"/>
            <a:chExt cx="2689206" cy="2689206"/>
          </a:xfrm>
        </p:grpSpPr>
        <p:sp>
          <p:nvSpPr>
            <p:cNvPr id="38" name="矩形: 圆角 12"/>
            <p:cNvSpPr/>
            <p:nvPr/>
          </p:nvSpPr>
          <p:spPr>
            <a:xfrm>
              <a:off x="6952343" y="1327408"/>
              <a:ext cx="2689206" cy="2689206"/>
            </a:xfrm>
            <a:prstGeom prst="roundRect">
              <a:avLst>
                <a:gd name="adj" fmla="val 5598"/>
              </a:avLst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1400">
                <a:latin typeface="微软雅黑" panose="020b0503020204020204" charset="-122"/>
                <a:ea typeface="微软雅黑"/>
              </a:endParaRPr>
            </a:p>
          </p:txBody>
        </p:sp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231621" y="1600586"/>
              <a:ext cx="2130649" cy="2130649"/>
            </a:xfrm>
            <a:prstGeom prst="rect">
              <a:avLst/>
            </a:prstGeom>
          </p:spPr>
        </p:pic>
      </p:grpSp>
    </p:spTree>
  </p:cSld>
  <p:clrMapOvr>
    <a:masterClrMapping/>
  </p:clrMapOvr>
  <mc:AlternateContent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theme" Target="../theme/theme1.xml" /></Relationships>
</file>

<file path=ppt/slideMasters/_rels/slideMaster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slideLayout" Target="../slideLayouts/slideLayout8.xml" /><Relationship Id="rId3" Type="http://schemas.openxmlformats.org/officeDocument/2006/relationships/slideLayout" Target="../slideLayouts/slideLayout9.xml" /><Relationship Id="rId4" Type="http://schemas.openxmlformats.org/officeDocument/2006/relationships/slideLayout" Target="../slideLayouts/slideLayout10.xml" /><Relationship Id="rId5" Type="http://schemas.openxmlformats.org/officeDocument/2006/relationships/theme" Target="../theme/theme2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24" y="1123950"/>
            <a:ext cx="10850563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grpSp>
        <p:nvGrpSpPr>
          <p:cNvPr id="13" name="组合 12"/>
          <p:cNvGrpSpPr/>
          <p:nvPr userDrawn="1"/>
        </p:nvGrpSpPr>
        <p:grpSpPr>
          <a:xfrm>
            <a:off x="695323" y="1016000"/>
            <a:ext cx="10810876" cy="109538"/>
            <a:chOff x="628642" y="0"/>
            <a:chExt cx="27229910" cy="6858000"/>
          </a:xfrm>
        </p:grpSpPr>
        <p:sp>
          <p:nvSpPr>
            <p:cNvPr id="14" name="平行四边形 13"/>
            <p:cNvSpPr/>
            <p:nvPr/>
          </p:nvSpPr>
          <p:spPr>
            <a:xfrm flipH="1">
              <a:off x="628642" y="0"/>
              <a:ext cx="27229910" cy="6858000"/>
            </a:xfrm>
            <a:prstGeom prst="parallelogram">
              <a:avLst>
                <a:gd name="adj" fmla="val 42371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5" name="平行四边形 14"/>
            <p:cNvSpPr/>
            <p:nvPr/>
          </p:nvSpPr>
          <p:spPr>
            <a:xfrm flipH="1">
              <a:off x="876300" y="0"/>
              <a:ext cx="7183962" cy="6858000"/>
            </a:xfrm>
            <a:prstGeom prst="parallelogram">
              <a:avLst>
                <a:gd name="adj" fmla="val 3876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6" name="平行四边形 13"/>
            <p:cNvSpPr/>
            <p:nvPr/>
          </p:nvSpPr>
          <p:spPr>
            <a:xfrm flipH="1">
              <a:off x="1507597" y="0"/>
              <a:ext cx="6240991" cy="6858000"/>
            </a:xfrm>
            <a:custGeom>
              <a:gdLst>
                <a:gd name="connsiteX0" fmla="*/ 0 w 6240991"/>
                <a:gd name="connsiteY0" fmla="*/ 6858000 h 6858000"/>
                <a:gd name="connsiteX1" fmla="*/ 2886624 w 6240991"/>
                <a:gd name="connsiteY1" fmla="*/ 0 h 6858000"/>
                <a:gd name="connsiteX2" fmla="*/ 6240991 w 6240991"/>
                <a:gd name="connsiteY2" fmla="*/ 9525 h 6858000"/>
                <a:gd name="connsiteX3" fmla="*/ 3897292 w 6240991"/>
                <a:gd name="connsiteY3" fmla="*/ 6858000 h 6858000"/>
                <a:gd name="connsiteX4" fmla="*/ 0 w 6240991"/>
                <a:gd name="connsiteY4" fmla="*/ 6858000 h 68580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40991" h="6858000">
                  <a:moveTo>
                    <a:pt x="0" y="6858000"/>
                  </a:moveTo>
                  <a:lnTo>
                    <a:pt x="2886624" y="0"/>
                  </a:lnTo>
                  <a:lnTo>
                    <a:pt x="6240991" y="9525"/>
                  </a:lnTo>
                  <a:lnTo>
                    <a:pt x="3897292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/>
            </a:p>
          </p:txBody>
        </p:sp>
      </p:grpSp>
      <p:sp>
        <p:nvSpPr>
          <p:cNvPr id="17" name="日期占位符 3"/>
          <p:cNvSpPr>
            <a:spLocks noGrp="1"/>
          </p:cNvSpPr>
          <p:nvPr>
            <p:ph type="dt" sz="half" idx="2"/>
          </p:nvPr>
        </p:nvSpPr>
        <p:spPr>
          <a:xfrm>
            <a:off x="5401732" y="6240463"/>
            <a:ext cx="138853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3D31F3C-1533-4ADE-ADA4-C66B5AA4B42B}" type="datetime1">
              <a:rPr lang="zh-CN" altLang="en-US" smtClean="0"/>
              <a:t/>
            </a:fld>
            <a:endParaRPr lang="zh-CN" altLang="en-US"/>
          </a:p>
        </p:txBody>
      </p:sp>
      <p:sp>
        <p:nvSpPr>
          <p:cNvPr id="18" name="页脚占位符 4"/>
          <p:cNvSpPr>
            <a:spLocks noGrp="1"/>
          </p:cNvSpPr>
          <p:nvPr>
            <p:ph type="ftr" sz="quarter" idx="3"/>
          </p:nvPr>
        </p:nvSpPr>
        <p:spPr>
          <a:xfrm>
            <a:off x="669924" y="6240463"/>
            <a:ext cx="414020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altLang="zh-CN"/>
              <a:t>www.islide.cc</a:t>
            </a:r>
            <a:endParaRPr lang="zh-CN" altLang="en-US"/>
          </a:p>
        </p:txBody>
      </p:sp>
      <p:sp>
        <p:nvSpPr>
          <p:cNvPr id="1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599" y="6240463"/>
            <a:ext cx="2909888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  <a:t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ransition/>
  <p:timing/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Override" Target="../theme/themeOverride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tags" Target="../tags/tag7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tags" Target="../tags/tag8.x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tags" Target="../tags/tag9.xm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tags" Target="../tags/tag10.x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hemeOverride" Target="../theme/themeOverride4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tags" Target="../tags/tag11.xm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tags" Target="../tags/tag12.xml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tags" Target="../tags/tag13.xml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tags" Target="../tags/tag14.xml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tags" Target="../tags/tag15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tags" Target="../tags/tag1.xml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hemeOverride" Target="../theme/themeOverride5.xml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tags" Target="../tags/tag16.xml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tags" Target="../tags/tag17.xml" /><Relationship Id="rId3" Type="http://schemas.openxmlformats.org/officeDocument/2006/relationships/image" Target="../media/image12.jpe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tags" Target="../tags/tag18.xml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tags" Target="../tags/tag19.xml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tags" Target="../tags/tag20.xml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hemeOverride" Target="../theme/themeOverride6.xml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tags" Target="../tags/tag21.xml" /></Relationships>
</file>

<file path=ppt/slides/_rels/slide2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tags" Target="../tags/tag22.xml" /></Relationships>
</file>

<file path=ppt/slides/_rels/slide2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tags" Target="../tags/tag23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hemeOverride" Target="../theme/themeOverride2.xml" /></Relationships>
</file>

<file path=ppt/slides/_rels/slide3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tags" Target="../tags/tag24.xml" /></Relationships>
</file>

<file path=ppt/slides/_rels/slide3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tags" Target="../tags/tag25.xml" /><Relationship Id="rId3" Type="http://schemas.openxmlformats.org/officeDocument/2006/relationships/image" Target="../media/image13.jpeg" /></Relationships>
</file>

<file path=ppt/slides/_rels/slide3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themeOverride" Target="../theme/themeOverride7.xml" /></Relationships>
</file>

<file path=ppt/slides/_rels/slide3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3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tags" Target="../tags/tag2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tags" Target="../tags/tag3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tags" Target="../tags/tag4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tags" Target="../tags/tag5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hemeOverride" Target="../theme/themeOverride3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tags" Target="../tags/tag6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9" name="副标题 38"/>
          <p:cNvSpPr>
            <a:spLocks noGrp="1"/>
          </p:cNvSpPr>
          <p:nvPr>
            <p:ph type="subTitle" idx="1"/>
          </p:nvPr>
        </p:nvSpPr>
        <p:spPr>
          <a:xfrm>
            <a:off x="3484562" y="4518898"/>
            <a:ext cx="5222875" cy="558799"/>
          </a:xfrm>
        </p:spPr>
        <p:txBody>
          <a:bodyPr/>
          <a:lstStyle/>
          <a:p>
            <a:r>
              <a:rPr lang="en-US" altLang="zh-CN"/>
              <a:t>Subtitle here</a:t>
            </a:r>
            <a:endParaRPr lang="en-US" altLang="zh-CN"/>
          </a:p>
        </p:txBody>
      </p:sp>
      <p:sp>
        <p:nvSpPr>
          <p:cNvPr id="2" name="文本框 1"/>
          <p:cNvSpPr txBox="1"/>
          <p:nvPr/>
        </p:nvSpPr>
        <p:spPr>
          <a:xfrm>
            <a:off x="6063175" y="39530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/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10</a:t>
            </a:fld>
            <a:endParaRPr lang="zh-CN" altLang="en-US"/>
          </a:p>
        </p:txBody>
      </p:sp>
      <p:grpSp>
        <p:nvGrpSpPr>
          <p:cNvPr id="5" name="40a2cb5b-bc90-43b7-baf9-6a28e96d340a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1135019" y="1579856"/>
            <a:ext cx="10341981" cy="4566943"/>
            <a:chOff x="1135019" y="1579856"/>
            <a:chExt cx="10341981" cy="4566943"/>
          </a:xfrm>
        </p:grpSpPr>
        <p:sp>
          <p:nvSpPr>
            <p:cNvPr id="6" name="iṣ1íďè"/>
            <p:cNvSpPr/>
            <p:nvPr/>
          </p:nvSpPr>
          <p:spPr>
            <a:xfrm rot="10800000" flipV="1">
              <a:off x="1135019" y="2411911"/>
              <a:ext cx="3801816" cy="2949991"/>
            </a:xfrm>
            <a:prstGeom prst="triangle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7" name="išḻîďe"/>
            <p:cNvSpPr/>
            <p:nvPr/>
          </p:nvSpPr>
          <p:spPr>
            <a:xfrm rot="10800000" flipV="1">
              <a:off x="4773302" y="4221727"/>
              <a:ext cx="1469403" cy="1140173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8" name="íslîḑe"/>
            <p:cNvSpPr/>
            <p:nvPr/>
          </p:nvSpPr>
          <p:spPr>
            <a:xfrm rot="10800000" flipV="1">
              <a:off x="6079172" y="2973088"/>
              <a:ext cx="3078602" cy="2388813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9" name="îṣlïḍè"/>
            <p:cNvSpPr/>
            <p:nvPr/>
          </p:nvSpPr>
          <p:spPr>
            <a:xfrm rot="10800000" flipV="1">
              <a:off x="8990246" y="3909006"/>
              <a:ext cx="1872424" cy="1452893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cxnSp>
          <p:nvCxnSpPr>
            <p:cNvPr id="10" name="直接连接符 9"/>
            <p:cNvCxnSpPr/>
            <p:nvPr/>
          </p:nvCxnSpPr>
          <p:spPr>
            <a:xfrm flipH="1">
              <a:off x="3034740" y="3079883"/>
              <a:ext cx="0" cy="2282018"/>
            </a:xfrm>
            <a:prstGeom prst="line">
              <a:avLst/>
            </a:prstGeom>
            <a:ln>
              <a:solidFill>
                <a:schemeClr val="bg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H="1">
              <a:off x="5501356" y="4793790"/>
              <a:ext cx="0" cy="568112"/>
            </a:xfrm>
            <a:prstGeom prst="line">
              <a:avLst/>
            </a:prstGeom>
            <a:ln>
              <a:solidFill>
                <a:schemeClr val="bg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7607132" y="3404353"/>
              <a:ext cx="0" cy="1957549"/>
            </a:xfrm>
            <a:prstGeom prst="line">
              <a:avLst/>
            </a:prstGeom>
            <a:ln>
              <a:solidFill>
                <a:schemeClr val="bg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H="1">
              <a:off x="9913050" y="4331539"/>
              <a:ext cx="0" cy="1030363"/>
            </a:xfrm>
            <a:prstGeom prst="line">
              <a:avLst/>
            </a:prstGeom>
            <a:ln>
              <a:solidFill>
                <a:schemeClr val="bg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îSliḓe"/>
            <p:cNvSpPr txBox="1"/>
            <p:nvPr/>
          </p:nvSpPr>
          <p:spPr>
            <a:xfrm>
              <a:off x="2078919" y="5617337"/>
              <a:ext cx="1911642" cy="52946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wrap="none" lIns="91440" tIns="45720" rIns="91440" bIns="45720" anchor="ctr" anchorCtr="0">
              <a:normAutofit/>
            </a:bodyPr>
            <a:lstStyle/>
            <a:p>
              <a:pPr algn="ctr">
                <a:buSzPct val="25000"/>
              </a:pPr>
              <a:r>
                <a:rPr lang="de-DE" sz="1400" b="1"/>
                <a:t>Text here</a:t>
              </a:r>
              <a:endParaRPr lang="de-DE" sz="1400" b="1"/>
            </a:p>
          </p:txBody>
        </p:sp>
        <p:sp>
          <p:nvSpPr>
            <p:cNvPr id="15" name="ïṣ1ïḓê"/>
            <p:cNvSpPr txBox="1"/>
            <p:nvPr/>
          </p:nvSpPr>
          <p:spPr>
            <a:xfrm>
              <a:off x="4545535" y="5617337"/>
              <a:ext cx="1911642" cy="52946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wrap="none" lIns="91440" tIns="45720" rIns="91440" bIns="45720" anchor="ctr" anchorCtr="0">
              <a:normAutofit/>
            </a:bodyPr>
            <a:lstStyle/>
            <a:p>
              <a:pPr algn="ctr">
                <a:buSzPct val="25000"/>
              </a:pPr>
              <a:r>
                <a:rPr lang="de-DE" sz="1400" b="1"/>
                <a:t>Text here</a:t>
              </a:r>
              <a:endParaRPr lang="de-DE" sz="1400" b="1"/>
            </a:p>
          </p:txBody>
        </p:sp>
        <p:sp>
          <p:nvSpPr>
            <p:cNvPr id="16" name="ïṡ1îďè"/>
            <p:cNvSpPr txBox="1"/>
            <p:nvPr/>
          </p:nvSpPr>
          <p:spPr>
            <a:xfrm>
              <a:off x="6651311" y="5617337"/>
              <a:ext cx="1911642" cy="52946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wrap="none" lIns="91440" tIns="45720" rIns="91440" bIns="45720" anchor="ctr" anchorCtr="0">
              <a:normAutofit/>
            </a:bodyPr>
            <a:lstStyle/>
            <a:p>
              <a:pPr algn="ctr">
                <a:buSzPct val="25000"/>
              </a:pPr>
              <a:r>
                <a:rPr lang="de-DE" sz="1400" b="1"/>
                <a:t>Text here</a:t>
              </a:r>
              <a:endParaRPr lang="de-DE" sz="1400" b="1"/>
            </a:p>
          </p:txBody>
        </p:sp>
        <p:sp>
          <p:nvSpPr>
            <p:cNvPr id="17" name="ïśļïḑe"/>
            <p:cNvSpPr txBox="1"/>
            <p:nvPr/>
          </p:nvSpPr>
          <p:spPr>
            <a:xfrm>
              <a:off x="8795933" y="5617337"/>
              <a:ext cx="2261048" cy="52946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wrap="none" lIns="91440" tIns="45720" rIns="91440" bIns="45720" anchor="ctr" anchorCtr="0">
              <a:normAutofit/>
            </a:bodyPr>
            <a:lstStyle/>
            <a:p>
              <a:pPr algn="ctr">
                <a:buSzPct val="25000"/>
              </a:pPr>
              <a:r>
                <a:rPr lang="de-DE" sz="1400" b="1"/>
                <a:t>Text here</a:t>
              </a:r>
              <a:endParaRPr lang="de-DE" sz="1400" b="1"/>
            </a:p>
          </p:txBody>
        </p:sp>
        <p:sp>
          <p:nvSpPr>
            <p:cNvPr id="18" name="iŝḷiḓé"/>
            <p:cNvSpPr txBox="1"/>
            <p:nvPr/>
          </p:nvSpPr>
          <p:spPr>
            <a:xfrm>
              <a:off x="1470790" y="1579856"/>
              <a:ext cx="3127900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rmAutofit/>
            </a:bodyPr>
            <a:lstStyle/>
            <a:p>
              <a:pPr algn="ctr">
                <a:lnSpc>
                  <a:spcPct val="150000"/>
                </a:lnSpc>
                <a:buSzPct val="25000"/>
              </a:pPr>
              <a:r>
                <a:rPr lang="en-US" sz="1200"/>
                <a:t>Copy paste fonts. Choose the only option to retain text.…</a:t>
              </a:r>
              <a:r>
                <a:rPr lang="de-DE" sz="1200"/>
                <a:t>.</a:t>
              </a:r>
              <a:endParaRPr lang="de-DE" sz="1200"/>
            </a:p>
          </p:txBody>
        </p:sp>
        <p:sp>
          <p:nvSpPr>
            <p:cNvPr id="19" name="ïs1ïḓê"/>
            <p:cNvSpPr txBox="1"/>
            <p:nvPr/>
          </p:nvSpPr>
          <p:spPr>
            <a:xfrm>
              <a:off x="6054523" y="2230998"/>
              <a:ext cx="3127900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rmAutofit/>
            </a:bodyPr>
            <a:lstStyle/>
            <a:p>
              <a:pPr algn="ctr">
                <a:lnSpc>
                  <a:spcPct val="150000"/>
                </a:lnSpc>
                <a:buSzPct val="25000"/>
              </a:pPr>
              <a:r>
                <a:rPr lang="en-US" sz="1200"/>
                <a:t>Copy paste fonts. Choose the only option to retain text.…</a:t>
              </a:r>
              <a:r>
                <a:rPr lang="de-DE" sz="1200"/>
                <a:t>.</a:t>
              </a:r>
              <a:endParaRPr lang="de-DE" sz="1200"/>
            </a:p>
          </p:txBody>
        </p:sp>
        <p:sp>
          <p:nvSpPr>
            <p:cNvPr id="20" name="iş1îḓe"/>
            <p:cNvSpPr txBox="1"/>
            <p:nvPr/>
          </p:nvSpPr>
          <p:spPr>
            <a:xfrm>
              <a:off x="8349100" y="3128588"/>
              <a:ext cx="3127900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rmAutofit/>
            </a:bodyPr>
            <a:lstStyle/>
            <a:p>
              <a:pPr algn="ctr">
                <a:lnSpc>
                  <a:spcPct val="150000"/>
                </a:lnSpc>
                <a:buSzPct val="25000"/>
              </a:pPr>
              <a:r>
                <a:rPr lang="en-US" sz="1200"/>
                <a:t>Copy paste fonts. Choose the only option to retain text.…</a:t>
              </a:r>
              <a:r>
                <a:rPr lang="de-DE" sz="1200"/>
                <a:t>.</a:t>
              </a:r>
              <a:endParaRPr lang="de-DE" sz="1200"/>
            </a:p>
          </p:txBody>
        </p:sp>
        <p:sp>
          <p:nvSpPr>
            <p:cNvPr id="21" name="ïṩlíďe"/>
            <p:cNvSpPr txBox="1"/>
            <p:nvPr/>
          </p:nvSpPr>
          <p:spPr>
            <a:xfrm>
              <a:off x="3944053" y="3493241"/>
              <a:ext cx="3127900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rmAutofit/>
            </a:bodyPr>
            <a:lstStyle/>
            <a:p>
              <a:pPr algn="ctr">
                <a:lnSpc>
                  <a:spcPct val="150000"/>
                </a:lnSpc>
                <a:buSzPct val="25000"/>
              </a:pPr>
              <a:r>
                <a:rPr lang="en-US" sz="1200"/>
                <a:t>Copy paste fonts. Choose the only option to retain text.…</a:t>
              </a:r>
              <a:r>
                <a:rPr lang="de-DE" sz="1200"/>
                <a:t>.</a:t>
              </a:r>
              <a:endParaRPr lang="de-DE" sz="1200"/>
            </a:p>
          </p:txBody>
        </p:sp>
      </p:grpSp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11</a:t>
            </a:fld>
            <a:endParaRPr lang="zh-CN" altLang="en-US"/>
          </a:p>
        </p:txBody>
      </p:sp>
      <p:grpSp>
        <p:nvGrpSpPr>
          <p:cNvPr id="5" name="966c2b82-11ee-4dc5-bab7-be3ba0fd296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669925" y="1183624"/>
            <a:ext cx="10850564" cy="4195684"/>
            <a:chOff x="669925" y="1183622"/>
            <a:chExt cx="10850564" cy="4195684"/>
          </a:xfrm>
        </p:grpSpPr>
        <p:grpSp>
          <p:nvGrpSpPr>
            <p:cNvPr id="6" name="î$ḷîḍe"/>
            <p:cNvGrpSpPr/>
            <p:nvPr/>
          </p:nvGrpSpPr>
          <p:grpSpPr>
            <a:xfrm>
              <a:off x="3882558" y="1478696"/>
              <a:ext cx="4181707" cy="3900610"/>
              <a:chOff x="4037138" y="1478696"/>
              <a:chExt cx="4181707" cy="3900610"/>
            </a:xfrm>
          </p:grpSpPr>
          <p:grpSp>
            <p:nvGrpSpPr>
              <p:cNvPr id="20" name="îṩlíďé"/>
              <p:cNvGrpSpPr/>
              <p:nvPr/>
            </p:nvGrpSpPr>
            <p:grpSpPr>
              <a:xfrm>
                <a:off x="4171994" y="2020984"/>
                <a:ext cx="4046851" cy="3358322"/>
                <a:chOff x="4737130" y="1754196"/>
                <a:chExt cx="3035138" cy="2518743"/>
              </a:xfrm>
            </p:grpSpPr>
            <p:sp>
              <p:nvSpPr>
                <p:cNvPr id="38" name="iSḷîdê"/>
                <p:cNvSpPr/>
                <p:nvPr/>
              </p:nvSpPr>
              <p:spPr bwMode="auto">
                <a:xfrm>
                  <a:off x="4806341" y="1840394"/>
                  <a:ext cx="2965927" cy="2432545"/>
                </a:xfrm>
                <a:custGeom>
                  <a:gdLst>
                    <a:gd name="T0" fmla="*/ 1735 w 1847"/>
                    <a:gd name="T1" fmla="*/ 757 h 1514"/>
                    <a:gd name="T2" fmla="*/ 721 w 1847"/>
                    <a:gd name="T3" fmla="*/ 1514 h 1514"/>
                    <a:gd name="T4" fmla="*/ 112 w 1847"/>
                    <a:gd name="T5" fmla="*/ 757 h 1514"/>
                    <a:gd name="T6" fmla="*/ 1127 w 1847"/>
                    <a:gd name="T7" fmla="*/ 0 h 1514"/>
                    <a:gd name="T8" fmla="*/ 1735 w 1847"/>
                    <a:gd name="T9" fmla="*/ 757 h 1514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47" h="1514">
                      <a:moveTo>
                        <a:pt x="1735" y="757"/>
                      </a:moveTo>
                      <a:cubicBezTo>
                        <a:pt x="1623" y="1175"/>
                        <a:pt x="1169" y="1514"/>
                        <a:pt x="721" y="1514"/>
                      </a:cubicBezTo>
                      <a:cubicBezTo>
                        <a:pt x="273" y="1514"/>
                        <a:pt x="0" y="1175"/>
                        <a:pt x="112" y="757"/>
                      </a:cubicBezTo>
                      <a:cubicBezTo>
                        <a:pt x="224" y="339"/>
                        <a:pt x="679" y="0"/>
                        <a:pt x="1127" y="0"/>
                      </a:cubicBezTo>
                      <a:cubicBezTo>
                        <a:pt x="1575" y="0"/>
                        <a:pt x="1847" y="339"/>
                        <a:pt x="1735" y="757"/>
                      </a:cubicBez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39" name="iŝḻidé"/>
                <p:cNvSpPr/>
                <p:nvPr/>
              </p:nvSpPr>
              <p:spPr bwMode="auto">
                <a:xfrm>
                  <a:off x="4775807" y="1802386"/>
                  <a:ext cx="2965927" cy="2432545"/>
                </a:xfrm>
                <a:custGeom>
                  <a:gdLst>
                    <a:gd name="T0" fmla="*/ 1735 w 1847"/>
                    <a:gd name="T1" fmla="*/ 757 h 1514"/>
                    <a:gd name="T2" fmla="*/ 721 w 1847"/>
                    <a:gd name="T3" fmla="*/ 1514 h 1514"/>
                    <a:gd name="T4" fmla="*/ 112 w 1847"/>
                    <a:gd name="T5" fmla="*/ 757 h 1514"/>
                    <a:gd name="T6" fmla="*/ 1126 w 1847"/>
                    <a:gd name="T7" fmla="*/ 0 h 1514"/>
                    <a:gd name="T8" fmla="*/ 1735 w 1847"/>
                    <a:gd name="T9" fmla="*/ 757 h 1514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47" h="1514">
                      <a:moveTo>
                        <a:pt x="1735" y="757"/>
                      </a:moveTo>
                      <a:cubicBezTo>
                        <a:pt x="1623" y="1175"/>
                        <a:pt x="1169" y="1514"/>
                        <a:pt x="721" y="1514"/>
                      </a:cubicBezTo>
                      <a:cubicBezTo>
                        <a:pt x="273" y="1514"/>
                        <a:pt x="0" y="1175"/>
                        <a:pt x="112" y="757"/>
                      </a:cubicBezTo>
                      <a:cubicBezTo>
                        <a:pt x="224" y="339"/>
                        <a:pt x="678" y="0"/>
                        <a:pt x="1126" y="0"/>
                      </a:cubicBezTo>
                      <a:cubicBezTo>
                        <a:pt x="1574" y="0"/>
                        <a:pt x="1847" y="339"/>
                        <a:pt x="1735" y="757"/>
                      </a:cubicBezTo>
                      <a:close/>
                    </a:path>
                  </a:pathLst>
                </a:cu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40" name="íṡḷíḓé"/>
                <p:cNvSpPr/>
                <p:nvPr/>
              </p:nvSpPr>
              <p:spPr bwMode="auto">
                <a:xfrm>
                  <a:off x="4737130" y="1754196"/>
                  <a:ext cx="2965926" cy="2432545"/>
                </a:xfrm>
                <a:custGeom>
                  <a:gdLst>
                    <a:gd name="T0" fmla="*/ 1735 w 1847"/>
                    <a:gd name="T1" fmla="*/ 757 h 1514"/>
                    <a:gd name="T2" fmla="*/ 721 w 1847"/>
                    <a:gd name="T3" fmla="*/ 1514 h 1514"/>
                    <a:gd name="T4" fmla="*/ 112 w 1847"/>
                    <a:gd name="T5" fmla="*/ 757 h 1514"/>
                    <a:gd name="T6" fmla="*/ 1126 w 1847"/>
                    <a:gd name="T7" fmla="*/ 0 h 1514"/>
                    <a:gd name="T8" fmla="*/ 1735 w 1847"/>
                    <a:gd name="T9" fmla="*/ 757 h 1514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47" h="1514">
                      <a:moveTo>
                        <a:pt x="1735" y="757"/>
                      </a:moveTo>
                      <a:cubicBezTo>
                        <a:pt x="1623" y="1175"/>
                        <a:pt x="1169" y="1514"/>
                        <a:pt x="721" y="1514"/>
                      </a:cubicBezTo>
                      <a:cubicBezTo>
                        <a:pt x="273" y="1514"/>
                        <a:pt x="0" y="1175"/>
                        <a:pt x="112" y="757"/>
                      </a:cubicBezTo>
                      <a:cubicBezTo>
                        <a:pt x="224" y="339"/>
                        <a:pt x="678" y="0"/>
                        <a:pt x="1126" y="0"/>
                      </a:cubicBezTo>
                      <a:cubicBezTo>
                        <a:pt x="1574" y="0"/>
                        <a:pt x="1847" y="339"/>
                        <a:pt x="1735" y="757"/>
                      </a:cubicBez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41" name="îşľiḑe"/>
                <p:cNvSpPr/>
                <p:nvPr/>
              </p:nvSpPr>
              <p:spPr bwMode="auto">
                <a:xfrm>
                  <a:off x="5018048" y="1984962"/>
                  <a:ext cx="2404091" cy="1971693"/>
                </a:xfrm>
                <a:custGeom>
                  <a:gdLst>
                    <a:gd name="T0" fmla="*/ 1406 w 1497"/>
                    <a:gd name="T1" fmla="*/ 613 h 1227"/>
                    <a:gd name="T2" fmla="*/ 584 w 1497"/>
                    <a:gd name="T3" fmla="*/ 1227 h 1227"/>
                    <a:gd name="T4" fmla="*/ 91 w 1497"/>
                    <a:gd name="T5" fmla="*/ 613 h 1227"/>
                    <a:gd name="T6" fmla="*/ 913 w 1497"/>
                    <a:gd name="T7" fmla="*/ 0 h 1227"/>
                    <a:gd name="T8" fmla="*/ 1406 w 1497"/>
                    <a:gd name="T9" fmla="*/ 613 h 1227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97" h="1227">
                      <a:moveTo>
                        <a:pt x="1406" y="613"/>
                      </a:moveTo>
                      <a:cubicBezTo>
                        <a:pt x="1315" y="952"/>
                        <a:pt x="947" y="1227"/>
                        <a:pt x="584" y="1227"/>
                      </a:cubicBezTo>
                      <a:cubicBezTo>
                        <a:pt x="221" y="1227"/>
                        <a:pt x="0" y="952"/>
                        <a:pt x="91" y="613"/>
                      </a:cubicBezTo>
                      <a:cubicBezTo>
                        <a:pt x="182" y="274"/>
                        <a:pt x="550" y="0"/>
                        <a:pt x="913" y="0"/>
                      </a:cubicBezTo>
                      <a:cubicBezTo>
                        <a:pt x="1276" y="0"/>
                        <a:pt x="1497" y="274"/>
                        <a:pt x="1406" y="613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42" name="ïśḷidé"/>
                <p:cNvSpPr/>
                <p:nvPr/>
              </p:nvSpPr>
              <p:spPr bwMode="auto">
                <a:xfrm>
                  <a:off x="5175472" y="2113920"/>
                  <a:ext cx="2089245" cy="1712419"/>
                </a:xfrm>
                <a:custGeom>
                  <a:gdLst>
                    <a:gd name="T0" fmla="*/ 1222 w 1301"/>
                    <a:gd name="T1" fmla="*/ 533 h 1066"/>
                    <a:gd name="T2" fmla="*/ 508 w 1301"/>
                    <a:gd name="T3" fmla="*/ 1066 h 1066"/>
                    <a:gd name="T4" fmla="*/ 79 w 1301"/>
                    <a:gd name="T5" fmla="*/ 533 h 1066"/>
                    <a:gd name="T6" fmla="*/ 793 w 1301"/>
                    <a:gd name="T7" fmla="*/ 0 h 1066"/>
                    <a:gd name="T8" fmla="*/ 1222 w 1301"/>
                    <a:gd name="T9" fmla="*/ 533 h 1066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01" h="1066">
                      <a:moveTo>
                        <a:pt x="1222" y="533"/>
                      </a:moveTo>
                      <a:cubicBezTo>
                        <a:pt x="1143" y="828"/>
                        <a:pt x="823" y="1066"/>
                        <a:pt x="508" y="1066"/>
                      </a:cubicBezTo>
                      <a:cubicBezTo>
                        <a:pt x="192" y="1066"/>
                        <a:pt x="0" y="828"/>
                        <a:pt x="79" y="533"/>
                      </a:cubicBezTo>
                      <a:cubicBezTo>
                        <a:pt x="158" y="239"/>
                        <a:pt x="478" y="0"/>
                        <a:pt x="793" y="0"/>
                      </a:cubicBezTo>
                      <a:cubicBezTo>
                        <a:pt x="1109" y="0"/>
                        <a:pt x="1301" y="239"/>
                        <a:pt x="1222" y="533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43" name="ïṥ1iḓè"/>
                <p:cNvSpPr/>
                <p:nvPr/>
              </p:nvSpPr>
              <p:spPr bwMode="auto">
                <a:xfrm>
                  <a:off x="5391928" y="2289030"/>
                  <a:ext cx="1655653" cy="1362198"/>
                </a:xfrm>
                <a:custGeom>
                  <a:gdLst>
                    <a:gd name="T0" fmla="*/ 968 w 1031"/>
                    <a:gd name="T1" fmla="*/ 424 h 848"/>
                    <a:gd name="T2" fmla="*/ 402 w 1031"/>
                    <a:gd name="T3" fmla="*/ 848 h 848"/>
                    <a:gd name="T4" fmla="*/ 63 w 1031"/>
                    <a:gd name="T5" fmla="*/ 424 h 848"/>
                    <a:gd name="T6" fmla="*/ 629 w 1031"/>
                    <a:gd name="T7" fmla="*/ 0 h 848"/>
                    <a:gd name="T8" fmla="*/ 968 w 1031"/>
                    <a:gd name="T9" fmla="*/ 424 h 848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1" h="845">
                      <a:moveTo>
                        <a:pt x="968" y="424"/>
                      </a:moveTo>
                      <a:cubicBezTo>
                        <a:pt x="905" y="658"/>
                        <a:pt x="652" y="848"/>
                        <a:pt x="402" y="848"/>
                      </a:cubicBezTo>
                      <a:cubicBezTo>
                        <a:pt x="152" y="848"/>
                        <a:pt x="0" y="658"/>
                        <a:pt x="63" y="424"/>
                      </a:cubicBezTo>
                      <a:cubicBezTo>
                        <a:pt x="126" y="190"/>
                        <a:pt x="379" y="0"/>
                        <a:pt x="629" y="0"/>
                      </a:cubicBezTo>
                      <a:cubicBezTo>
                        <a:pt x="879" y="0"/>
                        <a:pt x="1031" y="190"/>
                        <a:pt x="968" y="42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44" name="îSļíḑe"/>
                <p:cNvSpPr/>
                <p:nvPr/>
              </p:nvSpPr>
              <p:spPr bwMode="auto">
                <a:xfrm>
                  <a:off x="5570384" y="2432241"/>
                  <a:ext cx="1299417" cy="1076456"/>
                </a:xfrm>
                <a:custGeom>
                  <a:gdLst>
                    <a:gd name="T0" fmla="*/ 759 w 809"/>
                    <a:gd name="T1" fmla="*/ 335 h 670"/>
                    <a:gd name="T2" fmla="*/ 315 w 809"/>
                    <a:gd name="T3" fmla="*/ 670 h 670"/>
                    <a:gd name="T4" fmla="*/ 50 w 809"/>
                    <a:gd name="T5" fmla="*/ 335 h 670"/>
                    <a:gd name="T6" fmla="*/ 494 w 809"/>
                    <a:gd name="T7" fmla="*/ 0 h 670"/>
                    <a:gd name="T8" fmla="*/ 759 w 809"/>
                    <a:gd name="T9" fmla="*/ 335 h 670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09" h="670">
                      <a:moveTo>
                        <a:pt x="759" y="335"/>
                      </a:moveTo>
                      <a:cubicBezTo>
                        <a:pt x="710" y="520"/>
                        <a:pt x="511" y="670"/>
                        <a:pt x="315" y="670"/>
                      </a:cubicBezTo>
                      <a:cubicBezTo>
                        <a:pt x="119" y="670"/>
                        <a:pt x="0" y="520"/>
                        <a:pt x="50" y="335"/>
                      </a:cubicBezTo>
                      <a:cubicBezTo>
                        <a:pt x="99" y="150"/>
                        <a:pt x="298" y="0"/>
                        <a:pt x="494" y="0"/>
                      </a:cubicBezTo>
                      <a:cubicBezTo>
                        <a:pt x="690" y="0"/>
                        <a:pt x="809" y="150"/>
                        <a:pt x="759" y="33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45" name="ïṧļídê"/>
                <p:cNvSpPr/>
                <p:nvPr/>
              </p:nvSpPr>
              <p:spPr bwMode="auto">
                <a:xfrm>
                  <a:off x="5745447" y="2572058"/>
                  <a:ext cx="949286" cy="796821"/>
                </a:xfrm>
                <a:custGeom>
                  <a:gdLst>
                    <a:gd name="T0" fmla="*/ 555 w 591"/>
                    <a:gd name="T1" fmla="*/ 248 h 496"/>
                    <a:gd name="T2" fmla="*/ 229 w 591"/>
                    <a:gd name="T3" fmla="*/ 496 h 496"/>
                    <a:gd name="T4" fmla="*/ 36 w 591"/>
                    <a:gd name="T5" fmla="*/ 248 h 496"/>
                    <a:gd name="T6" fmla="*/ 362 w 591"/>
                    <a:gd name="T7" fmla="*/ 0 h 496"/>
                    <a:gd name="T8" fmla="*/ 555 w 591"/>
                    <a:gd name="T9" fmla="*/ 248 h 496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1" h="496">
                      <a:moveTo>
                        <a:pt x="555" y="248"/>
                      </a:moveTo>
                      <a:cubicBezTo>
                        <a:pt x="518" y="385"/>
                        <a:pt x="372" y="496"/>
                        <a:pt x="229" y="496"/>
                      </a:cubicBezTo>
                      <a:cubicBezTo>
                        <a:pt x="86" y="496"/>
                        <a:pt x="0" y="385"/>
                        <a:pt x="36" y="248"/>
                      </a:cubicBezTo>
                      <a:cubicBezTo>
                        <a:pt x="73" y="111"/>
                        <a:pt x="219" y="0"/>
                        <a:pt x="362" y="0"/>
                      </a:cubicBezTo>
                      <a:cubicBezTo>
                        <a:pt x="505" y="0"/>
                        <a:pt x="591" y="111"/>
                        <a:pt x="555" y="248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46" name="i$1îḋè"/>
                <p:cNvSpPr/>
                <p:nvPr/>
              </p:nvSpPr>
              <p:spPr bwMode="auto">
                <a:xfrm>
                  <a:off x="5992441" y="2783820"/>
                  <a:ext cx="456662" cy="374655"/>
                </a:xfrm>
                <a:custGeom>
                  <a:gdLst>
                    <a:gd name="T0" fmla="*/ 266 w 284"/>
                    <a:gd name="T1" fmla="*/ 116 h 233"/>
                    <a:gd name="T2" fmla="*/ 110 w 284"/>
                    <a:gd name="T3" fmla="*/ 233 h 233"/>
                    <a:gd name="T4" fmla="*/ 17 w 284"/>
                    <a:gd name="T5" fmla="*/ 116 h 233"/>
                    <a:gd name="T6" fmla="*/ 173 w 284"/>
                    <a:gd name="T7" fmla="*/ 0 h 233"/>
                    <a:gd name="T8" fmla="*/ 266 w 284"/>
                    <a:gd name="T9" fmla="*/ 116 h 233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233">
                      <a:moveTo>
                        <a:pt x="266" y="116"/>
                      </a:moveTo>
                      <a:cubicBezTo>
                        <a:pt x="249" y="180"/>
                        <a:pt x="179" y="233"/>
                        <a:pt x="110" y="233"/>
                      </a:cubicBezTo>
                      <a:cubicBezTo>
                        <a:pt x="41" y="233"/>
                        <a:pt x="0" y="180"/>
                        <a:pt x="17" y="116"/>
                      </a:cubicBezTo>
                      <a:cubicBezTo>
                        <a:pt x="34" y="52"/>
                        <a:pt x="104" y="0"/>
                        <a:pt x="173" y="0"/>
                      </a:cubicBezTo>
                      <a:cubicBezTo>
                        <a:pt x="242" y="0"/>
                        <a:pt x="284" y="52"/>
                        <a:pt x="266" y="116"/>
                      </a:cubicBezTo>
                      <a:close/>
                    </a:path>
                  </a:pathLst>
                </a:custGeom>
                <a:solidFill>
                  <a:srgbClr val="D8574A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</p:grpSp>
          <p:grpSp>
            <p:nvGrpSpPr>
              <p:cNvPr id="21" name="isḻîďè"/>
              <p:cNvGrpSpPr/>
              <p:nvPr/>
            </p:nvGrpSpPr>
            <p:grpSpPr>
              <a:xfrm>
                <a:off x="4037138" y="1478696"/>
                <a:ext cx="1826436" cy="1866508"/>
                <a:chOff x="4707015" y="1437623"/>
                <a:chExt cx="1369825" cy="1399878"/>
              </a:xfrm>
            </p:grpSpPr>
            <p:sp>
              <p:nvSpPr>
                <p:cNvPr id="31" name="îSľîḓé"/>
                <p:cNvSpPr/>
                <p:nvPr/>
              </p:nvSpPr>
              <p:spPr bwMode="auto">
                <a:xfrm>
                  <a:off x="5937596" y="2693271"/>
                  <a:ext cx="139244" cy="144230"/>
                </a:xfrm>
                <a:custGeom>
                  <a:gdLst>
                    <a:gd name="T0" fmla="*/ 68 w 83"/>
                    <a:gd name="T1" fmla="*/ 68 h 86"/>
                    <a:gd name="T2" fmla="*/ 34 w 83"/>
                    <a:gd name="T3" fmla="*/ 30 h 86"/>
                    <a:gd name="T4" fmla="*/ 16 w 83"/>
                    <a:gd name="T5" fmla="*/ 10 h 86"/>
                    <a:gd name="T6" fmla="*/ 6 w 83"/>
                    <a:gd name="T7" fmla="*/ 0 h 86"/>
                    <a:gd name="T8" fmla="*/ 3 w 83"/>
                    <a:gd name="T9" fmla="*/ 5 h 86"/>
                    <a:gd name="T10" fmla="*/ 0 w 83"/>
                    <a:gd name="T11" fmla="*/ 11 h 86"/>
                    <a:gd name="T12" fmla="*/ 9 w 83"/>
                    <a:gd name="T13" fmla="*/ 21 h 86"/>
                    <a:gd name="T14" fmla="*/ 29 w 83"/>
                    <a:gd name="T15" fmla="*/ 39 h 86"/>
                    <a:gd name="T16" fmla="*/ 66 w 83"/>
                    <a:gd name="T17" fmla="*/ 72 h 86"/>
                    <a:gd name="T18" fmla="*/ 83 w 83"/>
                    <a:gd name="T19" fmla="*/ 86 h 86"/>
                    <a:gd name="T20" fmla="*/ 83 w 83"/>
                    <a:gd name="T21" fmla="*/ 85 h 86"/>
                    <a:gd name="T22" fmla="*/ 68 w 83"/>
                    <a:gd name="T23" fmla="*/ 68 h 86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83" h="86">
                      <a:moveTo>
                        <a:pt x="68" y="68"/>
                      </a:moveTo>
                      <a:cubicBezTo>
                        <a:pt x="59" y="57"/>
                        <a:pt x="46" y="44"/>
                        <a:pt x="34" y="30"/>
                      </a:cubicBezTo>
                      <a:cubicBezTo>
                        <a:pt x="28" y="23"/>
                        <a:pt x="22" y="16"/>
                        <a:pt x="16" y="10"/>
                      </a:cubicBezTo>
                      <a:cubicBezTo>
                        <a:pt x="13" y="6"/>
                        <a:pt x="9" y="3"/>
                        <a:pt x="6" y="0"/>
                      </a:cubicBezTo>
                      <a:cubicBezTo>
                        <a:pt x="5" y="2"/>
                        <a:pt x="4" y="4"/>
                        <a:pt x="3" y="5"/>
                      </a:cubicBezTo>
                      <a:cubicBezTo>
                        <a:pt x="2" y="7"/>
                        <a:pt x="1" y="9"/>
                        <a:pt x="0" y="11"/>
                      </a:cubicBezTo>
                      <a:cubicBezTo>
                        <a:pt x="3" y="14"/>
                        <a:pt x="6" y="18"/>
                        <a:pt x="9" y="21"/>
                      </a:cubicBezTo>
                      <a:cubicBezTo>
                        <a:pt x="15" y="27"/>
                        <a:pt x="22" y="33"/>
                        <a:pt x="29" y="39"/>
                      </a:cubicBezTo>
                      <a:cubicBezTo>
                        <a:pt x="42" y="51"/>
                        <a:pt x="56" y="63"/>
                        <a:pt x="66" y="72"/>
                      </a:cubicBezTo>
                      <a:cubicBezTo>
                        <a:pt x="76" y="81"/>
                        <a:pt x="83" y="86"/>
                        <a:pt x="83" y="86"/>
                      </a:cubicBezTo>
                      <a:cubicBezTo>
                        <a:pt x="83" y="85"/>
                        <a:pt x="83" y="85"/>
                        <a:pt x="83" y="85"/>
                      </a:cubicBezTo>
                      <a:cubicBezTo>
                        <a:pt x="83" y="85"/>
                        <a:pt x="77" y="78"/>
                        <a:pt x="68" y="68"/>
                      </a:cubicBezTo>
                      <a:close/>
                    </a:path>
                  </a:pathLst>
                </a:custGeom>
                <a:solidFill>
                  <a:srgbClr val="B1B1B1"/>
                </a:solidFill>
                <a:ln>
                  <a:noFill/>
                </a:ln>
                <a:effectLst/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32" name="iSļíḋè"/>
                <p:cNvSpPr/>
                <p:nvPr/>
              </p:nvSpPr>
              <p:spPr bwMode="auto">
                <a:xfrm>
                  <a:off x="5620939" y="2351079"/>
                  <a:ext cx="348464" cy="402288"/>
                </a:xfrm>
                <a:custGeom>
                  <a:gdLst>
                    <a:gd name="T0" fmla="*/ 204 w 208"/>
                    <a:gd name="T1" fmla="*/ 156 h 240"/>
                    <a:gd name="T2" fmla="*/ 48 w 208"/>
                    <a:gd name="T3" fmla="*/ 0 h 240"/>
                    <a:gd name="T4" fmla="*/ 48 w 208"/>
                    <a:gd name="T5" fmla="*/ 0 h 240"/>
                    <a:gd name="T6" fmla="*/ 35 w 208"/>
                    <a:gd name="T7" fmla="*/ 53 h 240"/>
                    <a:gd name="T8" fmla="*/ 0 w 208"/>
                    <a:gd name="T9" fmla="*/ 84 h 240"/>
                    <a:gd name="T10" fmla="*/ 156 w 208"/>
                    <a:gd name="T11" fmla="*/ 240 h 240"/>
                    <a:gd name="T12" fmla="*/ 189 w 208"/>
                    <a:gd name="T13" fmla="*/ 215 h 240"/>
                    <a:gd name="T14" fmla="*/ 192 w 208"/>
                    <a:gd name="T15" fmla="*/ 209 h 240"/>
                    <a:gd name="T16" fmla="*/ 195 w 208"/>
                    <a:gd name="T17" fmla="*/ 204 h 240"/>
                    <a:gd name="T18" fmla="*/ 204 w 208"/>
                    <a:gd name="T19" fmla="*/ 156 h 240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08" h="240">
                      <a:moveTo>
                        <a:pt x="204" y="156"/>
                      </a:move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54" y="6"/>
                        <a:pt x="48" y="30"/>
                        <a:pt x="35" y="53"/>
                      </a:cubicBezTo>
                      <a:cubicBezTo>
                        <a:pt x="22" y="75"/>
                        <a:pt x="7" y="89"/>
                        <a:pt x="0" y="84"/>
                      </a:cubicBezTo>
                      <a:cubicBezTo>
                        <a:pt x="156" y="240"/>
                        <a:pt x="156" y="240"/>
                        <a:pt x="156" y="240"/>
                      </a:cubicBezTo>
                      <a:cubicBezTo>
                        <a:pt x="156" y="240"/>
                        <a:pt x="173" y="237"/>
                        <a:pt x="189" y="215"/>
                      </a:cubicBezTo>
                      <a:cubicBezTo>
                        <a:pt x="190" y="213"/>
                        <a:pt x="191" y="211"/>
                        <a:pt x="192" y="209"/>
                      </a:cubicBezTo>
                      <a:cubicBezTo>
                        <a:pt x="193" y="208"/>
                        <a:pt x="194" y="206"/>
                        <a:pt x="195" y="204"/>
                      </a:cubicBezTo>
                      <a:cubicBezTo>
                        <a:pt x="208" y="179"/>
                        <a:pt x="204" y="156"/>
                        <a:pt x="204" y="156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  <a:effectLst/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33" name="íṡḷíḑé"/>
                <p:cNvSpPr/>
                <p:nvPr/>
              </p:nvSpPr>
              <p:spPr bwMode="auto">
                <a:xfrm>
                  <a:off x="4707015" y="1739516"/>
                  <a:ext cx="335742" cy="288459"/>
                </a:xfrm>
                <a:custGeom>
                  <a:gdLst>
                    <a:gd name="T0" fmla="*/ 82 w 200"/>
                    <a:gd name="T1" fmla="*/ 64 h 172"/>
                    <a:gd name="T2" fmla="*/ 200 w 200"/>
                    <a:gd name="T3" fmla="*/ 38 h 172"/>
                    <a:gd name="T4" fmla="*/ 200 w 200"/>
                    <a:gd name="T5" fmla="*/ 36 h 172"/>
                    <a:gd name="T6" fmla="*/ 73 w 200"/>
                    <a:gd name="T7" fmla="*/ 14 h 172"/>
                    <a:gd name="T8" fmla="*/ 8 w 200"/>
                    <a:gd name="T9" fmla="*/ 126 h 172"/>
                    <a:gd name="T10" fmla="*/ 63 w 200"/>
                    <a:gd name="T11" fmla="*/ 172 h 172"/>
                    <a:gd name="T12" fmla="*/ 82 w 200"/>
                    <a:gd name="T13" fmla="*/ 64 h 172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00" h="172">
                      <a:moveTo>
                        <a:pt x="82" y="64"/>
                      </a:moveTo>
                      <a:cubicBezTo>
                        <a:pt x="105" y="25"/>
                        <a:pt x="156" y="22"/>
                        <a:pt x="200" y="38"/>
                      </a:cubicBezTo>
                      <a:cubicBezTo>
                        <a:pt x="200" y="37"/>
                        <a:pt x="199" y="36"/>
                        <a:pt x="200" y="36"/>
                      </a:cubicBezTo>
                      <a:cubicBezTo>
                        <a:pt x="159" y="13"/>
                        <a:pt x="108" y="0"/>
                        <a:pt x="73" y="14"/>
                      </a:cubicBezTo>
                      <a:cubicBezTo>
                        <a:pt x="5" y="41"/>
                        <a:pt x="0" y="80"/>
                        <a:pt x="8" y="126"/>
                      </a:cubicBezTo>
                      <a:cubicBezTo>
                        <a:pt x="13" y="151"/>
                        <a:pt x="34" y="167"/>
                        <a:pt x="63" y="172"/>
                      </a:cubicBezTo>
                      <a:cubicBezTo>
                        <a:pt x="57" y="136"/>
                        <a:pt x="63" y="96"/>
                        <a:pt x="82" y="64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  <a:effectLst/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34" name="iṡľíḋê"/>
                <p:cNvSpPr/>
                <p:nvPr/>
              </p:nvSpPr>
              <p:spPr bwMode="auto">
                <a:xfrm>
                  <a:off x="4955110" y="1474387"/>
                  <a:ext cx="124401" cy="325224"/>
                </a:xfrm>
                <a:custGeom>
                  <a:gdLst>
                    <a:gd name="T0" fmla="*/ 40 w 74"/>
                    <a:gd name="T1" fmla="*/ 38 h 194"/>
                    <a:gd name="T2" fmla="*/ 74 w 74"/>
                    <a:gd name="T3" fmla="*/ 0 h 194"/>
                    <a:gd name="T4" fmla="*/ 1 w 74"/>
                    <a:gd name="T5" fmla="*/ 100 h 194"/>
                    <a:gd name="T6" fmla="*/ 52 w 74"/>
                    <a:gd name="T7" fmla="*/ 194 h 194"/>
                    <a:gd name="T8" fmla="*/ 52 w 74"/>
                    <a:gd name="T9" fmla="*/ 194 h 194"/>
                    <a:gd name="T10" fmla="*/ 40 w 74"/>
                    <a:gd name="T11" fmla="*/ 38 h 194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194">
                      <a:moveTo>
                        <a:pt x="40" y="38"/>
                      </a:moveTo>
                      <a:cubicBezTo>
                        <a:pt x="50" y="21"/>
                        <a:pt x="62" y="9"/>
                        <a:pt x="74" y="0"/>
                      </a:cubicBezTo>
                      <a:cubicBezTo>
                        <a:pt x="32" y="10"/>
                        <a:pt x="0" y="31"/>
                        <a:pt x="1" y="100"/>
                      </a:cubicBezTo>
                      <a:cubicBezTo>
                        <a:pt x="1" y="132"/>
                        <a:pt x="23" y="166"/>
                        <a:pt x="52" y="194"/>
                      </a:cubicBezTo>
                      <a:cubicBezTo>
                        <a:pt x="52" y="194"/>
                        <a:pt x="52" y="194"/>
                        <a:pt x="52" y="194"/>
                      </a:cubicBezTo>
                      <a:cubicBezTo>
                        <a:pt x="29" y="143"/>
                        <a:pt x="18" y="77"/>
                        <a:pt x="40" y="38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  <a:effectLst/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35" name="íṥlïďê"/>
                <p:cNvSpPr/>
                <p:nvPr/>
              </p:nvSpPr>
              <p:spPr bwMode="auto">
                <a:xfrm>
                  <a:off x="4802436" y="1776280"/>
                  <a:ext cx="357653" cy="434103"/>
                </a:xfrm>
                <a:custGeom>
                  <a:gdLst>
                    <a:gd name="T0" fmla="*/ 199 w 213"/>
                    <a:gd name="T1" fmla="*/ 83 h 259"/>
                    <a:gd name="T2" fmla="*/ 143 w 213"/>
                    <a:gd name="T3" fmla="*/ 16 h 259"/>
                    <a:gd name="T4" fmla="*/ 25 w 213"/>
                    <a:gd name="T5" fmla="*/ 42 h 259"/>
                    <a:gd name="T6" fmla="*/ 6 w 213"/>
                    <a:gd name="T7" fmla="*/ 150 h 259"/>
                    <a:gd name="T8" fmla="*/ 39 w 213"/>
                    <a:gd name="T9" fmla="*/ 218 h 259"/>
                    <a:gd name="T10" fmla="*/ 172 w 213"/>
                    <a:gd name="T11" fmla="*/ 190 h 259"/>
                    <a:gd name="T12" fmla="*/ 211 w 213"/>
                    <a:gd name="T13" fmla="*/ 104 h 259"/>
                    <a:gd name="T14" fmla="*/ 213 w 213"/>
                    <a:gd name="T15" fmla="*/ 99 h 259"/>
                    <a:gd name="T16" fmla="*/ 212 w 213"/>
                    <a:gd name="T17" fmla="*/ 98 h 259"/>
                    <a:gd name="T18" fmla="*/ 199 w 213"/>
                    <a:gd name="T19" fmla="*/ 83 h 259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3" h="259">
                      <a:moveTo>
                        <a:pt x="199" y="83"/>
                      </a:moveTo>
                      <a:cubicBezTo>
                        <a:pt x="173" y="54"/>
                        <a:pt x="145" y="23"/>
                        <a:pt x="143" y="16"/>
                      </a:cubicBezTo>
                      <a:cubicBezTo>
                        <a:pt x="99" y="0"/>
                        <a:pt x="48" y="3"/>
                        <a:pt x="25" y="42"/>
                      </a:cubicBezTo>
                      <a:cubicBezTo>
                        <a:pt x="6" y="74"/>
                        <a:pt x="0" y="114"/>
                        <a:pt x="6" y="150"/>
                      </a:cubicBezTo>
                      <a:cubicBezTo>
                        <a:pt x="11" y="176"/>
                        <a:pt x="22" y="201"/>
                        <a:pt x="39" y="218"/>
                      </a:cubicBezTo>
                      <a:cubicBezTo>
                        <a:pt x="80" y="259"/>
                        <a:pt x="140" y="246"/>
                        <a:pt x="172" y="190"/>
                      </a:cubicBezTo>
                      <a:cubicBezTo>
                        <a:pt x="191" y="158"/>
                        <a:pt x="207" y="130"/>
                        <a:pt x="211" y="104"/>
                      </a:cubicBezTo>
                      <a:cubicBezTo>
                        <a:pt x="212" y="102"/>
                        <a:pt x="213" y="101"/>
                        <a:pt x="213" y="99"/>
                      </a:cubicBezTo>
                      <a:cubicBezTo>
                        <a:pt x="213" y="99"/>
                        <a:pt x="213" y="98"/>
                        <a:pt x="212" y="98"/>
                      </a:cubicBezTo>
                      <a:cubicBezTo>
                        <a:pt x="207" y="92"/>
                        <a:pt x="203" y="87"/>
                        <a:pt x="199" y="83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ffectLst/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36" name="íṩlîḍé"/>
                <p:cNvSpPr/>
                <p:nvPr/>
              </p:nvSpPr>
              <p:spPr bwMode="auto">
                <a:xfrm>
                  <a:off x="4985504" y="1437623"/>
                  <a:ext cx="339982" cy="474403"/>
                </a:xfrm>
                <a:custGeom>
                  <a:gdLst>
                    <a:gd name="T0" fmla="*/ 22 w 203"/>
                    <a:gd name="T1" fmla="*/ 60 h 283"/>
                    <a:gd name="T2" fmla="*/ 34 w 203"/>
                    <a:gd name="T3" fmla="*/ 216 h 283"/>
                    <a:gd name="T4" fmla="*/ 72 w 203"/>
                    <a:gd name="T5" fmla="*/ 246 h 283"/>
                    <a:gd name="T6" fmla="*/ 95 w 203"/>
                    <a:gd name="T7" fmla="*/ 267 h 283"/>
                    <a:gd name="T8" fmla="*/ 99 w 203"/>
                    <a:gd name="T9" fmla="*/ 270 h 283"/>
                    <a:gd name="T10" fmla="*/ 113 w 203"/>
                    <a:gd name="T11" fmla="*/ 283 h 283"/>
                    <a:gd name="T12" fmla="*/ 170 w 203"/>
                    <a:gd name="T13" fmla="*/ 207 h 283"/>
                    <a:gd name="T14" fmla="*/ 155 w 203"/>
                    <a:gd name="T15" fmla="*/ 31 h 283"/>
                    <a:gd name="T16" fmla="*/ 56 w 203"/>
                    <a:gd name="T17" fmla="*/ 22 h 283"/>
                    <a:gd name="T18" fmla="*/ 22 w 203"/>
                    <a:gd name="T19" fmla="*/ 60 h 283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03" h="283">
                      <a:moveTo>
                        <a:pt x="22" y="60"/>
                      </a:moveTo>
                      <a:cubicBezTo>
                        <a:pt x="0" y="99"/>
                        <a:pt x="11" y="165"/>
                        <a:pt x="34" y="216"/>
                      </a:cubicBezTo>
                      <a:cubicBezTo>
                        <a:pt x="37" y="216"/>
                        <a:pt x="55" y="231"/>
                        <a:pt x="72" y="246"/>
                      </a:cubicBezTo>
                      <a:cubicBezTo>
                        <a:pt x="79" y="252"/>
                        <a:pt x="87" y="259"/>
                        <a:pt x="95" y="267"/>
                      </a:cubicBezTo>
                      <a:cubicBezTo>
                        <a:pt x="97" y="268"/>
                        <a:pt x="98" y="269"/>
                        <a:pt x="99" y="270"/>
                      </a:cubicBezTo>
                      <a:cubicBezTo>
                        <a:pt x="103" y="274"/>
                        <a:pt x="108" y="278"/>
                        <a:pt x="113" y="283"/>
                      </a:cubicBezTo>
                      <a:cubicBezTo>
                        <a:pt x="133" y="272"/>
                        <a:pt x="150" y="241"/>
                        <a:pt x="170" y="207"/>
                      </a:cubicBezTo>
                      <a:cubicBezTo>
                        <a:pt x="203" y="151"/>
                        <a:pt x="196" y="72"/>
                        <a:pt x="155" y="31"/>
                      </a:cubicBezTo>
                      <a:cubicBezTo>
                        <a:pt x="126" y="2"/>
                        <a:pt x="88" y="0"/>
                        <a:pt x="56" y="22"/>
                      </a:cubicBezTo>
                      <a:cubicBezTo>
                        <a:pt x="44" y="31"/>
                        <a:pt x="32" y="43"/>
                        <a:pt x="22" y="6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ffectLst/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37" name="ïSľïdé"/>
                <p:cNvSpPr/>
                <p:nvPr/>
              </p:nvSpPr>
              <p:spPr bwMode="auto">
                <a:xfrm>
                  <a:off x="5040636" y="1799611"/>
                  <a:ext cx="640383" cy="657518"/>
                </a:xfrm>
                <a:custGeom>
                  <a:gdLst>
                    <a:gd name="T0" fmla="*/ 381 w 382"/>
                    <a:gd name="T1" fmla="*/ 346 h 392"/>
                    <a:gd name="T2" fmla="*/ 374 w 382"/>
                    <a:gd name="T3" fmla="*/ 338 h 392"/>
                    <a:gd name="T4" fmla="*/ 80 w 382"/>
                    <a:gd name="T5" fmla="*/ 67 h 392"/>
                    <a:gd name="T6" fmla="*/ 66 w 382"/>
                    <a:gd name="T7" fmla="*/ 54 h 392"/>
                    <a:gd name="T8" fmla="*/ 62 w 382"/>
                    <a:gd name="T9" fmla="*/ 51 h 392"/>
                    <a:gd name="T10" fmla="*/ 39 w 382"/>
                    <a:gd name="T11" fmla="*/ 30 h 392"/>
                    <a:gd name="T12" fmla="*/ 1 w 382"/>
                    <a:gd name="T13" fmla="*/ 0 h 392"/>
                    <a:gd name="T14" fmla="*/ 1 w 382"/>
                    <a:gd name="T15" fmla="*/ 0 h 392"/>
                    <a:gd name="T16" fmla="*/ 1 w 382"/>
                    <a:gd name="T17" fmla="*/ 0 h 392"/>
                    <a:gd name="T18" fmla="*/ 1 w 382"/>
                    <a:gd name="T19" fmla="*/ 0 h 392"/>
                    <a:gd name="T20" fmla="*/ 1 w 382"/>
                    <a:gd name="T21" fmla="*/ 2 h 392"/>
                    <a:gd name="T22" fmla="*/ 57 w 382"/>
                    <a:gd name="T23" fmla="*/ 69 h 392"/>
                    <a:gd name="T24" fmla="*/ 70 w 382"/>
                    <a:gd name="T25" fmla="*/ 84 h 392"/>
                    <a:gd name="T26" fmla="*/ 71 w 382"/>
                    <a:gd name="T27" fmla="*/ 85 h 392"/>
                    <a:gd name="T28" fmla="*/ 347 w 382"/>
                    <a:gd name="T29" fmla="*/ 384 h 392"/>
                    <a:gd name="T30" fmla="*/ 355 w 382"/>
                    <a:gd name="T31" fmla="*/ 392 h 392"/>
                    <a:gd name="T32" fmla="*/ 358 w 382"/>
                    <a:gd name="T33" fmla="*/ 391 h 392"/>
                    <a:gd name="T34" fmla="*/ 374 w 382"/>
                    <a:gd name="T35" fmla="*/ 376 h 392"/>
                    <a:gd name="T36" fmla="*/ 381 w 382"/>
                    <a:gd name="T37" fmla="*/ 351 h 392"/>
                    <a:gd name="T38" fmla="*/ 381 w 382"/>
                    <a:gd name="T39" fmla="*/ 346 h 392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82" h="392">
                      <a:moveTo>
                        <a:pt x="381" y="346"/>
                      </a:moveTo>
                      <a:cubicBezTo>
                        <a:pt x="381" y="346"/>
                        <a:pt x="379" y="343"/>
                        <a:pt x="374" y="338"/>
                      </a:cubicBezTo>
                      <a:cubicBezTo>
                        <a:pt x="337" y="304"/>
                        <a:pt x="177" y="154"/>
                        <a:pt x="80" y="67"/>
                      </a:cubicBezTo>
                      <a:cubicBezTo>
                        <a:pt x="75" y="62"/>
                        <a:pt x="70" y="58"/>
                        <a:pt x="66" y="54"/>
                      </a:cubicBezTo>
                      <a:cubicBezTo>
                        <a:pt x="65" y="53"/>
                        <a:pt x="64" y="52"/>
                        <a:pt x="62" y="51"/>
                      </a:cubicBezTo>
                      <a:cubicBezTo>
                        <a:pt x="54" y="43"/>
                        <a:pt x="46" y="36"/>
                        <a:pt x="39" y="30"/>
                      </a:cubicBezTo>
                      <a:cubicBezTo>
                        <a:pt x="22" y="15"/>
                        <a:pt x="4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1" y="1"/>
                        <a:pt x="1" y="2"/>
                      </a:cubicBezTo>
                      <a:cubicBezTo>
                        <a:pt x="3" y="9"/>
                        <a:pt x="31" y="40"/>
                        <a:pt x="57" y="69"/>
                      </a:cubicBezTo>
                      <a:cubicBezTo>
                        <a:pt x="61" y="73"/>
                        <a:pt x="65" y="78"/>
                        <a:pt x="70" y="84"/>
                      </a:cubicBezTo>
                      <a:cubicBezTo>
                        <a:pt x="71" y="84"/>
                        <a:pt x="71" y="85"/>
                        <a:pt x="71" y="85"/>
                      </a:cubicBezTo>
                      <a:cubicBezTo>
                        <a:pt x="162" y="186"/>
                        <a:pt x="312" y="347"/>
                        <a:pt x="347" y="384"/>
                      </a:cubicBezTo>
                      <a:cubicBezTo>
                        <a:pt x="352" y="389"/>
                        <a:pt x="355" y="392"/>
                        <a:pt x="355" y="392"/>
                      </a:cubicBezTo>
                      <a:cubicBezTo>
                        <a:pt x="355" y="392"/>
                        <a:pt x="356" y="392"/>
                        <a:pt x="358" y="391"/>
                      </a:cubicBezTo>
                      <a:cubicBezTo>
                        <a:pt x="362" y="390"/>
                        <a:pt x="367" y="386"/>
                        <a:pt x="374" y="376"/>
                      </a:cubicBezTo>
                      <a:cubicBezTo>
                        <a:pt x="380" y="365"/>
                        <a:pt x="381" y="356"/>
                        <a:pt x="381" y="351"/>
                      </a:cubicBezTo>
                      <a:cubicBezTo>
                        <a:pt x="382" y="348"/>
                        <a:pt x="381" y="346"/>
                        <a:pt x="381" y="346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</p:grpSp>
          <p:grpSp>
            <p:nvGrpSpPr>
              <p:cNvPr id="22" name="íşḻïḑè"/>
              <p:cNvGrpSpPr/>
              <p:nvPr/>
            </p:nvGrpSpPr>
            <p:grpSpPr>
              <a:xfrm>
                <a:off x="4253530" y="2289758"/>
                <a:ext cx="1740565" cy="1773017"/>
                <a:chOff x="4955113" y="2072113"/>
                <a:chExt cx="1305422" cy="1329764"/>
              </a:xfrm>
            </p:grpSpPr>
            <p:sp>
              <p:nvSpPr>
                <p:cNvPr id="23" name="îśļiďé"/>
                <p:cNvSpPr/>
                <p:nvPr/>
              </p:nvSpPr>
              <p:spPr bwMode="auto">
                <a:xfrm>
                  <a:off x="6127837" y="3264429"/>
                  <a:ext cx="132698" cy="137448"/>
                </a:xfrm>
                <a:custGeom>
                  <a:gdLst>
                    <a:gd name="T0" fmla="*/ 68 w 83"/>
                    <a:gd name="T1" fmla="*/ 68 h 86"/>
                    <a:gd name="T2" fmla="*/ 34 w 83"/>
                    <a:gd name="T3" fmla="*/ 30 h 86"/>
                    <a:gd name="T4" fmla="*/ 16 w 83"/>
                    <a:gd name="T5" fmla="*/ 10 h 86"/>
                    <a:gd name="T6" fmla="*/ 6 w 83"/>
                    <a:gd name="T7" fmla="*/ 0 h 86"/>
                    <a:gd name="T8" fmla="*/ 3 w 83"/>
                    <a:gd name="T9" fmla="*/ 5 h 86"/>
                    <a:gd name="T10" fmla="*/ 0 w 83"/>
                    <a:gd name="T11" fmla="*/ 11 h 86"/>
                    <a:gd name="T12" fmla="*/ 9 w 83"/>
                    <a:gd name="T13" fmla="*/ 21 h 86"/>
                    <a:gd name="T14" fmla="*/ 29 w 83"/>
                    <a:gd name="T15" fmla="*/ 39 h 86"/>
                    <a:gd name="T16" fmla="*/ 66 w 83"/>
                    <a:gd name="T17" fmla="*/ 72 h 86"/>
                    <a:gd name="T18" fmla="*/ 83 w 83"/>
                    <a:gd name="T19" fmla="*/ 86 h 86"/>
                    <a:gd name="T20" fmla="*/ 83 w 83"/>
                    <a:gd name="T21" fmla="*/ 85 h 86"/>
                    <a:gd name="T22" fmla="*/ 68 w 83"/>
                    <a:gd name="T23" fmla="*/ 68 h 86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83" h="86">
                      <a:moveTo>
                        <a:pt x="68" y="68"/>
                      </a:moveTo>
                      <a:cubicBezTo>
                        <a:pt x="59" y="57"/>
                        <a:pt x="46" y="44"/>
                        <a:pt x="34" y="30"/>
                      </a:cubicBezTo>
                      <a:cubicBezTo>
                        <a:pt x="28" y="23"/>
                        <a:pt x="22" y="16"/>
                        <a:pt x="16" y="10"/>
                      </a:cubicBezTo>
                      <a:cubicBezTo>
                        <a:pt x="13" y="6"/>
                        <a:pt x="9" y="3"/>
                        <a:pt x="6" y="0"/>
                      </a:cubicBezTo>
                      <a:cubicBezTo>
                        <a:pt x="5" y="2"/>
                        <a:pt x="4" y="4"/>
                        <a:pt x="3" y="5"/>
                      </a:cubicBezTo>
                      <a:cubicBezTo>
                        <a:pt x="2" y="7"/>
                        <a:pt x="1" y="9"/>
                        <a:pt x="0" y="11"/>
                      </a:cubicBezTo>
                      <a:cubicBezTo>
                        <a:pt x="3" y="14"/>
                        <a:pt x="6" y="18"/>
                        <a:pt x="9" y="21"/>
                      </a:cubicBezTo>
                      <a:cubicBezTo>
                        <a:pt x="15" y="27"/>
                        <a:pt x="22" y="33"/>
                        <a:pt x="29" y="39"/>
                      </a:cubicBezTo>
                      <a:cubicBezTo>
                        <a:pt x="42" y="51"/>
                        <a:pt x="56" y="63"/>
                        <a:pt x="66" y="72"/>
                      </a:cubicBezTo>
                      <a:cubicBezTo>
                        <a:pt x="76" y="81"/>
                        <a:pt x="83" y="86"/>
                        <a:pt x="83" y="86"/>
                      </a:cubicBezTo>
                      <a:cubicBezTo>
                        <a:pt x="83" y="85"/>
                        <a:pt x="83" y="85"/>
                        <a:pt x="83" y="85"/>
                      </a:cubicBezTo>
                      <a:cubicBezTo>
                        <a:pt x="83" y="85"/>
                        <a:pt x="77" y="78"/>
                        <a:pt x="68" y="68"/>
                      </a:cubicBezTo>
                      <a:close/>
                    </a:path>
                  </a:pathLst>
                </a:custGeom>
                <a:solidFill>
                  <a:srgbClr val="B1B1B1"/>
                </a:solidFill>
                <a:ln>
                  <a:noFill/>
                </a:ln>
                <a:effectLst/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24" name="iṧļíḍê"/>
                <p:cNvSpPr/>
                <p:nvPr/>
              </p:nvSpPr>
              <p:spPr bwMode="auto">
                <a:xfrm>
                  <a:off x="5826069" y="2938325"/>
                  <a:ext cx="332081" cy="383374"/>
                </a:xfrm>
                <a:custGeom>
                  <a:gdLst>
                    <a:gd name="T0" fmla="*/ 204 w 208"/>
                    <a:gd name="T1" fmla="*/ 156 h 240"/>
                    <a:gd name="T2" fmla="*/ 48 w 208"/>
                    <a:gd name="T3" fmla="*/ 0 h 240"/>
                    <a:gd name="T4" fmla="*/ 48 w 208"/>
                    <a:gd name="T5" fmla="*/ 0 h 240"/>
                    <a:gd name="T6" fmla="*/ 35 w 208"/>
                    <a:gd name="T7" fmla="*/ 53 h 240"/>
                    <a:gd name="T8" fmla="*/ 0 w 208"/>
                    <a:gd name="T9" fmla="*/ 84 h 240"/>
                    <a:gd name="T10" fmla="*/ 156 w 208"/>
                    <a:gd name="T11" fmla="*/ 240 h 240"/>
                    <a:gd name="T12" fmla="*/ 189 w 208"/>
                    <a:gd name="T13" fmla="*/ 215 h 240"/>
                    <a:gd name="T14" fmla="*/ 192 w 208"/>
                    <a:gd name="T15" fmla="*/ 209 h 240"/>
                    <a:gd name="T16" fmla="*/ 195 w 208"/>
                    <a:gd name="T17" fmla="*/ 204 h 240"/>
                    <a:gd name="T18" fmla="*/ 204 w 208"/>
                    <a:gd name="T19" fmla="*/ 156 h 240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08" h="240">
                      <a:moveTo>
                        <a:pt x="204" y="156"/>
                      </a:move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54" y="6"/>
                        <a:pt x="48" y="30"/>
                        <a:pt x="35" y="53"/>
                      </a:cubicBezTo>
                      <a:cubicBezTo>
                        <a:pt x="22" y="75"/>
                        <a:pt x="7" y="89"/>
                        <a:pt x="0" y="84"/>
                      </a:cubicBezTo>
                      <a:cubicBezTo>
                        <a:pt x="156" y="240"/>
                        <a:pt x="156" y="240"/>
                        <a:pt x="156" y="240"/>
                      </a:cubicBezTo>
                      <a:cubicBezTo>
                        <a:pt x="156" y="240"/>
                        <a:pt x="173" y="237"/>
                        <a:pt x="189" y="215"/>
                      </a:cubicBezTo>
                      <a:cubicBezTo>
                        <a:pt x="190" y="213"/>
                        <a:pt x="191" y="211"/>
                        <a:pt x="192" y="209"/>
                      </a:cubicBezTo>
                      <a:cubicBezTo>
                        <a:pt x="193" y="208"/>
                        <a:pt x="194" y="206"/>
                        <a:pt x="195" y="204"/>
                      </a:cubicBezTo>
                      <a:cubicBezTo>
                        <a:pt x="208" y="179"/>
                        <a:pt x="204" y="156"/>
                        <a:pt x="204" y="156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  <a:effectLst/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25" name="iṡḷîḋe"/>
                <p:cNvSpPr/>
                <p:nvPr/>
              </p:nvSpPr>
              <p:spPr bwMode="auto">
                <a:xfrm>
                  <a:off x="5819333" y="2932261"/>
                  <a:ext cx="92956" cy="148229"/>
                </a:xfrm>
                <a:custGeom>
                  <a:gdLst>
                    <a:gd name="T0" fmla="*/ 52 w 58"/>
                    <a:gd name="T1" fmla="*/ 4 h 93"/>
                    <a:gd name="T2" fmla="*/ 32 w 58"/>
                    <a:gd name="T3" fmla="*/ 13 h 93"/>
                    <a:gd name="T4" fmla="*/ 39 w 58"/>
                    <a:gd name="T5" fmla="*/ 21 h 93"/>
                    <a:gd name="T6" fmla="*/ 39 w 58"/>
                    <a:gd name="T7" fmla="*/ 26 h 93"/>
                    <a:gd name="T8" fmla="*/ 32 w 58"/>
                    <a:gd name="T9" fmla="*/ 51 h 93"/>
                    <a:gd name="T10" fmla="*/ 16 w 58"/>
                    <a:gd name="T11" fmla="*/ 66 h 93"/>
                    <a:gd name="T12" fmla="*/ 13 w 58"/>
                    <a:gd name="T13" fmla="*/ 67 h 93"/>
                    <a:gd name="T14" fmla="*/ 5 w 58"/>
                    <a:gd name="T15" fmla="*/ 59 h 93"/>
                    <a:gd name="T16" fmla="*/ 4 w 58"/>
                    <a:gd name="T17" fmla="*/ 87 h 93"/>
                    <a:gd name="T18" fmla="*/ 4 w 58"/>
                    <a:gd name="T19" fmla="*/ 88 h 93"/>
                    <a:gd name="T20" fmla="*/ 39 w 58"/>
                    <a:gd name="T21" fmla="*/ 57 h 93"/>
                    <a:gd name="T22" fmla="*/ 52 w 58"/>
                    <a:gd name="T23" fmla="*/ 4 h 93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7" h="93">
                      <a:moveTo>
                        <a:pt x="52" y="4"/>
                      </a:moveTo>
                      <a:cubicBezTo>
                        <a:pt x="48" y="0"/>
                        <a:pt x="40" y="4"/>
                        <a:pt x="32" y="13"/>
                      </a:cubicBezTo>
                      <a:cubicBezTo>
                        <a:pt x="37" y="18"/>
                        <a:pt x="39" y="21"/>
                        <a:pt x="39" y="21"/>
                      </a:cubicBezTo>
                      <a:cubicBezTo>
                        <a:pt x="39" y="21"/>
                        <a:pt x="40" y="23"/>
                        <a:pt x="39" y="26"/>
                      </a:cubicBezTo>
                      <a:cubicBezTo>
                        <a:pt x="39" y="31"/>
                        <a:pt x="38" y="40"/>
                        <a:pt x="32" y="51"/>
                      </a:cubicBezTo>
                      <a:cubicBezTo>
                        <a:pt x="25" y="61"/>
                        <a:pt x="20" y="65"/>
                        <a:pt x="16" y="66"/>
                      </a:cubicBezTo>
                      <a:cubicBezTo>
                        <a:pt x="14" y="67"/>
                        <a:pt x="13" y="67"/>
                        <a:pt x="13" y="67"/>
                      </a:cubicBezTo>
                      <a:cubicBezTo>
                        <a:pt x="13" y="67"/>
                        <a:pt x="10" y="64"/>
                        <a:pt x="5" y="59"/>
                      </a:cubicBezTo>
                      <a:cubicBezTo>
                        <a:pt x="1" y="72"/>
                        <a:pt x="0" y="83"/>
                        <a:pt x="4" y="87"/>
                      </a:cubicBezTo>
                      <a:cubicBezTo>
                        <a:pt x="4" y="88"/>
                        <a:pt x="4" y="88"/>
                        <a:pt x="4" y="88"/>
                      </a:cubicBezTo>
                      <a:cubicBezTo>
                        <a:pt x="11" y="93"/>
                        <a:pt x="26" y="79"/>
                        <a:pt x="39" y="57"/>
                      </a:cubicBezTo>
                      <a:cubicBezTo>
                        <a:pt x="52" y="34"/>
                        <a:pt x="58" y="10"/>
                        <a:pt x="52" y="4"/>
                      </a:cubicBezTo>
                      <a:close/>
                    </a:path>
                  </a:pathLst>
                </a:custGeom>
                <a:solidFill>
                  <a:srgbClr val="B1B1B1"/>
                </a:solidFill>
                <a:ln>
                  <a:noFill/>
                </a:ln>
                <a:effectLst/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26" name="íṡ1îdê"/>
                <p:cNvSpPr/>
                <p:nvPr/>
              </p:nvSpPr>
              <p:spPr bwMode="auto">
                <a:xfrm>
                  <a:off x="4955113" y="2355515"/>
                  <a:ext cx="319956" cy="274898"/>
                </a:xfrm>
                <a:custGeom>
                  <a:gdLst>
                    <a:gd name="T0" fmla="*/ 82 w 200"/>
                    <a:gd name="T1" fmla="*/ 64 h 172"/>
                    <a:gd name="T2" fmla="*/ 200 w 200"/>
                    <a:gd name="T3" fmla="*/ 38 h 172"/>
                    <a:gd name="T4" fmla="*/ 200 w 200"/>
                    <a:gd name="T5" fmla="*/ 36 h 172"/>
                    <a:gd name="T6" fmla="*/ 73 w 200"/>
                    <a:gd name="T7" fmla="*/ 14 h 172"/>
                    <a:gd name="T8" fmla="*/ 8 w 200"/>
                    <a:gd name="T9" fmla="*/ 126 h 172"/>
                    <a:gd name="T10" fmla="*/ 63 w 200"/>
                    <a:gd name="T11" fmla="*/ 172 h 172"/>
                    <a:gd name="T12" fmla="*/ 82 w 200"/>
                    <a:gd name="T13" fmla="*/ 64 h 172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00" h="172">
                      <a:moveTo>
                        <a:pt x="82" y="64"/>
                      </a:moveTo>
                      <a:cubicBezTo>
                        <a:pt x="105" y="25"/>
                        <a:pt x="156" y="22"/>
                        <a:pt x="200" y="38"/>
                      </a:cubicBezTo>
                      <a:cubicBezTo>
                        <a:pt x="200" y="37"/>
                        <a:pt x="199" y="36"/>
                        <a:pt x="200" y="36"/>
                      </a:cubicBezTo>
                      <a:cubicBezTo>
                        <a:pt x="159" y="13"/>
                        <a:pt x="108" y="0"/>
                        <a:pt x="73" y="14"/>
                      </a:cubicBezTo>
                      <a:cubicBezTo>
                        <a:pt x="5" y="41"/>
                        <a:pt x="0" y="80"/>
                        <a:pt x="8" y="126"/>
                      </a:cubicBezTo>
                      <a:cubicBezTo>
                        <a:pt x="13" y="151"/>
                        <a:pt x="34" y="167"/>
                        <a:pt x="63" y="172"/>
                      </a:cubicBezTo>
                      <a:cubicBezTo>
                        <a:pt x="57" y="136"/>
                        <a:pt x="63" y="96"/>
                        <a:pt x="82" y="64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effectLst/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27" name="išḻiḑé"/>
                <p:cNvSpPr/>
                <p:nvPr/>
              </p:nvSpPr>
              <p:spPr bwMode="auto">
                <a:xfrm>
                  <a:off x="5191544" y="2102851"/>
                  <a:ext cx="118552" cy="309934"/>
                </a:xfrm>
                <a:custGeom>
                  <a:gdLst>
                    <a:gd name="T0" fmla="*/ 40 w 74"/>
                    <a:gd name="T1" fmla="*/ 38 h 194"/>
                    <a:gd name="T2" fmla="*/ 74 w 74"/>
                    <a:gd name="T3" fmla="*/ 0 h 194"/>
                    <a:gd name="T4" fmla="*/ 1 w 74"/>
                    <a:gd name="T5" fmla="*/ 100 h 194"/>
                    <a:gd name="T6" fmla="*/ 52 w 74"/>
                    <a:gd name="T7" fmla="*/ 194 h 194"/>
                    <a:gd name="T8" fmla="*/ 52 w 74"/>
                    <a:gd name="T9" fmla="*/ 194 h 194"/>
                    <a:gd name="T10" fmla="*/ 40 w 74"/>
                    <a:gd name="T11" fmla="*/ 38 h 194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194">
                      <a:moveTo>
                        <a:pt x="40" y="38"/>
                      </a:moveTo>
                      <a:cubicBezTo>
                        <a:pt x="50" y="21"/>
                        <a:pt x="62" y="9"/>
                        <a:pt x="74" y="0"/>
                      </a:cubicBezTo>
                      <a:cubicBezTo>
                        <a:pt x="32" y="10"/>
                        <a:pt x="0" y="31"/>
                        <a:pt x="1" y="100"/>
                      </a:cubicBezTo>
                      <a:cubicBezTo>
                        <a:pt x="1" y="132"/>
                        <a:pt x="23" y="166"/>
                        <a:pt x="52" y="194"/>
                      </a:cubicBezTo>
                      <a:cubicBezTo>
                        <a:pt x="52" y="194"/>
                        <a:pt x="52" y="194"/>
                        <a:pt x="52" y="194"/>
                      </a:cubicBezTo>
                      <a:cubicBezTo>
                        <a:pt x="29" y="143"/>
                        <a:pt x="18" y="77"/>
                        <a:pt x="40" y="38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effectLst/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28" name="íslïḓê"/>
                <p:cNvSpPr/>
                <p:nvPr/>
              </p:nvSpPr>
              <p:spPr bwMode="auto">
                <a:xfrm>
                  <a:off x="5046049" y="2381958"/>
                  <a:ext cx="340838" cy="413694"/>
                </a:xfrm>
                <a:custGeom>
                  <a:gdLst>
                    <a:gd name="T0" fmla="*/ 199 w 213"/>
                    <a:gd name="T1" fmla="*/ 83 h 259"/>
                    <a:gd name="T2" fmla="*/ 143 w 213"/>
                    <a:gd name="T3" fmla="*/ 16 h 259"/>
                    <a:gd name="T4" fmla="*/ 25 w 213"/>
                    <a:gd name="T5" fmla="*/ 42 h 259"/>
                    <a:gd name="T6" fmla="*/ 6 w 213"/>
                    <a:gd name="T7" fmla="*/ 150 h 259"/>
                    <a:gd name="T8" fmla="*/ 39 w 213"/>
                    <a:gd name="T9" fmla="*/ 218 h 259"/>
                    <a:gd name="T10" fmla="*/ 172 w 213"/>
                    <a:gd name="T11" fmla="*/ 190 h 259"/>
                    <a:gd name="T12" fmla="*/ 211 w 213"/>
                    <a:gd name="T13" fmla="*/ 104 h 259"/>
                    <a:gd name="T14" fmla="*/ 213 w 213"/>
                    <a:gd name="T15" fmla="*/ 99 h 259"/>
                    <a:gd name="T16" fmla="*/ 212 w 213"/>
                    <a:gd name="T17" fmla="*/ 98 h 259"/>
                    <a:gd name="T18" fmla="*/ 199 w 213"/>
                    <a:gd name="T19" fmla="*/ 83 h 259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3" h="259">
                      <a:moveTo>
                        <a:pt x="199" y="83"/>
                      </a:moveTo>
                      <a:cubicBezTo>
                        <a:pt x="173" y="54"/>
                        <a:pt x="145" y="23"/>
                        <a:pt x="143" y="16"/>
                      </a:cubicBezTo>
                      <a:cubicBezTo>
                        <a:pt x="99" y="0"/>
                        <a:pt x="48" y="3"/>
                        <a:pt x="25" y="42"/>
                      </a:cubicBezTo>
                      <a:cubicBezTo>
                        <a:pt x="6" y="74"/>
                        <a:pt x="0" y="114"/>
                        <a:pt x="6" y="150"/>
                      </a:cubicBezTo>
                      <a:cubicBezTo>
                        <a:pt x="11" y="176"/>
                        <a:pt x="22" y="201"/>
                        <a:pt x="39" y="218"/>
                      </a:cubicBezTo>
                      <a:cubicBezTo>
                        <a:pt x="80" y="259"/>
                        <a:pt x="140" y="246"/>
                        <a:pt x="172" y="190"/>
                      </a:cubicBezTo>
                      <a:cubicBezTo>
                        <a:pt x="191" y="158"/>
                        <a:pt x="207" y="130"/>
                        <a:pt x="211" y="104"/>
                      </a:cubicBezTo>
                      <a:cubicBezTo>
                        <a:pt x="212" y="102"/>
                        <a:pt x="213" y="101"/>
                        <a:pt x="213" y="99"/>
                      </a:cubicBezTo>
                      <a:cubicBezTo>
                        <a:pt x="213" y="99"/>
                        <a:pt x="213" y="98"/>
                        <a:pt x="212" y="98"/>
                      </a:cubicBezTo>
                      <a:cubicBezTo>
                        <a:pt x="207" y="92"/>
                        <a:pt x="203" y="87"/>
                        <a:pt x="199" y="83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ffectLst/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29" name="íśļîḓe"/>
                <p:cNvSpPr/>
                <p:nvPr/>
              </p:nvSpPr>
              <p:spPr bwMode="auto">
                <a:xfrm>
                  <a:off x="5216213" y="2072113"/>
                  <a:ext cx="323998" cy="452099"/>
                </a:xfrm>
                <a:custGeom>
                  <a:gdLst>
                    <a:gd name="T0" fmla="*/ 22 w 203"/>
                    <a:gd name="T1" fmla="*/ 60 h 283"/>
                    <a:gd name="T2" fmla="*/ 34 w 203"/>
                    <a:gd name="T3" fmla="*/ 216 h 283"/>
                    <a:gd name="T4" fmla="*/ 72 w 203"/>
                    <a:gd name="T5" fmla="*/ 246 h 283"/>
                    <a:gd name="T6" fmla="*/ 95 w 203"/>
                    <a:gd name="T7" fmla="*/ 267 h 283"/>
                    <a:gd name="T8" fmla="*/ 99 w 203"/>
                    <a:gd name="T9" fmla="*/ 270 h 283"/>
                    <a:gd name="T10" fmla="*/ 113 w 203"/>
                    <a:gd name="T11" fmla="*/ 283 h 283"/>
                    <a:gd name="T12" fmla="*/ 170 w 203"/>
                    <a:gd name="T13" fmla="*/ 207 h 283"/>
                    <a:gd name="T14" fmla="*/ 155 w 203"/>
                    <a:gd name="T15" fmla="*/ 31 h 283"/>
                    <a:gd name="T16" fmla="*/ 56 w 203"/>
                    <a:gd name="T17" fmla="*/ 22 h 283"/>
                    <a:gd name="T18" fmla="*/ 22 w 203"/>
                    <a:gd name="T19" fmla="*/ 60 h 283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03" h="283">
                      <a:moveTo>
                        <a:pt x="22" y="60"/>
                      </a:moveTo>
                      <a:cubicBezTo>
                        <a:pt x="0" y="99"/>
                        <a:pt x="11" y="165"/>
                        <a:pt x="34" y="216"/>
                      </a:cubicBezTo>
                      <a:cubicBezTo>
                        <a:pt x="37" y="216"/>
                        <a:pt x="55" y="231"/>
                        <a:pt x="72" y="246"/>
                      </a:cubicBezTo>
                      <a:cubicBezTo>
                        <a:pt x="79" y="252"/>
                        <a:pt x="87" y="259"/>
                        <a:pt x="95" y="267"/>
                      </a:cubicBezTo>
                      <a:cubicBezTo>
                        <a:pt x="97" y="268"/>
                        <a:pt x="98" y="269"/>
                        <a:pt x="99" y="270"/>
                      </a:cubicBezTo>
                      <a:cubicBezTo>
                        <a:pt x="103" y="274"/>
                        <a:pt x="108" y="278"/>
                        <a:pt x="113" y="283"/>
                      </a:cubicBezTo>
                      <a:cubicBezTo>
                        <a:pt x="133" y="272"/>
                        <a:pt x="150" y="241"/>
                        <a:pt x="170" y="207"/>
                      </a:cubicBezTo>
                      <a:cubicBezTo>
                        <a:pt x="203" y="151"/>
                        <a:pt x="196" y="72"/>
                        <a:pt x="155" y="31"/>
                      </a:cubicBezTo>
                      <a:cubicBezTo>
                        <a:pt x="126" y="2"/>
                        <a:pt x="88" y="0"/>
                        <a:pt x="56" y="22"/>
                      </a:cubicBezTo>
                      <a:cubicBezTo>
                        <a:pt x="44" y="31"/>
                        <a:pt x="32" y="43"/>
                        <a:pt x="22" y="6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ffectLst/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30" name="işḻíḑe"/>
                <p:cNvSpPr/>
                <p:nvPr/>
              </p:nvSpPr>
              <p:spPr bwMode="auto">
                <a:xfrm>
                  <a:off x="5273049" y="2412785"/>
                  <a:ext cx="610274" cy="626605"/>
                </a:xfrm>
                <a:custGeom>
                  <a:gdLst>
                    <a:gd name="T0" fmla="*/ 381 w 382"/>
                    <a:gd name="T1" fmla="*/ 346 h 392"/>
                    <a:gd name="T2" fmla="*/ 374 w 382"/>
                    <a:gd name="T3" fmla="*/ 338 h 392"/>
                    <a:gd name="T4" fmla="*/ 80 w 382"/>
                    <a:gd name="T5" fmla="*/ 67 h 392"/>
                    <a:gd name="T6" fmla="*/ 66 w 382"/>
                    <a:gd name="T7" fmla="*/ 54 h 392"/>
                    <a:gd name="T8" fmla="*/ 62 w 382"/>
                    <a:gd name="T9" fmla="*/ 51 h 392"/>
                    <a:gd name="T10" fmla="*/ 39 w 382"/>
                    <a:gd name="T11" fmla="*/ 30 h 392"/>
                    <a:gd name="T12" fmla="*/ 1 w 382"/>
                    <a:gd name="T13" fmla="*/ 0 h 392"/>
                    <a:gd name="T14" fmla="*/ 1 w 382"/>
                    <a:gd name="T15" fmla="*/ 0 h 392"/>
                    <a:gd name="T16" fmla="*/ 1 w 382"/>
                    <a:gd name="T17" fmla="*/ 0 h 392"/>
                    <a:gd name="T18" fmla="*/ 1 w 382"/>
                    <a:gd name="T19" fmla="*/ 0 h 392"/>
                    <a:gd name="T20" fmla="*/ 1 w 382"/>
                    <a:gd name="T21" fmla="*/ 2 h 392"/>
                    <a:gd name="T22" fmla="*/ 57 w 382"/>
                    <a:gd name="T23" fmla="*/ 69 h 392"/>
                    <a:gd name="T24" fmla="*/ 70 w 382"/>
                    <a:gd name="T25" fmla="*/ 84 h 392"/>
                    <a:gd name="T26" fmla="*/ 71 w 382"/>
                    <a:gd name="T27" fmla="*/ 85 h 392"/>
                    <a:gd name="T28" fmla="*/ 347 w 382"/>
                    <a:gd name="T29" fmla="*/ 384 h 392"/>
                    <a:gd name="T30" fmla="*/ 355 w 382"/>
                    <a:gd name="T31" fmla="*/ 392 h 392"/>
                    <a:gd name="T32" fmla="*/ 358 w 382"/>
                    <a:gd name="T33" fmla="*/ 391 h 392"/>
                    <a:gd name="T34" fmla="*/ 374 w 382"/>
                    <a:gd name="T35" fmla="*/ 376 h 392"/>
                    <a:gd name="T36" fmla="*/ 381 w 382"/>
                    <a:gd name="T37" fmla="*/ 351 h 392"/>
                    <a:gd name="T38" fmla="*/ 381 w 382"/>
                    <a:gd name="T39" fmla="*/ 346 h 392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82" h="392">
                      <a:moveTo>
                        <a:pt x="381" y="346"/>
                      </a:moveTo>
                      <a:cubicBezTo>
                        <a:pt x="381" y="346"/>
                        <a:pt x="379" y="343"/>
                        <a:pt x="374" y="338"/>
                      </a:cubicBezTo>
                      <a:cubicBezTo>
                        <a:pt x="337" y="304"/>
                        <a:pt x="177" y="154"/>
                        <a:pt x="80" y="67"/>
                      </a:cubicBezTo>
                      <a:cubicBezTo>
                        <a:pt x="75" y="62"/>
                        <a:pt x="70" y="58"/>
                        <a:pt x="66" y="54"/>
                      </a:cubicBezTo>
                      <a:cubicBezTo>
                        <a:pt x="65" y="53"/>
                        <a:pt x="64" y="52"/>
                        <a:pt x="62" y="51"/>
                      </a:cubicBezTo>
                      <a:cubicBezTo>
                        <a:pt x="54" y="43"/>
                        <a:pt x="46" y="36"/>
                        <a:pt x="39" y="30"/>
                      </a:cubicBezTo>
                      <a:cubicBezTo>
                        <a:pt x="22" y="15"/>
                        <a:pt x="4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1" y="1"/>
                        <a:pt x="1" y="2"/>
                      </a:cubicBezTo>
                      <a:cubicBezTo>
                        <a:pt x="3" y="9"/>
                        <a:pt x="31" y="40"/>
                        <a:pt x="57" y="69"/>
                      </a:cubicBezTo>
                      <a:cubicBezTo>
                        <a:pt x="61" y="73"/>
                        <a:pt x="65" y="78"/>
                        <a:pt x="70" y="84"/>
                      </a:cubicBezTo>
                      <a:cubicBezTo>
                        <a:pt x="71" y="84"/>
                        <a:pt x="71" y="85"/>
                        <a:pt x="71" y="85"/>
                      </a:cubicBezTo>
                      <a:cubicBezTo>
                        <a:pt x="162" y="186"/>
                        <a:pt x="312" y="347"/>
                        <a:pt x="347" y="384"/>
                      </a:cubicBezTo>
                      <a:cubicBezTo>
                        <a:pt x="352" y="389"/>
                        <a:pt x="355" y="392"/>
                        <a:pt x="355" y="392"/>
                      </a:cubicBezTo>
                      <a:cubicBezTo>
                        <a:pt x="355" y="392"/>
                        <a:pt x="356" y="392"/>
                        <a:pt x="358" y="391"/>
                      </a:cubicBezTo>
                      <a:cubicBezTo>
                        <a:pt x="362" y="390"/>
                        <a:pt x="367" y="386"/>
                        <a:pt x="374" y="376"/>
                      </a:cubicBezTo>
                      <a:cubicBezTo>
                        <a:pt x="380" y="365"/>
                        <a:pt x="381" y="356"/>
                        <a:pt x="381" y="351"/>
                      </a:cubicBezTo>
                      <a:cubicBezTo>
                        <a:pt x="382" y="348"/>
                        <a:pt x="381" y="346"/>
                        <a:pt x="381" y="346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</p:grpSp>
        </p:grpSp>
        <p:grpSp>
          <p:nvGrpSpPr>
            <p:cNvPr id="7" name="iṣlidè"/>
            <p:cNvGrpSpPr/>
            <p:nvPr/>
          </p:nvGrpSpPr>
          <p:grpSpPr>
            <a:xfrm>
              <a:off x="719137" y="1183622"/>
              <a:ext cx="3176147" cy="1378371"/>
              <a:chOff x="719137" y="2442364"/>
              <a:chExt cx="5376847" cy="1378371"/>
            </a:xfrm>
          </p:grpSpPr>
          <p:sp>
            <p:nvSpPr>
              <p:cNvPr id="18" name="ï$ḷiḍê"/>
              <p:cNvSpPr/>
              <p:nvPr/>
            </p:nvSpPr>
            <p:spPr bwMode="auto">
              <a:xfrm>
                <a:off x="719137" y="2884168"/>
                <a:ext cx="5376845" cy="9365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/>
                  <a:t>Supporting text here. </a:t>
                </a:r>
                <a:endParaRPr lang="en-US" altLang="zh-CN" sz="1100"/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/>
                  <a:t>……</a:t>
                </a:r>
                <a:endParaRPr lang="zh-CN" altLang="en-US" sz="1100"/>
              </a:p>
            </p:txBody>
          </p:sp>
          <p:sp>
            <p:nvSpPr>
              <p:cNvPr id="19" name="íṧlïďe"/>
              <p:cNvSpPr txBox="1"/>
              <p:nvPr/>
            </p:nvSpPr>
            <p:spPr bwMode="auto">
              <a:xfrm>
                <a:off x="719137" y="2442364"/>
                <a:ext cx="537684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/>
                  <a:t>Text here</a:t>
                </a:r>
                <a:endParaRPr lang="en-US" altLang="zh-CN" sz="2000" b="1"/>
              </a:p>
            </p:txBody>
          </p:sp>
        </p:grpSp>
        <p:cxnSp>
          <p:nvCxnSpPr>
            <p:cNvPr id="8" name="直接连接符 7"/>
            <p:cNvCxnSpPr/>
            <p:nvPr/>
          </p:nvCxnSpPr>
          <p:spPr>
            <a:xfrm>
              <a:off x="669925" y="2667630"/>
              <a:ext cx="3008481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>
              <a:stCxn id="35" idx="3"/>
            </p:cNvCxnSpPr>
            <p:nvPr/>
          </p:nvCxnSpPr>
          <p:spPr>
            <a:xfrm flipH="1">
              <a:off x="3678406" y="2265450"/>
              <a:ext cx="344802" cy="40218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îŝḷîḍê"/>
            <p:cNvGrpSpPr/>
            <p:nvPr/>
          </p:nvGrpSpPr>
          <p:grpSpPr>
            <a:xfrm>
              <a:off x="719137" y="3671134"/>
              <a:ext cx="3176147" cy="1378371"/>
              <a:chOff x="719137" y="2442364"/>
              <a:chExt cx="5376847" cy="1378371"/>
            </a:xfrm>
          </p:grpSpPr>
          <p:sp>
            <p:nvSpPr>
              <p:cNvPr id="16" name="îS1iďè"/>
              <p:cNvSpPr/>
              <p:nvPr/>
            </p:nvSpPr>
            <p:spPr bwMode="auto">
              <a:xfrm>
                <a:off x="719137" y="2884168"/>
                <a:ext cx="5376845" cy="9365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/>
                  <a:t>Supporting text here. </a:t>
                </a:r>
                <a:endParaRPr lang="en-US" altLang="zh-CN" sz="1100"/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/>
                  <a:t>……</a:t>
                </a:r>
                <a:endParaRPr lang="zh-CN" altLang="en-US" sz="1100"/>
              </a:p>
            </p:txBody>
          </p:sp>
          <p:sp>
            <p:nvSpPr>
              <p:cNvPr id="17" name="î$ļïḍê"/>
              <p:cNvSpPr txBox="1"/>
              <p:nvPr/>
            </p:nvSpPr>
            <p:spPr bwMode="auto">
              <a:xfrm>
                <a:off x="719137" y="2442364"/>
                <a:ext cx="537684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/>
                  <a:t>Text here</a:t>
                </a:r>
                <a:endParaRPr lang="en-US" altLang="zh-CN" sz="2000" b="1"/>
              </a:p>
            </p:txBody>
          </p:sp>
        </p:grpSp>
        <p:cxnSp>
          <p:nvCxnSpPr>
            <p:cNvPr id="11" name="直接连接符 10"/>
            <p:cNvCxnSpPr/>
            <p:nvPr/>
          </p:nvCxnSpPr>
          <p:spPr>
            <a:xfrm>
              <a:off x="669925" y="4869000"/>
              <a:ext cx="3008481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>
              <a:stCxn id="26" idx="5"/>
            </p:cNvCxnSpPr>
            <p:nvPr/>
          </p:nvCxnSpPr>
          <p:spPr>
            <a:xfrm flipH="1">
              <a:off x="3678406" y="3034161"/>
              <a:ext cx="554918" cy="1834839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îSḷîdê"/>
            <p:cNvGrpSpPr/>
            <p:nvPr/>
          </p:nvGrpSpPr>
          <p:grpSpPr>
            <a:xfrm>
              <a:off x="7971982" y="2543480"/>
              <a:ext cx="3548507" cy="1899399"/>
              <a:chOff x="687278" y="2398652"/>
              <a:chExt cx="3524773" cy="1899399"/>
            </a:xfrm>
          </p:grpSpPr>
          <p:sp>
            <p:nvSpPr>
              <p:cNvPr id="14" name="îşļïḍe"/>
              <p:cNvSpPr/>
              <p:nvPr/>
            </p:nvSpPr>
            <p:spPr>
              <a:xfrm>
                <a:off x="687278" y="2840457"/>
                <a:ext cx="3524773" cy="145759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0000" anchor="t" anchorCtr="0">
                <a:normAutofit/>
              </a:bodyPr>
              <a:lstStyle/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/>
                  <a:t>Unified fonts make reading more fluent.</a:t>
                </a:r>
                <a:endParaRPr lang="en-US" altLang="zh-CN" sz="1100"/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/>
                  <a:t>Theme color makes PPT more convenient to change.</a:t>
                </a:r>
                <a:endParaRPr lang="en-US" altLang="zh-CN" sz="1100"/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/>
                  <a:t>Adjust the spacing to adapt to Chinese typesetting, use the reference line in PPT.</a:t>
                </a:r>
                <a:endParaRPr lang="en-US" altLang="zh-CN" sz="1100"/>
              </a:p>
            </p:txBody>
          </p:sp>
          <p:sp>
            <p:nvSpPr>
              <p:cNvPr id="15" name="ïŝlïḋè"/>
              <p:cNvSpPr txBox="1"/>
              <p:nvPr/>
            </p:nvSpPr>
            <p:spPr bwMode="auto">
              <a:xfrm>
                <a:off x="687278" y="2398652"/>
                <a:ext cx="3524773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/>
                  <a:t>Text here</a:t>
                </a:r>
                <a:endParaRPr lang="en-US" altLang="zh-CN" sz="2000" b="1"/>
              </a:p>
            </p:txBody>
          </p:sp>
        </p:grpSp>
      </p:grpSp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12</a:t>
            </a:fld>
            <a:endParaRPr lang="zh-CN" altLang="en-US"/>
          </a:p>
        </p:txBody>
      </p:sp>
      <p:grpSp>
        <p:nvGrpSpPr>
          <p:cNvPr id="5" name="2deb0431-897a-4eb7-8a86-c7725a9b19df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1639903" y="1329145"/>
            <a:ext cx="8919332" cy="4603219"/>
            <a:chOff x="1639903" y="1329145"/>
            <a:chExt cx="8919332" cy="4603219"/>
          </a:xfrm>
        </p:grpSpPr>
        <p:sp>
          <p:nvSpPr>
            <p:cNvPr id="6" name="í$ľîḍe"/>
            <p:cNvSpPr/>
            <p:nvPr/>
          </p:nvSpPr>
          <p:spPr>
            <a:xfrm>
              <a:off x="1639910" y="1706996"/>
              <a:ext cx="3819677" cy="1781907"/>
            </a:xfrm>
            <a:prstGeom prst="rect">
              <a:avLst/>
            </a:prstGeom>
            <a:noFill/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7" name="íś1íḓê"/>
            <p:cNvSpPr/>
            <p:nvPr/>
          </p:nvSpPr>
          <p:spPr>
            <a:xfrm>
              <a:off x="1639910" y="4150457"/>
              <a:ext cx="3819677" cy="1781907"/>
            </a:xfrm>
            <a:prstGeom prst="rect">
              <a:avLst/>
            </a:prstGeom>
            <a:noFill/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8" name="i$ḻíḓe"/>
            <p:cNvSpPr/>
            <p:nvPr/>
          </p:nvSpPr>
          <p:spPr>
            <a:xfrm rot="2700000">
              <a:off x="3171895" y="3772605"/>
              <a:ext cx="755703" cy="755703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9" name="íś1ídè"/>
            <p:cNvSpPr/>
            <p:nvPr/>
          </p:nvSpPr>
          <p:spPr bwMode="auto">
            <a:xfrm>
              <a:off x="3390202" y="3917886"/>
              <a:ext cx="319088" cy="465117"/>
            </a:xfrm>
            <a:custGeom>
              <a:gdLst>
                <a:gd name="connsiteX0" fmla="*/ 192044 w 319088"/>
                <a:gd name="connsiteY0" fmla="*/ 410183 h 465117"/>
                <a:gd name="connsiteX1" fmla="*/ 130575 w 319088"/>
                <a:gd name="connsiteY1" fmla="*/ 417892 h 465117"/>
                <a:gd name="connsiteX2" fmla="*/ 159544 w 319088"/>
                <a:gd name="connsiteY2" fmla="*/ 436046 h 465117"/>
                <a:gd name="connsiteX3" fmla="*/ 192044 w 319088"/>
                <a:gd name="connsiteY3" fmla="*/ 410183 h 465117"/>
                <a:gd name="connsiteX4" fmla="*/ 206181 w 319088"/>
                <a:gd name="connsiteY4" fmla="*/ 364811 h 465117"/>
                <a:gd name="connsiteX5" fmla="*/ 116423 w 319088"/>
                <a:gd name="connsiteY5" fmla="*/ 376030 h 465117"/>
                <a:gd name="connsiteX6" fmla="*/ 116556 w 319088"/>
                <a:gd name="connsiteY6" fmla="*/ 376482 h 465117"/>
                <a:gd name="connsiteX7" fmla="*/ 125213 w 319088"/>
                <a:gd name="connsiteY7" fmla="*/ 404024 h 465117"/>
                <a:gd name="connsiteX8" fmla="*/ 197140 w 319088"/>
                <a:gd name="connsiteY8" fmla="*/ 395001 h 465117"/>
                <a:gd name="connsiteX9" fmla="*/ 202355 w 319088"/>
                <a:gd name="connsiteY9" fmla="*/ 377645 h 465117"/>
                <a:gd name="connsiteX10" fmla="*/ 206181 w 319088"/>
                <a:gd name="connsiteY10" fmla="*/ 364811 h 465117"/>
                <a:gd name="connsiteX11" fmla="*/ 103275 w 319088"/>
                <a:gd name="connsiteY11" fmla="*/ 334318 h 465117"/>
                <a:gd name="connsiteX12" fmla="*/ 112198 w 319088"/>
                <a:gd name="connsiteY12" fmla="*/ 362054 h 465117"/>
                <a:gd name="connsiteX13" fmla="*/ 210805 w 319088"/>
                <a:gd name="connsiteY13" fmla="*/ 349694 h 465117"/>
                <a:gd name="connsiteX14" fmla="*/ 215916 w 319088"/>
                <a:gd name="connsiteY14" fmla="*/ 334318 h 465117"/>
                <a:gd name="connsiteX15" fmla="*/ 159419 w 319088"/>
                <a:gd name="connsiteY15" fmla="*/ 73025 h 465117"/>
                <a:gd name="connsiteX16" fmla="*/ 166687 w 319088"/>
                <a:gd name="connsiteY16" fmla="*/ 80289 h 465117"/>
                <a:gd name="connsiteX17" fmla="*/ 159419 w 319088"/>
                <a:gd name="connsiteY17" fmla="*/ 87556 h 465117"/>
                <a:gd name="connsiteX18" fmla="*/ 86762 w 319088"/>
                <a:gd name="connsiteY18" fmla="*/ 160213 h 465117"/>
                <a:gd name="connsiteX19" fmla="*/ 79495 w 319088"/>
                <a:gd name="connsiteY19" fmla="*/ 167481 h 465117"/>
                <a:gd name="connsiteX20" fmla="*/ 72231 w 319088"/>
                <a:gd name="connsiteY20" fmla="*/ 160213 h 465117"/>
                <a:gd name="connsiteX21" fmla="*/ 159419 w 319088"/>
                <a:gd name="connsiteY21" fmla="*/ 73025 h 465117"/>
                <a:gd name="connsiteX22" fmla="*/ 159544 w 319088"/>
                <a:gd name="connsiteY22" fmla="*/ 29071 h 465117"/>
                <a:gd name="connsiteX23" fmla="*/ 28998 w 319088"/>
                <a:gd name="connsiteY23" fmla="*/ 159891 h 465117"/>
                <a:gd name="connsiteX24" fmla="*/ 67481 w 319088"/>
                <a:gd name="connsiteY24" fmla="*/ 258475 h 465117"/>
                <a:gd name="connsiteX25" fmla="*/ 91930 w 319088"/>
                <a:gd name="connsiteY25" fmla="*/ 305247 h 465117"/>
                <a:gd name="connsiteX26" fmla="*/ 227291 w 319088"/>
                <a:gd name="connsiteY26" fmla="*/ 305247 h 465117"/>
                <a:gd name="connsiteX27" fmla="*/ 251563 w 319088"/>
                <a:gd name="connsiteY27" fmla="*/ 258647 h 465117"/>
                <a:gd name="connsiteX28" fmla="*/ 290075 w 319088"/>
                <a:gd name="connsiteY28" fmla="*/ 159891 h 465117"/>
                <a:gd name="connsiteX29" fmla="*/ 159544 w 319088"/>
                <a:gd name="connsiteY29" fmla="*/ 29071 h 465117"/>
                <a:gd name="connsiteX30" fmla="*/ 159544 w 319088"/>
                <a:gd name="connsiteY30" fmla="*/ 0 h 465117"/>
                <a:gd name="connsiteX31" fmla="*/ 319088 w 319088"/>
                <a:gd name="connsiteY31" fmla="*/ 159891 h 465117"/>
                <a:gd name="connsiteX32" fmla="*/ 246112 w 319088"/>
                <a:gd name="connsiteY32" fmla="*/ 335438 h 465117"/>
                <a:gd name="connsiteX33" fmla="*/ 159544 w 319088"/>
                <a:gd name="connsiteY33" fmla="*/ 465117 h 465117"/>
                <a:gd name="connsiteX34" fmla="*/ 72962 w 319088"/>
                <a:gd name="connsiteY34" fmla="*/ 335115 h 465117"/>
                <a:gd name="connsiteX35" fmla="*/ 0 w 319088"/>
                <a:gd name="connsiteY35" fmla="*/ 159891 h 465117"/>
                <a:gd name="connsiteX36" fmla="*/ 159544 w 319088"/>
                <a:gd name="connsiteY36" fmla="*/ 0 h 46511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19088" h="465117">
                  <a:moveTo>
                    <a:pt x="192044" y="410183"/>
                  </a:moveTo>
                  <a:lnTo>
                    <a:pt x="130575" y="417892"/>
                  </a:lnTo>
                  <a:cubicBezTo>
                    <a:pt x="138080" y="434366"/>
                    <a:pt x="144845" y="436046"/>
                    <a:pt x="159544" y="436046"/>
                  </a:cubicBezTo>
                  <a:cubicBezTo>
                    <a:pt x="176666" y="436046"/>
                    <a:pt x="183151" y="434215"/>
                    <a:pt x="192044" y="410183"/>
                  </a:cubicBezTo>
                  <a:close/>
                  <a:moveTo>
                    <a:pt x="206181" y="364811"/>
                  </a:moveTo>
                  <a:lnTo>
                    <a:pt x="116423" y="376030"/>
                  </a:lnTo>
                  <a:cubicBezTo>
                    <a:pt x="116452" y="376181"/>
                    <a:pt x="116512" y="376353"/>
                    <a:pt x="116556" y="376482"/>
                  </a:cubicBezTo>
                  <a:cubicBezTo>
                    <a:pt x="119894" y="387852"/>
                    <a:pt x="122657" y="396573"/>
                    <a:pt x="125213" y="404024"/>
                  </a:cubicBezTo>
                  <a:lnTo>
                    <a:pt x="197140" y="395001"/>
                  </a:lnTo>
                  <a:cubicBezTo>
                    <a:pt x="198736" y="389855"/>
                    <a:pt x="200449" y="384191"/>
                    <a:pt x="202355" y="377645"/>
                  </a:cubicBezTo>
                  <a:cubicBezTo>
                    <a:pt x="203537" y="373618"/>
                    <a:pt x="204911" y="369096"/>
                    <a:pt x="206181" y="364811"/>
                  </a:cubicBezTo>
                  <a:close/>
                  <a:moveTo>
                    <a:pt x="103275" y="334318"/>
                  </a:moveTo>
                  <a:cubicBezTo>
                    <a:pt x="106584" y="344073"/>
                    <a:pt x="109568" y="353311"/>
                    <a:pt x="112198" y="362054"/>
                  </a:cubicBezTo>
                  <a:cubicBezTo>
                    <a:pt x="112198" y="362054"/>
                    <a:pt x="210805" y="349694"/>
                    <a:pt x="210805" y="349694"/>
                  </a:cubicBezTo>
                  <a:cubicBezTo>
                    <a:pt x="212356" y="344762"/>
                    <a:pt x="214144" y="339529"/>
                    <a:pt x="215916" y="334318"/>
                  </a:cubicBezTo>
                  <a:close/>
                  <a:moveTo>
                    <a:pt x="159419" y="73025"/>
                  </a:moveTo>
                  <a:cubicBezTo>
                    <a:pt x="163434" y="73025"/>
                    <a:pt x="166687" y="76279"/>
                    <a:pt x="166687" y="80289"/>
                  </a:cubicBezTo>
                  <a:cubicBezTo>
                    <a:pt x="166687" y="84299"/>
                    <a:pt x="163434" y="87556"/>
                    <a:pt x="159419" y="87556"/>
                  </a:cubicBezTo>
                  <a:cubicBezTo>
                    <a:pt x="119359" y="87556"/>
                    <a:pt x="86762" y="120153"/>
                    <a:pt x="86762" y="160213"/>
                  </a:cubicBezTo>
                  <a:cubicBezTo>
                    <a:pt x="86762" y="164223"/>
                    <a:pt x="83509" y="167481"/>
                    <a:pt x="79495" y="167481"/>
                  </a:cubicBezTo>
                  <a:cubicBezTo>
                    <a:pt x="75480" y="167481"/>
                    <a:pt x="72231" y="164223"/>
                    <a:pt x="72231" y="160213"/>
                  </a:cubicBezTo>
                  <a:cubicBezTo>
                    <a:pt x="72231" y="112128"/>
                    <a:pt x="111339" y="73025"/>
                    <a:pt x="159419" y="73025"/>
                  </a:cubicBezTo>
                  <a:close/>
                  <a:moveTo>
                    <a:pt x="159544" y="29071"/>
                  </a:moveTo>
                  <a:cubicBezTo>
                    <a:pt x="87557" y="29071"/>
                    <a:pt x="28998" y="87752"/>
                    <a:pt x="28998" y="159891"/>
                  </a:cubicBezTo>
                  <a:cubicBezTo>
                    <a:pt x="28998" y="189436"/>
                    <a:pt x="48557" y="224537"/>
                    <a:pt x="67481" y="258475"/>
                  </a:cubicBezTo>
                  <a:cubicBezTo>
                    <a:pt x="76035" y="273829"/>
                    <a:pt x="84706" y="289549"/>
                    <a:pt x="91930" y="305247"/>
                  </a:cubicBezTo>
                  <a:lnTo>
                    <a:pt x="227291" y="305247"/>
                  </a:lnTo>
                  <a:cubicBezTo>
                    <a:pt x="234485" y="289613"/>
                    <a:pt x="243083" y="273979"/>
                    <a:pt x="251563" y="258647"/>
                  </a:cubicBezTo>
                  <a:cubicBezTo>
                    <a:pt x="270516" y="224494"/>
                    <a:pt x="290075" y="189221"/>
                    <a:pt x="290075" y="159891"/>
                  </a:cubicBezTo>
                  <a:cubicBezTo>
                    <a:pt x="290075" y="87752"/>
                    <a:pt x="231516" y="29071"/>
                    <a:pt x="159544" y="29071"/>
                  </a:cubicBezTo>
                  <a:close/>
                  <a:moveTo>
                    <a:pt x="159544" y="0"/>
                  </a:moveTo>
                  <a:cubicBezTo>
                    <a:pt x="247648" y="0"/>
                    <a:pt x="319088" y="71579"/>
                    <a:pt x="319088" y="159891"/>
                  </a:cubicBezTo>
                  <a:cubicBezTo>
                    <a:pt x="319088" y="218012"/>
                    <a:pt x="265656" y="280784"/>
                    <a:pt x="246112" y="335438"/>
                  </a:cubicBezTo>
                  <a:cubicBezTo>
                    <a:pt x="217039" y="416665"/>
                    <a:pt x="221175" y="465117"/>
                    <a:pt x="159544" y="465117"/>
                  </a:cubicBezTo>
                  <a:cubicBezTo>
                    <a:pt x="98799" y="465117"/>
                    <a:pt x="102020" y="416449"/>
                    <a:pt x="72962" y="335115"/>
                  </a:cubicBezTo>
                  <a:cubicBezTo>
                    <a:pt x="53491" y="280569"/>
                    <a:pt x="0" y="218486"/>
                    <a:pt x="0" y="159891"/>
                  </a:cubicBezTo>
                  <a:cubicBezTo>
                    <a:pt x="0" y="71579"/>
                    <a:pt x="71425" y="0"/>
                    <a:pt x="15954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0" name="iŝḻíḓe"/>
            <p:cNvSpPr/>
            <p:nvPr/>
          </p:nvSpPr>
          <p:spPr>
            <a:xfrm>
              <a:off x="6732413" y="4150457"/>
              <a:ext cx="3819677" cy="1781907"/>
            </a:xfrm>
            <a:prstGeom prst="rect">
              <a:avLst/>
            </a:prstGeom>
            <a:noFill/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1" name="işḷiďè"/>
            <p:cNvSpPr/>
            <p:nvPr/>
          </p:nvSpPr>
          <p:spPr>
            <a:xfrm rot="2700000">
              <a:off x="8264399" y="3772604"/>
              <a:ext cx="755703" cy="755703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2" name="ïšḻîďè"/>
            <p:cNvSpPr/>
            <p:nvPr/>
          </p:nvSpPr>
          <p:spPr bwMode="auto">
            <a:xfrm>
              <a:off x="8409681" y="3947255"/>
              <a:ext cx="465138" cy="435749"/>
            </a:xfrm>
            <a:custGeom>
              <a:gdLst>
                <a:gd name="connsiteX0" fmla="*/ 73207 w 465138"/>
                <a:gd name="connsiteY0" fmla="*/ 72480 h 435749"/>
                <a:gd name="connsiteX1" fmla="*/ 73207 w 465138"/>
                <a:gd name="connsiteY1" fmla="*/ 276032 h 435749"/>
                <a:gd name="connsiteX2" fmla="*/ 391898 w 465138"/>
                <a:gd name="connsiteY2" fmla="*/ 276032 h 435749"/>
                <a:gd name="connsiteX3" fmla="*/ 391898 w 465138"/>
                <a:gd name="connsiteY3" fmla="*/ 72480 h 435749"/>
                <a:gd name="connsiteX4" fmla="*/ 391898 w 465138"/>
                <a:gd name="connsiteY4" fmla="*/ 57944 h 435749"/>
                <a:gd name="connsiteX5" fmla="*/ 406400 w 465138"/>
                <a:gd name="connsiteY5" fmla="*/ 72480 h 435749"/>
                <a:gd name="connsiteX6" fmla="*/ 406400 w 465138"/>
                <a:gd name="connsiteY6" fmla="*/ 275967 h 435749"/>
                <a:gd name="connsiteX7" fmla="*/ 391898 w 465138"/>
                <a:gd name="connsiteY7" fmla="*/ 290502 h 435749"/>
                <a:gd name="connsiteX8" fmla="*/ 73207 w 465138"/>
                <a:gd name="connsiteY8" fmla="*/ 290502 h 435749"/>
                <a:gd name="connsiteX9" fmla="*/ 58737 w 465138"/>
                <a:gd name="connsiteY9" fmla="*/ 275967 h 435749"/>
                <a:gd name="connsiteX10" fmla="*/ 58737 w 465138"/>
                <a:gd name="connsiteY10" fmla="*/ 72480 h 435749"/>
                <a:gd name="connsiteX11" fmla="*/ 73207 w 465138"/>
                <a:gd name="connsiteY11" fmla="*/ 57998 h 435749"/>
                <a:gd name="connsiteX12" fmla="*/ 43585 w 465138"/>
                <a:gd name="connsiteY12" fmla="*/ 29051 h 435749"/>
                <a:gd name="connsiteX13" fmla="*/ 29050 w 465138"/>
                <a:gd name="connsiteY13" fmla="*/ 43577 h 435749"/>
                <a:gd name="connsiteX14" fmla="*/ 29050 w 465138"/>
                <a:gd name="connsiteY14" fmla="*/ 334130 h 435749"/>
                <a:gd name="connsiteX15" fmla="*/ 43585 w 465138"/>
                <a:gd name="connsiteY15" fmla="*/ 348656 h 435749"/>
                <a:gd name="connsiteX16" fmla="*/ 174405 w 465138"/>
                <a:gd name="connsiteY16" fmla="*/ 348656 h 435749"/>
                <a:gd name="connsiteX17" fmla="*/ 290690 w 465138"/>
                <a:gd name="connsiteY17" fmla="*/ 348656 h 435749"/>
                <a:gd name="connsiteX18" fmla="*/ 421531 w 465138"/>
                <a:gd name="connsiteY18" fmla="*/ 348656 h 435749"/>
                <a:gd name="connsiteX19" fmla="*/ 436045 w 465138"/>
                <a:gd name="connsiteY19" fmla="*/ 334130 h 435749"/>
                <a:gd name="connsiteX20" fmla="*/ 436045 w 465138"/>
                <a:gd name="connsiteY20" fmla="*/ 43577 h 435749"/>
                <a:gd name="connsiteX21" fmla="*/ 421531 w 465138"/>
                <a:gd name="connsiteY21" fmla="*/ 29051 h 435749"/>
                <a:gd name="connsiteX22" fmla="*/ 43585 w 465138"/>
                <a:gd name="connsiteY22" fmla="*/ 0 h 435749"/>
                <a:gd name="connsiteX23" fmla="*/ 421531 w 465138"/>
                <a:gd name="connsiteY23" fmla="*/ 0 h 435749"/>
                <a:gd name="connsiteX24" fmla="*/ 465138 w 465138"/>
                <a:gd name="connsiteY24" fmla="*/ 43577 h 435749"/>
                <a:gd name="connsiteX25" fmla="*/ 465138 w 465138"/>
                <a:gd name="connsiteY25" fmla="*/ 334130 h 435749"/>
                <a:gd name="connsiteX26" fmla="*/ 421661 w 465138"/>
                <a:gd name="connsiteY26" fmla="*/ 377687 h 435749"/>
                <a:gd name="connsiteX27" fmla="*/ 276154 w 465138"/>
                <a:gd name="connsiteY27" fmla="*/ 377687 h 435749"/>
                <a:gd name="connsiteX28" fmla="*/ 276154 w 465138"/>
                <a:gd name="connsiteY28" fmla="*/ 395360 h 435749"/>
                <a:gd name="connsiteX29" fmla="*/ 366899 w 465138"/>
                <a:gd name="connsiteY29" fmla="*/ 407142 h 435749"/>
                <a:gd name="connsiteX30" fmla="*/ 377903 w 465138"/>
                <a:gd name="connsiteY30" fmla="*/ 421223 h 435749"/>
                <a:gd name="connsiteX31" fmla="*/ 363368 w 465138"/>
                <a:gd name="connsiteY31" fmla="*/ 435749 h 435749"/>
                <a:gd name="connsiteX32" fmla="*/ 101727 w 465138"/>
                <a:gd name="connsiteY32" fmla="*/ 435749 h 435749"/>
                <a:gd name="connsiteX33" fmla="*/ 87192 w 465138"/>
                <a:gd name="connsiteY33" fmla="*/ 421223 h 435749"/>
                <a:gd name="connsiteX34" fmla="*/ 98217 w 465138"/>
                <a:gd name="connsiteY34" fmla="*/ 407142 h 435749"/>
                <a:gd name="connsiteX35" fmla="*/ 188941 w 465138"/>
                <a:gd name="connsiteY35" fmla="*/ 395360 h 435749"/>
                <a:gd name="connsiteX36" fmla="*/ 188941 w 465138"/>
                <a:gd name="connsiteY36" fmla="*/ 377687 h 435749"/>
                <a:gd name="connsiteX37" fmla="*/ 43456 w 465138"/>
                <a:gd name="connsiteY37" fmla="*/ 377687 h 435749"/>
                <a:gd name="connsiteX38" fmla="*/ 0 w 465138"/>
                <a:gd name="connsiteY38" fmla="*/ 334130 h 435749"/>
                <a:gd name="connsiteX39" fmla="*/ 0 w 465138"/>
                <a:gd name="connsiteY39" fmla="*/ 43577 h 435749"/>
                <a:gd name="connsiteX40" fmla="*/ 43585 w 465138"/>
                <a:gd name="connsiteY40" fmla="*/ 0 h 43574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65138" h="435748">
                  <a:moveTo>
                    <a:pt x="73207" y="72480"/>
                  </a:moveTo>
                  <a:lnTo>
                    <a:pt x="73207" y="276032"/>
                  </a:lnTo>
                  <a:lnTo>
                    <a:pt x="391898" y="276032"/>
                  </a:lnTo>
                  <a:cubicBezTo>
                    <a:pt x="391898" y="276032"/>
                    <a:pt x="391898" y="72480"/>
                    <a:pt x="391898" y="72480"/>
                  </a:cubicBezTo>
                  <a:close/>
                  <a:moveTo>
                    <a:pt x="391898" y="57944"/>
                  </a:moveTo>
                  <a:cubicBezTo>
                    <a:pt x="399913" y="57944"/>
                    <a:pt x="406400" y="64437"/>
                    <a:pt x="406400" y="72480"/>
                  </a:cubicBezTo>
                  <a:lnTo>
                    <a:pt x="406400" y="275967"/>
                  </a:lnTo>
                  <a:cubicBezTo>
                    <a:pt x="406400" y="284010"/>
                    <a:pt x="399913" y="290502"/>
                    <a:pt x="391898" y="290502"/>
                  </a:cubicBezTo>
                  <a:lnTo>
                    <a:pt x="73207" y="290502"/>
                  </a:lnTo>
                  <a:cubicBezTo>
                    <a:pt x="65207" y="290502"/>
                    <a:pt x="58737" y="284010"/>
                    <a:pt x="58737" y="275967"/>
                  </a:cubicBezTo>
                  <a:lnTo>
                    <a:pt x="58737" y="72480"/>
                  </a:lnTo>
                  <a:cubicBezTo>
                    <a:pt x="58737" y="64437"/>
                    <a:pt x="65207" y="57998"/>
                    <a:pt x="73207" y="57998"/>
                  </a:cubicBezTo>
                  <a:close/>
                  <a:moveTo>
                    <a:pt x="43585" y="29051"/>
                  </a:moveTo>
                  <a:cubicBezTo>
                    <a:pt x="35553" y="29051"/>
                    <a:pt x="29050" y="35548"/>
                    <a:pt x="29050" y="43577"/>
                  </a:cubicBezTo>
                  <a:lnTo>
                    <a:pt x="29050" y="334130"/>
                  </a:lnTo>
                  <a:cubicBezTo>
                    <a:pt x="29050" y="342139"/>
                    <a:pt x="35553" y="348656"/>
                    <a:pt x="43585" y="348656"/>
                  </a:cubicBezTo>
                  <a:lnTo>
                    <a:pt x="174405" y="348656"/>
                  </a:lnTo>
                  <a:lnTo>
                    <a:pt x="290690" y="348656"/>
                  </a:lnTo>
                  <a:lnTo>
                    <a:pt x="421531" y="348656"/>
                  </a:lnTo>
                  <a:cubicBezTo>
                    <a:pt x="429521" y="348656"/>
                    <a:pt x="436045" y="342139"/>
                    <a:pt x="436045" y="334130"/>
                  </a:cubicBezTo>
                  <a:cubicBezTo>
                    <a:pt x="436045" y="334130"/>
                    <a:pt x="436045" y="43577"/>
                    <a:pt x="436045" y="43577"/>
                  </a:cubicBezTo>
                  <a:cubicBezTo>
                    <a:pt x="436045" y="35548"/>
                    <a:pt x="429521" y="29051"/>
                    <a:pt x="421531" y="29051"/>
                  </a:cubicBezTo>
                  <a:close/>
                  <a:moveTo>
                    <a:pt x="43585" y="0"/>
                  </a:moveTo>
                  <a:lnTo>
                    <a:pt x="421531" y="0"/>
                  </a:lnTo>
                  <a:cubicBezTo>
                    <a:pt x="445585" y="0"/>
                    <a:pt x="465138" y="19489"/>
                    <a:pt x="465138" y="43577"/>
                  </a:cubicBezTo>
                  <a:lnTo>
                    <a:pt x="465138" y="334130"/>
                  </a:lnTo>
                  <a:cubicBezTo>
                    <a:pt x="465138" y="358158"/>
                    <a:pt x="445671" y="377626"/>
                    <a:pt x="421661" y="377687"/>
                  </a:cubicBezTo>
                  <a:lnTo>
                    <a:pt x="276154" y="377687"/>
                  </a:lnTo>
                  <a:lnTo>
                    <a:pt x="276154" y="395360"/>
                  </a:lnTo>
                  <a:lnTo>
                    <a:pt x="366899" y="407142"/>
                  </a:lnTo>
                  <a:cubicBezTo>
                    <a:pt x="373381" y="408776"/>
                    <a:pt x="377903" y="414566"/>
                    <a:pt x="377903" y="421223"/>
                  </a:cubicBezTo>
                  <a:cubicBezTo>
                    <a:pt x="377903" y="429253"/>
                    <a:pt x="371421" y="435749"/>
                    <a:pt x="363368" y="435749"/>
                  </a:cubicBezTo>
                  <a:lnTo>
                    <a:pt x="101727" y="435749"/>
                  </a:lnTo>
                  <a:cubicBezTo>
                    <a:pt x="93695" y="435749"/>
                    <a:pt x="87192" y="429253"/>
                    <a:pt x="87192" y="421223"/>
                  </a:cubicBezTo>
                  <a:cubicBezTo>
                    <a:pt x="87192" y="414566"/>
                    <a:pt x="91736" y="408776"/>
                    <a:pt x="98217" y="407142"/>
                  </a:cubicBezTo>
                  <a:lnTo>
                    <a:pt x="188941" y="395360"/>
                  </a:lnTo>
                  <a:lnTo>
                    <a:pt x="188941" y="377687"/>
                  </a:lnTo>
                  <a:lnTo>
                    <a:pt x="43456" y="377687"/>
                  </a:lnTo>
                  <a:cubicBezTo>
                    <a:pt x="19445" y="377626"/>
                    <a:pt x="0" y="358158"/>
                    <a:pt x="0" y="334130"/>
                  </a:cubicBezTo>
                  <a:lnTo>
                    <a:pt x="0" y="43577"/>
                  </a:lnTo>
                  <a:cubicBezTo>
                    <a:pt x="0" y="19489"/>
                    <a:pt x="19488" y="0"/>
                    <a:pt x="4358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3" name="î$ļîḑe"/>
            <p:cNvSpPr/>
            <p:nvPr/>
          </p:nvSpPr>
          <p:spPr>
            <a:xfrm>
              <a:off x="6732413" y="1706996"/>
              <a:ext cx="3819677" cy="1781907"/>
            </a:xfrm>
            <a:prstGeom prst="rect">
              <a:avLst/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4" name="î$ḷiďé"/>
            <p:cNvSpPr/>
            <p:nvPr/>
          </p:nvSpPr>
          <p:spPr>
            <a:xfrm rot="2700000">
              <a:off x="8264399" y="1329145"/>
              <a:ext cx="755703" cy="755703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5" name="iS1iḑé"/>
            <p:cNvSpPr/>
            <p:nvPr/>
          </p:nvSpPr>
          <p:spPr bwMode="auto">
            <a:xfrm>
              <a:off x="8409680" y="1482365"/>
              <a:ext cx="465138" cy="391319"/>
            </a:xfrm>
            <a:custGeom>
              <a:gdLst>
                <a:gd name="connsiteX0" fmla="*/ 232481 w 465138"/>
                <a:gd name="connsiteY0" fmla="*/ 159544 h 391319"/>
                <a:gd name="connsiteX1" fmla="*/ 239713 w 465138"/>
                <a:gd name="connsiteY1" fmla="*/ 166773 h 391319"/>
                <a:gd name="connsiteX2" fmla="*/ 232481 w 465138"/>
                <a:gd name="connsiteY2" fmla="*/ 174005 h 391319"/>
                <a:gd name="connsiteX3" fmla="*/ 189089 w 465138"/>
                <a:gd name="connsiteY3" fmla="*/ 217385 h 391319"/>
                <a:gd name="connsiteX4" fmla="*/ 189089 w 465138"/>
                <a:gd name="connsiteY4" fmla="*/ 217397 h 391319"/>
                <a:gd name="connsiteX5" fmla="*/ 181857 w 465138"/>
                <a:gd name="connsiteY5" fmla="*/ 224629 h 391319"/>
                <a:gd name="connsiteX6" fmla="*/ 174625 w 465138"/>
                <a:gd name="connsiteY6" fmla="*/ 217397 h 391319"/>
                <a:gd name="connsiteX7" fmla="*/ 174625 w 465138"/>
                <a:gd name="connsiteY7" fmla="*/ 217385 h 391319"/>
                <a:gd name="connsiteX8" fmla="*/ 232481 w 465138"/>
                <a:gd name="connsiteY8" fmla="*/ 159544 h 391319"/>
                <a:gd name="connsiteX9" fmla="*/ 225889 w 465138"/>
                <a:gd name="connsiteY9" fmla="*/ 130827 h 391319"/>
                <a:gd name="connsiteX10" fmla="*/ 166588 w 465138"/>
                <a:gd name="connsiteY10" fmla="*/ 160907 h 391319"/>
                <a:gd name="connsiteX11" fmla="*/ 176009 w 465138"/>
                <a:gd name="connsiteY11" fmla="*/ 283458 h 391319"/>
                <a:gd name="connsiteX12" fmla="*/ 298539 w 465138"/>
                <a:gd name="connsiteY12" fmla="*/ 274036 h 391319"/>
                <a:gd name="connsiteX13" fmla="*/ 289117 w 465138"/>
                <a:gd name="connsiteY13" fmla="*/ 151496 h 391319"/>
                <a:gd name="connsiteX14" fmla="*/ 225889 w 465138"/>
                <a:gd name="connsiteY14" fmla="*/ 130827 h 391319"/>
                <a:gd name="connsiteX15" fmla="*/ 232568 w 465138"/>
                <a:gd name="connsiteY15" fmla="*/ 101600 h 391319"/>
                <a:gd name="connsiteX16" fmla="*/ 348456 w 465138"/>
                <a:gd name="connsiteY16" fmla="*/ 217488 h 391319"/>
                <a:gd name="connsiteX17" fmla="*/ 232568 w 465138"/>
                <a:gd name="connsiteY17" fmla="*/ 333364 h 391319"/>
                <a:gd name="connsiteX18" fmla="*/ 116681 w 465138"/>
                <a:gd name="connsiteY18" fmla="*/ 217488 h 391319"/>
                <a:gd name="connsiteX19" fmla="*/ 232568 w 465138"/>
                <a:gd name="connsiteY19" fmla="*/ 101600 h 391319"/>
                <a:gd name="connsiteX20" fmla="*/ 159870 w 465138"/>
                <a:gd name="connsiteY20" fmla="*/ 28987 h 391319"/>
                <a:gd name="connsiteX21" fmla="*/ 146368 w 465138"/>
                <a:gd name="connsiteY21" fmla="*/ 38099 h 391319"/>
                <a:gd name="connsiteX22" fmla="*/ 120333 w 465138"/>
                <a:gd name="connsiteY22" fmla="*/ 102975 h 391319"/>
                <a:gd name="connsiteX23" fmla="*/ 41216 w 465138"/>
                <a:gd name="connsiteY23" fmla="*/ 116146 h 391319"/>
                <a:gd name="connsiteX24" fmla="*/ 29050 w 465138"/>
                <a:gd name="connsiteY24" fmla="*/ 130440 h 391319"/>
                <a:gd name="connsiteX25" fmla="*/ 29050 w 465138"/>
                <a:gd name="connsiteY25" fmla="*/ 347821 h 391319"/>
                <a:gd name="connsiteX26" fmla="*/ 43585 w 465138"/>
                <a:gd name="connsiteY26" fmla="*/ 362314 h 391319"/>
                <a:gd name="connsiteX27" fmla="*/ 421531 w 465138"/>
                <a:gd name="connsiteY27" fmla="*/ 362314 h 391319"/>
                <a:gd name="connsiteX28" fmla="*/ 436045 w 465138"/>
                <a:gd name="connsiteY28" fmla="*/ 347821 h 391319"/>
                <a:gd name="connsiteX29" fmla="*/ 436045 w 465138"/>
                <a:gd name="connsiteY29" fmla="*/ 130440 h 391319"/>
                <a:gd name="connsiteX30" fmla="*/ 423900 w 465138"/>
                <a:gd name="connsiteY30" fmla="*/ 116146 h 391319"/>
                <a:gd name="connsiteX31" fmla="*/ 344762 w 465138"/>
                <a:gd name="connsiteY31" fmla="*/ 102975 h 391319"/>
                <a:gd name="connsiteX32" fmla="*/ 318727 w 465138"/>
                <a:gd name="connsiteY32" fmla="*/ 38099 h 391319"/>
                <a:gd name="connsiteX33" fmla="*/ 305225 w 465138"/>
                <a:gd name="connsiteY33" fmla="*/ 28987 h 391319"/>
                <a:gd name="connsiteX34" fmla="*/ 159870 w 465138"/>
                <a:gd name="connsiteY34" fmla="*/ 0 h 391319"/>
                <a:gd name="connsiteX35" fmla="*/ 305225 w 465138"/>
                <a:gd name="connsiteY35" fmla="*/ 0 h 391319"/>
                <a:gd name="connsiteX36" fmla="*/ 345710 w 465138"/>
                <a:gd name="connsiteY36" fmla="*/ 27302 h 391319"/>
                <a:gd name="connsiteX37" fmla="*/ 365672 w 465138"/>
                <a:gd name="connsiteY37" fmla="*/ 77068 h 391319"/>
                <a:gd name="connsiteX38" fmla="*/ 428681 w 465138"/>
                <a:gd name="connsiteY38" fmla="*/ 87540 h 391319"/>
                <a:gd name="connsiteX39" fmla="*/ 465138 w 465138"/>
                <a:gd name="connsiteY39" fmla="*/ 130440 h 391319"/>
                <a:gd name="connsiteX40" fmla="*/ 465138 w 465138"/>
                <a:gd name="connsiteY40" fmla="*/ 347821 h 391319"/>
                <a:gd name="connsiteX41" fmla="*/ 421531 w 465138"/>
                <a:gd name="connsiteY41" fmla="*/ 391319 h 391319"/>
                <a:gd name="connsiteX42" fmla="*/ 43585 w 465138"/>
                <a:gd name="connsiteY42" fmla="*/ 391319 h 391319"/>
                <a:gd name="connsiteX43" fmla="*/ 0 w 465138"/>
                <a:gd name="connsiteY43" fmla="*/ 347821 h 391319"/>
                <a:gd name="connsiteX44" fmla="*/ 0 w 465138"/>
                <a:gd name="connsiteY44" fmla="*/ 130440 h 391319"/>
                <a:gd name="connsiteX45" fmla="*/ 36436 w 465138"/>
                <a:gd name="connsiteY45" fmla="*/ 87540 h 391319"/>
                <a:gd name="connsiteX46" fmla="*/ 99445 w 465138"/>
                <a:gd name="connsiteY46" fmla="*/ 77068 h 391319"/>
                <a:gd name="connsiteX47" fmla="*/ 119364 w 465138"/>
                <a:gd name="connsiteY47" fmla="*/ 27338 h 391319"/>
                <a:gd name="connsiteX48" fmla="*/ 159870 w 465138"/>
                <a:gd name="connsiteY48" fmla="*/ 0 h 39131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465138" h="391319">
                  <a:moveTo>
                    <a:pt x="232481" y="159544"/>
                  </a:moveTo>
                  <a:cubicBezTo>
                    <a:pt x="236462" y="159544"/>
                    <a:pt x="239713" y="162783"/>
                    <a:pt x="239713" y="166773"/>
                  </a:cubicBezTo>
                  <a:cubicBezTo>
                    <a:pt x="239713" y="170766"/>
                    <a:pt x="236462" y="174005"/>
                    <a:pt x="232481" y="174005"/>
                  </a:cubicBezTo>
                  <a:cubicBezTo>
                    <a:pt x="208495" y="174005"/>
                    <a:pt x="189089" y="193435"/>
                    <a:pt x="189089" y="217385"/>
                  </a:cubicBezTo>
                  <a:lnTo>
                    <a:pt x="189089" y="217397"/>
                  </a:lnTo>
                  <a:cubicBezTo>
                    <a:pt x="189089" y="221390"/>
                    <a:pt x="185838" y="224629"/>
                    <a:pt x="181857" y="224629"/>
                  </a:cubicBezTo>
                  <a:cubicBezTo>
                    <a:pt x="177843" y="224629"/>
                    <a:pt x="174625" y="221390"/>
                    <a:pt x="174625" y="217397"/>
                  </a:cubicBezTo>
                  <a:lnTo>
                    <a:pt x="174625" y="217385"/>
                  </a:lnTo>
                  <a:cubicBezTo>
                    <a:pt x="174625" y="185447"/>
                    <a:pt x="200528" y="159544"/>
                    <a:pt x="232481" y="159544"/>
                  </a:cubicBezTo>
                  <a:close/>
                  <a:moveTo>
                    <a:pt x="225889" y="130827"/>
                  </a:moveTo>
                  <a:cubicBezTo>
                    <a:pt x="203712" y="132528"/>
                    <a:pt x="182190" y="142687"/>
                    <a:pt x="166588" y="160907"/>
                  </a:cubicBezTo>
                  <a:cubicBezTo>
                    <a:pt x="135352" y="197357"/>
                    <a:pt x="139537" y="252232"/>
                    <a:pt x="176009" y="283458"/>
                  </a:cubicBezTo>
                  <a:cubicBezTo>
                    <a:pt x="212449" y="314694"/>
                    <a:pt x="267303" y="310498"/>
                    <a:pt x="298539" y="274036"/>
                  </a:cubicBezTo>
                  <a:cubicBezTo>
                    <a:pt x="329774" y="237585"/>
                    <a:pt x="325557" y="182721"/>
                    <a:pt x="289117" y="151496"/>
                  </a:cubicBezTo>
                  <a:cubicBezTo>
                    <a:pt x="270897" y="135883"/>
                    <a:pt x="248066" y="129126"/>
                    <a:pt x="225889" y="130827"/>
                  </a:cubicBezTo>
                  <a:close/>
                  <a:moveTo>
                    <a:pt x="232568" y="101600"/>
                  </a:moveTo>
                  <a:cubicBezTo>
                    <a:pt x="296564" y="101600"/>
                    <a:pt x="348456" y="153470"/>
                    <a:pt x="348456" y="217488"/>
                  </a:cubicBezTo>
                  <a:cubicBezTo>
                    <a:pt x="348456" y="281494"/>
                    <a:pt x="296564" y="333364"/>
                    <a:pt x="232568" y="333364"/>
                  </a:cubicBezTo>
                  <a:cubicBezTo>
                    <a:pt x="168541" y="333364"/>
                    <a:pt x="116681" y="281494"/>
                    <a:pt x="116681" y="217488"/>
                  </a:cubicBezTo>
                  <a:cubicBezTo>
                    <a:pt x="116681" y="153470"/>
                    <a:pt x="168541" y="101600"/>
                    <a:pt x="232568" y="101600"/>
                  </a:cubicBezTo>
                  <a:close/>
                  <a:moveTo>
                    <a:pt x="159870" y="28987"/>
                  </a:moveTo>
                  <a:cubicBezTo>
                    <a:pt x="153926" y="28987"/>
                    <a:pt x="148586" y="32592"/>
                    <a:pt x="146368" y="38099"/>
                  </a:cubicBezTo>
                  <a:lnTo>
                    <a:pt x="120333" y="102975"/>
                  </a:lnTo>
                  <a:lnTo>
                    <a:pt x="41216" y="116146"/>
                  </a:lnTo>
                  <a:cubicBezTo>
                    <a:pt x="34196" y="117305"/>
                    <a:pt x="29050" y="123356"/>
                    <a:pt x="29050" y="130440"/>
                  </a:cubicBezTo>
                  <a:lnTo>
                    <a:pt x="29050" y="347821"/>
                  </a:lnTo>
                  <a:cubicBezTo>
                    <a:pt x="29050" y="355847"/>
                    <a:pt x="35553" y="362314"/>
                    <a:pt x="43585" y="362314"/>
                  </a:cubicBezTo>
                  <a:lnTo>
                    <a:pt x="421531" y="362314"/>
                  </a:lnTo>
                  <a:cubicBezTo>
                    <a:pt x="429564" y="362314"/>
                    <a:pt x="436045" y="355847"/>
                    <a:pt x="436045" y="347821"/>
                  </a:cubicBezTo>
                  <a:cubicBezTo>
                    <a:pt x="436045" y="347821"/>
                    <a:pt x="436045" y="130440"/>
                    <a:pt x="436045" y="130440"/>
                  </a:cubicBezTo>
                  <a:cubicBezTo>
                    <a:pt x="436045" y="123356"/>
                    <a:pt x="430920" y="117305"/>
                    <a:pt x="423900" y="116146"/>
                  </a:cubicBezTo>
                  <a:lnTo>
                    <a:pt x="344762" y="102975"/>
                  </a:lnTo>
                  <a:lnTo>
                    <a:pt x="318727" y="38099"/>
                  </a:lnTo>
                  <a:cubicBezTo>
                    <a:pt x="316509" y="32592"/>
                    <a:pt x="311169" y="28987"/>
                    <a:pt x="305225" y="28987"/>
                  </a:cubicBezTo>
                  <a:close/>
                  <a:moveTo>
                    <a:pt x="159870" y="0"/>
                  </a:moveTo>
                  <a:lnTo>
                    <a:pt x="305225" y="0"/>
                  </a:lnTo>
                  <a:cubicBezTo>
                    <a:pt x="323142" y="0"/>
                    <a:pt x="339055" y="10707"/>
                    <a:pt x="345710" y="27302"/>
                  </a:cubicBezTo>
                  <a:lnTo>
                    <a:pt x="365672" y="77068"/>
                  </a:lnTo>
                  <a:lnTo>
                    <a:pt x="428681" y="87540"/>
                  </a:lnTo>
                  <a:cubicBezTo>
                    <a:pt x="449806" y="91036"/>
                    <a:pt x="465138" y="109062"/>
                    <a:pt x="465138" y="130440"/>
                  </a:cubicBezTo>
                  <a:lnTo>
                    <a:pt x="465138" y="347821"/>
                  </a:lnTo>
                  <a:cubicBezTo>
                    <a:pt x="465138" y="371807"/>
                    <a:pt x="445563" y="391319"/>
                    <a:pt x="421531" y="391319"/>
                  </a:cubicBezTo>
                  <a:lnTo>
                    <a:pt x="43585" y="391319"/>
                  </a:lnTo>
                  <a:cubicBezTo>
                    <a:pt x="19553" y="391319"/>
                    <a:pt x="0" y="371807"/>
                    <a:pt x="0" y="347821"/>
                  </a:cubicBezTo>
                  <a:lnTo>
                    <a:pt x="0" y="130440"/>
                  </a:lnTo>
                  <a:cubicBezTo>
                    <a:pt x="0" y="109062"/>
                    <a:pt x="15311" y="91036"/>
                    <a:pt x="36436" y="87540"/>
                  </a:cubicBezTo>
                  <a:lnTo>
                    <a:pt x="99445" y="77068"/>
                  </a:lnTo>
                  <a:lnTo>
                    <a:pt x="119364" y="27338"/>
                  </a:lnTo>
                  <a:cubicBezTo>
                    <a:pt x="126061" y="10707"/>
                    <a:pt x="141975" y="0"/>
                    <a:pt x="15987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cxnSp>
          <p:nvCxnSpPr>
            <p:cNvPr id="16" name="直接连接符 15"/>
            <p:cNvCxnSpPr/>
            <p:nvPr/>
          </p:nvCxnSpPr>
          <p:spPr>
            <a:xfrm flipH="1">
              <a:off x="6096000" y="2154352"/>
              <a:ext cx="0" cy="3198532"/>
            </a:xfrm>
            <a:prstGeom prst="line">
              <a:avLst/>
            </a:prstGeom>
            <a:ln w="22225">
              <a:solidFill>
                <a:schemeClr val="tx2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4738467" y="3833453"/>
              <a:ext cx="2715065" cy="0"/>
            </a:xfrm>
            <a:prstGeom prst="line">
              <a:avLst/>
            </a:prstGeom>
            <a:ln w="22225">
              <a:solidFill>
                <a:schemeClr val="tx2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íšļiḋê"/>
            <p:cNvSpPr/>
            <p:nvPr/>
          </p:nvSpPr>
          <p:spPr bwMode="auto">
            <a:xfrm>
              <a:off x="1639903" y="2705200"/>
              <a:ext cx="3819684" cy="7680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1100"/>
                <a:t>Copy paste fonts. Choose the only </a:t>
              </a:r>
              <a:endParaRPr lang="en-US" altLang="zh-CN" sz="1100"/>
            </a:p>
            <a:p>
              <a:pPr algn="ctr">
                <a:lnSpc>
                  <a:spcPct val="130000"/>
                </a:lnSpc>
              </a:pPr>
              <a:r>
                <a:rPr lang="en-US" altLang="zh-CN" sz="1100"/>
                <a:t>option to retain text.</a:t>
              </a:r>
              <a:endParaRPr lang="en-US" altLang="zh-CN" sz="1100"/>
            </a:p>
          </p:txBody>
        </p:sp>
        <p:sp>
          <p:nvSpPr>
            <p:cNvPr id="19" name="i$ľîḍê"/>
            <p:cNvSpPr txBox="1"/>
            <p:nvPr/>
          </p:nvSpPr>
          <p:spPr bwMode="auto">
            <a:xfrm>
              <a:off x="1639903" y="2321403"/>
              <a:ext cx="3819684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/>
                <a:t>Text here</a:t>
              </a:r>
              <a:endParaRPr lang="en-US" altLang="zh-CN" sz="2000" b="1"/>
            </a:p>
          </p:txBody>
        </p:sp>
        <p:sp>
          <p:nvSpPr>
            <p:cNvPr id="20" name="iŝlîďê"/>
            <p:cNvSpPr/>
            <p:nvPr/>
          </p:nvSpPr>
          <p:spPr bwMode="auto">
            <a:xfrm>
              <a:off x="6726000" y="2732797"/>
              <a:ext cx="3819684" cy="7680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1100">
                  <a:solidFill>
                    <a:schemeClr val="bg1"/>
                  </a:solidFill>
                </a:rPr>
                <a:t>Copy paste fonts. Choose the only </a:t>
              </a:r>
              <a:endParaRPr lang="en-US" altLang="zh-CN" sz="1100">
                <a:solidFill>
                  <a:schemeClr val="bg1"/>
                </a:solidFill>
              </a:endParaRPr>
            </a:p>
            <a:p>
              <a:pPr algn="ctr">
                <a:lnSpc>
                  <a:spcPct val="130000"/>
                </a:lnSpc>
              </a:pPr>
              <a:r>
                <a:rPr lang="en-US" altLang="zh-CN" sz="1100">
                  <a:solidFill>
                    <a:schemeClr val="bg1"/>
                  </a:solidFill>
                </a:rPr>
                <a:t>option to retain text.</a:t>
              </a:r>
              <a:endParaRPr lang="en-US" altLang="zh-CN" sz="1100">
                <a:solidFill>
                  <a:schemeClr val="bg1"/>
                </a:solidFill>
              </a:endParaRPr>
            </a:p>
          </p:txBody>
        </p:sp>
        <p:sp>
          <p:nvSpPr>
            <p:cNvPr id="21" name="ïṡ1îḓé"/>
            <p:cNvSpPr txBox="1"/>
            <p:nvPr/>
          </p:nvSpPr>
          <p:spPr bwMode="auto">
            <a:xfrm>
              <a:off x="6726000" y="2349000"/>
              <a:ext cx="3819684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>
                  <a:solidFill>
                    <a:schemeClr val="bg1"/>
                  </a:solidFill>
                </a:rPr>
                <a:t>Text here</a:t>
              </a:r>
              <a:endParaRPr lang="en-US" altLang="zh-CN" sz="2000" b="1">
                <a:solidFill>
                  <a:schemeClr val="bg1"/>
                </a:solidFill>
              </a:endParaRPr>
            </a:p>
          </p:txBody>
        </p:sp>
        <p:sp>
          <p:nvSpPr>
            <p:cNvPr id="22" name="iSḻiďê"/>
            <p:cNvSpPr/>
            <p:nvPr/>
          </p:nvSpPr>
          <p:spPr bwMode="auto">
            <a:xfrm>
              <a:off x="1641000" y="5162797"/>
              <a:ext cx="3819684" cy="7680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1100"/>
                <a:t>Copy paste fonts. Choose the only </a:t>
              </a:r>
              <a:endParaRPr lang="en-US" altLang="zh-CN" sz="1100"/>
            </a:p>
            <a:p>
              <a:pPr algn="ctr">
                <a:lnSpc>
                  <a:spcPct val="130000"/>
                </a:lnSpc>
              </a:pPr>
              <a:r>
                <a:rPr lang="en-US" altLang="zh-CN" sz="1100"/>
                <a:t>option to retain text.</a:t>
              </a:r>
              <a:endParaRPr lang="en-US" altLang="zh-CN" sz="1100"/>
            </a:p>
          </p:txBody>
        </p:sp>
        <p:sp>
          <p:nvSpPr>
            <p:cNvPr id="23" name="işliḋe"/>
            <p:cNvSpPr txBox="1"/>
            <p:nvPr/>
          </p:nvSpPr>
          <p:spPr bwMode="auto">
            <a:xfrm>
              <a:off x="1641000" y="4779000"/>
              <a:ext cx="3819684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/>
                <a:t>Text here</a:t>
              </a:r>
              <a:endParaRPr lang="en-US" altLang="zh-CN" sz="2000" b="1"/>
            </a:p>
          </p:txBody>
        </p:sp>
        <p:sp>
          <p:nvSpPr>
            <p:cNvPr id="24" name="ïṩḻîḑè"/>
            <p:cNvSpPr/>
            <p:nvPr/>
          </p:nvSpPr>
          <p:spPr bwMode="auto">
            <a:xfrm>
              <a:off x="6739551" y="5162797"/>
              <a:ext cx="3819684" cy="7680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1100"/>
                <a:t>Copy paste fonts. Choose the only </a:t>
              </a:r>
              <a:endParaRPr lang="en-US" altLang="zh-CN" sz="1100"/>
            </a:p>
            <a:p>
              <a:pPr algn="ctr">
                <a:lnSpc>
                  <a:spcPct val="130000"/>
                </a:lnSpc>
              </a:pPr>
              <a:r>
                <a:rPr lang="en-US" altLang="zh-CN" sz="1100"/>
                <a:t>option to retain text.</a:t>
              </a:r>
              <a:endParaRPr lang="en-US" altLang="zh-CN" sz="1100"/>
            </a:p>
          </p:txBody>
        </p:sp>
        <p:sp>
          <p:nvSpPr>
            <p:cNvPr id="25" name="ï$ḷïďe"/>
            <p:cNvSpPr txBox="1"/>
            <p:nvPr/>
          </p:nvSpPr>
          <p:spPr bwMode="auto">
            <a:xfrm>
              <a:off x="6739551" y="4779000"/>
              <a:ext cx="3819684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/>
                <a:t>Text here</a:t>
              </a:r>
              <a:endParaRPr lang="en-US" altLang="zh-CN" sz="2000" b="1"/>
            </a:p>
          </p:txBody>
        </p:sp>
        <p:sp>
          <p:nvSpPr>
            <p:cNvPr id="26" name="íṡlídè"/>
            <p:cNvSpPr/>
            <p:nvPr/>
          </p:nvSpPr>
          <p:spPr>
            <a:xfrm rot="2700000">
              <a:off x="3171896" y="1329145"/>
              <a:ext cx="755703" cy="755703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27" name="îṣliḓe"/>
            <p:cNvSpPr/>
            <p:nvPr/>
          </p:nvSpPr>
          <p:spPr bwMode="auto">
            <a:xfrm>
              <a:off x="3317574" y="1442281"/>
              <a:ext cx="464323" cy="464323"/>
            </a:xfrm>
            <a:custGeom>
              <a:gdLst>
                <a:gd name="connsiteX0" fmla="*/ 232172 w 464323"/>
                <a:gd name="connsiteY0" fmla="*/ 188416 h 464323"/>
                <a:gd name="connsiteX1" fmla="*/ 188411 w 464323"/>
                <a:gd name="connsiteY1" fmla="*/ 232172 h 464323"/>
                <a:gd name="connsiteX2" fmla="*/ 232172 w 464323"/>
                <a:gd name="connsiteY2" fmla="*/ 275928 h 464323"/>
                <a:gd name="connsiteX3" fmla="*/ 275922 w 464323"/>
                <a:gd name="connsiteY3" fmla="*/ 232172 h 464323"/>
                <a:gd name="connsiteX4" fmla="*/ 232172 w 464323"/>
                <a:gd name="connsiteY4" fmla="*/ 188416 h 464323"/>
                <a:gd name="connsiteX5" fmla="*/ 232172 w 464323"/>
                <a:gd name="connsiteY5" fmla="*/ 173831 h 464323"/>
                <a:gd name="connsiteX6" fmla="*/ 290513 w 464323"/>
                <a:gd name="connsiteY6" fmla="*/ 232172 h 464323"/>
                <a:gd name="connsiteX7" fmla="*/ 232172 w 464323"/>
                <a:gd name="connsiteY7" fmla="*/ 290508 h 464323"/>
                <a:gd name="connsiteX8" fmla="*/ 173831 w 464323"/>
                <a:gd name="connsiteY8" fmla="*/ 232172 h 464323"/>
                <a:gd name="connsiteX9" fmla="*/ 232172 w 464323"/>
                <a:gd name="connsiteY9" fmla="*/ 173831 h 464323"/>
                <a:gd name="connsiteX10" fmla="*/ 232569 w 464323"/>
                <a:gd name="connsiteY10" fmla="*/ 142866 h 464323"/>
                <a:gd name="connsiteX11" fmla="*/ 143669 w 464323"/>
                <a:gd name="connsiteY11" fmla="*/ 231775 h 464323"/>
                <a:gd name="connsiteX12" fmla="*/ 232569 w 464323"/>
                <a:gd name="connsiteY12" fmla="*/ 320675 h 464323"/>
                <a:gd name="connsiteX13" fmla="*/ 321469 w 464323"/>
                <a:gd name="connsiteY13" fmla="*/ 231775 h 464323"/>
                <a:gd name="connsiteX14" fmla="*/ 232569 w 464323"/>
                <a:gd name="connsiteY14" fmla="*/ 142866 h 464323"/>
                <a:gd name="connsiteX15" fmla="*/ 232569 w 464323"/>
                <a:gd name="connsiteY15" fmla="*/ 130175 h 464323"/>
                <a:gd name="connsiteX16" fmla="*/ 334160 w 464323"/>
                <a:gd name="connsiteY16" fmla="*/ 231775 h 464323"/>
                <a:gd name="connsiteX17" fmla="*/ 232569 w 464323"/>
                <a:gd name="connsiteY17" fmla="*/ 333375 h 464323"/>
                <a:gd name="connsiteX18" fmla="*/ 130969 w 464323"/>
                <a:gd name="connsiteY18" fmla="*/ 231775 h 464323"/>
                <a:gd name="connsiteX19" fmla="*/ 232569 w 464323"/>
                <a:gd name="connsiteY19" fmla="*/ 130175 h 464323"/>
                <a:gd name="connsiteX20" fmla="*/ 212416 w 464323"/>
                <a:gd name="connsiteY20" fmla="*/ 29021 h 464323"/>
                <a:gd name="connsiteX21" fmla="*/ 203516 w 464323"/>
                <a:gd name="connsiteY21" fmla="*/ 73521 h 464323"/>
                <a:gd name="connsiteX22" fmla="*/ 184577 w 464323"/>
                <a:gd name="connsiteY22" fmla="*/ 95233 h 464323"/>
                <a:gd name="connsiteX23" fmla="*/ 168991 w 464323"/>
                <a:gd name="connsiteY23" fmla="*/ 101726 h 464323"/>
                <a:gd name="connsiteX24" fmla="*/ 156351 w 464323"/>
                <a:gd name="connsiteY24" fmla="*/ 104606 h 464323"/>
                <a:gd name="connsiteX25" fmla="*/ 140270 w 464323"/>
                <a:gd name="connsiteY25" fmla="*/ 99726 h 464323"/>
                <a:gd name="connsiteX26" fmla="*/ 102478 w 464323"/>
                <a:gd name="connsiteY26" fmla="*/ 74553 h 464323"/>
                <a:gd name="connsiteX27" fmla="*/ 74553 w 464323"/>
                <a:gd name="connsiteY27" fmla="*/ 102478 h 464323"/>
                <a:gd name="connsiteX28" fmla="*/ 99726 w 464323"/>
                <a:gd name="connsiteY28" fmla="*/ 140249 h 464323"/>
                <a:gd name="connsiteX29" fmla="*/ 101704 w 464323"/>
                <a:gd name="connsiteY29" fmla="*/ 169013 h 464323"/>
                <a:gd name="connsiteX30" fmla="*/ 95212 w 464323"/>
                <a:gd name="connsiteY30" fmla="*/ 184620 h 464323"/>
                <a:gd name="connsiteX31" fmla="*/ 73500 w 464323"/>
                <a:gd name="connsiteY31" fmla="*/ 203538 h 464323"/>
                <a:gd name="connsiteX32" fmla="*/ 29000 w 464323"/>
                <a:gd name="connsiteY32" fmla="*/ 212437 h 464323"/>
                <a:gd name="connsiteX33" fmla="*/ 29021 w 464323"/>
                <a:gd name="connsiteY33" fmla="*/ 251907 h 464323"/>
                <a:gd name="connsiteX34" fmla="*/ 73500 w 464323"/>
                <a:gd name="connsiteY34" fmla="*/ 260828 h 464323"/>
                <a:gd name="connsiteX35" fmla="*/ 95212 w 464323"/>
                <a:gd name="connsiteY35" fmla="*/ 279746 h 464323"/>
                <a:gd name="connsiteX36" fmla="*/ 101726 w 464323"/>
                <a:gd name="connsiteY36" fmla="*/ 295331 h 464323"/>
                <a:gd name="connsiteX37" fmla="*/ 99726 w 464323"/>
                <a:gd name="connsiteY37" fmla="*/ 324073 h 464323"/>
                <a:gd name="connsiteX38" fmla="*/ 74553 w 464323"/>
                <a:gd name="connsiteY38" fmla="*/ 361866 h 464323"/>
                <a:gd name="connsiteX39" fmla="*/ 102478 w 464323"/>
                <a:gd name="connsiteY39" fmla="*/ 389791 h 464323"/>
                <a:gd name="connsiteX40" fmla="*/ 140270 w 464323"/>
                <a:gd name="connsiteY40" fmla="*/ 364596 h 464323"/>
                <a:gd name="connsiteX41" fmla="*/ 156351 w 464323"/>
                <a:gd name="connsiteY41" fmla="*/ 359716 h 464323"/>
                <a:gd name="connsiteX42" fmla="*/ 168991 w 464323"/>
                <a:gd name="connsiteY42" fmla="*/ 362640 h 464323"/>
                <a:gd name="connsiteX43" fmla="*/ 184620 w 464323"/>
                <a:gd name="connsiteY43" fmla="*/ 369111 h 464323"/>
                <a:gd name="connsiteX44" fmla="*/ 203516 w 464323"/>
                <a:gd name="connsiteY44" fmla="*/ 390823 h 464323"/>
                <a:gd name="connsiteX45" fmla="*/ 212416 w 464323"/>
                <a:gd name="connsiteY45" fmla="*/ 435301 h 464323"/>
                <a:gd name="connsiteX46" fmla="*/ 251885 w 464323"/>
                <a:gd name="connsiteY46" fmla="*/ 435301 h 464323"/>
                <a:gd name="connsiteX47" fmla="*/ 260828 w 464323"/>
                <a:gd name="connsiteY47" fmla="*/ 390823 h 464323"/>
                <a:gd name="connsiteX48" fmla="*/ 279724 w 464323"/>
                <a:gd name="connsiteY48" fmla="*/ 369111 h 464323"/>
                <a:gd name="connsiteX49" fmla="*/ 295332 w 464323"/>
                <a:gd name="connsiteY49" fmla="*/ 362618 h 464323"/>
                <a:gd name="connsiteX50" fmla="*/ 307972 w 464323"/>
                <a:gd name="connsiteY50" fmla="*/ 359716 h 464323"/>
                <a:gd name="connsiteX51" fmla="*/ 324074 w 464323"/>
                <a:gd name="connsiteY51" fmla="*/ 364596 h 464323"/>
                <a:gd name="connsiteX52" fmla="*/ 361845 w 464323"/>
                <a:gd name="connsiteY52" fmla="*/ 389791 h 464323"/>
                <a:gd name="connsiteX53" fmla="*/ 389770 w 464323"/>
                <a:gd name="connsiteY53" fmla="*/ 361866 h 464323"/>
                <a:gd name="connsiteX54" fmla="*/ 364575 w 464323"/>
                <a:gd name="connsiteY54" fmla="*/ 324073 h 464323"/>
                <a:gd name="connsiteX55" fmla="*/ 362618 w 464323"/>
                <a:gd name="connsiteY55" fmla="*/ 295331 h 464323"/>
                <a:gd name="connsiteX56" fmla="*/ 369111 w 464323"/>
                <a:gd name="connsiteY56" fmla="*/ 279724 h 464323"/>
                <a:gd name="connsiteX57" fmla="*/ 390823 w 464323"/>
                <a:gd name="connsiteY57" fmla="*/ 260807 h 464323"/>
                <a:gd name="connsiteX58" fmla="*/ 435323 w 464323"/>
                <a:gd name="connsiteY58" fmla="*/ 251907 h 464323"/>
                <a:gd name="connsiteX59" fmla="*/ 435280 w 464323"/>
                <a:gd name="connsiteY59" fmla="*/ 212437 h 464323"/>
                <a:gd name="connsiteX60" fmla="*/ 390823 w 464323"/>
                <a:gd name="connsiteY60" fmla="*/ 203516 h 464323"/>
                <a:gd name="connsiteX61" fmla="*/ 369111 w 464323"/>
                <a:gd name="connsiteY61" fmla="*/ 184598 h 464323"/>
                <a:gd name="connsiteX62" fmla="*/ 362597 w 464323"/>
                <a:gd name="connsiteY62" fmla="*/ 168991 h 464323"/>
                <a:gd name="connsiteX63" fmla="*/ 364575 w 464323"/>
                <a:gd name="connsiteY63" fmla="*/ 140249 h 464323"/>
                <a:gd name="connsiteX64" fmla="*/ 389770 w 464323"/>
                <a:gd name="connsiteY64" fmla="*/ 102478 h 464323"/>
                <a:gd name="connsiteX65" fmla="*/ 361845 w 464323"/>
                <a:gd name="connsiteY65" fmla="*/ 74553 h 464323"/>
                <a:gd name="connsiteX66" fmla="*/ 324074 w 464323"/>
                <a:gd name="connsiteY66" fmla="*/ 99726 h 464323"/>
                <a:gd name="connsiteX67" fmla="*/ 307972 w 464323"/>
                <a:gd name="connsiteY67" fmla="*/ 104606 h 464323"/>
                <a:gd name="connsiteX68" fmla="*/ 295310 w 464323"/>
                <a:gd name="connsiteY68" fmla="*/ 101704 h 464323"/>
                <a:gd name="connsiteX69" fmla="*/ 279724 w 464323"/>
                <a:gd name="connsiteY69" fmla="*/ 95233 h 464323"/>
                <a:gd name="connsiteX70" fmla="*/ 260785 w 464323"/>
                <a:gd name="connsiteY70" fmla="*/ 73521 h 464323"/>
                <a:gd name="connsiteX71" fmla="*/ 251885 w 464323"/>
                <a:gd name="connsiteY71" fmla="*/ 29021 h 464323"/>
                <a:gd name="connsiteX72" fmla="*/ 212416 w 464323"/>
                <a:gd name="connsiteY72" fmla="*/ 0 h 464323"/>
                <a:gd name="connsiteX73" fmla="*/ 251885 w 464323"/>
                <a:gd name="connsiteY73" fmla="*/ 0 h 464323"/>
                <a:gd name="connsiteX74" fmla="*/ 280348 w 464323"/>
                <a:gd name="connsiteY74" fmla="*/ 23325 h 464323"/>
                <a:gd name="connsiteX75" fmla="*/ 289248 w 464323"/>
                <a:gd name="connsiteY75" fmla="*/ 67824 h 464323"/>
                <a:gd name="connsiteX76" fmla="*/ 307972 w 464323"/>
                <a:gd name="connsiteY76" fmla="*/ 75585 h 464323"/>
                <a:gd name="connsiteX77" fmla="*/ 345764 w 464323"/>
                <a:gd name="connsiteY77" fmla="*/ 50411 h 464323"/>
                <a:gd name="connsiteX78" fmla="*/ 361823 w 464323"/>
                <a:gd name="connsiteY78" fmla="*/ 45531 h 464323"/>
                <a:gd name="connsiteX79" fmla="*/ 382375 w 464323"/>
                <a:gd name="connsiteY79" fmla="*/ 54044 h 464323"/>
                <a:gd name="connsiteX80" fmla="*/ 410278 w 464323"/>
                <a:gd name="connsiteY80" fmla="*/ 81970 h 464323"/>
                <a:gd name="connsiteX81" fmla="*/ 413911 w 464323"/>
                <a:gd name="connsiteY81" fmla="*/ 118580 h 464323"/>
                <a:gd name="connsiteX82" fmla="*/ 388716 w 464323"/>
                <a:gd name="connsiteY82" fmla="*/ 156351 h 464323"/>
                <a:gd name="connsiteX83" fmla="*/ 396520 w 464323"/>
                <a:gd name="connsiteY83" fmla="*/ 175053 h 464323"/>
                <a:gd name="connsiteX84" fmla="*/ 440976 w 464323"/>
                <a:gd name="connsiteY84" fmla="*/ 183975 h 464323"/>
                <a:gd name="connsiteX85" fmla="*/ 464323 w 464323"/>
                <a:gd name="connsiteY85" fmla="*/ 212437 h 464323"/>
                <a:gd name="connsiteX86" fmla="*/ 464323 w 464323"/>
                <a:gd name="connsiteY86" fmla="*/ 251907 h 464323"/>
                <a:gd name="connsiteX87" fmla="*/ 440976 w 464323"/>
                <a:gd name="connsiteY87" fmla="*/ 280369 h 464323"/>
                <a:gd name="connsiteX88" fmla="*/ 396520 w 464323"/>
                <a:gd name="connsiteY88" fmla="*/ 289269 h 464323"/>
                <a:gd name="connsiteX89" fmla="*/ 388716 w 464323"/>
                <a:gd name="connsiteY89" fmla="*/ 307972 h 464323"/>
                <a:gd name="connsiteX90" fmla="*/ 413911 w 464323"/>
                <a:gd name="connsiteY90" fmla="*/ 345743 h 464323"/>
                <a:gd name="connsiteX91" fmla="*/ 410278 w 464323"/>
                <a:gd name="connsiteY91" fmla="*/ 382374 h 464323"/>
                <a:gd name="connsiteX92" fmla="*/ 382375 w 464323"/>
                <a:gd name="connsiteY92" fmla="*/ 410300 h 464323"/>
                <a:gd name="connsiteX93" fmla="*/ 361823 w 464323"/>
                <a:gd name="connsiteY93" fmla="*/ 418813 h 464323"/>
                <a:gd name="connsiteX94" fmla="*/ 345764 w 464323"/>
                <a:gd name="connsiteY94" fmla="*/ 413911 h 464323"/>
                <a:gd name="connsiteX95" fmla="*/ 307972 w 464323"/>
                <a:gd name="connsiteY95" fmla="*/ 388738 h 464323"/>
                <a:gd name="connsiteX96" fmla="*/ 289269 w 464323"/>
                <a:gd name="connsiteY96" fmla="*/ 396520 h 464323"/>
                <a:gd name="connsiteX97" fmla="*/ 280348 w 464323"/>
                <a:gd name="connsiteY97" fmla="*/ 440998 h 464323"/>
                <a:gd name="connsiteX98" fmla="*/ 251885 w 464323"/>
                <a:gd name="connsiteY98" fmla="*/ 464323 h 464323"/>
                <a:gd name="connsiteX99" fmla="*/ 212416 w 464323"/>
                <a:gd name="connsiteY99" fmla="*/ 464323 h 464323"/>
                <a:gd name="connsiteX100" fmla="*/ 183953 w 464323"/>
                <a:gd name="connsiteY100" fmla="*/ 440998 h 464323"/>
                <a:gd name="connsiteX101" fmla="*/ 175054 w 464323"/>
                <a:gd name="connsiteY101" fmla="*/ 396520 h 464323"/>
                <a:gd name="connsiteX102" fmla="*/ 156351 w 464323"/>
                <a:gd name="connsiteY102" fmla="*/ 388738 h 464323"/>
                <a:gd name="connsiteX103" fmla="*/ 118580 w 464323"/>
                <a:gd name="connsiteY103" fmla="*/ 413911 h 464323"/>
                <a:gd name="connsiteX104" fmla="*/ 102478 w 464323"/>
                <a:gd name="connsiteY104" fmla="*/ 418813 h 464323"/>
                <a:gd name="connsiteX105" fmla="*/ 81948 w 464323"/>
                <a:gd name="connsiteY105" fmla="*/ 410300 h 464323"/>
                <a:gd name="connsiteX106" fmla="*/ 54044 w 464323"/>
                <a:gd name="connsiteY106" fmla="*/ 382374 h 464323"/>
                <a:gd name="connsiteX107" fmla="*/ 50411 w 464323"/>
                <a:gd name="connsiteY107" fmla="*/ 345743 h 464323"/>
                <a:gd name="connsiteX108" fmla="*/ 75585 w 464323"/>
                <a:gd name="connsiteY108" fmla="*/ 307972 h 464323"/>
                <a:gd name="connsiteX109" fmla="*/ 67803 w 464323"/>
                <a:gd name="connsiteY109" fmla="*/ 289269 h 464323"/>
                <a:gd name="connsiteX110" fmla="*/ 23325 w 464323"/>
                <a:gd name="connsiteY110" fmla="*/ 280369 h 464323"/>
                <a:gd name="connsiteX111" fmla="*/ 0 w 464323"/>
                <a:gd name="connsiteY111" fmla="*/ 251907 h 464323"/>
                <a:gd name="connsiteX112" fmla="*/ 0 w 464323"/>
                <a:gd name="connsiteY112" fmla="*/ 212437 h 464323"/>
                <a:gd name="connsiteX113" fmla="*/ 23325 w 464323"/>
                <a:gd name="connsiteY113" fmla="*/ 183975 h 464323"/>
                <a:gd name="connsiteX114" fmla="*/ 67803 w 464323"/>
                <a:gd name="connsiteY114" fmla="*/ 175075 h 464323"/>
                <a:gd name="connsiteX115" fmla="*/ 75585 w 464323"/>
                <a:gd name="connsiteY115" fmla="*/ 156351 h 464323"/>
                <a:gd name="connsiteX116" fmla="*/ 50411 w 464323"/>
                <a:gd name="connsiteY116" fmla="*/ 118580 h 464323"/>
                <a:gd name="connsiteX117" fmla="*/ 54044 w 464323"/>
                <a:gd name="connsiteY117" fmla="*/ 81970 h 464323"/>
                <a:gd name="connsiteX118" fmla="*/ 81948 w 464323"/>
                <a:gd name="connsiteY118" fmla="*/ 54044 h 464323"/>
                <a:gd name="connsiteX119" fmla="*/ 102478 w 464323"/>
                <a:gd name="connsiteY119" fmla="*/ 45531 h 464323"/>
                <a:gd name="connsiteX120" fmla="*/ 118580 w 464323"/>
                <a:gd name="connsiteY120" fmla="*/ 50411 h 464323"/>
                <a:gd name="connsiteX121" fmla="*/ 156351 w 464323"/>
                <a:gd name="connsiteY121" fmla="*/ 75585 h 464323"/>
                <a:gd name="connsiteX122" fmla="*/ 175054 w 464323"/>
                <a:gd name="connsiteY122" fmla="*/ 67824 h 464323"/>
                <a:gd name="connsiteX123" fmla="*/ 183953 w 464323"/>
                <a:gd name="connsiteY123" fmla="*/ 23325 h 464323"/>
                <a:gd name="connsiteX124" fmla="*/ 212416 w 464323"/>
                <a:gd name="connsiteY124" fmla="*/ 0 h 464323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464323" h="464323">
                  <a:moveTo>
                    <a:pt x="232172" y="188416"/>
                  </a:moveTo>
                  <a:cubicBezTo>
                    <a:pt x="208015" y="188416"/>
                    <a:pt x="188411" y="208020"/>
                    <a:pt x="188411" y="232172"/>
                  </a:cubicBezTo>
                  <a:cubicBezTo>
                    <a:pt x="188411" y="256324"/>
                    <a:pt x="208015" y="275928"/>
                    <a:pt x="232172" y="275928"/>
                  </a:cubicBezTo>
                  <a:cubicBezTo>
                    <a:pt x="256324" y="275928"/>
                    <a:pt x="275922" y="256324"/>
                    <a:pt x="275922" y="232172"/>
                  </a:cubicBezTo>
                  <a:cubicBezTo>
                    <a:pt x="275922" y="208020"/>
                    <a:pt x="256324" y="188416"/>
                    <a:pt x="232172" y="188416"/>
                  </a:cubicBezTo>
                  <a:close/>
                  <a:moveTo>
                    <a:pt x="232172" y="173831"/>
                  </a:moveTo>
                  <a:cubicBezTo>
                    <a:pt x="264389" y="173831"/>
                    <a:pt x="290513" y="199939"/>
                    <a:pt x="290513" y="232172"/>
                  </a:cubicBezTo>
                  <a:cubicBezTo>
                    <a:pt x="290513" y="264400"/>
                    <a:pt x="264389" y="290508"/>
                    <a:pt x="232172" y="290508"/>
                  </a:cubicBezTo>
                  <a:cubicBezTo>
                    <a:pt x="199923" y="290508"/>
                    <a:pt x="173831" y="264400"/>
                    <a:pt x="173831" y="232172"/>
                  </a:cubicBezTo>
                  <a:cubicBezTo>
                    <a:pt x="173831" y="199939"/>
                    <a:pt x="199923" y="173831"/>
                    <a:pt x="232172" y="173831"/>
                  </a:cubicBezTo>
                  <a:close/>
                  <a:moveTo>
                    <a:pt x="232569" y="142866"/>
                  </a:moveTo>
                  <a:cubicBezTo>
                    <a:pt x="183462" y="142866"/>
                    <a:pt x="143669" y="182687"/>
                    <a:pt x="143669" y="231775"/>
                  </a:cubicBezTo>
                  <a:cubicBezTo>
                    <a:pt x="143669" y="280854"/>
                    <a:pt x="183462" y="320675"/>
                    <a:pt x="232569" y="320675"/>
                  </a:cubicBezTo>
                  <a:cubicBezTo>
                    <a:pt x="281638" y="320675"/>
                    <a:pt x="321469" y="280854"/>
                    <a:pt x="321469" y="231775"/>
                  </a:cubicBezTo>
                  <a:cubicBezTo>
                    <a:pt x="321469" y="182687"/>
                    <a:pt x="281638" y="142866"/>
                    <a:pt x="232569" y="142866"/>
                  </a:cubicBezTo>
                  <a:close/>
                  <a:moveTo>
                    <a:pt x="232569" y="130175"/>
                  </a:moveTo>
                  <a:cubicBezTo>
                    <a:pt x="288666" y="130175"/>
                    <a:pt x="334160" y="175669"/>
                    <a:pt x="334160" y="231775"/>
                  </a:cubicBezTo>
                  <a:cubicBezTo>
                    <a:pt x="334160" y="287871"/>
                    <a:pt x="288666" y="333375"/>
                    <a:pt x="232569" y="333375"/>
                  </a:cubicBezTo>
                  <a:cubicBezTo>
                    <a:pt x="176463" y="333375"/>
                    <a:pt x="130969" y="287871"/>
                    <a:pt x="130969" y="231775"/>
                  </a:cubicBezTo>
                  <a:cubicBezTo>
                    <a:pt x="130969" y="175669"/>
                    <a:pt x="176463" y="130175"/>
                    <a:pt x="232569" y="130175"/>
                  </a:cubicBezTo>
                  <a:close/>
                  <a:moveTo>
                    <a:pt x="212416" y="29021"/>
                  </a:moveTo>
                  <a:lnTo>
                    <a:pt x="203516" y="73521"/>
                  </a:lnTo>
                  <a:cubicBezTo>
                    <a:pt x="201495" y="83582"/>
                    <a:pt x="194315" y="91837"/>
                    <a:pt x="184577" y="95233"/>
                  </a:cubicBezTo>
                  <a:cubicBezTo>
                    <a:pt x="179224" y="97104"/>
                    <a:pt x="174022" y="99296"/>
                    <a:pt x="168991" y="101726"/>
                  </a:cubicBezTo>
                  <a:cubicBezTo>
                    <a:pt x="164971" y="103660"/>
                    <a:pt x="160671" y="104606"/>
                    <a:pt x="156351" y="104606"/>
                  </a:cubicBezTo>
                  <a:cubicBezTo>
                    <a:pt x="150718" y="104606"/>
                    <a:pt x="145107" y="102973"/>
                    <a:pt x="140270" y="99726"/>
                  </a:cubicBezTo>
                  <a:lnTo>
                    <a:pt x="102478" y="74553"/>
                  </a:lnTo>
                  <a:lnTo>
                    <a:pt x="74553" y="102478"/>
                  </a:lnTo>
                  <a:lnTo>
                    <a:pt x="99726" y="140249"/>
                  </a:lnTo>
                  <a:cubicBezTo>
                    <a:pt x="105445" y="148826"/>
                    <a:pt x="106197" y="159747"/>
                    <a:pt x="101704" y="169013"/>
                  </a:cubicBezTo>
                  <a:cubicBezTo>
                    <a:pt x="99253" y="174043"/>
                    <a:pt x="97082" y="179245"/>
                    <a:pt x="95212" y="184620"/>
                  </a:cubicBezTo>
                  <a:cubicBezTo>
                    <a:pt x="91858" y="194315"/>
                    <a:pt x="83582" y="201517"/>
                    <a:pt x="73500" y="203538"/>
                  </a:cubicBezTo>
                  <a:lnTo>
                    <a:pt x="29000" y="212437"/>
                  </a:lnTo>
                  <a:lnTo>
                    <a:pt x="29021" y="251907"/>
                  </a:lnTo>
                  <a:lnTo>
                    <a:pt x="73500" y="260828"/>
                  </a:lnTo>
                  <a:cubicBezTo>
                    <a:pt x="83582" y="262849"/>
                    <a:pt x="91858" y="270029"/>
                    <a:pt x="95212" y="279746"/>
                  </a:cubicBezTo>
                  <a:cubicBezTo>
                    <a:pt x="97082" y="285120"/>
                    <a:pt x="99275" y="290301"/>
                    <a:pt x="101726" y="295331"/>
                  </a:cubicBezTo>
                  <a:cubicBezTo>
                    <a:pt x="106176" y="304597"/>
                    <a:pt x="105423" y="315518"/>
                    <a:pt x="99726" y="324073"/>
                  </a:cubicBezTo>
                  <a:lnTo>
                    <a:pt x="74553" y="361866"/>
                  </a:lnTo>
                  <a:lnTo>
                    <a:pt x="102478" y="389791"/>
                  </a:lnTo>
                  <a:lnTo>
                    <a:pt x="140270" y="364596"/>
                  </a:lnTo>
                  <a:cubicBezTo>
                    <a:pt x="145107" y="361371"/>
                    <a:pt x="150718" y="359716"/>
                    <a:pt x="156351" y="359716"/>
                  </a:cubicBezTo>
                  <a:cubicBezTo>
                    <a:pt x="160671" y="359716"/>
                    <a:pt x="164992" y="360684"/>
                    <a:pt x="168991" y="362640"/>
                  </a:cubicBezTo>
                  <a:cubicBezTo>
                    <a:pt x="174043" y="365091"/>
                    <a:pt x="179267" y="367240"/>
                    <a:pt x="184620" y="369111"/>
                  </a:cubicBezTo>
                  <a:cubicBezTo>
                    <a:pt x="194315" y="372486"/>
                    <a:pt x="201495" y="380762"/>
                    <a:pt x="203516" y="390823"/>
                  </a:cubicBezTo>
                  <a:lnTo>
                    <a:pt x="212416" y="435301"/>
                  </a:lnTo>
                  <a:lnTo>
                    <a:pt x="251885" y="435301"/>
                  </a:lnTo>
                  <a:lnTo>
                    <a:pt x="260828" y="390823"/>
                  </a:lnTo>
                  <a:cubicBezTo>
                    <a:pt x="262827" y="380762"/>
                    <a:pt x="270029" y="372486"/>
                    <a:pt x="279724" y="369111"/>
                  </a:cubicBezTo>
                  <a:cubicBezTo>
                    <a:pt x="285099" y="367240"/>
                    <a:pt x="290301" y="365048"/>
                    <a:pt x="295332" y="362618"/>
                  </a:cubicBezTo>
                  <a:cubicBezTo>
                    <a:pt x="299330" y="360684"/>
                    <a:pt x="303673" y="359716"/>
                    <a:pt x="307972" y="359716"/>
                  </a:cubicBezTo>
                  <a:cubicBezTo>
                    <a:pt x="313626" y="359716"/>
                    <a:pt x="319237" y="361371"/>
                    <a:pt x="324074" y="364596"/>
                  </a:cubicBezTo>
                  <a:lnTo>
                    <a:pt x="361845" y="389791"/>
                  </a:lnTo>
                  <a:lnTo>
                    <a:pt x="389770" y="361866"/>
                  </a:lnTo>
                  <a:lnTo>
                    <a:pt x="364575" y="324073"/>
                  </a:lnTo>
                  <a:cubicBezTo>
                    <a:pt x="358878" y="315518"/>
                    <a:pt x="358104" y="304597"/>
                    <a:pt x="362618" y="295331"/>
                  </a:cubicBezTo>
                  <a:cubicBezTo>
                    <a:pt x="365048" y="290280"/>
                    <a:pt x="367240" y="285077"/>
                    <a:pt x="369111" y="279724"/>
                  </a:cubicBezTo>
                  <a:cubicBezTo>
                    <a:pt x="372486" y="270029"/>
                    <a:pt x="380719" y="262827"/>
                    <a:pt x="390823" y="260807"/>
                  </a:cubicBezTo>
                  <a:cubicBezTo>
                    <a:pt x="390823" y="260807"/>
                    <a:pt x="435323" y="251907"/>
                    <a:pt x="435323" y="251907"/>
                  </a:cubicBezTo>
                  <a:lnTo>
                    <a:pt x="435280" y="212437"/>
                  </a:lnTo>
                  <a:lnTo>
                    <a:pt x="390823" y="203516"/>
                  </a:lnTo>
                  <a:cubicBezTo>
                    <a:pt x="380719" y="201495"/>
                    <a:pt x="372486" y="194315"/>
                    <a:pt x="369111" y="184598"/>
                  </a:cubicBezTo>
                  <a:cubicBezTo>
                    <a:pt x="367240" y="179224"/>
                    <a:pt x="365026" y="174043"/>
                    <a:pt x="362597" y="168991"/>
                  </a:cubicBezTo>
                  <a:cubicBezTo>
                    <a:pt x="358147" y="159747"/>
                    <a:pt x="358878" y="148826"/>
                    <a:pt x="364575" y="140249"/>
                  </a:cubicBezTo>
                  <a:lnTo>
                    <a:pt x="389770" y="102478"/>
                  </a:lnTo>
                  <a:lnTo>
                    <a:pt x="361845" y="74553"/>
                  </a:lnTo>
                  <a:lnTo>
                    <a:pt x="324074" y="99726"/>
                  </a:lnTo>
                  <a:cubicBezTo>
                    <a:pt x="319237" y="102973"/>
                    <a:pt x="313626" y="104606"/>
                    <a:pt x="307972" y="104606"/>
                  </a:cubicBezTo>
                  <a:cubicBezTo>
                    <a:pt x="303651" y="104606"/>
                    <a:pt x="299330" y="103660"/>
                    <a:pt x="295310" y="101704"/>
                  </a:cubicBezTo>
                  <a:cubicBezTo>
                    <a:pt x="290258" y="99253"/>
                    <a:pt x="285077" y="97104"/>
                    <a:pt x="279724" y="95233"/>
                  </a:cubicBezTo>
                  <a:cubicBezTo>
                    <a:pt x="270008" y="91837"/>
                    <a:pt x="262806" y="83582"/>
                    <a:pt x="260785" y="73521"/>
                  </a:cubicBezTo>
                  <a:lnTo>
                    <a:pt x="251885" y="29021"/>
                  </a:lnTo>
                  <a:close/>
                  <a:moveTo>
                    <a:pt x="212416" y="0"/>
                  </a:moveTo>
                  <a:lnTo>
                    <a:pt x="251885" y="0"/>
                  </a:lnTo>
                  <a:cubicBezTo>
                    <a:pt x="265730" y="0"/>
                    <a:pt x="277661" y="9760"/>
                    <a:pt x="280348" y="23325"/>
                  </a:cubicBezTo>
                  <a:lnTo>
                    <a:pt x="289248" y="67824"/>
                  </a:lnTo>
                  <a:cubicBezTo>
                    <a:pt x="295675" y="70038"/>
                    <a:pt x="301910" y="72661"/>
                    <a:pt x="307972" y="75585"/>
                  </a:cubicBezTo>
                  <a:lnTo>
                    <a:pt x="345764" y="50411"/>
                  </a:lnTo>
                  <a:cubicBezTo>
                    <a:pt x="350666" y="47144"/>
                    <a:pt x="356277" y="45531"/>
                    <a:pt x="361823" y="45531"/>
                  </a:cubicBezTo>
                  <a:cubicBezTo>
                    <a:pt x="369347" y="45531"/>
                    <a:pt x="376764" y="48434"/>
                    <a:pt x="382375" y="54044"/>
                  </a:cubicBezTo>
                  <a:lnTo>
                    <a:pt x="410278" y="81970"/>
                  </a:lnTo>
                  <a:cubicBezTo>
                    <a:pt x="420059" y="91751"/>
                    <a:pt x="421586" y="107057"/>
                    <a:pt x="413911" y="118580"/>
                  </a:cubicBezTo>
                  <a:lnTo>
                    <a:pt x="388716" y="156351"/>
                  </a:lnTo>
                  <a:cubicBezTo>
                    <a:pt x="391640" y="162391"/>
                    <a:pt x="394284" y="168626"/>
                    <a:pt x="396520" y="175053"/>
                  </a:cubicBezTo>
                  <a:lnTo>
                    <a:pt x="440976" y="183975"/>
                  </a:lnTo>
                  <a:cubicBezTo>
                    <a:pt x="454563" y="186684"/>
                    <a:pt x="464323" y="198593"/>
                    <a:pt x="464323" y="212437"/>
                  </a:cubicBezTo>
                  <a:lnTo>
                    <a:pt x="464323" y="251907"/>
                  </a:lnTo>
                  <a:cubicBezTo>
                    <a:pt x="464323" y="265730"/>
                    <a:pt x="454563" y="277661"/>
                    <a:pt x="440976" y="280369"/>
                  </a:cubicBezTo>
                  <a:lnTo>
                    <a:pt x="396520" y="289269"/>
                  </a:lnTo>
                  <a:cubicBezTo>
                    <a:pt x="394284" y="295697"/>
                    <a:pt x="391661" y="301931"/>
                    <a:pt x="388716" y="307972"/>
                  </a:cubicBezTo>
                  <a:lnTo>
                    <a:pt x="413911" y="345743"/>
                  </a:lnTo>
                  <a:cubicBezTo>
                    <a:pt x="421586" y="357265"/>
                    <a:pt x="420059" y="372593"/>
                    <a:pt x="410278" y="382374"/>
                  </a:cubicBezTo>
                  <a:lnTo>
                    <a:pt x="382375" y="410300"/>
                  </a:lnTo>
                  <a:cubicBezTo>
                    <a:pt x="376764" y="415889"/>
                    <a:pt x="369347" y="418813"/>
                    <a:pt x="361823" y="418813"/>
                  </a:cubicBezTo>
                  <a:cubicBezTo>
                    <a:pt x="356277" y="418813"/>
                    <a:pt x="350666" y="417179"/>
                    <a:pt x="345764" y="413911"/>
                  </a:cubicBezTo>
                  <a:lnTo>
                    <a:pt x="307972" y="388738"/>
                  </a:lnTo>
                  <a:cubicBezTo>
                    <a:pt x="301953" y="391661"/>
                    <a:pt x="295697" y="394284"/>
                    <a:pt x="289269" y="396520"/>
                  </a:cubicBezTo>
                  <a:lnTo>
                    <a:pt x="280348" y="440998"/>
                  </a:lnTo>
                  <a:cubicBezTo>
                    <a:pt x="277661" y="454584"/>
                    <a:pt x="265730" y="464323"/>
                    <a:pt x="251885" y="464323"/>
                  </a:cubicBezTo>
                  <a:lnTo>
                    <a:pt x="212416" y="464323"/>
                  </a:lnTo>
                  <a:cubicBezTo>
                    <a:pt x="198593" y="464323"/>
                    <a:pt x="186684" y="454584"/>
                    <a:pt x="183953" y="440998"/>
                  </a:cubicBezTo>
                  <a:lnTo>
                    <a:pt x="175054" y="396520"/>
                  </a:lnTo>
                  <a:cubicBezTo>
                    <a:pt x="168604" y="394284"/>
                    <a:pt x="162391" y="391683"/>
                    <a:pt x="156351" y="388738"/>
                  </a:cubicBezTo>
                  <a:lnTo>
                    <a:pt x="118580" y="413911"/>
                  </a:lnTo>
                  <a:cubicBezTo>
                    <a:pt x="113657" y="417179"/>
                    <a:pt x="108046" y="418813"/>
                    <a:pt x="102478" y="418813"/>
                  </a:cubicBezTo>
                  <a:cubicBezTo>
                    <a:pt x="94997" y="418813"/>
                    <a:pt x="87559" y="415889"/>
                    <a:pt x="81948" y="410300"/>
                  </a:cubicBezTo>
                  <a:lnTo>
                    <a:pt x="54044" y="382374"/>
                  </a:lnTo>
                  <a:cubicBezTo>
                    <a:pt x="44263" y="372593"/>
                    <a:pt x="42737" y="357265"/>
                    <a:pt x="50411" y="345743"/>
                  </a:cubicBezTo>
                  <a:lnTo>
                    <a:pt x="75585" y="307972"/>
                  </a:lnTo>
                  <a:cubicBezTo>
                    <a:pt x="72661" y="301953"/>
                    <a:pt x="70038" y="295697"/>
                    <a:pt x="67803" y="289269"/>
                  </a:cubicBezTo>
                  <a:lnTo>
                    <a:pt x="23325" y="280369"/>
                  </a:lnTo>
                  <a:cubicBezTo>
                    <a:pt x="9760" y="277661"/>
                    <a:pt x="0" y="265730"/>
                    <a:pt x="0" y="251907"/>
                  </a:cubicBezTo>
                  <a:lnTo>
                    <a:pt x="0" y="212437"/>
                  </a:lnTo>
                  <a:cubicBezTo>
                    <a:pt x="0" y="198593"/>
                    <a:pt x="9760" y="186684"/>
                    <a:pt x="23325" y="183975"/>
                  </a:cubicBezTo>
                  <a:lnTo>
                    <a:pt x="67803" y="175075"/>
                  </a:lnTo>
                  <a:cubicBezTo>
                    <a:pt x="70038" y="168626"/>
                    <a:pt x="72661" y="162413"/>
                    <a:pt x="75585" y="156351"/>
                  </a:cubicBezTo>
                  <a:lnTo>
                    <a:pt x="50411" y="118580"/>
                  </a:lnTo>
                  <a:cubicBezTo>
                    <a:pt x="42737" y="107057"/>
                    <a:pt x="44263" y="91751"/>
                    <a:pt x="54044" y="81970"/>
                  </a:cubicBezTo>
                  <a:lnTo>
                    <a:pt x="81948" y="54044"/>
                  </a:lnTo>
                  <a:cubicBezTo>
                    <a:pt x="87559" y="48434"/>
                    <a:pt x="94997" y="45531"/>
                    <a:pt x="102478" y="45531"/>
                  </a:cubicBezTo>
                  <a:cubicBezTo>
                    <a:pt x="108046" y="45531"/>
                    <a:pt x="113657" y="47144"/>
                    <a:pt x="118580" y="50411"/>
                  </a:cubicBezTo>
                  <a:lnTo>
                    <a:pt x="156351" y="75585"/>
                  </a:lnTo>
                  <a:cubicBezTo>
                    <a:pt x="162391" y="72683"/>
                    <a:pt x="168604" y="70038"/>
                    <a:pt x="175054" y="67824"/>
                  </a:cubicBezTo>
                  <a:lnTo>
                    <a:pt x="183953" y="23325"/>
                  </a:lnTo>
                  <a:cubicBezTo>
                    <a:pt x="186684" y="9760"/>
                    <a:pt x="198593" y="0"/>
                    <a:pt x="21241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</p:grpSp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13</a:t>
            </a:fld>
            <a:endParaRPr lang="zh-CN" altLang="en-US"/>
          </a:p>
        </p:txBody>
      </p:sp>
      <p:grpSp>
        <p:nvGrpSpPr>
          <p:cNvPr id="5" name="2cfc13cc-610c-43af-9506-866f6b0636bf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673100" y="1411992"/>
            <a:ext cx="10845800" cy="4453115"/>
            <a:chOff x="673100" y="1411992"/>
            <a:chExt cx="10845800" cy="4453115"/>
          </a:xfrm>
        </p:grpSpPr>
        <p:sp>
          <p:nvSpPr>
            <p:cNvPr id="6" name="iŝḷîďê"/>
            <p:cNvSpPr/>
            <p:nvPr/>
          </p:nvSpPr>
          <p:spPr bwMode="auto">
            <a:xfrm>
              <a:off x="5738286" y="4589323"/>
              <a:ext cx="1038187" cy="1275784"/>
            </a:xfrm>
            <a:custGeom>
              <a:gdLst>
                <a:gd name="T0" fmla="*/ 586 w 586"/>
                <a:gd name="T1" fmla="*/ 155 h 966"/>
                <a:gd name="T2" fmla="*/ 0 w 586"/>
                <a:gd name="T3" fmla="*/ 0 h 966"/>
                <a:gd name="T4" fmla="*/ 586 w 586"/>
                <a:gd name="T5" fmla="*/ 966 h 966"/>
                <a:gd name="T6" fmla="*/ 586 w 586"/>
                <a:gd name="T7" fmla="*/ 155 h 966"/>
                <a:gd name="connsiteX0" fmla="*/ 10000 w 10000"/>
                <a:gd name="connsiteY0" fmla="*/ 3367 h 11513"/>
                <a:gd name="connsiteX1" fmla="*/ 0 w 10000"/>
                <a:gd name="connsiteY1" fmla="*/ 0 h 11513"/>
                <a:gd name="connsiteX2" fmla="*/ 9927 w 10000"/>
                <a:gd name="connsiteY2" fmla="*/ 11513 h 11513"/>
                <a:gd name="connsiteX3" fmla="*/ 10000 w 10000"/>
                <a:gd name="connsiteY3" fmla="*/ 3367 h 11513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1513">
                  <a:moveTo>
                    <a:pt x="10000" y="3367"/>
                  </a:moveTo>
                  <a:lnTo>
                    <a:pt x="0" y="0"/>
                  </a:lnTo>
                  <a:lnTo>
                    <a:pt x="9927" y="11513"/>
                  </a:lnTo>
                  <a:cubicBezTo>
                    <a:pt x="9951" y="8798"/>
                    <a:pt x="9976" y="6082"/>
                    <a:pt x="10000" y="336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57150">
              <a:solidFill>
                <a:schemeClr val="bg1"/>
              </a:solidFill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7" name="ïṥḷîḍe"/>
            <p:cNvSpPr/>
            <p:nvPr/>
          </p:nvSpPr>
          <p:spPr bwMode="auto">
            <a:xfrm>
              <a:off x="6167438" y="1411992"/>
              <a:ext cx="1387475" cy="1828800"/>
            </a:xfrm>
            <a:custGeom>
              <a:gdLst>
                <a:gd name="T0" fmla="*/ 0 w 874"/>
                <a:gd name="T1" fmla="*/ 0 h 1152"/>
                <a:gd name="T2" fmla="*/ 874 w 874"/>
                <a:gd name="T3" fmla="*/ 507 h 1152"/>
                <a:gd name="T4" fmla="*/ 0 w 874"/>
                <a:gd name="T5" fmla="*/ 1152 h 1152"/>
                <a:gd name="T6" fmla="*/ 0 w 874"/>
                <a:gd name="T7" fmla="*/ 0 h 115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4" h="1152">
                  <a:moveTo>
                    <a:pt x="0" y="0"/>
                  </a:moveTo>
                  <a:lnTo>
                    <a:pt x="874" y="507"/>
                  </a:lnTo>
                  <a:lnTo>
                    <a:pt x="0" y="11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57150">
              <a:solidFill>
                <a:schemeClr val="bg1"/>
              </a:solidFill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8" name="í$ľíḓé"/>
            <p:cNvSpPr/>
            <p:nvPr/>
          </p:nvSpPr>
          <p:spPr bwMode="auto">
            <a:xfrm>
              <a:off x="4706938" y="2216854"/>
              <a:ext cx="2847975" cy="1574800"/>
            </a:xfrm>
            <a:custGeom>
              <a:gdLst>
                <a:gd name="T0" fmla="*/ 1500 w 1794"/>
                <a:gd name="T1" fmla="*/ 992 h 992"/>
                <a:gd name="T2" fmla="*/ 1794 w 1794"/>
                <a:gd name="T3" fmla="*/ 0 h 992"/>
                <a:gd name="T4" fmla="*/ 0 w 1794"/>
                <a:gd name="T5" fmla="*/ 493 h 992"/>
                <a:gd name="T6" fmla="*/ 1500 w 1794"/>
                <a:gd name="T7" fmla="*/ 992 h 99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94" h="992">
                  <a:moveTo>
                    <a:pt x="1500" y="992"/>
                  </a:moveTo>
                  <a:lnTo>
                    <a:pt x="1794" y="0"/>
                  </a:lnTo>
                  <a:lnTo>
                    <a:pt x="0" y="493"/>
                  </a:lnTo>
                  <a:lnTo>
                    <a:pt x="1500" y="992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57150">
              <a:solidFill>
                <a:schemeClr val="bg1"/>
              </a:solidFill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9" name="iṩḻîdê"/>
            <p:cNvSpPr/>
            <p:nvPr/>
          </p:nvSpPr>
          <p:spPr bwMode="auto">
            <a:xfrm>
              <a:off x="4440238" y="3520192"/>
              <a:ext cx="3433763" cy="1455241"/>
            </a:xfrm>
            <a:custGeom>
              <a:gdLst>
                <a:gd name="T0" fmla="*/ 1628 w 2163"/>
                <a:gd name="T1" fmla="*/ 858 h 858"/>
                <a:gd name="T2" fmla="*/ 2163 w 2163"/>
                <a:gd name="T3" fmla="*/ 0 h 858"/>
                <a:gd name="T4" fmla="*/ 0 w 2163"/>
                <a:gd name="T5" fmla="*/ 426 h 858"/>
                <a:gd name="T6" fmla="*/ 1628 w 2163"/>
                <a:gd name="T7" fmla="*/ 858 h 858"/>
                <a:gd name="connsiteX0" fmla="*/ 6787 w 10000"/>
                <a:gd name="connsiteY0" fmla="*/ 10684 h 10684"/>
                <a:gd name="connsiteX1" fmla="*/ 10000 w 10000"/>
                <a:gd name="connsiteY1" fmla="*/ 0 h 10684"/>
                <a:gd name="connsiteX2" fmla="*/ 0 w 10000"/>
                <a:gd name="connsiteY2" fmla="*/ 4965 h 10684"/>
                <a:gd name="connsiteX3" fmla="*/ 6787 w 10000"/>
                <a:gd name="connsiteY3" fmla="*/ 10684 h 1068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684">
                  <a:moveTo>
                    <a:pt x="6787" y="10684"/>
                  </a:moveTo>
                  <a:lnTo>
                    <a:pt x="10000" y="0"/>
                  </a:lnTo>
                  <a:lnTo>
                    <a:pt x="0" y="4965"/>
                  </a:lnTo>
                  <a:lnTo>
                    <a:pt x="6787" y="1068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57150">
              <a:solidFill>
                <a:schemeClr val="bg1"/>
              </a:solidFill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0" name="îṡľíḓè"/>
            <p:cNvSpPr/>
            <p:nvPr/>
          </p:nvSpPr>
          <p:spPr bwMode="auto">
            <a:xfrm>
              <a:off x="4318000" y="2999492"/>
              <a:ext cx="3556000" cy="1746250"/>
            </a:xfrm>
            <a:custGeom>
              <a:gdLst>
                <a:gd name="T0" fmla="*/ 2240 w 2240"/>
                <a:gd name="T1" fmla="*/ 328 h 1100"/>
                <a:gd name="T2" fmla="*/ 0 w 2240"/>
                <a:gd name="T3" fmla="*/ 1100 h 1100"/>
                <a:gd name="T4" fmla="*/ 245 w 2240"/>
                <a:gd name="T5" fmla="*/ 0 h 1100"/>
                <a:gd name="T6" fmla="*/ 2240 w 2240"/>
                <a:gd name="T7" fmla="*/ 328 h 110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40" h="1100">
                  <a:moveTo>
                    <a:pt x="2240" y="328"/>
                  </a:moveTo>
                  <a:lnTo>
                    <a:pt x="0" y="1100"/>
                  </a:lnTo>
                  <a:lnTo>
                    <a:pt x="245" y="0"/>
                  </a:lnTo>
                  <a:lnTo>
                    <a:pt x="2240" y="328"/>
                  </a:lnTo>
                  <a:close/>
                </a:path>
              </a:pathLst>
            </a:custGeom>
            <a:solidFill>
              <a:schemeClr val="accent1"/>
            </a:solidFill>
            <a:ln w="57150">
              <a:solidFill>
                <a:schemeClr val="bg1"/>
              </a:solidFill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1" name="íṧļíḋê"/>
            <p:cNvSpPr/>
            <p:nvPr/>
          </p:nvSpPr>
          <p:spPr bwMode="auto">
            <a:xfrm>
              <a:off x="4963145" y="3431976"/>
              <a:ext cx="549635" cy="549635"/>
            </a:xfrm>
            <a:custGeom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06 w 236"/>
                <a:gd name="T11" fmla="*/ 171 h 236"/>
                <a:gd name="T12" fmla="*/ 54 w 236"/>
                <a:gd name="T13" fmla="*/ 163 h 236"/>
                <a:gd name="T14" fmla="*/ 54 w 236"/>
                <a:gd name="T15" fmla="*/ 121 h 236"/>
                <a:gd name="T16" fmla="*/ 106 w 236"/>
                <a:gd name="T17" fmla="*/ 121 h 236"/>
                <a:gd name="T18" fmla="*/ 106 w 236"/>
                <a:gd name="T19" fmla="*/ 171 h 236"/>
                <a:gd name="T20" fmla="*/ 106 w 236"/>
                <a:gd name="T21" fmla="*/ 114 h 236"/>
                <a:gd name="T22" fmla="*/ 54 w 236"/>
                <a:gd name="T23" fmla="*/ 114 h 236"/>
                <a:gd name="T24" fmla="*/ 54 w 236"/>
                <a:gd name="T25" fmla="*/ 72 h 236"/>
                <a:gd name="T26" fmla="*/ 106 w 236"/>
                <a:gd name="T27" fmla="*/ 64 h 236"/>
                <a:gd name="T28" fmla="*/ 106 w 236"/>
                <a:gd name="T29" fmla="*/ 114 h 236"/>
                <a:gd name="T30" fmla="*/ 182 w 236"/>
                <a:gd name="T31" fmla="*/ 182 h 236"/>
                <a:gd name="T32" fmla="*/ 113 w 236"/>
                <a:gd name="T33" fmla="*/ 172 h 236"/>
                <a:gd name="T34" fmla="*/ 113 w 236"/>
                <a:gd name="T35" fmla="*/ 121 h 236"/>
                <a:gd name="T36" fmla="*/ 182 w 236"/>
                <a:gd name="T37" fmla="*/ 121 h 236"/>
                <a:gd name="T38" fmla="*/ 182 w 236"/>
                <a:gd name="T39" fmla="*/ 182 h 236"/>
                <a:gd name="T40" fmla="*/ 182 w 236"/>
                <a:gd name="T41" fmla="*/ 114 h 236"/>
                <a:gd name="T42" fmla="*/ 113 w 236"/>
                <a:gd name="T43" fmla="*/ 114 h 236"/>
                <a:gd name="T44" fmla="*/ 113 w 236"/>
                <a:gd name="T45" fmla="*/ 63 h 236"/>
                <a:gd name="T46" fmla="*/ 182 w 236"/>
                <a:gd name="T47" fmla="*/ 53 h 236"/>
                <a:gd name="T48" fmla="*/ 182 w 236"/>
                <a:gd name="T49" fmla="*/ 114 h 23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06" y="171"/>
                  </a:moveTo>
                  <a:cubicBezTo>
                    <a:pt x="54" y="163"/>
                    <a:pt x="54" y="163"/>
                    <a:pt x="54" y="163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106" y="121"/>
                    <a:pt x="106" y="121"/>
                    <a:pt x="106" y="121"/>
                  </a:cubicBezTo>
                  <a:lnTo>
                    <a:pt x="106" y="171"/>
                  </a:lnTo>
                  <a:close/>
                  <a:moveTo>
                    <a:pt x="106" y="114"/>
                  </a:moveTo>
                  <a:cubicBezTo>
                    <a:pt x="54" y="114"/>
                    <a:pt x="54" y="114"/>
                    <a:pt x="54" y="114"/>
                  </a:cubicBezTo>
                  <a:cubicBezTo>
                    <a:pt x="54" y="72"/>
                    <a:pt x="54" y="72"/>
                    <a:pt x="54" y="72"/>
                  </a:cubicBezTo>
                  <a:cubicBezTo>
                    <a:pt x="106" y="64"/>
                    <a:pt x="106" y="64"/>
                    <a:pt x="106" y="64"/>
                  </a:cubicBezTo>
                  <a:lnTo>
                    <a:pt x="106" y="114"/>
                  </a:lnTo>
                  <a:close/>
                  <a:moveTo>
                    <a:pt x="182" y="182"/>
                  </a:moveTo>
                  <a:cubicBezTo>
                    <a:pt x="113" y="172"/>
                    <a:pt x="113" y="172"/>
                    <a:pt x="113" y="172"/>
                  </a:cubicBezTo>
                  <a:cubicBezTo>
                    <a:pt x="113" y="121"/>
                    <a:pt x="113" y="121"/>
                    <a:pt x="113" y="121"/>
                  </a:cubicBezTo>
                  <a:cubicBezTo>
                    <a:pt x="182" y="121"/>
                    <a:pt x="182" y="121"/>
                    <a:pt x="182" y="121"/>
                  </a:cubicBezTo>
                  <a:lnTo>
                    <a:pt x="182" y="182"/>
                  </a:lnTo>
                  <a:close/>
                  <a:moveTo>
                    <a:pt x="182" y="114"/>
                  </a:moveTo>
                  <a:cubicBezTo>
                    <a:pt x="113" y="114"/>
                    <a:pt x="113" y="114"/>
                    <a:pt x="113" y="114"/>
                  </a:cubicBezTo>
                  <a:cubicBezTo>
                    <a:pt x="113" y="63"/>
                    <a:pt x="113" y="63"/>
                    <a:pt x="113" y="63"/>
                  </a:cubicBezTo>
                  <a:cubicBezTo>
                    <a:pt x="182" y="53"/>
                    <a:pt x="182" y="53"/>
                    <a:pt x="182" y="53"/>
                  </a:cubicBezTo>
                  <a:lnTo>
                    <a:pt x="182" y="1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2" name="íśḻíḑè"/>
            <p:cNvSpPr/>
            <p:nvPr/>
          </p:nvSpPr>
          <p:spPr bwMode="auto">
            <a:xfrm>
              <a:off x="6327118" y="1814765"/>
              <a:ext cx="549635" cy="549635"/>
            </a:xfrm>
            <a:custGeom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3" name="ïşlïḍe"/>
            <p:cNvSpPr/>
            <p:nvPr/>
          </p:nvSpPr>
          <p:spPr bwMode="auto">
            <a:xfrm>
              <a:off x="6501655" y="2605120"/>
              <a:ext cx="549635" cy="549635"/>
            </a:xfrm>
            <a:custGeom>
              <a:gdLst>
                <a:gd name="T0" fmla="*/ 130 w 236"/>
                <a:gd name="T1" fmla="*/ 1 h 236"/>
                <a:gd name="T2" fmla="*/ 118 w 236"/>
                <a:gd name="T3" fmla="*/ 0 h 236"/>
                <a:gd name="T4" fmla="*/ 30 w 236"/>
                <a:gd name="T5" fmla="*/ 40 h 236"/>
                <a:gd name="T6" fmla="*/ 68 w 236"/>
                <a:gd name="T7" fmla="*/ 105 h 236"/>
                <a:gd name="T8" fmla="*/ 130 w 236"/>
                <a:gd name="T9" fmla="*/ 1 h 236"/>
                <a:gd name="T10" fmla="*/ 20 w 236"/>
                <a:gd name="T11" fmla="*/ 52 h 236"/>
                <a:gd name="T12" fmla="*/ 0 w 236"/>
                <a:gd name="T13" fmla="*/ 118 h 236"/>
                <a:gd name="T14" fmla="*/ 5 w 236"/>
                <a:gd name="T15" fmla="*/ 153 h 236"/>
                <a:gd name="T16" fmla="*/ 81 w 236"/>
                <a:gd name="T17" fmla="*/ 153 h 236"/>
                <a:gd name="T18" fmla="*/ 20 w 236"/>
                <a:gd name="T19" fmla="*/ 52 h 236"/>
                <a:gd name="T20" fmla="*/ 225 w 236"/>
                <a:gd name="T21" fmla="*/ 68 h 236"/>
                <a:gd name="T22" fmla="*/ 145 w 236"/>
                <a:gd name="T23" fmla="*/ 3 h 236"/>
                <a:gd name="T24" fmla="*/ 106 w 236"/>
                <a:gd name="T25" fmla="*/ 68 h 236"/>
                <a:gd name="T26" fmla="*/ 225 w 236"/>
                <a:gd name="T27" fmla="*/ 68 h 236"/>
                <a:gd name="T28" fmla="*/ 130 w 236"/>
                <a:gd name="T29" fmla="*/ 167 h 236"/>
                <a:gd name="T30" fmla="*/ 11 w 236"/>
                <a:gd name="T31" fmla="*/ 167 h 236"/>
                <a:gd name="T32" fmla="*/ 96 w 236"/>
                <a:gd name="T33" fmla="*/ 234 h 236"/>
                <a:gd name="T34" fmla="*/ 93 w 236"/>
                <a:gd name="T35" fmla="*/ 232 h 236"/>
                <a:gd name="T36" fmla="*/ 130 w 236"/>
                <a:gd name="T37" fmla="*/ 167 h 236"/>
                <a:gd name="T38" fmla="*/ 230 w 236"/>
                <a:gd name="T39" fmla="*/ 82 h 236"/>
                <a:gd name="T40" fmla="*/ 155 w 236"/>
                <a:gd name="T41" fmla="*/ 82 h 236"/>
                <a:gd name="T42" fmla="*/ 215 w 236"/>
                <a:gd name="T43" fmla="*/ 186 h 236"/>
                <a:gd name="T44" fmla="*/ 236 w 236"/>
                <a:gd name="T45" fmla="*/ 118 h 236"/>
                <a:gd name="T46" fmla="*/ 230 w 236"/>
                <a:gd name="T47" fmla="*/ 82 h 236"/>
                <a:gd name="T48" fmla="*/ 108 w 236"/>
                <a:gd name="T49" fmla="*/ 236 h 236"/>
                <a:gd name="T50" fmla="*/ 118 w 236"/>
                <a:gd name="T51" fmla="*/ 236 h 236"/>
                <a:gd name="T52" fmla="*/ 205 w 236"/>
                <a:gd name="T53" fmla="*/ 198 h 236"/>
                <a:gd name="T54" fmla="*/ 167 w 236"/>
                <a:gd name="T55" fmla="*/ 132 h 236"/>
                <a:gd name="T56" fmla="*/ 108 w 236"/>
                <a:gd name="T57" fmla="*/ 236 h 23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6" h="236">
                  <a:moveTo>
                    <a:pt x="130" y="1"/>
                  </a:moveTo>
                  <a:cubicBezTo>
                    <a:pt x="126" y="0"/>
                    <a:pt x="122" y="0"/>
                    <a:pt x="118" y="0"/>
                  </a:cubicBezTo>
                  <a:cubicBezTo>
                    <a:pt x="83" y="0"/>
                    <a:pt x="51" y="16"/>
                    <a:pt x="30" y="40"/>
                  </a:cubicBezTo>
                  <a:cubicBezTo>
                    <a:pt x="68" y="105"/>
                    <a:pt x="68" y="105"/>
                    <a:pt x="68" y="105"/>
                  </a:cubicBezTo>
                  <a:lnTo>
                    <a:pt x="130" y="1"/>
                  </a:lnTo>
                  <a:close/>
                  <a:moveTo>
                    <a:pt x="20" y="52"/>
                  </a:moveTo>
                  <a:cubicBezTo>
                    <a:pt x="7" y="71"/>
                    <a:pt x="0" y="94"/>
                    <a:pt x="0" y="118"/>
                  </a:cubicBezTo>
                  <a:cubicBezTo>
                    <a:pt x="0" y="130"/>
                    <a:pt x="2" y="142"/>
                    <a:pt x="5" y="153"/>
                  </a:cubicBezTo>
                  <a:cubicBezTo>
                    <a:pt x="81" y="153"/>
                    <a:pt x="81" y="153"/>
                    <a:pt x="81" y="153"/>
                  </a:cubicBezTo>
                  <a:lnTo>
                    <a:pt x="20" y="52"/>
                  </a:lnTo>
                  <a:close/>
                  <a:moveTo>
                    <a:pt x="225" y="68"/>
                  </a:moveTo>
                  <a:cubicBezTo>
                    <a:pt x="210" y="36"/>
                    <a:pt x="180" y="11"/>
                    <a:pt x="145" y="3"/>
                  </a:cubicBezTo>
                  <a:cubicBezTo>
                    <a:pt x="106" y="68"/>
                    <a:pt x="106" y="68"/>
                    <a:pt x="106" y="68"/>
                  </a:cubicBezTo>
                  <a:lnTo>
                    <a:pt x="225" y="68"/>
                  </a:lnTo>
                  <a:close/>
                  <a:moveTo>
                    <a:pt x="130" y="167"/>
                  </a:moveTo>
                  <a:cubicBezTo>
                    <a:pt x="11" y="167"/>
                    <a:pt x="11" y="167"/>
                    <a:pt x="11" y="167"/>
                  </a:cubicBezTo>
                  <a:cubicBezTo>
                    <a:pt x="26" y="201"/>
                    <a:pt x="58" y="227"/>
                    <a:pt x="96" y="234"/>
                  </a:cubicBezTo>
                  <a:cubicBezTo>
                    <a:pt x="93" y="232"/>
                    <a:pt x="93" y="232"/>
                    <a:pt x="93" y="232"/>
                  </a:cubicBezTo>
                  <a:lnTo>
                    <a:pt x="130" y="167"/>
                  </a:lnTo>
                  <a:close/>
                  <a:moveTo>
                    <a:pt x="230" y="82"/>
                  </a:moveTo>
                  <a:cubicBezTo>
                    <a:pt x="155" y="82"/>
                    <a:pt x="155" y="82"/>
                    <a:pt x="155" y="82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28" y="167"/>
                    <a:pt x="236" y="143"/>
                    <a:pt x="236" y="118"/>
                  </a:cubicBezTo>
                  <a:cubicBezTo>
                    <a:pt x="236" y="106"/>
                    <a:pt x="234" y="94"/>
                    <a:pt x="230" y="82"/>
                  </a:cubicBezTo>
                  <a:close/>
                  <a:moveTo>
                    <a:pt x="108" y="236"/>
                  </a:moveTo>
                  <a:cubicBezTo>
                    <a:pt x="111" y="236"/>
                    <a:pt x="115" y="236"/>
                    <a:pt x="118" y="236"/>
                  </a:cubicBezTo>
                  <a:cubicBezTo>
                    <a:pt x="152" y="236"/>
                    <a:pt x="183" y="221"/>
                    <a:pt x="205" y="198"/>
                  </a:cubicBezTo>
                  <a:cubicBezTo>
                    <a:pt x="167" y="132"/>
                    <a:pt x="167" y="132"/>
                    <a:pt x="167" y="132"/>
                  </a:cubicBezTo>
                  <a:lnTo>
                    <a:pt x="108" y="2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4" name="ïś1ïḍé"/>
            <p:cNvSpPr/>
            <p:nvPr/>
          </p:nvSpPr>
          <p:spPr bwMode="auto">
            <a:xfrm>
              <a:off x="6320753" y="4148746"/>
              <a:ext cx="556000" cy="556000"/>
            </a:xfrm>
            <a:custGeom>
              <a:gdLst>
                <a:gd name="T0" fmla="*/ 119 w 236"/>
                <a:gd name="T1" fmla="*/ 123 h 236"/>
                <a:gd name="T2" fmla="*/ 111 w 236"/>
                <a:gd name="T3" fmla="*/ 131 h 236"/>
                <a:gd name="T4" fmla="*/ 115 w 236"/>
                <a:gd name="T5" fmla="*/ 138 h 236"/>
                <a:gd name="T6" fmla="*/ 115 w 236"/>
                <a:gd name="T7" fmla="*/ 150 h 236"/>
                <a:gd name="T8" fmla="*/ 118 w 236"/>
                <a:gd name="T9" fmla="*/ 154 h 236"/>
                <a:gd name="T10" fmla="*/ 119 w 236"/>
                <a:gd name="T11" fmla="*/ 154 h 236"/>
                <a:gd name="T12" fmla="*/ 122 w 236"/>
                <a:gd name="T13" fmla="*/ 150 h 236"/>
                <a:gd name="T14" fmla="*/ 122 w 236"/>
                <a:gd name="T15" fmla="*/ 138 h 236"/>
                <a:gd name="T16" fmla="*/ 126 w 236"/>
                <a:gd name="T17" fmla="*/ 131 h 236"/>
                <a:gd name="T18" fmla="*/ 119 w 236"/>
                <a:gd name="T19" fmla="*/ 123 h 236"/>
                <a:gd name="T20" fmla="*/ 119 w 236"/>
                <a:gd name="T21" fmla="*/ 66 h 236"/>
                <a:gd name="T22" fmla="*/ 100 w 236"/>
                <a:gd name="T23" fmla="*/ 84 h 236"/>
                <a:gd name="T24" fmla="*/ 100 w 236"/>
                <a:gd name="T25" fmla="*/ 102 h 236"/>
                <a:gd name="T26" fmla="*/ 137 w 236"/>
                <a:gd name="T27" fmla="*/ 102 h 236"/>
                <a:gd name="T28" fmla="*/ 137 w 236"/>
                <a:gd name="T29" fmla="*/ 84 h 236"/>
                <a:gd name="T30" fmla="*/ 119 w 236"/>
                <a:gd name="T31" fmla="*/ 66 h 236"/>
                <a:gd name="T32" fmla="*/ 118 w 236"/>
                <a:gd name="T33" fmla="*/ 0 h 236"/>
                <a:gd name="T34" fmla="*/ 0 w 236"/>
                <a:gd name="T35" fmla="*/ 118 h 236"/>
                <a:gd name="T36" fmla="*/ 118 w 236"/>
                <a:gd name="T37" fmla="*/ 236 h 236"/>
                <a:gd name="T38" fmla="*/ 236 w 236"/>
                <a:gd name="T39" fmla="*/ 118 h 236"/>
                <a:gd name="T40" fmla="*/ 118 w 236"/>
                <a:gd name="T41" fmla="*/ 0 h 236"/>
                <a:gd name="T42" fmla="*/ 164 w 236"/>
                <a:gd name="T43" fmla="*/ 161 h 236"/>
                <a:gd name="T44" fmla="*/ 149 w 236"/>
                <a:gd name="T45" fmla="*/ 176 h 236"/>
                <a:gd name="T46" fmla="*/ 88 w 236"/>
                <a:gd name="T47" fmla="*/ 176 h 236"/>
                <a:gd name="T48" fmla="*/ 73 w 236"/>
                <a:gd name="T49" fmla="*/ 161 h 236"/>
                <a:gd name="T50" fmla="*/ 73 w 236"/>
                <a:gd name="T51" fmla="*/ 105 h 236"/>
                <a:gd name="T52" fmla="*/ 76 w 236"/>
                <a:gd name="T53" fmla="*/ 102 h 236"/>
                <a:gd name="T54" fmla="*/ 86 w 236"/>
                <a:gd name="T55" fmla="*/ 102 h 236"/>
                <a:gd name="T56" fmla="*/ 86 w 236"/>
                <a:gd name="T57" fmla="*/ 84 h 236"/>
                <a:gd name="T58" fmla="*/ 118 w 236"/>
                <a:gd name="T59" fmla="*/ 51 h 236"/>
                <a:gd name="T60" fmla="*/ 119 w 236"/>
                <a:gd name="T61" fmla="*/ 51 h 236"/>
                <a:gd name="T62" fmla="*/ 152 w 236"/>
                <a:gd name="T63" fmla="*/ 84 h 236"/>
                <a:gd name="T64" fmla="*/ 152 w 236"/>
                <a:gd name="T65" fmla="*/ 102 h 236"/>
                <a:gd name="T66" fmla="*/ 161 w 236"/>
                <a:gd name="T67" fmla="*/ 102 h 236"/>
                <a:gd name="T68" fmla="*/ 164 w 236"/>
                <a:gd name="T69" fmla="*/ 105 h 236"/>
                <a:gd name="T70" fmla="*/ 164 w 236"/>
                <a:gd name="T71" fmla="*/ 161 h 23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36" h="236">
                  <a:moveTo>
                    <a:pt x="119" y="123"/>
                  </a:moveTo>
                  <a:cubicBezTo>
                    <a:pt x="114" y="123"/>
                    <a:pt x="111" y="127"/>
                    <a:pt x="111" y="131"/>
                  </a:cubicBezTo>
                  <a:cubicBezTo>
                    <a:pt x="111" y="134"/>
                    <a:pt x="112" y="136"/>
                    <a:pt x="115" y="138"/>
                  </a:cubicBezTo>
                  <a:cubicBezTo>
                    <a:pt x="115" y="150"/>
                    <a:pt x="115" y="150"/>
                    <a:pt x="115" y="150"/>
                  </a:cubicBezTo>
                  <a:cubicBezTo>
                    <a:pt x="115" y="152"/>
                    <a:pt x="116" y="154"/>
                    <a:pt x="118" y="154"/>
                  </a:cubicBezTo>
                  <a:cubicBezTo>
                    <a:pt x="119" y="154"/>
                    <a:pt x="119" y="154"/>
                    <a:pt x="119" y="154"/>
                  </a:cubicBezTo>
                  <a:cubicBezTo>
                    <a:pt x="121" y="154"/>
                    <a:pt x="122" y="152"/>
                    <a:pt x="122" y="150"/>
                  </a:cubicBezTo>
                  <a:cubicBezTo>
                    <a:pt x="122" y="138"/>
                    <a:pt x="122" y="138"/>
                    <a:pt x="122" y="138"/>
                  </a:cubicBezTo>
                  <a:cubicBezTo>
                    <a:pt x="125" y="136"/>
                    <a:pt x="126" y="134"/>
                    <a:pt x="126" y="131"/>
                  </a:cubicBezTo>
                  <a:cubicBezTo>
                    <a:pt x="126" y="126"/>
                    <a:pt x="123" y="123"/>
                    <a:pt x="119" y="123"/>
                  </a:cubicBezTo>
                  <a:close/>
                  <a:moveTo>
                    <a:pt x="119" y="66"/>
                  </a:moveTo>
                  <a:cubicBezTo>
                    <a:pt x="108" y="66"/>
                    <a:pt x="100" y="74"/>
                    <a:pt x="100" y="84"/>
                  </a:cubicBezTo>
                  <a:cubicBezTo>
                    <a:pt x="100" y="102"/>
                    <a:pt x="100" y="102"/>
                    <a:pt x="100" y="102"/>
                  </a:cubicBezTo>
                  <a:cubicBezTo>
                    <a:pt x="137" y="102"/>
                    <a:pt x="137" y="102"/>
                    <a:pt x="137" y="102"/>
                  </a:cubicBezTo>
                  <a:cubicBezTo>
                    <a:pt x="137" y="84"/>
                    <a:pt x="137" y="84"/>
                    <a:pt x="137" y="84"/>
                  </a:cubicBezTo>
                  <a:cubicBezTo>
                    <a:pt x="137" y="74"/>
                    <a:pt x="129" y="66"/>
                    <a:pt x="119" y="66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64" y="161"/>
                  </a:moveTo>
                  <a:cubicBezTo>
                    <a:pt x="164" y="169"/>
                    <a:pt x="157" y="176"/>
                    <a:pt x="149" y="176"/>
                  </a:cubicBezTo>
                  <a:cubicBezTo>
                    <a:pt x="88" y="176"/>
                    <a:pt x="88" y="176"/>
                    <a:pt x="88" y="176"/>
                  </a:cubicBezTo>
                  <a:cubicBezTo>
                    <a:pt x="80" y="176"/>
                    <a:pt x="73" y="169"/>
                    <a:pt x="73" y="161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3" y="103"/>
                    <a:pt x="74" y="102"/>
                    <a:pt x="76" y="102"/>
                  </a:cubicBezTo>
                  <a:cubicBezTo>
                    <a:pt x="86" y="102"/>
                    <a:pt x="86" y="102"/>
                    <a:pt x="86" y="102"/>
                  </a:cubicBezTo>
                  <a:cubicBezTo>
                    <a:pt x="86" y="84"/>
                    <a:pt x="86" y="84"/>
                    <a:pt x="86" y="84"/>
                  </a:cubicBezTo>
                  <a:cubicBezTo>
                    <a:pt x="86" y="66"/>
                    <a:pt x="100" y="52"/>
                    <a:pt x="118" y="51"/>
                  </a:cubicBezTo>
                  <a:cubicBezTo>
                    <a:pt x="119" y="51"/>
                    <a:pt x="119" y="51"/>
                    <a:pt x="119" y="51"/>
                  </a:cubicBezTo>
                  <a:cubicBezTo>
                    <a:pt x="137" y="52"/>
                    <a:pt x="152" y="66"/>
                    <a:pt x="152" y="84"/>
                  </a:cubicBezTo>
                  <a:cubicBezTo>
                    <a:pt x="152" y="102"/>
                    <a:pt x="152" y="102"/>
                    <a:pt x="152" y="102"/>
                  </a:cubicBezTo>
                  <a:cubicBezTo>
                    <a:pt x="161" y="102"/>
                    <a:pt x="161" y="102"/>
                    <a:pt x="161" y="102"/>
                  </a:cubicBezTo>
                  <a:cubicBezTo>
                    <a:pt x="163" y="102"/>
                    <a:pt x="164" y="103"/>
                    <a:pt x="164" y="105"/>
                  </a:cubicBezTo>
                  <a:lnTo>
                    <a:pt x="164" y="1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grpSp>
          <p:nvGrpSpPr>
            <p:cNvPr id="15" name="iśľídé"/>
            <p:cNvGrpSpPr/>
            <p:nvPr/>
          </p:nvGrpSpPr>
          <p:grpSpPr>
            <a:xfrm>
              <a:off x="8256900" y="2253795"/>
              <a:ext cx="3262000" cy="1216841"/>
              <a:chOff x="7874000" y="2120966"/>
              <a:chExt cx="3262000" cy="1216841"/>
            </a:xfrm>
          </p:grpSpPr>
          <p:sp>
            <p:nvSpPr>
              <p:cNvPr id="27" name="íṩļïďé"/>
              <p:cNvSpPr/>
              <p:nvPr/>
            </p:nvSpPr>
            <p:spPr bwMode="auto">
              <a:xfrm>
                <a:off x="7874000" y="2533846"/>
                <a:ext cx="3262000" cy="8039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 algn="r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/>
                  <a:t>Copy paste fonts. Choose the only option to retain text.</a:t>
                </a:r>
                <a:endParaRPr lang="en-US" altLang="zh-CN" sz="1100"/>
              </a:p>
              <a:p>
                <a:pPr marL="171450" indent="-171450" algn="r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/>
                  <a:t>……</a:t>
                </a:r>
                <a:endParaRPr lang="en-US" altLang="zh-CN" sz="1100"/>
              </a:p>
            </p:txBody>
          </p:sp>
          <p:sp>
            <p:nvSpPr>
              <p:cNvPr id="28" name="îṣḷíḋé"/>
              <p:cNvSpPr txBox="1"/>
              <p:nvPr/>
            </p:nvSpPr>
            <p:spPr bwMode="auto">
              <a:xfrm>
                <a:off x="7874000" y="2120966"/>
                <a:ext cx="3262000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/>
                  <a:t>Text here</a:t>
                </a:r>
                <a:endParaRPr lang="en-US" altLang="zh-CN" sz="1800" b="1"/>
              </a:p>
            </p:txBody>
          </p:sp>
        </p:grpSp>
        <p:grpSp>
          <p:nvGrpSpPr>
            <p:cNvPr id="16" name="îṧḷíde"/>
            <p:cNvGrpSpPr/>
            <p:nvPr/>
          </p:nvGrpSpPr>
          <p:grpSpPr>
            <a:xfrm>
              <a:off x="8256900" y="3899098"/>
              <a:ext cx="3262000" cy="1216841"/>
              <a:chOff x="7874000" y="2120966"/>
              <a:chExt cx="3262000" cy="1216841"/>
            </a:xfrm>
          </p:grpSpPr>
          <p:sp>
            <p:nvSpPr>
              <p:cNvPr id="25" name="î$1îďé"/>
              <p:cNvSpPr/>
              <p:nvPr/>
            </p:nvSpPr>
            <p:spPr bwMode="auto">
              <a:xfrm>
                <a:off x="7874000" y="2533846"/>
                <a:ext cx="3262000" cy="8039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 algn="r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/>
                  <a:t>Copy paste fonts. Choose the only option to retain text.</a:t>
                </a:r>
                <a:endParaRPr lang="en-US" altLang="zh-CN" sz="1100"/>
              </a:p>
              <a:p>
                <a:pPr marL="171450" indent="-171450" algn="r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/>
                  <a:t>……</a:t>
                </a:r>
                <a:endParaRPr lang="en-US" altLang="zh-CN" sz="1100"/>
              </a:p>
            </p:txBody>
          </p:sp>
          <p:sp>
            <p:nvSpPr>
              <p:cNvPr id="26" name="îšḻîḓe"/>
              <p:cNvSpPr txBox="1"/>
              <p:nvPr/>
            </p:nvSpPr>
            <p:spPr bwMode="auto">
              <a:xfrm>
                <a:off x="7874000" y="2120966"/>
                <a:ext cx="3262000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/>
                  <a:t>Text here</a:t>
                </a:r>
                <a:endParaRPr lang="en-US" altLang="zh-CN" sz="1800" b="1"/>
              </a:p>
            </p:txBody>
          </p:sp>
        </p:grpSp>
        <p:grpSp>
          <p:nvGrpSpPr>
            <p:cNvPr id="17" name="îslídé"/>
            <p:cNvGrpSpPr/>
            <p:nvPr/>
          </p:nvGrpSpPr>
          <p:grpSpPr>
            <a:xfrm>
              <a:off x="673100" y="1608433"/>
              <a:ext cx="3262000" cy="1216841"/>
              <a:chOff x="7874000" y="2120966"/>
              <a:chExt cx="3262000" cy="1216841"/>
            </a:xfrm>
          </p:grpSpPr>
          <p:sp>
            <p:nvSpPr>
              <p:cNvPr id="23" name="îš1íḋè"/>
              <p:cNvSpPr/>
              <p:nvPr/>
            </p:nvSpPr>
            <p:spPr bwMode="auto">
              <a:xfrm>
                <a:off x="7874000" y="2533846"/>
                <a:ext cx="3262000" cy="8039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/>
                  <a:t>Copy paste fonts. Choose the only option to retain text.</a:t>
                </a:r>
                <a:endParaRPr lang="en-US" altLang="zh-CN" sz="1100"/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/>
                  <a:t>……</a:t>
                </a:r>
                <a:endParaRPr lang="en-US" altLang="zh-CN" sz="1100"/>
              </a:p>
            </p:txBody>
          </p:sp>
          <p:sp>
            <p:nvSpPr>
              <p:cNvPr id="24" name="íṥľïdé"/>
              <p:cNvSpPr txBox="1"/>
              <p:nvPr/>
            </p:nvSpPr>
            <p:spPr bwMode="auto">
              <a:xfrm>
                <a:off x="7874000" y="2120966"/>
                <a:ext cx="3262000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/>
                  <a:t>Text here</a:t>
                </a:r>
                <a:endParaRPr lang="en-US" altLang="zh-CN" sz="1800" b="1"/>
              </a:p>
            </p:txBody>
          </p:sp>
        </p:grpSp>
        <p:grpSp>
          <p:nvGrpSpPr>
            <p:cNvPr id="18" name="íŝ1íḋè"/>
            <p:cNvGrpSpPr/>
            <p:nvPr/>
          </p:nvGrpSpPr>
          <p:grpSpPr>
            <a:xfrm>
              <a:off x="673100" y="3264196"/>
              <a:ext cx="3262000" cy="1216841"/>
              <a:chOff x="7874000" y="2120966"/>
              <a:chExt cx="3262000" cy="1216841"/>
            </a:xfrm>
          </p:grpSpPr>
          <p:sp>
            <p:nvSpPr>
              <p:cNvPr id="21" name="íṥľíḓê"/>
              <p:cNvSpPr/>
              <p:nvPr/>
            </p:nvSpPr>
            <p:spPr bwMode="auto">
              <a:xfrm>
                <a:off x="7874000" y="2533846"/>
                <a:ext cx="3262000" cy="8039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/>
                  <a:t>Copy paste fonts. Choose the only option to retain text.</a:t>
                </a:r>
                <a:endParaRPr lang="en-US" altLang="zh-CN" sz="1100"/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/>
                  <a:t>……</a:t>
                </a:r>
                <a:endParaRPr lang="en-US" altLang="zh-CN" sz="1100"/>
              </a:p>
            </p:txBody>
          </p:sp>
          <p:sp>
            <p:nvSpPr>
              <p:cNvPr id="22" name="îṩḷîḍe"/>
              <p:cNvSpPr txBox="1"/>
              <p:nvPr/>
            </p:nvSpPr>
            <p:spPr bwMode="auto">
              <a:xfrm>
                <a:off x="7874000" y="2120966"/>
                <a:ext cx="3262000" cy="41288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>
                    <a:solidFill>
                      <a:schemeClr val="bg1"/>
                    </a:solidFill>
                  </a:rPr>
                  <a:t>Text here</a:t>
                </a:r>
                <a:endParaRPr lang="en-US" altLang="zh-CN" sz="1800" b="1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19" name="直接连接符 18"/>
            <p:cNvCxnSpPr/>
            <p:nvPr/>
          </p:nvCxnSpPr>
          <p:spPr>
            <a:xfrm>
              <a:off x="673100" y="3044735"/>
              <a:ext cx="2947900" cy="0"/>
            </a:xfrm>
            <a:prstGeom prst="line">
              <a:avLst/>
            </a:prstGeom>
            <a:ln w="3175" cap="rnd">
              <a:solidFill>
                <a:schemeClr val="bg1">
                  <a:lumMod val="6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8571000" y="3684867"/>
              <a:ext cx="2947900" cy="0"/>
            </a:xfrm>
            <a:prstGeom prst="line">
              <a:avLst/>
            </a:prstGeom>
            <a:ln w="3175" cap="rnd">
              <a:solidFill>
                <a:schemeClr val="bg1">
                  <a:lumMod val="6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/>
              <a:t>Section Header Here</a:t>
            </a:r>
            <a:endParaRPr lang="zh-CN" altLang="en-US" b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</a:pPr>
            <a:r>
              <a:rPr lang="en-US" altLang="zh-CN"/>
              <a:t>Supporting text here.</a:t>
            </a:r>
            <a:endParaRPr lang="en-US" altLang="zh-CN"/>
          </a:p>
          <a:p>
            <a:pPr lvl="0">
              <a:lnSpc>
                <a:spcPct val="100000"/>
              </a:lnSpc>
            </a:pPr>
            <a:r>
              <a:rPr lang="en-US" altLang="zh-CN"/>
              <a:t>When you copy &amp; paste, choose "keep text only" option.</a:t>
            </a:r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2469061" y="2971506"/>
            <a:ext cx="767642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5666620" y="1540916"/>
            <a:ext cx="858760" cy="92370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b="1">
                <a:solidFill>
                  <a:schemeClr val="accent1"/>
                </a:solidFill>
                <a:latin typeface="Impact" panose="020b0806030902050204" pitchFamily="34" charset="0"/>
                <a:ea typeface="微软雅黑"/>
              </a:rPr>
              <a:t>03</a:t>
            </a:r>
            <a:endParaRPr lang="zh-CN" altLang="en-US" b="1">
              <a:solidFill>
                <a:schemeClr val="accent1"/>
              </a:solidFill>
              <a:latin typeface="Impact" panose="020b0806030902050204" pitchFamily="34" charset="0"/>
              <a:ea typeface="微软雅黑"/>
            </a:endParaRPr>
          </a:p>
        </p:txBody>
      </p:sp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15</a:t>
            </a:fld>
            <a:endParaRPr lang="zh-CN" altLang="en-US"/>
          </a:p>
        </p:txBody>
      </p:sp>
      <p:grpSp>
        <p:nvGrpSpPr>
          <p:cNvPr id="5" name="b3b89557-f150-4aa3-a3c7-61b3a023272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663742" y="1224000"/>
            <a:ext cx="10795399" cy="4919625"/>
            <a:chOff x="663742" y="1224000"/>
            <a:chExt cx="10795399" cy="4919625"/>
          </a:xfrm>
        </p:grpSpPr>
        <p:grpSp>
          <p:nvGrpSpPr>
            <p:cNvPr id="6" name="iślïḑê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  <p:cNvGrpSpPr>
              <a:grpSpLocks noChangeAspect="1"/>
            </p:cNvGrpSpPr>
            <p:nvPr/>
          </p:nvGrpSpPr>
          <p:grpSpPr>
            <a:xfrm>
              <a:off x="6626330" y="2128760"/>
              <a:ext cx="4832811" cy="3335934"/>
              <a:chOff x="3029739" y="1312458"/>
              <a:chExt cx="6132523" cy="4233085"/>
            </a:xfrm>
          </p:grpSpPr>
          <p:sp>
            <p:nvSpPr>
              <p:cNvPr id="22" name="ïṩľiḋè"/>
              <p:cNvSpPr/>
              <p:nvPr/>
            </p:nvSpPr>
            <p:spPr bwMode="auto">
              <a:xfrm flipH="1">
                <a:off x="3029739" y="3643451"/>
                <a:ext cx="5419005" cy="1902092"/>
              </a:xfrm>
              <a:custGeom>
                <a:gdLst>
                  <a:gd name="T0" fmla="*/ 6972 w 6972"/>
                  <a:gd name="T1" fmla="*/ 782 h 2855"/>
                  <a:gd name="T2" fmla="*/ 3622 w 6972"/>
                  <a:gd name="T3" fmla="*/ 2855 h 2855"/>
                  <a:gd name="T4" fmla="*/ 0 w 6972"/>
                  <a:gd name="T5" fmla="*/ 1935 h 2855"/>
                  <a:gd name="T6" fmla="*/ 3327 w 6972"/>
                  <a:gd name="T7" fmla="*/ 0 h 2855"/>
                  <a:gd name="T8" fmla="*/ 6972 w 6972"/>
                  <a:gd name="T9" fmla="*/ 782 h 285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2" h="2855">
                    <a:moveTo>
                      <a:pt x="6972" y="782"/>
                    </a:moveTo>
                    <a:lnTo>
                      <a:pt x="3622" y="2855"/>
                    </a:lnTo>
                    <a:lnTo>
                      <a:pt x="0" y="1935"/>
                    </a:lnTo>
                    <a:lnTo>
                      <a:pt x="3327" y="0"/>
                    </a:lnTo>
                    <a:lnTo>
                      <a:pt x="6972" y="782"/>
                    </a:lnTo>
                    <a:close/>
                  </a:path>
                </a:pathLst>
              </a:custGeom>
              <a:solidFill>
                <a:srgbClr val="CFBE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3" name="îṥ1ïḑè"/>
              <p:cNvSpPr/>
              <p:nvPr/>
            </p:nvSpPr>
            <p:spPr bwMode="auto">
              <a:xfrm flipH="1">
                <a:off x="3029739" y="3736692"/>
                <a:ext cx="2602242" cy="1808851"/>
              </a:xfrm>
              <a:custGeom>
                <a:gdLst>
                  <a:gd name="T0" fmla="*/ 3350 w 3350"/>
                  <a:gd name="T1" fmla="*/ 0 h 2719"/>
                  <a:gd name="T2" fmla="*/ 3350 w 3350"/>
                  <a:gd name="T3" fmla="*/ 646 h 2719"/>
                  <a:gd name="T4" fmla="*/ 0 w 3350"/>
                  <a:gd name="T5" fmla="*/ 2719 h 2719"/>
                  <a:gd name="T6" fmla="*/ 0 w 3350"/>
                  <a:gd name="T7" fmla="*/ 2074 h 2719"/>
                  <a:gd name="T8" fmla="*/ 3350 w 3350"/>
                  <a:gd name="T9" fmla="*/ 0 h 271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49" h="2719">
                    <a:moveTo>
                      <a:pt x="3350" y="0"/>
                    </a:moveTo>
                    <a:lnTo>
                      <a:pt x="3350" y="646"/>
                    </a:lnTo>
                    <a:lnTo>
                      <a:pt x="0" y="2719"/>
                    </a:lnTo>
                    <a:lnTo>
                      <a:pt x="0" y="2074"/>
                    </a:lnTo>
                    <a:lnTo>
                      <a:pt x="3350" y="0"/>
                    </a:lnTo>
                    <a:close/>
                  </a:path>
                </a:pathLst>
              </a:custGeom>
              <a:solidFill>
                <a:srgbClr val="15B9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4" name="ïšľiḑé"/>
              <p:cNvSpPr/>
              <p:nvPr/>
            </p:nvSpPr>
            <p:spPr bwMode="auto">
              <a:xfrm flipH="1">
                <a:off x="5631981" y="4529229"/>
                <a:ext cx="2658204" cy="965031"/>
              </a:xfrm>
              <a:custGeom>
                <a:gdLst>
                  <a:gd name="T0" fmla="*/ 0 w 3421"/>
                  <a:gd name="T1" fmla="*/ 564 h 1452"/>
                  <a:gd name="T2" fmla="*/ 0 w 3421"/>
                  <a:gd name="T3" fmla="*/ 0 h 1452"/>
                  <a:gd name="T4" fmla="*/ 3421 w 3421"/>
                  <a:gd name="T5" fmla="*/ 882 h 1452"/>
                  <a:gd name="T6" fmla="*/ 3421 w 3421"/>
                  <a:gd name="T7" fmla="*/ 1452 h 1452"/>
                  <a:gd name="T8" fmla="*/ 0 w 3421"/>
                  <a:gd name="T9" fmla="*/ 564 h 145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21" h="1452">
                    <a:moveTo>
                      <a:pt x="0" y="564"/>
                    </a:moveTo>
                    <a:lnTo>
                      <a:pt x="0" y="0"/>
                    </a:lnTo>
                    <a:lnTo>
                      <a:pt x="3421" y="882"/>
                    </a:lnTo>
                    <a:lnTo>
                      <a:pt x="3421" y="1452"/>
                    </a:lnTo>
                    <a:lnTo>
                      <a:pt x="0" y="564"/>
                    </a:lnTo>
                    <a:close/>
                  </a:path>
                </a:pathLst>
              </a:custGeom>
              <a:solidFill>
                <a:srgbClr val="ECF0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5" name="îśḷiďè"/>
              <p:cNvSpPr/>
              <p:nvPr/>
            </p:nvSpPr>
            <p:spPr bwMode="auto">
              <a:xfrm flipH="1">
                <a:off x="3029739" y="3214550"/>
                <a:ext cx="5419005" cy="1902092"/>
              </a:xfrm>
              <a:custGeom>
                <a:gdLst>
                  <a:gd name="T0" fmla="*/ 6972 w 6972"/>
                  <a:gd name="T1" fmla="*/ 781 h 2855"/>
                  <a:gd name="T2" fmla="*/ 3622 w 6972"/>
                  <a:gd name="T3" fmla="*/ 2855 h 2855"/>
                  <a:gd name="T4" fmla="*/ 0 w 6972"/>
                  <a:gd name="T5" fmla="*/ 1934 h 2855"/>
                  <a:gd name="T6" fmla="*/ 3327 w 6972"/>
                  <a:gd name="T7" fmla="*/ 0 h 2855"/>
                  <a:gd name="T8" fmla="*/ 6972 w 6972"/>
                  <a:gd name="T9" fmla="*/ 781 h 285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2" h="2855">
                    <a:moveTo>
                      <a:pt x="6972" y="781"/>
                    </a:moveTo>
                    <a:lnTo>
                      <a:pt x="3622" y="2855"/>
                    </a:lnTo>
                    <a:lnTo>
                      <a:pt x="0" y="1934"/>
                    </a:lnTo>
                    <a:lnTo>
                      <a:pt x="3327" y="0"/>
                    </a:lnTo>
                    <a:lnTo>
                      <a:pt x="6972" y="781"/>
                    </a:lnTo>
                    <a:close/>
                  </a:path>
                </a:pathLst>
              </a:custGeom>
              <a:solidFill>
                <a:srgbClr val="3DBF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6" name="i$ḷiḓê"/>
              <p:cNvSpPr/>
              <p:nvPr/>
            </p:nvSpPr>
            <p:spPr bwMode="auto">
              <a:xfrm flipH="1">
                <a:off x="3426138" y="3307788"/>
                <a:ext cx="5419005" cy="1902092"/>
              </a:xfrm>
              <a:custGeom>
                <a:gdLst>
                  <a:gd name="T0" fmla="*/ 6971 w 6971"/>
                  <a:gd name="T1" fmla="*/ 781 h 2856"/>
                  <a:gd name="T2" fmla="*/ 3622 w 6971"/>
                  <a:gd name="T3" fmla="*/ 2856 h 2856"/>
                  <a:gd name="T4" fmla="*/ 0 w 6971"/>
                  <a:gd name="T5" fmla="*/ 1934 h 2856"/>
                  <a:gd name="T6" fmla="*/ 3328 w 6971"/>
                  <a:gd name="T7" fmla="*/ 0 h 2856"/>
                  <a:gd name="T8" fmla="*/ 6971 w 6971"/>
                  <a:gd name="T9" fmla="*/ 781 h 285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1" h="2856">
                    <a:moveTo>
                      <a:pt x="6971" y="781"/>
                    </a:moveTo>
                    <a:lnTo>
                      <a:pt x="3622" y="2856"/>
                    </a:lnTo>
                    <a:lnTo>
                      <a:pt x="0" y="1934"/>
                    </a:lnTo>
                    <a:lnTo>
                      <a:pt x="3328" y="0"/>
                    </a:lnTo>
                    <a:lnTo>
                      <a:pt x="6971" y="781"/>
                    </a:lnTo>
                    <a:close/>
                  </a:path>
                </a:pathLst>
              </a:custGeom>
              <a:solidFill>
                <a:srgbClr val="CFBE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7" name="íṩļîďê"/>
              <p:cNvSpPr/>
              <p:nvPr/>
            </p:nvSpPr>
            <p:spPr bwMode="auto">
              <a:xfrm flipH="1">
                <a:off x="3426138" y="3396365"/>
                <a:ext cx="2602242" cy="1813515"/>
              </a:xfrm>
              <a:custGeom>
                <a:gdLst>
                  <a:gd name="T0" fmla="*/ 3349 w 3349"/>
                  <a:gd name="T1" fmla="*/ 0 h 2720"/>
                  <a:gd name="T2" fmla="*/ 3349 w 3349"/>
                  <a:gd name="T3" fmla="*/ 645 h 2720"/>
                  <a:gd name="T4" fmla="*/ 0 w 3349"/>
                  <a:gd name="T5" fmla="*/ 2720 h 2720"/>
                  <a:gd name="T6" fmla="*/ 0 w 3349"/>
                  <a:gd name="T7" fmla="*/ 2074 h 2720"/>
                  <a:gd name="T8" fmla="*/ 3349 w 3349"/>
                  <a:gd name="T9" fmla="*/ 0 h 272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49" h="2720">
                    <a:moveTo>
                      <a:pt x="3349" y="0"/>
                    </a:moveTo>
                    <a:lnTo>
                      <a:pt x="3349" y="645"/>
                    </a:lnTo>
                    <a:lnTo>
                      <a:pt x="0" y="2720"/>
                    </a:lnTo>
                    <a:lnTo>
                      <a:pt x="0" y="2074"/>
                    </a:lnTo>
                    <a:lnTo>
                      <a:pt x="3349" y="0"/>
                    </a:lnTo>
                    <a:close/>
                  </a:path>
                </a:pathLst>
              </a:custGeom>
              <a:solidFill>
                <a:srgbClr val="C89A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8" name="ïṣḻîḋé"/>
              <p:cNvSpPr/>
              <p:nvPr/>
            </p:nvSpPr>
            <p:spPr bwMode="auto">
              <a:xfrm flipH="1">
                <a:off x="6028380" y="4193566"/>
                <a:ext cx="2658204" cy="965031"/>
              </a:xfrm>
              <a:custGeom>
                <a:gdLst>
                  <a:gd name="T0" fmla="*/ 0 w 3421"/>
                  <a:gd name="T1" fmla="*/ 562 h 1451"/>
                  <a:gd name="T2" fmla="*/ 0 w 3421"/>
                  <a:gd name="T3" fmla="*/ 0 h 1451"/>
                  <a:gd name="T4" fmla="*/ 3421 w 3421"/>
                  <a:gd name="T5" fmla="*/ 881 h 1451"/>
                  <a:gd name="T6" fmla="*/ 3421 w 3421"/>
                  <a:gd name="T7" fmla="*/ 1451 h 1451"/>
                  <a:gd name="T8" fmla="*/ 0 w 3421"/>
                  <a:gd name="T9" fmla="*/ 562 h 145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21" h="1451">
                    <a:moveTo>
                      <a:pt x="0" y="562"/>
                    </a:moveTo>
                    <a:lnTo>
                      <a:pt x="0" y="0"/>
                    </a:lnTo>
                    <a:lnTo>
                      <a:pt x="3421" y="881"/>
                    </a:lnTo>
                    <a:lnTo>
                      <a:pt x="3421" y="1451"/>
                    </a:lnTo>
                    <a:lnTo>
                      <a:pt x="0" y="562"/>
                    </a:lnTo>
                    <a:close/>
                  </a:path>
                </a:pathLst>
              </a:custGeom>
              <a:solidFill>
                <a:srgbClr val="ECF0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9" name="ï$ḷîdê"/>
              <p:cNvSpPr/>
              <p:nvPr/>
            </p:nvSpPr>
            <p:spPr bwMode="auto">
              <a:xfrm flipH="1">
                <a:off x="3426138" y="2878887"/>
                <a:ext cx="5419005" cy="1897428"/>
              </a:xfrm>
              <a:custGeom>
                <a:gdLst>
                  <a:gd name="T0" fmla="*/ 6971 w 6971"/>
                  <a:gd name="T1" fmla="*/ 781 h 2855"/>
                  <a:gd name="T2" fmla="*/ 3622 w 6971"/>
                  <a:gd name="T3" fmla="*/ 2855 h 2855"/>
                  <a:gd name="T4" fmla="*/ 0 w 6971"/>
                  <a:gd name="T5" fmla="*/ 1935 h 2855"/>
                  <a:gd name="T6" fmla="*/ 3328 w 6971"/>
                  <a:gd name="T7" fmla="*/ 0 h 2855"/>
                  <a:gd name="T8" fmla="*/ 6971 w 6971"/>
                  <a:gd name="T9" fmla="*/ 781 h 285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1" h="2855">
                    <a:moveTo>
                      <a:pt x="6971" y="781"/>
                    </a:moveTo>
                    <a:lnTo>
                      <a:pt x="3622" y="2855"/>
                    </a:lnTo>
                    <a:lnTo>
                      <a:pt x="0" y="1935"/>
                    </a:lnTo>
                    <a:lnTo>
                      <a:pt x="3328" y="0"/>
                    </a:lnTo>
                    <a:lnTo>
                      <a:pt x="6971" y="781"/>
                    </a:lnTo>
                    <a:close/>
                  </a:path>
                </a:pathLst>
              </a:custGeom>
              <a:solidFill>
                <a:srgbClr val="F8C9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0" name="iṩļïdè"/>
              <p:cNvSpPr/>
              <p:nvPr/>
            </p:nvSpPr>
            <p:spPr bwMode="auto">
              <a:xfrm flipH="1">
                <a:off x="3048393" y="2571194"/>
                <a:ext cx="5419005" cy="1902092"/>
              </a:xfrm>
              <a:custGeom>
                <a:gdLst>
                  <a:gd name="T0" fmla="*/ 6971 w 6971"/>
                  <a:gd name="T1" fmla="*/ 781 h 2855"/>
                  <a:gd name="T2" fmla="*/ 3623 w 6971"/>
                  <a:gd name="T3" fmla="*/ 2855 h 2855"/>
                  <a:gd name="T4" fmla="*/ 0 w 6971"/>
                  <a:gd name="T5" fmla="*/ 1935 h 2855"/>
                  <a:gd name="T6" fmla="*/ 3328 w 6971"/>
                  <a:gd name="T7" fmla="*/ 0 h 2855"/>
                  <a:gd name="T8" fmla="*/ 6971 w 6971"/>
                  <a:gd name="T9" fmla="*/ 781 h 285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1" h="2855">
                    <a:moveTo>
                      <a:pt x="6971" y="781"/>
                    </a:moveTo>
                    <a:lnTo>
                      <a:pt x="3623" y="2855"/>
                    </a:lnTo>
                    <a:lnTo>
                      <a:pt x="0" y="1935"/>
                    </a:lnTo>
                    <a:lnTo>
                      <a:pt x="3328" y="0"/>
                    </a:lnTo>
                    <a:lnTo>
                      <a:pt x="6971" y="781"/>
                    </a:lnTo>
                    <a:close/>
                  </a:path>
                </a:pathLst>
              </a:custGeom>
              <a:solidFill>
                <a:srgbClr val="CFBE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1" name="íšļïdê"/>
              <p:cNvSpPr/>
              <p:nvPr/>
            </p:nvSpPr>
            <p:spPr bwMode="auto">
              <a:xfrm flipH="1">
                <a:off x="3048393" y="2659771"/>
                <a:ext cx="2602242" cy="1813515"/>
              </a:xfrm>
              <a:custGeom>
                <a:gdLst>
                  <a:gd name="T0" fmla="*/ 3348 w 3348"/>
                  <a:gd name="T1" fmla="*/ 0 h 2719"/>
                  <a:gd name="T2" fmla="*/ 3348 w 3348"/>
                  <a:gd name="T3" fmla="*/ 645 h 2719"/>
                  <a:gd name="T4" fmla="*/ 0 w 3348"/>
                  <a:gd name="T5" fmla="*/ 2719 h 2719"/>
                  <a:gd name="T6" fmla="*/ 0 w 3348"/>
                  <a:gd name="T7" fmla="*/ 2074 h 2719"/>
                  <a:gd name="T8" fmla="*/ 3348 w 3348"/>
                  <a:gd name="T9" fmla="*/ 0 h 271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48" h="2719">
                    <a:moveTo>
                      <a:pt x="3348" y="0"/>
                    </a:moveTo>
                    <a:lnTo>
                      <a:pt x="3348" y="645"/>
                    </a:lnTo>
                    <a:lnTo>
                      <a:pt x="0" y="2719"/>
                    </a:lnTo>
                    <a:lnTo>
                      <a:pt x="0" y="2074"/>
                    </a:lnTo>
                    <a:lnTo>
                      <a:pt x="3348" y="0"/>
                    </a:lnTo>
                    <a:close/>
                  </a:path>
                </a:pathLst>
              </a:custGeom>
              <a:solidFill>
                <a:srgbClr val="1D73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2" name="îṩḷíḍe"/>
              <p:cNvSpPr/>
              <p:nvPr/>
            </p:nvSpPr>
            <p:spPr bwMode="auto">
              <a:xfrm flipH="1">
                <a:off x="5650635" y="3456972"/>
                <a:ext cx="2658204" cy="965031"/>
              </a:xfrm>
              <a:custGeom>
                <a:gdLst>
                  <a:gd name="T0" fmla="*/ 0 w 3422"/>
                  <a:gd name="T1" fmla="*/ 563 h 1452"/>
                  <a:gd name="T2" fmla="*/ 0 w 3422"/>
                  <a:gd name="T3" fmla="*/ 0 h 1452"/>
                  <a:gd name="T4" fmla="*/ 3422 w 3422"/>
                  <a:gd name="T5" fmla="*/ 882 h 1452"/>
                  <a:gd name="T6" fmla="*/ 3422 w 3422"/>
                  <a:gd name="T7" fmla="*/ 1452 h 1452"/>
                  <a:gd name="T8" fmla="*/ 0 w 3422"/>
                  <a:gd name="T9" fmla="*/ 563 h 145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21" h="1452">
                    <a:moveTo>
                      <a:pt x="0" y="563"/>
                    </a:moveTo>
                    <a:lnTo>
                      <a:pt x="0" y="0"/>
                    </a:lnTo>
                    <a:lnTo>
                      <a:pt x="3422" y="882"/>
                    </a:lnTo>
                    <a:lnTo>
                      <a:pt x="3422" y="1452"/>
                    </a:lnTo>
                    <a:lnTo>
                      <a:pt x="0" y="563"/>
                    </a:lnTo>
                    <a:close/>
                  </a:path>
                </a:pathLst>
              </a:custGeom>
              <a:solidFill>
                <a:srgbClr val="ECF0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3" name="ïṡḻíḋê"/>
              <p:cNvSpPr/>
              <p:nvPr/>
            </p:nvSpPr>
            <p:spPr bwMode="auto">
              <a:xfrm flipH="1">
                <a:off x="3048393" y="2142293"/>
                <a:ext cx="5419005" cy="1902092"/>
              </a:xfrm>
              <a:custGeom>
                <a:gdLst>
                  <a:gd name="T0" fmla="*/ 6971 w 6971"/>
                  <a:gd name="T1" fmla="*/ 781 h 2855"/>
                  <a:gd name="T2" fmla="*/ 3623 w 6971"/>
                  <a:gd name="T3" fmla="*/ 2855 h 2855"/>
                  <a:gd name="T4" fmla="*/ 0 w 6971"/>
                  <a:gd name="T5" fmla="*/ 1935 h 2855"/>
                  <a:gd name="T6" fmla="*/ 3328 w 6971"/>
                  <a:gd name="T7" fmla="*/ 0 h 2855"/>
                  <a:gd name="T8" fmla="*/ 6971 w 6971"/>
                  <a:gd name="T9" fmla="*/ 781 h 285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1" h="2855">
                    <a:moveTo>
                      <a:pt x="6971" y="781"/>
                    </a:moveTo>
                    <a:lnTo>
                      <a:pt x="3623" y="2855"/>
                    </a:lnTo>
                    <a:lnTo>
                      <a:pt x="0" y="1935"/>
                    </a:lnTo>
                    <a:lnTo>
                      <a:pt x="3328" y="0"/>
                    </a:lnTo>
                    <a:lnTo>
                      <a:pt x="6971" y="781"/>
                    </a:lnTo>
                    <a:close/>
                  </a:path>
                </a:pathLst>
              </a:custGeom>
              <a:solidFill>
                <a:srgbClr val="2A81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4" name="îS1idé"/>
              <p:cNvSpPr/>
              <p:nvPr/>
            </p:nvSpPr>
            <p:spPr bwMode="auto">
              <a:xfrm flipH="1">
                <a:off x="3370176" y="2091010"/>
                <a:ext cx="5414342" cy="1902092"/>
              </a:xfrm>
              <a:custGeom>
                <a:gdLst>
                  <a:gd name="T0" fmla="*/ 6971 w 6971"/>
                  <a:gd name="T1" fmla="*/ 781 h 2855"/>
                  <a:gd name="T2" fmla="*/ 3623 w 6971"/>
                  <a:gd name="T3" fmla="*/ 2855 h 2855"/>
                  <a:gd name="T4" fmla="*/ 0 w 6971"/>
                  <a:gd name="T5" fmla="*/ 1934 h 2855"/>
                  <a:gd name="T6" fmla="*/ 3328 w 6971"/>
                  <a:gd name="T7" fmla="*/ 0 h 2855"/>
                  <a:gd name="T8" fmla="*/ 6971 w 6971"/>
                  <a:gd name="T9" fmla="*/ 781 h 285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1" h="2855">
                    <a:moveTo>
                      <a:pt x="6971" y="781"/>
                    </a:moveTo>
                    <a:lnTo>
                      <a:pt x="3623" y="2855"/>
                    </a:lnTo>
                    <a:lnTo>
                      <a:pt x="0" y="1934"/>
                    </a:lnTo>
                    <a:lnTo>
                      <a:pt x="3328" y="0"/>
                    </a:lnTo>
                    <a:lnTo>
                      <a:pt x="6971" y="781"/>
                    </a:lnTo>
                    <a:close/>
                  </a:path>
                </a:pathLst>
              </a:custGeom>
              <a:solidFill>
                <a:srgbClr val="CFBE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5" name="îṡ1ïďe"/>
              <p:cNvSpPr/>
              <p:nvPr/>
            </p:nvSpPr>
            <p:spPr bwMode="auto">
              <a:xfrm flipH="1">
                <a:off x="3370176" y="2179587"/>
                <a:ext cx="2602242" cy="1813515"/>
              </a:xfrm>
              <a:custGeom>
                <a:gdLst>
                  <a:gd name="T0" fmla="*/ 3348 w 3348"/>
                  <a:gd name="T1" fmla="*/ 0 h 2719"/>
                  <a:gd name="T2" fmla="*/ 3348 w 3348"/>
                  <a:gd name="T3" fmla="*/ 645 h 2719"/>
                  <a:gd name="T4" fmla="*/ 0 w 3348"/>
                  <a:gd name="T5" fmla="*/ 2719 h 2719"/>
                  <a:gd name="T6" fmla="*/ 0 w 3348"/>
                  <a:gd name="T7" fmla="*/ 2075 h 2719"/>
                  <a:gd name="T8" fmla="*/ 3348 w 3348"/>
                  <a:gd name="T9" fmla="*/ 0 h 271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48" h="2719">
                    <a:moveTo>
                      <a:pt x="3348" y="0"/>
                    </a:moveTo>
                    <a:lnTo>
                      <a:pt x="3348" y="645"/>
                    </a:lnTo>
                    <a:lnTo>
                      <a:pt x="0" y="2719"/>
                    </a:lnTo>
                    <a:lnTo>
                      <a:pt x="0" y="2075"/>
                    </a:lnTo>
                    <a:lnTo>
                      <a:pt x="3348" y="0"/>
                    </a:lnTo>
                    <a:close/>
                  </a:path>
                </a:pathLst>
              </a:custGeom>
              <a:solidFill>
                <a:srgbClr val="9F2B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6" name="íṥľide"/>
              <p:cNvSpPr/>
              <p:nvPr/>
            </p:nvSpPr>
            <p:spPr bwMode="auto">
              <a:xfrm flipH="1">
                <a:off x="5972417" y="2972125"/>
                <a:ext cx="2658204" cy="969695"/>
              </a:xfrm>
              <a:custGeom>
                <a:gdLst>
                  <a:gd name="T0" fmla="*/ 0 w 3422"/>
                  <a:gd name="T1" fmla="*/ 564 h 1452"/>
                  <a:gd name="T2" fmla="*/ 0 w 3422"/>
                  <a:gd name="T3" fmla="*/ 0 h 1452"/>
                  <a:gd name="T4" fmla="*/ 3422 w 3422"/>
                  <a:gd name="T5" fmla="*/ 883 h 1452"/>
                  <a:gd name="T6" fmla="*/ 3422 w 3422"/>
                  <a:gd name="T7" fmla="*/ 1452 h 1452"/>
                  <a:gd name="T8" fmla="*/ 0 w 3422"/>
                  <a:gd name="T9" fmla="*/ 564 h 145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21" h="1452">
                    <a:moveTo>
                      <a:pt x="0" y="564"/>
                    </a:moveTo>
                    <a:lnTo>
                      <a:pt x="0" y="0"/>
                    </a:lnTo>
                    <a:lnTo>
                      <a:pt x="3422" y="883"/>
                    </a:lnTo>
                    <a:lnTo>
                      <a:pt x="3422" y="1452"/>
                    </a:lnTo>
                    <a:lnTo>
                      <a:pt x="0" y="564"/>
                    </a:lnTo>
                    <a:close/>
                  </a:path>
                </a:pathLst>
              </a:custGeom>
              <a:solidFill>
                <a:srgbClr val="ECF0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7" name="íšļïďê"/>
              <p:cNvSpPr/>
              <p:nvPr/>
            </p:nvSpPr>
            <p:spPr bwMode="auto">
              <a:xfrm flipH="1">
                <a:off x="3370176" y="1662106"/>
                <a:ext cx="5414342" cy="1902092"/>
              </a:xfrm>
              <a:custGeom>
                <a:gdLst>
                  <a:gd name="T0" fmla="*/ 6971 w 6971"/>
                  <a:gd name="T1" fmla="*/ 781 h 2856"/>
                  <a:gd name="T2" fmla="*/ 3623 w 6971"/>
                  <a:gd name="T3" fmla="*/ 2856 h 2856"/>
                  <a:gd name="T4" fmla="*/ 0 w 6971"/>
                  <a:gd name="T5" fmla="*/ 1935 h 2856"/>
                  <a:gd name="T6" fmla="*/ 3328 w 6971"/>
                  <a:gd name="T7" fmla="*/ 0 h 2856"/>
                  <a:gd name="T8" fmla="*/ 6971 w 6971"/>
                  <a:gd name="T9" fmla="*/ 781 h 285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1" h="2856">
                    <a:moveTo>
                      <a:pt x="6971" y="781"/>
                    </a:moveTo>
                    <a:lnTo>
                      <a:pt x="3623" y="2856"/>
                    </a:lnTo>
                    <a:lnTo>
                      <a:pt x="0" y="1935"/>
                    </a:lnTo>
                    <a:lnTo>
                      <a:pt x="3328" y="0"/>
                    </a:lnTo>
                    <a:lnTo>
                      <a:pt x="6971" y="781"/>
                    </a:lnTo>
                    <a:close/>
                  </a:path>
                </a:pathLst>
              </a:custGeom>
              <a:solidFill>
                <a:srgbClr val="B33F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8" name="ïŝḷîďê"/>
              <p:cNvSpPr/>
              <p:nvPr/>
            </p:nvSpPr>
            <p:spPr bwMode="auto">
              <a:xfrm flipH="1">
                <a:off x="3743257" y="1741362"/>
                <a:ext cx="5419005" cy="1902092"/>
              </a:xfrm>
              <a:custGeom>
                <a:gdLst>
                  <a:gd name="T0" fmla="*/ 6972 w 6972"/>
                  <a:gd name="T1" fmla="*/ 781 h 2855"/>
                  <a:gd name="T2" fmla="*/ 3622 w 6972"/>
                  <a:gd name="T3" fmla="*/ 2855 h 2855"/>
                  <a:gd name="T4" fmla="*/ 0 w 6972"/>
                  <a:gd name="T5" fmla="*/ 1935 h 2855"/>
                  <a:gd name="T6" fmla="*/ 3327 w 6972"/>
                  <a:gd name="T7" fmla="*/ 0 h 2855"/>
                  <a:gd name="T8" fmla="*/ 6972 w 6972"/>
                  <a:gd name="T9" fmla="*/ 781 h 285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2" h="2855">
                    <a:moveTo>
                      <a:pt x="6972" y="781"/>
                    </a:moveTo>
                    <a:lnTo>
                      <a:pt x="3622" y="2855"/>
                    </a:lnTo>
                    <a:lnTo>
                      <a:pt x="0" y="1935"/>
                    </a:lnTo>
                    <a:lnTo>
                      <a:pt x="3327" y="0"/>
                    </a:lnTo>
                    <a:lnTo>
                      <a:pt x="6972" y="781"/>
                    </a:lnTo>
                    <a:close/>
                  </a:path>
                </a:pathLst>
              </a:custGeom>
              <a:solidFill>
                <a:srgbClr val="CFBE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9" name="ïŝlîde"/>
              <p:cNvSpPr/>
              <p:nvPr/>
            </p:nvSpPr>
            <p:spPr bwMode="auto">
              <a:xfrm flipH="1">
                <a:off x="3743257" y="1834600"/>
                <a:ext cx="2606905" cy="1808851"/>
              </a:xfrm>
              <a:custGeom>
                <a:gdLst>
                  <a:gd name="T0" fmla="*/ 3350 w 3350"/>
                  <a:gd name="T1" fmla="*/ 0 h 2719"/>
                  <a:gd name="T2" fmla="*/ 3350 w 3350"/>
                  <a:gd name="T3" fmla="*/ 645 h 2719"/>
                  <a:gd name="T4" fmla="*/ 0 w 3350"/>
                  <a:gd name="T5" fmla="*/ 2719 h 2719"/>
                  <a:gd name="T6" fmla="*/ 0 w 3350"/>
                  <a:gd name="T7" fmla="*/ 2074 h 2719"/>
                  <a:gd name="T8" fmla="*/ 3350 w 3350"/>
                  <a:gd name="T9" fmla="*/ 0 h 271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49" h="2719">
                    <a:moveTo>
                      <a:pt x="3350" y="0"/>
                    </a:moveTo>
                    <a:lnTo>
                      <a:pt x="3350" y="645"/>
                    </a:lnTo>
                    <a:lnTo>
                      <a:pt x="0" y="2719"/>
                    </a:lnTo>
                    <a:lnTo>
                      <a:pt x="0" y="2074"/>
                    </a:lnTo>
                    <a:lnTo>
                      <a:pt x="3350" y="0"/>
                    </a:lnTo>
                    <a:close/>
                  </a:path>
                </a:pathLst>
              </a:custGeom>
              <a:solidFill>
                <a:srgbClr val="F054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0" name="í$ḷïdé"/>
              <p:cNvSpPr/>
              <p:nvPr/>
            </p:nvSpPr>
            <p:spPr bwMode="auto">
              <a:xfrm flipH="1">
                <a:off x="6350162" y="2627137"/>
                <a:ext cx="2658204" cy="965031"/>
              </a:xfrm>
              <a:custGeom>
                <a:gdLst>
                  <a:gd name="T0" fmla="*/ 0 w 3421"/>
                  <a:gd name="T1" fmla="*/ 564 h 1452"/>
                  <a:gd name="T2" fmla="*/ 0 w 3421"/>
                  <a:gd name="T3" fmla="*/ 0 h 1452"/>
                  <a:gd name="T4" fmla="*/ 3421 w 3421"/>
                  <a:gd name="T5" fmla="*/ 882 h 1452"/>
                  <a:gd name="T6" fmla="*/ 3421 w 3421"/>
                  <a:gd name="T7" fmla="*/ 1452 h 1452"/>
                  <a:gd name="T8" fmla="*/ 0 w 3421"/>
                  <a:gd name="T9" fmla="*/ 564 h 145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21" h="1452">
                    <a:moveTo>
                      <a:pt x="0" y="564"/>
                    </a:moveTo>
                    <a:lnTo>
                      <a:pt x="0" y="0"/>
                    </a:lnTo>
                    <a:lnTo>
                      <a:pt x="3421" y="882"/>
                    </a:lnTo>
                    <a:lnTo>
                      <a:pt x="3421" y="1452"/>
                    </a:lnTo>
                    <a:lnTo>
                      <a:pt x="0" y="564"/>
                    </a:lnTo>
                    <a:close/>
                  </a:path>
                </a:pathLst>
              </a:custGeom>
              <a:solidFill>
                <a:srgbClr val="ECF0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1" name="ïṣļîdê"/>
              <p:cNvSpPr/>
              <p:nvPr/>
            </p:nvSpPr>
            <p:spPr bwMode="auto">
              <a:xfrm flipH="1">
                <a:off x="3743257" y="1312458"/>
                <a:ext cx="5419005" cy="1902092"/>
              </a:xfrm>
              <a:custGeom>
                <a:gdLst>
                  <a:gd name="T0" fmla="*/ 6972 w 6972"/>
                  <a:gd name="T1" fmla="*/ 781 h 2855"/>
                  <a:gd name="T2" fmla="*/ 3622 w 6972"/>
                  <a:gd name="T3" fmla="*/ 2855 h 2855"/>
                  <a:gd name="T4" fmla="*/ 0 w 6972"/>
                  <a:gd name="T5" fmla="*/ 1934 h 2855"/>
                  <a:gd name="T6" fmla="*/ 3327 w 6972"/>
                  <a:gd name="T7" fmla="*/ 0 h 2855"/>
                  <a:gd name="T8" fmla="*/ 6972 w 6972"/>
                  <a:gd name="T9" fmla="*/ 781 h 285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2" h="2855">
                    <a:moveTo>
                      <a:pt x="6972" y="781"/>
                    </a:moveTo>
                    <a:lnTo>
                      <a:pt x="3622" y="2855"/>
                    </a:lnTo>
                    <a:lnTo>
                      <a:pt x="0" y="1934"/>
                    </a:lnTo>
                    <a:lnTo>
                      <a:pt x="3327" y="0"/>
                    </a:lnTo>
                    <a:lnTo>
                      <a:pt x="6972" y="781"/>
                    </a:lnTo>
                    <a:close/>
                  </a:path>
                </a:pathLst>
              </a:custGeom>
              <a:solidFill>
                <a:srgbClr val="F26F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2" name="îṣlïdè"/>
              <p:cNvSpPr/>
              <p:nvPr/>
            </p:nvSpPr>
            <p:spPr bwMode="auto">
              <a:xfrm flipH="1">
                <a:off x="5832512" y="1955811"/>
                <a:ext cx="960684" cy="573425"/>
              </a:xfrm>
              <a:custGeom>
                <a:gdLst>
                  <a:gd name="T0" fmla="*/ 99 w 1233"/>
                  <a:gd name="T1" fmla="*/ 696 h 863"/>
                  <a:gd name="T2" fmla="*/ 134 w 1233"/>
                  <a:gd name="T3" fmla="*/ 671 h 863"/>
                  <a:gd name="T4" fmla="*/ 166 w 1233"/>
                  <a:gd name="T5" fmla="*/ 643 h 863"/>
                  <a:gd name="T6" fmla="*/ 218 w 1233"/>
                  <a:gd name="T7" fmla="*/ 589 h 863"/>
                  <a:gd name="T8" fmla="*/ 254 w 1233"/>
                  <a:gd name="T9" fmla="*/ 534 h 863"/>
                  <a:gd name="T10" fmla="*/ 275 w 1233"/>
                  <a:gd name="T11" fmla="*/ 481 h 863"/>
                  <a:gd name="T12" fmla="*/ 280 w 1233"/>
                  <a:gd name="T13" fmla="*/ 429 h 863"/>
                  <a:gd name="T14" fmla="*/ 271 w 1233"/>
                  <a:gd name="T15" fmla="*/ 381 h 863"/>
                  <a:gd name="T16" fmla="*/ 307 w 1233"/>
                  <a:gd name="T17" fmla="*/ 350 h 863"/>
                  <a:gd name="T18" fmla="*/ 439 w 1233"/>
                  <a:gd name="T19" fmla="*/ 316 h 863"/>
                  <a:gd name="T20" fmla="*/ 568 w 1233"/>
                  <a:gd name="T21" fmla="*/ 298 h 863"/>
                  <a:gd name="T22" fmla="*/ 659 w 1233"/>
                  <a:gd name="T23" fmla="*/ 258 h 863"/>
                  <a:gd name="T24" fmla="*/ 646 w 1233"/>
                  <a:gd name="T25" fmla="*/ 240 h 863"/>
                  <a:gd name="T26" fmla="*/ 637 w 1233"/>
                  <a:gd name="T27" fmla="*/ 212 h 863"/>
                  <a:gd name="T28" fmla="*/ 637 w 1233"/>
                  <a:gd name="T29" fmla="*/ 182 h 863"/>
                  <a:gd name="T30" fmla="*/ 647 w 1233"/>
                  <a:gd name="T31" fmla="*/ 150 h 863"/>
                  <a:gd name="T32" fmla="*/ 667 w 1233"/>
                  <a:gd name="T33" fmla="*/ 120 h 863"/>
                  <a:gd name="T34" fmla="*/ 688 w 1233"/>
                  <a:gd name="T35" fmla="*/ 100 h 863"/>
                  <a:gd name="T36" fmla="*/ 748 w 1233"/>
                  <a:gd name="T37" fmla="*/ 58 h 863"/>
                  <a:gd name="T38" fmla="*/ 822 w 1233"/>
                  <a:gd name="T39" fmla="*/ 26 h 863"/>
                  <a:gd name="T40" fmla="*/ 906 w 1233"/>
                  <a:gd name="T41" fmla="*/ 7 h 863"/>
                  <a:gd name="T42" fmla="*/ 992 w 1233"/>
                  <a:gd name="T43" fmla="*/ 0 h 863"/>
                  <a:gd name="T44" fmla="*/ 1076 w 1233"/>
                  <a:gd name="T45" fmla="*/ 9 h 863"/>
                  <a:gd name="T46" fmla="*/ 1127 w 1233"/>
                  <a:gd name="T47" fmla="*/ 23 h 863"/>
                  <a:gd name="T48" fmla="*/ 1186 w 1233"/>
                  <a:gd name="T49" fmla="*/ 54 h 863"/>
                  <a:gd name="T50" fmla="*/ 1222 w 1233"/>
                  <a:gd name="T51" fmla="*/ 94 h 863"/>
                  <a:gd name="T52" fmla="*/ 1230 w 1233"/>
                  <a:gd name="T53" fmla="*/ 116 h 863"/>
                  <a:gd name="T54" fmla="*/ 1233 w 1233"/>
                  <a:gd name="T55" fmla="*/ 140 h 863"/>
                  <a:gd name="T56" fmla="*/ 1226 w 1233"/>
                  <a:gd name="T57" fmla="*/ 172 h 863"/>
                  <a:gd name="T58" fmla="*/ 1197 w 1233"/>
                  <a:gd name="T59" fmla="*/ 220 h 863"/>
                  <a:gd name="T60" fmla="*/ 1169 w 1233"/>
                  <a:gd name="T61" fmla="*/ 245 h 863"/>
                  <a:gd name="T62" fmla="*/ 1131 w 1233"/>
                  <a:gd name="T63" fmla="*/ 272 h 863"/>
                  <a:gd name="T64" fmla="*/ 1086 w 1233"/>
                  <a:gd name="T65" fmla="*/ 294 h 863"/>
                  <a:gd name="T66" fmla="*/ 1001 w 1233"/>
                  <a:gd name="T67" fmla="*/ 321 h 863"/>
                  <a:gd name="T68" fmla="*/ 846 w 1233"/>
                  <a:gd name="T69" fmla="*/ 340 h 863"/>
                  <a:gd name="T70" fmla="*/ 899 w 1233"/>
                  <a:gd name="T71" fmla="*/ 383 h 863"/>
                  <a:gd name="T72" fmla="*/ 924 w 1233"/>
                  <a:gd name="T73" fmla="*/ 410 h 863"/>
                  <a:gd name="T74" fmla="*/ 942 w 1233"/>
                  <a:gd name="T75" fmla="*/ 441 h 863"/>
                  <a:gd name="T76" fmla="*/ 955 w 1233"/>
                  <a:gd name="T77" fmla="*/ 473 h 863"/>
                  <a:gd name="T78" fmla="*/ 960 w 1233"/>
                  <a:gd name="T79" fmla="*/ 508 h 863"/>
                  <a:gd name="T80" fmla="*/ 958 w 1233"/>
                  <a:gd name="T81" fmla="*/ 546 h 863"/>
                  <a:gd name="T82" fmla="*/ 949 w 1233"/>
                  <a:gd name="T83" fmla="*/ 583 h 863"/>
                  <a:gd name="T84" fmla="*/ 933 w 1233"/>
                  <a:gd name="T85" fmla="*/ 622 h 863"/>
                  <a:gd name="T86" fmla="*/ 901 w 1233"/>
                  <a:gd name="T87" fmla="*/ 676 h 863"/>
                  <a:gd name="T88" fmla="*/ 828 w 1233"/>
                  <a:gd name="T89" fmla="*/ 757 h 863"/>
                  <a:gd name="T90" fmla="*/ 793 w 1233"/>
                  <a:gd name="T91" fmla="*/ 785 h 863"/>
                  <a:gd name="T92" fmla="*/ 757 w 1233"/>
                  <a:gd name="T93" fmla="*/ 812 h 863"/>
                  <a:gd name="T94" fmla="*/ 647 w 1233"/>
                  <a:gd name="T95" fmla="*/ 839 h 863"/>
                  <a:gd name="T96" fmla="*/ 538 w 1233"/>
                  <a:gd name="T97" fmla="*/ 857 h 863"/>
                  <a:gd name="T98" fmla="*/ 431 w 1233"/>
                  <a:gd name="T99" fmla="*/ 863 h 863"/>
                  <a:gd name="T100" fmla="*/ 326 w 1233"/>
                  <a:gd name="T101" fmla="*/ 859 h 863"/>
                  <a:gd name="T102" fmla="*/ 229 w 1233"/>
                  <a:gd name="T103" fmla="*/ 844 h 863"/>
                  <a:gd name="T104" fmla="*/ 166 w 1233"/>
                  <a:gd name="T105" fmla="*/ 826 h 863"/>
                  <a:gd name="T106" fmla="*/ 82 w 1233"/>
                  <a:gd name="T107" fmla="*/ 790 h 863"/>
                  <a:gd name="T108" fmla="*/ 17 w 1233"/>
                  <a:gd name="T109" fmla="*/ 743 h 863"/>
                  <a:gd name="T110" fmla="*/ 40 w 1233"/>
                  <a:gd name="T111" fmla="*/ 715 h 86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233" h="863">
                    <a:moveTo>
                      <a:pt x="81" y="704"/>
                    </a:moveTo>
                    <a:lnTo>
                      <a:pt x="91" y="701"/>
                    </a:lnTo>
                    <a:lnTo>
                      <a:pt x="99" y="696"/>
                    </a:lnTo>
                    <a:lnTo>
                      <a:pt x="99" y="696"/>
                    </a:lnTo>
                    <a:lnTo>
                      <a:pt x="117" y="684"/>
                    </a:lnTo>
                    <a:lnTo>
                      <a:pt x="134" y="671"/>
                    </a:lnTo>
                    <a:lnTo>
                      <a:pt x="150" y="657"/>
                    </a:lnTo>
                    <a:lnTo>
                      <a:pt x="166" y="643"/>
                    </a:lnTo>
                    <a:lnTo>
                      <a:pt x="166" y="643"/>
                    </a:lnTo>
                    <a:lnTo>
                      <a:pt x="185" y="626"/>
                    </a:lnTo>
                    <a:lnTo>
                      <a:pt x="202" y="607"/>
                    </a:lnTo>
                    <a:lnTo>
                      <a:pt x="218" y="589"/>
                    </a:lnTo>
                    <a:lnTo>
                      <a:pt x="231" y="570"/>
                    </a:lnTo>
                    <a:lnTo>
                      <a:pt x="243" y="552"/>
                    </a:lnTo>
                    <a:lnTo>
                      <a:pt x="254" y="534"/>
                    </a:lnTo>
                    <a:lnTo>
                      <a:pt x="263" y="516"/>
                    </a:lnTo>
                    <a:lnTo>
                      <a:pt x="270" y="498"/>
                    </a:lnTo>
                    <a:lnTo>
                      <a:pt x="275" y="481"/>
                    </a:lnTo>
                    <a:lnTo>
                      <a:pt x="278" y="464"/>
                    </a:lnTo>
                    <a:lnTo>
                      <a:pt x="280" y="446"/>
                    </a:lnTo>
                    <a:lnTo>
                      <a:pt x="280" y="429"/>
                    </a:lnTo>
                    <a:lnTo>
                      <a:pt x="279" y="413"/>
                    </a:lnTo>
                    <a:lnTo>
                      <a:pt x="276" y="397"/>
                    </a:lnTo>
                    <a:lnTo>
                      <a:pt x="271" y="381"/>
                    </a:lnTo>
                    <a:lnTo>
                      <a:pt x="265" y="366"/>
                    </a:lnTo>
                    <a:lnTo>
                      <a:pt x="265" y="366"/>
                    </a:lnTo>
                    <a:lnTo>
                      <a:pt x="307" y="350"/>
                    </a:lnTo>
                    <a:lnTo>
                      <a:pt x="351" y="337"/>
                    </a:lnTo>
                    <a:lnTo>
                      <a:pt x="395" y="325"/>
                    </a:lnTo>
                    <a:lnTo>
                      <a:pt x="439" y="316"/>
                    </a:lnTo>
                    <a:lnTo>
                      <a:pt x="482" y="307"/>
                    </a:lnTo>
                    <a:lnTo>
                      <a:pt x="525" y="302"/>
                    </a:lnTo>
                    <a:lnTo>
                      <a:pt x="568" y="298"/>
                    </a:lnTo>
                    <a:lnTo>
                      <a:pt x="609" y="297"/>
                    </a:lnTo>
                    <a:lnTo>
                      <a:pt x="690" y="297"/>
                    </a:lnTo>
                    <a:lnTo>
                      <a:pt x="659" y="258"/>
                    </a:lnTo>
                    <a:lnTo>
                      <a:pt x="659" y="258"/>
                    </a:lnTo>
                    <a:lnTo>
                      <a:pt x="652" y="250"/>
                    </a:lnTo>
                    <a:lnTo>
                      <a:pt x="646" y="240"/>
                    </a:lnTo>
                    <a:lnTo>
                      <a:pt x="643" y="230"/>
                    </a:lnTo>
                    <a:lnTo>
                      <a:pt x="639" y="222"/>
                    </a:lnTo>
                    <a:lnTo>
                      <a:pt x="637" y="212"/>
                    </a:lnTo>
                    <a:lnTo>
                      <a:pt x="636" y="201"/>
                    </a:lnTo>
                    <a:lnTo>
                      <a:pt x="636" y="191"/>
                    </a:lnTo>
                    <a:lnTo>
                      <a:pt x="637" y="182"/>
                    </a:lnTo>
                    <a:lnTo>
                      <a:pt x="639" y="171"/>
                    </a:lnTo>
                    <a:lnTo>
                      <a:pt x="643" y="161"/>
                    </a:lnTo>
                    <a:lnTo>
                      <a:pt x="647" y="150"/>
                    </a:lnTo>
                    <a:lnTo>
                      <a:pt x="653" y="141"/>
                    </a:lnTo>
                    <a:lnTo>
                      <a:pt x="660" y="130"/>
                    </a:lnTo>
                    <a:lnTo>
                      <a:pt x="667" y="120"/>
                    </a:lnTo>
                    <a:lnTo>
                      <a:pt x="678" y="109"/>
                    </a:lnTo>
                    <a:lnTo>
                      <a:pt x="688" y="100"/>
                    </a:lnTo>
                    <a:lnTo>
                      <a:pt x="688" y="100"/>
                    </a:lnTo>
                    <a:lnTo>
                      <a:pt x="706" y="85"/>
                    </a:lnTo>
                    <a:lnTo>
                      <a:pt x="726" y="70"/>
                    </a:lnTo>
                    <a:lnTo>
                      <a:pt x="748" y="58"/>
                    </a:lnTo>
                    <a:lnTo>
                      <a:pt x="772" y="46"/>
                    </a:lnTo>
                    <a:lnTo>
                      <a:pt x="796" y="36"/>
                    </a:lnTo>
                    <a:lnTo>
                      <a:pt x="822" y="26"/>
                    </a:lnTo>
                    <a:lnTo>
                      <a:pt x="849" y="19"/>
                    </a:lnTo>
                    <a:lnTo>
                      <a:pt x="877" y="12"/>
                    </a:lnTo>
                    <a:lnTo>
                      <a:pt x="906" y="7"/>
                    </a:lnTo>
                    <a:lnTo>
                      <a:pt x="934" y="4"/>
                    </a:lnTo>
                    <a:lnTo>
                      <a:pt x="964" y="1"/>
                    </a:lnTo>
                    <a:lnTo>
                      <a:pt x="992" y="0"/>
                    </a:lnTo>
                    <a:lnTo>
                      <a:pt x="1021" y="1"/>
                    </a:lnTo>
                    <a:lnTo>
                      <a:pt x="1049" y="5"/>
                    </a:lnTo>
                    <a:lnTo>
                      <a:pt x="1076" y="9"/>
                    </a:lnTo>
                    <a:lnTo>
                      <a:pt x="1103" y="15"/>
                    </a:lnTo>
                    <a:lnTo>
                      <a:pt x="1103" y="15"/>
                    </a:lnTo>
                    <a:lnTo>
                      <a:pt x="1127" y="23"/>
                    </a:lnTo>
                    <a:lnTo>
                      <a:pt x="1149" y="32"/>
                    </a:lnTo>
                    <a:lnTo>
                      <a:pt x="1169" y="42"/>
                    </a:lnTo>
                    <a:lnTo>
                      <a:pt x="1186" y="54"/>
                    </a:lnTo>
                    <a:lnTo>
                      <a:pt x="1200" y="66"/>
                    </a:lnTo>
                    <a:lnTo>
                      <a:pt x="1212" y="80"/>
                    </a:lnTo>
                    <a:lnTo>
                      <a:pt x="1222" y="94"/>
                    </a:lnTo>
                    <a:lnTo>
                      <a:pt x="1225" y="101"/>
                    </a:lnTo>
                    <a:lnTo>
                      <a:pt x="1227" y="108"/>
                    </a:lnTo>
                    <a:lnTo>
                      <a:pt x="1230" y="116"/>
                    </a:lnTo>
                    <a:lnTo>
                      <a:pt x="1232" y="123"/>
                    </a:lnTo>
                    <a:lnTo>
                      <a:pt x="1232" y="132"/>
                    </a:lnTo>
                    <a:lnTo>
                      <a:pt x="1233" y="140"/>
                    </a:lnTo>
                    <a:lnTo>
                      <a:pt x="1232" y="147"/>
                    </a:lnTo>
                    <a:lnTo>
                      <a:pt x="1231" y="156"/>
                    </a:lnTo>
                    <a:lnTo>
                      <a:pt x="1226" y="172"/>
                    </a:lnTo>
                    <a:lnTo>
                      <a:pt x="1219" y="188"/>
                    </a:lnTo>
                    <a:lnTo>
                      <a:pt x="1209" y="204"/>
                    </a:lnTo>
                    <a:lnTo>
                      <a:pt x="1197" y="220"/>
                    </a:lnTo>
                    <a:lnTo>
                      <a:pt x="1181" y="236"/>
                    </a:lnTo>
                    <a:lnTo>
                      <a:pt x="1181" y="236"/>
                    </a:lnTo>
                    <a:lnTo>
                      <a:pt x="1169" y="245"/>
                    </a:lnTo>
                    <a:lnTo>
                      <a:pt x="1158" y="255"/>
                    </a:lnTo>
                    <a:lnTo>
                      <a:pt x="1144" y="264"/>
                    </a:lnTo>
                    <a:lnTo>
                      <a:pt x="1131" y="272"/>
                    </a:lnTo>
                    <a:lnTo>
                      <a:pt x="1116" y="280"/>
                    </a:lnTo>
                    <a:lnTo>
                      <a:pt x="1102" y="288"/>
                    </a:lnTo>
                    <a:lnTo>
                      <a:pt x="1086" y="294"/>
                    </a:lnTo>
                    <a:lnTo>
                      <a:pt x="1069" y="301"/>
                    </a:lnTo>
                    <a:lnTo>
                      <a:pt x="1037" y="312"/>
                    </a:lnTo>
                    <a:lnTo>
                      <a:pt x="1001" y="321"/>
                    </a:lnTo>
                    <a:lnTo>
                      <a:pt x="965" y="329"/>
                    </a:lnTo>
                    <a:lnTo>
                      <a:pt x="928" y="333"/>
                    </a:lnTo>
                    <a:lnTo>
                      <a:pt x="846" y="340"/>
                    </a:lnTo>
                    <a:lnTo>
                      <a:pt x="888" y="374"/>
                    </a:lnTo>
                    <a:lnTo>
                      <a:pt x="888" y="374"/>
                    </a:lnTo>
                    <a:lnTo>
                      <a:pt x="899" y="383"/>
                    </a:lnTo>
                    <a:lnTo>
                      <a:pt x="908" y="391"/>
                    </a:lnTo>
                    <a:lnTo>
                      <a:pt x="917" y="401"/>
                    </a:lnTo>
                    <a:lnTo>
                      <a:pt x="924" y="410"/>
                    </a:lnTo>
                    <a:lnTo>
                      <a:pt x="931" y="420"/>
                    </a:lnTo>
                    <a:lnTo>
                      <a:pt x="937" y="430"/>
                    </a:lnTo>
                    <a:lnTo>
                      <a:pt x="942" y="441"/>
                    </a:lnTo>
                    <a:lnTo>
                      <a:pt x="948" y="451"/>
                    </a:lnTo>
                    <a:lnTo>
                      <a:pt x="951" y="462"/>
                    </a:lnTo>
                    <a:lnTo>
                      <a:pt x="955" y="473"/>
                    </a:lnTo>
                    <a:lnTo>
                      <a:pt x="957" y="485"/>
                    </a:lnTo>
                    <a:lnTo>
                      <a:pt x="959" y="496"/>
                    </a:lnTo>
                    <a:lnTo>
                      <a:pt x="960" y="508"/>
                    </a:lnTo>
                    <a:lnTo>
                      <a:pt x="960" y="521"/>
                    </a:lnTo>
                    <a:lnTo>
                      <a:pt x="959" y="533"/>
                    </a:lnTo>
                    <a:lnTo>
                      <a:pt x="958" y="546"/>
                    </a:lnTo>
                    <a:lnTo>
                      <a:pt x="956" y="558"/>
                    </a:lnTo>
                    <a:lnTo>
                      <a:pt x="954" y="570"/>
                    </a:lnTo>
                    <a:lnTo>
                      <a:pt x="949" y="583"/>
                    </a:lnTo>
                    <a:lnTo>
                      <a:pt x="945" y="596"/>
                    </a:lnTo>
                    <a:lnTo>
                      <a:pt x="940" y="609"/>
                    </a:lnTo>
                    <a:lnTo>
                      <a:pt x="933" y="622"/>
                    </a:lnTo>
                    <a:lnTo>
                      <a:pt x="927" y="636"/>
                    </a:lnTo>
                    <a:lnTo>
                      <a:pt x="919" y="649"/>
                    </a:lnTo>
                    <a:lnTo>
                      <a:pt x="901" y="676"/>
                    </a:lnTo>
                    <a:lnTo>
                      <a:pt x="879" y="703"/>
                    </a:lnTo>
                    <a:lnTo>
                      <a:pt x="855" y="730"/>
                    </a:lnTo>
                    <a:lnTo>
                      <a:pt x="828" y="757"/>
                    </a:lnTo>
                    <a:lnTo>
                      <a:pt x="828" y="757"/>
                    </a:lnTo>
                    <a:lnTo>
                      <a:pt x="811" y="771"/>
                    </a:lnTo>
                    <a:lnTo>
                      <a:pt x="793" y="785"/>
                    </a:lnTo>
                    <a:lnTo>
                      <a:pt x="776" y="799"/>
                    </a:lnTo>
                    <a:lnTo>
                      <a:pt x="757" y="812"/>
                    </a:lnTo>
                    <a:lnTo>
                      <a:pt x="757" y="812"/>
                    </a:lnTo>
                    <a:lnTo>
                      <a:pt x="721" y="823"/>
                    </a:lnTo>
                    <a:lnTo>
                      <a:pt x="684" y="832"/>
                    </a:lnTo>
                    <a:lnTo>
                      <a:pt x="647" y="839"/>
                    </a:lnTo>
                    <a:lnTo>
                      <a:pt x="611" y="846"/>
                    </a:lnTo>
                    <a:lnTo>
                      <a:pt x="574" y="852"/>
                    </a:lnTo>
                    <a:lnTo>
                      <a:pt x="538" y="857"/>
                    </a:lnTo>
                    <a:lnTo>
                      <a:pt x="501" y="860"/>
                    </a:lnTo>
                    <a:lnTo>
                      <a:pt x="466" y="862"/>
                    </a:lnTo>
                    <a:lnTo>
                      <a:pt x="431" y="863"/>
                    </a:lnTo>
                    <a:lnTo>
                      <a:pt x="395" y="863"/>
                    </a:lnTo>
                    <a:lnTo>
                      <a:pt x="360" y="862"/>
                    </a:lnTo>
                    <a:lnTo>
                      <a:pt x="326" y="859"/>
                    </a:lnTo>
                    <a:lnTo>
                      <a:pt x="293" y="856"/>
                    </a:lnTo>
                    <a:lnTo>
                      <a:pt x="260" y="850"/>
                    </a:lnTo>
                    <a:lnTo>
                      <a:pt x="229" y="844"/>
                    </a:lnTo>
                    <a:lnTo>
                      <a:pt x="197" y="836"/>
                    </a:lnTo>
                    <a:lnTo>
                      <a:pt x="197" y="836"/>
                    </a:lnTo>
                    <a:lnTo>
                      <a:pt x="166" y="826"/>
                    </a:lnTo>
                    <a:lnTo>
                      <a:pt x="136" y="816"/>
                    </a:lnTo>
                    <a:lnTo>
                      <a:pt x="108" y="803"/>
                    </a:lnTo>
                    <a:lnTo>
                      <a:pt x="82" y="790"/>
                    </a:lnTo>
                    <a:lnTo>
                      <a:pt x="58" y="775"/>
                    </a:lnTo>
                    <a:lnTo>
                      <a:pt x="37" y="759"/>
                    </a:lnTo>
                    <a:lnTo>
                      <a:pt x="17" y="743"/>
                    </a:lnTo>
                    <a:lnTo>
                      <a:pt x="0" y="725"/>
                    </a:lnTo>
                    <a:lnTo>
                      <a:pt x="0" y="725"/>
                    </a:lnTo>
                    <a:lnTo>
                      <a:pt x="40" y="715"/>
                    </a:lnTo>
                    <a:lnTo>
                      <a:pt x="81" y="704"/>
                    </a:lnTo>
                    <a:lnTo>
                      <a:pt x="81" y="70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3" name="íṧ1iḍè"/>
              <p:cNvSpPr/>
              <p:nvPr/>
            </p:nvSpPr>
            <p:spPr bwMode="auto">
              <a:xfrm flipH="1">
                <a:off x="6480741" y="1997769"/>
                <a:ext cx="741499" cy="424240"/>
              </a:xfrm>
              <a:custGeom>
                <a:gdLst>
                  <a:gd name="T0" fmla="*/ 543 w 958"/>
                  <a:gd name="T1" fmla="*/ 186 h 640"/>
                  <a:gd name="T2" fmla="*/ 535 w 958"/>
                  <a:gd name="T3" fmla="*/ 173 h 640"/>
                  <a:gd name="T4" fmla="*/ 527 w 958"/>
                  <a:gd name="T5" fmla="*/ 152 h 640"/>
                  <a:gd name="T6" fmla="*/ 527 w 958"/>
                  <a:gd name="T7" fmla="*/ 129 h 640"/>
                  <a:gd name="T8" fmla="*/ 535 w 958"/>
                  <a:gd name="T9" fmla="*/ 108 h 640"/>
                  <a:gd name="T10" fmla="*/ 550 w 958"/>
                  <a:gd name="T11" fmla="*/ 85 h 640"/>
                  <a:gd name="T12" fmla="*/ 564 w 958"/>
                  <a:gd name="T13" fmla="*/ 71 h 640"/>
                  <a:gd name="T14" fmla="*/ 607 w 958"/>
                  <a:gd name="T15" fmla="*/ 41 h 640"/>
                  <a:gd name="T16" fmla="*/ 661 w 958"/>
                  <a:gd name="T17" fmla="*/ 18 h 640"/>
                  <a:gd name="T18" fmla="*/ 721 w 958"/>
                  <a:gd name="T19" fmla="*/ 4 h 640"/>
                  <a:gd name="T20" fmla="*/ 784 w 958"/>
                  <a:gd name="T21" fmla="*/ 0 h 640"/>
                  <a:gd name="T22" fmla="*/ 845 w 958"/>
                  <a:gd name="T23" fmla="*/ 6 h 640"/>
                  <a:gd name="T24" fmla="*/ 882 w 958"/>
                  <a:gd name="T25" fmla="*/ 16 h 640"/>
                  <a:gd name="T26" fmla="*/ 924 w 958"/>
                  <a:gd name="T27" fmla="*/ 39 h 640"/>
                  <a:gd name="T28" fmla="*/ 950 w 958"/>
                  <a:gd name="T29" fmla="*/ 68 h 640"/>
                  <a:gd name="T30" fmla="*/ 958 w 958"/>
                  <a:gd name="T31" fmla="*/ 100 h 640"/>
                  <a:gd name="T32" fmla="*/ 948 w 958"/>
                  <a:gd name="T33" fmla="*/ 135 h 640"/>
                  <a:gd name="T34" fmla="*/ 921 w 958"/>
                  <a:gd name="T35" fmla="*/ 169 h 640"/>
                  <a:gd name="T36" fmla="*/ 885 w 958"/>
                  <a:gd name="T37" fmla="*/ 195 h 640"/>
                  <a:gd name="T38" fmla="*/ 817 w 958"/>
                  <a:gd name="T39" fmla="*/ 224 h 640"/>
                  <a:gd name="T40" fmla="*/ 739 w 958"/>
                  <a:gd name="T41" fmla="*/ 240 h 640"/>
                  <a:gd name="T42" fmla="*/ 699 w 958"/>
                  <a:gd name="T43" fmla="*/ 281 h 640"/>
                  <a:gd name="T44" fmla="*/ 716 w 958"/>
                  <a:gd name="T45" fmla="*/ 297 h 640"/>
                  <a:gd name="T46" fmla="*/ 731 w 958"/>
                  <a:gd name="T47" fmla="*/ 316 h 640"/>
                  <a:gd name="T48" fmla="*/ 742 w 958"/>
                  <a:gd name="T49" fmla="*/ 338 h 640"/>
                  <a:gd name="T50" fmla="*/ 751 w 958"/>
                  <a:gd name="T51" fmla="*/ 376 h 640"/>
                  <a:gd name="T52" fmla="*/ 748 w 958"/>
                  <a:gd name="T53" fmla="*/ 417 h 640"/>
                  <a:gd name="T54" fmla="*/ 735 w 958"/>
                  <a:gd name="T55" fmla="*/ 460 h 640"/>
                  <a:gd name="T56" fmla="*/ 708 w 958"/>
                  <a:gd name="T57" fmla="*/ 504 h 640"/>
                  <a:gd name="T58" fmla="*/ 668 w 958"/>
                  <a:gd name="T59" fmla="*/ 549 h 640"/>
                  <a:gd name="T60" fmla="*/ 629 w 958"/>
                  <a:gd name="T61" fmla="*/ 584 h 640"/>
                  <a:gd name="T62" fmla="*/ 563 w 958"/>
                  <a:gd name="T63" fmla="*/ 614 h 640"/>
                  <a:gd name="T64" fmla="*/ 480 w 958"/>
                  <a:gd name="T65" fmla="*/ 630 h 640"/>
                  <a:gd name="T66" fmla="*/ 436 w 958"/>
                  <a:gd name="T67" fmla="*/ 636 h 640"/>
                  <a:gd name="T68" fmla="*/ 340 w 958"/>
                  <a:gd name="T69" fmla="*/ 640 h 640"/>
                  <a:gd name="T70" fmla="*/ 248 w 958"/>
                  <a:gd name="T71" fmla="*/ 633 h 640"/>
                  <a:gd name="T72" fmla="*/ 192 w 958"/>
                  <a:gd name="T73" fmla="*/ 621 h 640"/>
                  <a:gd name="T74" fmla="*/ 130 w 958"/>
                  <a:gd name="T75" fmla="*/ 598 h 640"/>
                  <a:gd name="T76" fmla="*/ 79 w 958"/>
                  <a:gd name="T77" fmla="*/ 570 h 640"/>
                  <a:gd name="T78" fmla="*/ 41 w 958"/>
                  <a:gd name="T79" fmla="*/ 535 h 640"/>
                  <a:gd name="T80" fmla="*/ 16 w 958"/>
                  <a:gd name="T81" fmla="*/ 495 h 640"/>
                  <a:gd name="T82" fmla="*/ 1 w 958"/>
                  <a:gd name="T83" fmla="*/ 452 h 640"/>
                  <a:gd name="T84" fmla="*/ 19 w 958"/>
                  <a:gd name="T85" fmla="*/ 416 h 640"/>
                  <a:gd name="T86" fmla="*/ 63 w 958"/>
                  <a:gd name="T87" fmla="*/ 376 h 640"/>
                  <a:gd name="T88" fmla="*/ 139 w 958"/>
                  <a:gd name="T89" fmla="*/ 324 h 640"/>
                  <a:gd name="T90" fmla="*/ 224 w 958"/>
                  <a:gd name="T91" fmla="*/ 282 h 640"/>
                  <a:gd name="T92" fmla="*/ 314 w 958"/>
                  <a:gd name="T93" fmla="*/ 250 h 640"/>
                  <a:gd name="T94" fmla="*/ 406 w 958"/>
                  <a:gd name="T95" fmla="*/ 231 h 640"/>
                  <a:gd name="T96" fmla="*/ 495 w 958"/>
                  <a:gd name="T97" fmla="*/ 224 h 64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58" h="640">
                    <a:moveTo>
                      <a:pt x="495" y="224"/>
                    </a:moveTo>
                    <a:lnTo>
                      <a:pt x="574" y="224"/>
                    </a:lnTo>
                    <a:lnTo>
                      <a:pt x="543" y="186"/>
                    </a:lnTo>
                    <a:lnTo>
                      <a:pt x="543" y="186"/>
                    </a:lnTo>
                    <a:lnTo>
                      <a:pt x="538" y="179"/>
                    </a:lnTo>
                    <a:lnTo>
                      <a:pt x="535" y="173"/>
                    </a:lnTo>
                    <a:lnTo>
                      <a:pt x="532" y="165"/>
                    </a:lnTo>
                    <a:lnTo>
                      <a:pt x="529" y="159"/>
                    </a:lnTo>
                    <a:lnTo>
                      <a:pt x="527" y="152"/>
                    </a:lnTo>
                    <a:lnTo>
                      <a:pt x="527" y="144"/>
                    </a:lnTo>
                    <a:lnTo>
                      <a:pt x="527" y="137"/>
                    </a:lnTo>
                    <a:lnTo>
                      <a:pt x="527" y="129"/>
                    </a:lnTo>
                    <a:lnTo>
                      <a:pt x="529" y="123"/>
                    </a:lnTo>
                    <a:lnTo>
                      <a:pt x="532" y="115"/>
                    </a:lnTo>
                    <a:lnTo>
                      <a:pt x="535" y="108"/>
                    </a:lnTo>
                    <a:lnTo>
                      <a:pt x="539" y="100"/>
                    </a:lnTo>
                    <a:lnTo>
                      <a:pt x="544" y="93"/>
                    </a:lnTo>
                    <a:lnTo>
                      <a:pt x="550" y="85"/>
                    </a:lnTo>
                    <a:lnTo>
                      <a:pt x="556" y="79"/>
                    </a:lnTo>
                    <a:lnTo>
                      <a:pt x="564" y="71"/>
                    </a:lnTo>
                    <a:lnTo>
                      <a:pt x="564" y="71"/>
                    </a:lnTo>
                    <a:lnTo>
                      <a:pt x="576" y="60"/>
                    </a:lnTo>
                    <a:lnTo>
                      <a:pt x="591" y="51"/>
                    </a:lnTo>
                    <a:lnTo>
                      <a:pt x="607" y="41"/>
                    </a:lnTo>
                    <a:lnTo>
                      <a:pt x="625" y="33"/>
                    </a:lnTo>
                    <a:lnTo>
                      <a:pt x="643" y="26"/>
                    </a:lnTo>
                    <a:lnTo>
                      <a:pt x="661" y="18"/>
                    </a:lnTo>
                    <a:lnTo>
                      <a:pt x="681" y="13"/>
                    </a:lnTo>
                    <a:lnTo>
                      <a:pt x="701" y="8"/>
                    </a:lnTo>
                    <a:lnTo>
                      <a:pt x="721" y="4"/>
                    </a:lnTo>
                    <a:lnTo>
                      <a:pt x="741" y="2"/>
                    </a:lnTo>
                    <a:lnTo>
                      <a:pt x="763" y="1"/>
                    </a:lnTo>
                    <a:lnTo>
                      <a:pt x="784" y="0"/>
                    </a:lnTo>
                    <a:lnTo>
                      <a:pt x="804" y="1"/>
                    </a:lnTo>
                    <a:lnTo>
                      <a:pt x="824" y="3"/>
                    </a:lnTo>
                    <a:lnTo>
                      <a:pt x="845" y="6"/>
                    </a:lnTo>
                    <a:lnTo>
                      <a:pt x="864" y="11"/>
                    </a:lnTo>
                    <a:lnTo>
                      <a:pt x="864" y="11"/>
                    </a:lnTo>
                    <a:lnTo>
                      <a:pt x="882" y="16"/>
                    </a:lnTo>
                    <a:lnTo>
                      <a:pt x="897" y="22"/>
                    </a:lnTo>
                    <a:lnTo>
                      <a:pt x="912" y="30"/>
                    </a:lnTo>
                    <a:lnTo>
                      <a:pt x="924" y="39"/>
                    </a:lnTo>
                    <a:lnTo>
                      <a:pt x="934" y="47"/>
                    </a:lnTo>
                    <a:lnTo>
                      <a:pt x="943" y="57"/>
                    </a:lnTo>
                    <a:lnTo>
                      <a:pt x="950" y="68"/>
                    </a:lnTo>
                    <a:lnTo>
                      <a:pt x="954" y="79"/>
                    </a:lnTo>
                    <a:lnTo>
                      <a:pt x="957" y="89"/>
                    </a:lnTo>
                    <a:lnTo>
                      <a:pt x="958" y="100"/>
                    </a:lnTo>
                    <a:lnTo>
                      <a:pt x="957" y="112"/>
                    </a:lnTo>
                    <a:lnTo>
                      <a:pt x="953" y="124"/>
                    </a:lnTo>
                    <a:lnTo>
                      <a:pt x="948" y="135"/>
                    </a:lnTo>
                    <a:lnTo>
                      <a:pt x="941" y="147"/>
                    </a:lnTo>
                    <a:lnTo>
                      <a:pt x="932" y="159"/>
                    </a:lnTo>
                    <a:lnTo>
                      <a:pt x="921" y="169"/>
                    </a:lnTo>
                    <a:lnTo>
                      <a:pt x="921" y="169"/>
                    </a:lnTo>
                    <a:lnTo>
                      <a:pt x="904" y="183"/>
                    </a:lnTo>
                    <a:lnTo>
                      <a:pt x="885" y="195"/>
                    </a:lnTo>
                    <a:lnTo>
                      <a:pt x="864" y="207"/>
                    </a:lnTo>
                    <a:lnTo>
                      <a:pt x="841" y="216"/>
                    </a:lnTo>
                    <a:lnTo>
                      <a:pt x="817" y="224"/>
                    </a:lnTo>
                    <a:lnTo>
                      <a:pt x="792" y="231"/>
                    </a:lnTo>
                    <a:lnTo>
                      <a:pt x="765" y="236"/>
                    </a:lnTo>
                    <a:lnTo>
                      <a:pt x="739" y="240"/>
                    </a:lnTo>
                    <a:lnTo>
                      <a:pt x="656" y="247"/>
                    </a:lnTo>
                    <a:lnTo>
                      <a:pt x="699" y="281"/>
                    </a:lnTo>
                    <a:lnTo>
                      <a:pt x="699" y="281"/>
                    </a:lnTo>
                    <a:lnTo>
                      <a:pt x="708" y="288"/>
                    </a:lnTo>
                    <a:lnTo>
                      <a:pt x="716" y="297"/>
                    </a:lnTo>
                    <a:lnTo>
                      <a:pt x="716" y="297"/>
                    </a:lnTo>
                    <a:lnTo>
                      <a:pt x="723" y="306"/>
                    </a:lnTo>
                    <a:lnTo>
                      <a:pt x="731" y="316"/>
                    </a:lnTo>
                    <a:lnTo>
                      <a:pt x="731" y="316"/>
                    </a:lnTo>
                    <a:lnTo>
                      <a:pt x="738" y="327"/>
                    </a:lnTo>
                    <a:lnTo>
                      <a:pt x="742" y="338"/>
                    </a:lnTo>
                    <a:lnTo>
                      <a:pt x="742" y="338"/>
                    </a:lnTo>
                    <a:lnTo>
                      <a:pt x="747" y="351"/>
                    </a:lnTo>
                    <a:lnTo>
                      <a:pt x="750" y="363"/>
                    </a:lnTo>
                    <a:lnTo>
                      <a:pt x="751" y="376"/>
                    </a:lnTo>
                    <a:lnTo>
                      <a:pt x="751" y="390"/>
                    </a:lnTo>
                    <a:lnTo>
                      <a:pt x="750" y="403"/>
                    </a:lnTo>
                    <a:lnTo>
                      <a:pt x="748" y="417"/>
                    </a:lnTo>
                    <a:lnTo>
                      <a:pt x="745" y="431"/>
                    </a:lnTo>
                    <a:lnTo>
                      <a:pt x="740" y="446"/>
                    </a:lnTo>
                    <a:lnTo>
                      <a:pt x="735" y="460"/>
                    </a:lnTo>
                    <a:lnTo>
                      <a:pt x="727" y="475"/>
                    </a:lnTo>
                    <a:lnTo>
                      <a:pt x="718" y="489"/>
                    </a:lnTo>
                    <a:lnTo>
                      <a:pt x="708" y="504"/>
                    </a:lnTo>
                    <a:lnTo>
                      <a:pt x="696" y="519"/>
                    </a:lnTo>
                    <a:lnTo>
                      <a:pt x="683" y="534"/>
                    </a:lnTo>
                    <a:lnTo>
                      <a:pt x="668" y="549"/>
                    </a:lnTo>
                    <a:lnTo>
                      <a:pt x="654" y="563"/>
                    </a:lnTo>
                    <a:lnTo>
                      <a:pt x="654" y="563"/>
                    </a:lnTo>
                    <a:lnTo>
                      <a:pt x="629" y="584"/>
                    </a:lnTo>
                    <a:lnTo>
                      <a:pt x="603" y="603"/>
                    </a:lnTo>
                    <a:lnTo>
                      <a:pt x="603" y="603"/>
                    </a:lnTo>
                    <a:lnTo>
                      <a:pt x="563" y="614"/>
                    </a:lnTo>
                    <a:lnTo>
                      <a:pt x="523" y="623"/>
                    </a:lnTo>
                    <a:lnTo>
                      <a:pt x="523" y="623"/>
                    </a:lnTo>
                    <a:lnTo>
                      <a:pt x="480" y="630"/>
                    </a:lnTo>
                    <a:lnTo>
                      <a:pt x="480" y="630"/>
                    </a:lnTo>
                    <a:lnTo>
                      <a:pt x="436" y="636"/>
                    </a:lnTo>
                    <a:lnTo>
                      <a:pt x="436" y="636"/>
                    </a:lnTo>
                    <a:lnTo>
                      <a:pt x="404" y="639"/>
                    </a:lnTo>
                    <a:lnTo>
                      <a:pt x="371" y="640"/>
                    </a:lnTo>
                    <a:lnTo>
                      <a:pt x="340" y="640"/>
                    </a:lnTo>
                    <a:lnTo>
                      <a:pt x="308" y="639"/>
                    </a:lnTo>
                    <a:lnTo>
                      <a:pt x="278" y="637"/>
                    </a:lnTo>
                    <a:lnTo>
                      <a:pt x="248" y="633"/>
                    </a:lnTo>
                    <a:lnTo>
                      <a:pt x="220" y="627"/>
                    </a:lnTo>
                    <a:lnTo>
                      <a:pt x="192" y="621"/>
                    </a:lnTo>
                    <a:lnTo>
                      <a:pt x="192" y="621"/>
                    </a:lnTo>
                    <a:lnTo>
                      <a:pt x="169" y="614"/>
                    </a:lnTo>
                    <a:lnTo>
                      <a:pt x="149" y="607"/>
                    </a:lnTo>
                    <a:lnTo>
                      <a:pt x="130" y="598"/>
                    </a:lnTo>
                    <a:lnTo>
                      <a:pt x="112" y="589"/>
                    </a:lnTo>
                    <a:lnTo>
                      <a:pt x="95" y="580"/>
                    </a:lnTo>
                    <a:lnTo>
                      <a:pt x="79" y="570"/>
                    </a:lnTo>
                    <a:lnTo>
                      <a:pt x="66" y="559"/>
                    </a:lnTo>
                    <a:lnTo>
                      <a:pt x="53" y="547"/>
                    </a:lnTo>
                    <a:lnTo>
                      <a:pt x="41" y="535"/>
                    </a:lnTo>
                    <a:lnTo>
                      <a:pt x="31" y="522"/>
                    </a:lnTo>
                    <a:lnTo>
                      <a:pt x="22" y="509"/>
                    </a:lnTo>
                    <a:lnTo>
                      <a:pt x="16" y="495"/>
                    </a:lnTo>
                    <a:lnTo>
                      <a:pt x="9" y="481"/>
                    </a:lnTo>
                    <a:lnTo>
                      <a:pt x="4" y="467"/>
                    </a:lnTo>
                    <a:lnTo>
                      <a:pt x="1" y="452"/>
                    </a:lnTo>
                    <a:lnTo>
                      <a:pt x="0" y="437"/>
                    </a:lnTo>
                    <a:lnTo>
                      <a:pt x="0" y="437"/>
                    </a:lnTo>
                    <a:lnTo>
                      <a:pt x="19" y="416"/>
                    </a:lnTo>
                    <a:lnTo>
                      <a:pt x="40" y="395"/>
                    </a:lnTo>
                    <a:lnTo>
                      <a:pt x="40" y="395"/>
                    </a:lnTo>
                    <a:lnTo>
                      <a:pt x="63" y="376"/>
                    </a:lnTo>
                    <a:lnTo>
                      <a:pt x="87" y="357"/>
                    </a:lnTo>
                    <a:lnTo>
                      <a:pt x="112" y="340"/>
                    </a:lnTo>
                    <a:lnTo>
                      <a:pt x="139" y="324"/>
                    </a:lnTo>
                    <a:lnTo>
                      <a:pt x="166" y="309"/>
                    </a:lnTo>
                    <a:lnTo>
                      <a:pt x="195" y="295"/>
                    </a:lnTo>
                    <a:lnTo>
                      <a:pt x="224" y="282"/>
                    </a:lnTo>
                    <a:lnTo>
                      <a:pt x="253" y="270"/>
                    </a:lnTo>
                    <a:lnTo>
                      <a:pt x="284" y="259"/>
                    </a:lnTo>
                    <a:lnTo>
                      <a:pt x="314" y="250"/>
                    </a:lnTo>
                    <a:lnTo>
                      <a:pt x="344" y="243"/>
                    </a:lnTo>
                    <a:lnTo>
                      <a:pt x="376" y="236"/>
                    </a:lnTo>
                    <a:lnTo>
                      <a:pt x="406" y="231"/>
                    </a:lnTo>
                    <a:lnTo>
                      <a:pt x="436" y="228"/>
                    </a:lnTo>
                    <a:lnTo>
                      <a:pt x="465" y="225"/>
                    </a:lnTo>
                    <a:lnTo>
                      <a:pt x="495" y="224"/>
                    </a:lnTo>
                    <a:lnTo>
                      <a:pt x="495" y="22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4" name="ïSļíďe"/>
              <p:cNvSpPr/>
              <p:nvPr/>
            </p:nvSpPr>
            <p:spPr bwMode="auto">
              <a:xfrm flipH="1">
                <a:off x="3883162" y="2035067"/>
                <a:ext cx="149232" cy="256410"/>
              </a:xfrm>
              <a:custGeom>
                <a:gdLst>
                  <a:gd name="T0" fmla="*/ 46 w 189"/>
                  <a:gd name="T1" fmla="*/ 360 h 387"/>
                  <a:gd name="T2" fmla="*/ 46 w 189"/>
                  <a:gd name="T3" fmla="*/ 357 h 387"/>
                  <a:gd name="T4" fmla="*/ 46 w 189"/>
                  <a:gd name="T5" fmla="*/ 331 h 387"/>
                  <a:gd name="T6" fmla="*/ 43 w 189"/>
                  <a:gd name="T7" fmla="*/ 314 h 387"/>
                  <a:gd name="T8" fmla="*/ 36 w 189"/>
                  <a:gd name="T9" fmla="*/ 285 h 387"/>
                  <a:gd name="T10" fmla="*/ 24 w 189"/>
                  <a:gd name="T11" fmla="*/ 261 h 387"/>
                  <a:gd name="T12" fmla="*/ 9 w 189"/>
                  <a:gd name="T13" fmla="*/ 242 h 387"/>
                  <a:gd name="T14" fmla="*/ 0 w 189"/>
                  <a:gd name="T15" fmla="*/ 234 h 387"/>
                  <a:gd name="T16" fmla="*/ 13 w 189"/>
                  <a:gd name="T17" fmla="*/ 203 h 387"/>
                  <a:gd name="T18" fmla="*/ 24 w 189"/>
                  <a:gd name="T19" fmla="*/ 184 h 387"/>
                  <a:gd name="T20" fmla="*/ 37 w 189"/>
                  <a:gd name="T21" fmla="*/ 168 h 387"/>
                  <a:gd name="T22" fmla="*/ 58 w 189"/>
                  <a:gd name="T23" fmla="*/ 148 h 387"/>
                  <a:gd name="T24" fmla="*/ 43 w 189"/>
                  <a:gd name="T25" fmla="*/ 143 h 387"/>
                  <a:gd name="T26" fmla="*/ 32 w 189"/>
                  <a:gd name="T27" fmla="*/ 134 h 387"/>
                  <a:gd name="T28" fmla="*/ 22 w 189"/>
                  <a:gd name="T29" fmla="*/ 123 h 387"/>
                  <a:gd name="T30" fmla="*/ 16 w 189"/>
                  <a:gd name="T31" fmla="*/ 108 h 387"/>
                  <a:gd name="T32" fmla="*/ 13 w 189"/>
                  <a:gd name="T33" fmla="*/ 92 h 387"/>
                  <a:gd name="T34" fmla="*/ 13 w 189"/>
                  <a:gd name="T35" fmla="*/ 77 h 387"/>
                  <a:gd name="T36" fmla="*/ 20 w 189"/>
                  <a:gd name="T37" fmla="*/ 49 h 387"/>
                  <a:gd name="T38" fmla="*/ 34 w 189"/>
                  <a:gd name="T39" fmla="*/ 25 h 387"/>
                  <a:gd name="T40" fmla="*/ 55 w 189"/>
                  <a:gd name="T41" fmla="*/ 8 h 387"/>
                  <a:gd name="T42" fmla="*/ 66 w 189"/>
                  <a:gd name="T43" fmla="*/ 2 h 387"/>
                  <a:gd name="T44" fmla="*/ 73 w 189"/>
                  <a:gd name="T45" fmla="*/ 0 h 387"/>
                  <a:gd name="T46" fmla="*/ 85 w 189"/>
                  <a:gd name="T47" fmla="*/ 0 h 387"/>
                  <a:gd name="T48" fmla="*/ 95 w 189"/>
                  <a:gd name="T49" fmla="*/ 2 h 387"/>
                  <a:gd name="T50" fmla="*/ 105 w 189"/>
                  <a:gd name="T51" fmla="*/ 7 h 387"/>
                  <a:gd name="T52" fmla="*/ 117 w 189"/>
                  <a:gd name="T53" fmla="*/ 19 h 387"/>
                  <a:gd name="T54" fmla="*/ 129 w 189"/>
                  <a:gd name="T55" fmla="*/ 40 h 387"/>
                  <a:gd name="T56" fmla="*/ 131 w 189"/>
                  <a:gd name="T57" fmla="*/ 54 h 387"/>
                  <a:gd name="T58" fmla="*/ 130 w 189"/>
                  <a:gd name="T59" fmla="*/ 73 h 387"/>
                  <a:gd name="T60" fmla="*/ 126 w 189"/>
                  <a:gd name="T61" fmla="*/ 91 h 387"/>
                  <a:gd name="T62" fmla="*/ 119 w 189"/>
                  <a:gd name="T63" fmla="*/ 107 h 387"/>
                  <a:gd name="T64" fmla="*/ 108 w 189"/>
                  <a:gd name="T65" fmla="*/ 122 h 387"/>
                  <a:gd name="T66" fmla="*/ 111 w 189"/>
                  <a:gd name="T67" fmla="*/ 141 h 387"/>
                  <a:gd name="T68" fmla="*/ 119 w 189"/>
                  <a:gd name="T69" fmla="*/ 143 h 387"/>
                  <a:gd name="T70" fmla="*/ 132 w 189"/>
                  <a:gd name="T71" fmla="*/ 149 h 387"/>
                  <a:gd name="T72" fmla="*/ 145 w 189"/>
                  <a:gd name="T73" fmla="*/ 159 h 387"/>
                  <a:gd name="T74" fmla="*/ 157 w 189"/>
                  <a:gd name="T75" fmla="*/ 172 h 387"/>
                  <a:gd name="T76" fmla="*/ 168 w 189"/>
                  <a:gd name="T77" fmla="*/ 187 h 387"/>
                  <a:gd name="T78" fmla="*/ 176 w 189"/>
                  <a:gd name="T79" fmla="*/ 205 h 387"/>
                  <a:gd name="T80" fmla="*/ 182 w 189"/>
                  <a:gd name="T81" fmla="*/ 226 h 387"/>
                  <a:gd name="T82" fmla="*/ 187 w 189"/>
                  <a:gd name="T83" fmla="*/ 249 h 387"/>
                  <a:gd name="T84" fmla="*/ 188 w 189"/>
                  <a:gd name="T85" fmla="*/ 261 h 387"/>
                  <a:gd name="T86" fmla="*/ 188 w 189"/>
                  <a:gd name="T87" fmla="*/ 288 h 387"/>
                  <a:gd name="T88" fmla="*/ 180 w 189"/>
                  <a:gd name="T89" fmla="*/ 305 h 387"/>
                  <a:gd name="T90" fmla="*/ 160 w 189"/>
                  <a:gd name="T91" fmla="*/ 335 h 387"/>
                  <a:gd name="T92" fmla="*/ 136 w 189"/>
                  <a:gd name="T93" fmla="*/ 360 h 387"/>
                  <a:gd name="T94" fmla="*/ 110 w 189"/>
                  <a:gd name="T95" fmla="*/ 377 h 387"/>
                  <a:gd name="T96" fmla="*/ 95 w 189"/>
                  <a:gd name="T97" fmla="*/ 382 h 387"/>
                  <a:gd name="T98" fmla="*/ 79 w 189"/>
                  <a:gd name="T99" fmla="*/ 386 h 387"/>
                  <a:gd name="T100" fmla="*/ 64 w 189"/>
                  <a:gd name="T101" fmla="*/ 387 h 387"/>
                  <a:gd name="T102" fmla="*/ 34 w 189"/>
                  <a:gd name="T103" fmla="*/ 380 h 387"/>
                  <a:gd name="T104" fmla="*/ 44 w 189"/>
                  <a:gd name="T105" fmla="*/ 362 h 38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89" h="387">
                    <a:moveTo>
                      <a:pt x="44" y="362"/>
                    </a:moveTo>
                    <a:lnTo>
                      <a:pt x="46" y="360"/>
                    </a:lnTo>
                    <a:lnTo>
                      <a:pt x="46" y="357"/>
                    </a:lnTo>
                    <a:lnTo>
                      <a:pt x="46" y="357"/>
                    </a:lnTo>
                    <a:lnTo>
                      <a:pt x="46" y="344"/>
                    </a:lnTo>
                    <a:lnTo>
                      <a:pt x="46" y="331"/>
                    </a:lnTo>
                    <a:lnTo>
                      <a:pt x="46" y="331"/>
                    </a:lnTo>
                    <a:lnTo>
                      <a:pt x="43" y="314"/>
                    </a:lnTo>
                    <a:lnTo>
                      <a:pt x="40" y="299"/>
                    </a:lnTo>
                    <a:lnTo>
                      <a:pt x="36" y="285"/>
                    </a:lnTo>
                    <a:lnTo>
                      <a:pt x="30" y="272"/>
                    </a:lnTo>
                    <a:lnTo>
                      <a:pt x="24" y="261"/>
                    </a:lnTo>
                    <a:lnTo>
                      <a:pt x="16" y="251"/>
                    </a:lnTo>
                    <a:lnTo>
                      <a:pt x="9" y="242"/>
                    </a:lnTo>
                    <a:lnTo>
                      <a:pt x="0" y="234"/>
                    </a:lnTo>
                    <a:lnTo>
                      <a:pt x="0" y="234"/>
                    </a:lnTo>
                    <a:lnTo>
                      <a:pt x="7" y="213"/>
                    </a:lnTo>
                    <a:lnTo>
                      <a:pt x="13" y="203"/>
                    </a:lnTo>
                    <a:lnTo>
                      <a:pt x="19" y="193"/>
                    </a:lnTo>
                    <a:lnTo>
                      <a:pt x="24" y="184"/>
                    </a:lnTo>
                    <a:lnTo>
                      <a:pt x="30" y="175"/>
                    </a:lnTo>
                    <a:lnTo>
                      <a:pt x="37" y="168"/>
                    </a:lnTo>
                    <a:lnTo>
                      <a:pt x="44" y="161"/>
                    </a:lnTo>
                    <a:lnTo>
                      <a:pt x="58" y="148"/>
                    </a:lnTo>
                    <a:lnTo>
                      <a:pt x="43" y="143"/>
                    </a:lnTo>
                    <a:lnTo>
                      <a:pt x="43" y="143"/>
                    </a:lnTo>
                    <a:lnTo>
                      <a:pt x="38" y="138"/>
                    </a:lnTo>
                    <a:lnTo>
                      <a:pt x="32" y="134"/>
                    </a:lnTo>
                    <a:lnTo>
                      <a:pt x="27" y="130"/>
                    </a:lnTo>
                    <a:lnTo>
                      <a:pt x="22" y="123"/>
                    </a:lnTo>
                    <a:lnTo>
                      <a:pt x="19" y="117"/>
                    </a:lnTo>
                    <a:lnTo>
                      <a:pt x="16" y="108"/>
                    </a:lnTo>
                    <a:lnTo>
                      <a:pt x="14" y="101"/>
                    </a:lnTo>
                    <a:lnTo>
                      <a:pt x="13" y="92"/>
                    </a:lnTo>
                    <a:lnTo>
                      <a:pt x="13" y="92"/>
                    </a:lnTo>
                    <a:lnTo>
                      <a:pt x="13" y="77"/>
                    </a:lnTo>
                    <a:lnTo>
                      <a:pt x="15" y="63"/>
                    </a:lnTo>
                    <a:lnTo>
                      <a:pt x="20" y="49"/>
                    </a:lnTo>
                    <a:lnTo>
                      <a:pt x="27" y="37"/>
                    </a:lnTo>
                    <a:lnTo>
                      <a:pt x="34" y="25"/>
                    </a:lnTo>
                    <a:lnTo>
                      <a:pt x="43" y="15"/>
                    </a:lnTo>
                    <a:lnTo>
                      <a:pt x="55" y="8"/>
                    </a:lnTo>
                    <a:lnTo>
                      <a:pt x="60" y="4"/>
                    </a:lnTo>
                    <a:lnTo>
                      <a:pt x="66" y="2"/>
                    </a:lnTo>
                    <a:lnTo>
                      <a:pt x="66" y="2"/>
                    </a:lnTo>
                    <a:lnTo>
                      <a:pt x="73" y="0"/>
                    </a:lnTo>
                    <a:lnTo>
                      <a:pt x="78" y="0"/>
                    </a:lnTo>
                    <a:lnTo>
                      <a:pt x="85" y="0"/>
                    </a:lnTo>
                    <a:lnTo>
                      <a:pt x="90" y="0"/>
                    </a:lnTo>
                    <a:lnTo>
                      <a:pt x="95" y="2"/>
                    </a:lnTo>
                    <a:lnTo>
                      <a:pt x="101" y="4"/>
                    </a:lnTo>
                    <a:lnTo>
                      <a:pt x="105" y="7"/>
                    </a:lnTo>
                    <a:lnTo>
                      <a:pt x="110" y="10"/>
                    </a:lnTo>
                    <a:lnTo>
                      <a:pt x="117" y="19"/>
                    </a:lnTo>
                    <a:lnTo>
                      <a:pt x="124" y="28"/>
                    </a:lnTo>
                    <a:lnTo>
                      <a:pt x="129" y="40"/>
                    </a:lnTo>
                    <a:lnTo>
                      <a:pt x="131" y="54"/>
                    </a:lnTo>
                    <a:lnTo>
                      <a:pt x="131" y="54"/>
                    </a:lnTo>
                    <a:lnTo>
                      <a:pt x="131" y="64"/>
                    </a:lnTo>
                    <a:lnTo>
                      <a:pt x="130" y="73"/>
                    </a:lnTo>
                    <a:lnTo>
                      <a:pt x="129" y="82"/>
                    </a:lnTo>
                    <a:lnTo>
                      <a:pt x="126" y="91"/>
                    </a:lnTo>
                    <a:lnTo>
                      <a:pt x="123" y="100"/>
                    </a:lnTo>
                    <a:lnTo>
                      <a:pt x="119" y="107"/>
                    </a:lnTo>
                    <a:lnTo>
                      <a:pt x="114" y="115"/>
                    </a:lnTo>
                    <a:lnTo>
                      <a:pt x="108" y="122"/>
                    </a:lnTo>
                    <a:lnTo>
                      <a:pt x="96" y="137"/>
                    </a:lnTo>
                    <a:lnTo>
                      <a:pt x="111" y="141"/>
                    </a:lnTo>
                    <a:lnTo>
                      <a:pt x="111" y="141"/>
                    </a:lnTo>
                    <a:lnTo>
                      <a:pt x="119" y="143"/>
                    </a:lnTo>
                    <a:lnTo>
                      <a:pt x="125" y="145"/>
                    </a:lnTo>
                    <a:lnTo>
                      <a:pt x="132" y="149"/>
                    </a:lnTo>
                    <a:lnTo>
                      <a:pt x="139" y="154"/>
                    </a:lnTo>
                    <a:lnTo>
                      <a:pt x="145" y="159"/>
                    </a:lnTo>
                    <a:lnTo>
                      <a:pt x="151" y="164"/>
                    </a:lnTo>
                    <a:lnTo>
                      <a:pt x="157" y="172"/>
                    </a:lnTo>
                    <a:lnTo>
                      <a:pt x="162" y="179"/>
                    </a:lnTo>
                    <a:lnTo>
                      <a:pt x="168" y="187"/>
                    </a:lnTo>
                    <a:lnTo>
                      <a:pt x="172" y="196"/>
                    </a:lnTo>
                    <a:lnTo>
                      <a:pt x="176" y="205"/>
                    </a:lnTo>
                    <a:lnTo>
                      <a:pt x="179" y="215"/>
                    </a:lnTo>
                    <a:lnTo>
                      <a:pt x="182" y="226"/>
                    </a:lnTo>
                    <a:lnTo>
                      <a:pt x="185" y="238"/>
                    </a:lnTo>
                    <a:lnTo>
                      <a:pt x="187" y="249"/>
                    </a:lnTo>
                    <a:lnTo>
                      <a:pt x="188" y="261"/>
                    </a:lnTo>
                    <a:lnTo>
                      <a:pt x="188" y="261"/>
                    </a:lnTo>
                    <a:lnTo>
                      <a:pt x="189" y="274"/>
                    </a:lnTo>
                    <a:lnTo>
                      <a:pt x="188" y="288"/>
                    </a:lnTo>
                    <a:lnTo>
                      <a:pt x="188" y="288"/>
                    </a:lnTo>
                    <a:lnTo>
                      <a:pt x="180" y="305"/>
                    </a:lnTo>
                    <a:lnTo>
                      <a:pt x="170" y="321"/>
                    </a:lnTo>
                    <a:lnTo>
                      <a:pt x="160" y="335"/>
                    </a:lnTo>
                    <a:lnTo>
                      <a:pt x="149" y="348"/>
                    </a:lnTo>
                    <a:lnTo>
                      <a:pt x="136" y="360"/>
                    </a:lnTo>
                    <a:lnTo>
                      <a:pt x="123" y="368"/>
                    </a:lnTo>
                    <a:lnTo>
                      <a:pt x="110" y="377"/>
                    </a:lnTo>
                    <a:lnTo>
                      <a:pt x="95" y="382"/>
                    </a:lnTo>
                    <a:lnTo>
                      <a:pt x="95" y="382"/>
                    </a:lnTo>
                    <a:lnTo>
                      <a:pt x="87" y="385"/>
                    </a:lnTo>
                    <a:lnTo>
                      <a:pt x="79" y="386"/>
                    </a:lnTo>
                    <a:lnTo>
                      <a:pt x="71" y="387"/>
                    </a:lnTo>
                    <a:lnTo>
                      <a:pt x="64" y="387"/>
                    </a:lnTo>
                    <a:lnTo>
                      <a:pt x="49" y="385"/>
                    </a:lnTo>
                    <a:lnTo>
                      <a:pt x="34" y="380"/>
                    </a:lnTo>
                    <a:lnTo>
                      <a:pt x="34" y="380"/>
                    </a:lnTo>
                    <a:lnTo>
                      <a:pt x="44" y="362"/>
                    </a:lnTo>
                    <a:lnTo>
                      <a:pt x="44" y="36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5" name="ïṣľíďê"/>
              <p:cNvSpPr/>
              <p:nvPr/>
            </p:nvSpPr>
            <p:spPr bwMode="auto">
              <a:xfrm flipH="1">
                <a:off x="4009077" y="2128305"/>
                <a:ext cx="116588" cy="191142"/>
              </a:xfrm>
              <a:custGeom>
                <a:gdLst>
                  <a:gd name="T0" fmla="*/ 56 w 148"/>
                  <a:gd name="T1" fmla="*/ 109 h 287"/>
                  <a:gd name="T2" fmla="*/ 41 w 148"/>
                  <a:gd name="T3" fmla="*/ 102 h 287"/>
                  <a:gd name="T4" fmla="*/ 32 w 148"/>
                  <a:gd name="T5" fmla="*/ 97 h 287"/>
                  <a:gd name="T6" fmla="*/ 26 w 148"/>
                  <a:gd name="T7" fmla="*/ 88 h 287"/>
                  <a:gd name="T8" fmla="*/ 21 w 148"/>
                  <a:gd name="T9" fmla="*/ 77 h 287"/>
                  <a:gd name="T10" fmla="*/ 19 w 148"/>
                  <a:gd name="T11" fmla="*/ 65 h 287"/>
                  <a:gd name="T12" fmla="*/ 19 w 148"/>
                  <a:gd name="T13" fmla="*/ 55 h 287"/>
                  <a:gd name="T14" fmla="*/ 23 w 148"/>
                  <a:gd name="T15" fmla="*/ 35 h 287"/>
                  <a:gd name="T16" fmla="*/ 35 w 148"/>
                  <a:gd name="T17" fmla="*/ 18 h 287"/>
                  <a:gd name="T18" fmla="*/ 49 w 148"/>
                  <a:gd name="T19" fmla="*/ 5 h 287"/>
                  <a:gd name="T20" fmla="*/ 57 w 148"/>
                  <a:gd name="T21" fmla="*/ 2 h 287"/>
                  <a:gd name="T22" fmla="*/ 75 w 148"/>
                  <a:gd name="T23" fmla="*/ 0 h 287"/>
                  <a:gd name="T24" fmla="*/ 90 w 148"/>
                  <a:gd name="T25" fmla="*/ 7 h 287"/>
                  <a:gd name="T26" fmla="*/ 100 w 148"/>
                  <a:gd name="T27" fmla="*/ 20 h 287"/>
                  <a:gd name="T28" fmla="*/ 104 w 148"/>
                  <a:gd name="T29" fmla="*/ 38 h 287"/>
                  <a:gd name="T30" fmla="*/ 104 w 148"/>
                  <a:gd name="T31" fmla="*/ 45 h 287"/>
                  <a:gd name="T32" fmla="*/ 101 w 148"/>
                  <a:gd name="T33" fmla="*/ 64 h 287"/>
                  <a:gd name="T34" fmla="*/ 88 w 148"/>
                  <a:gd name="T35" fmla="*/ 87 h 287"/>
                  <a:gd name="T36" fmla="*/ 91 w 148"/>
                  <a:gd name="T37" fmla="*/ 105 h 287"/>
                  <a:gd name="T38" fmla="*/ 97 w 148"/>
                  <a:gd name="T39" fmla="*/ 108 h 287"/>
                  <a:gd name="T40" fmla="*/ 104 w 148"/>
                  <a:gd name="T41" fmla="*/ 111 h 287"/>
                  <a:gd name="T42" fmla="*/ 112 w 148"/>
                  <a:gd name="T43" fmla="*/ 115 h 287"/>
                  <a:gd name="T44" fmla="*/ 119 w 148"/>
                  <a:gd name="T45" fmla="*/ 122 h 287"/>
                  <a:gd name="T46" fmla="*/ 130 w 148"/>
                  <a:gd name="T47" fmla="*/ 138 h 287"/>
                  <a:gd name="T48" fmla="*/ 140 w 148"/>
                  <a:gd name="T49" fmla="*/ 157 h 287"/>
                  <a:gd name="T50" fmla="*/ 146 w 148"/>
                  <a:gd name="T51" fmla="*/ 182 h 287"/>
                  <a:gd name="T52" fmla="*/ 148 w 148"/>
                  <a:gd name="T53" fmla="*/ 195 h 287"/>
                  <a:gd name="T54" fmla="*/ 148 w 148"/>
                  <a:gd name="T55" fmla="*/ 214 h 287"/>
                  <a:gd name="T56" fmla="*/ 138 w 148"/>
                  <a:gd name="T57" fmla="*/ 233 h 287"/>
                  <a:gd name="T58" fmla="*/ 132 w 148"/>
                  <a:gd name="T59" fmla="*/ 241 h 287"/>
                  <a:gd name="T60" fmla="*/ 125 w 148"/>
                  <a:gd name="T61" fmla="*/ 250 h 287"/>
                  <a:gd name="T62" fmla="*/ 104 w 148"/>
                  <a:gd name="T63" fmla="*/ 271 h 287"/>
                  <a:gd name="T64" fmla="*/ 79 w 148"/>
                  <a:gd name="T65" fmla="*/ 284 h 287"/>
                  <a:gd name="T66" fmla="*/ 68 w 148"/>
                  <a:gd name="T67" fmla="*/ 286 h 287"/>
                  <a:gd name="T68" fmla="*/ 48 w 148"/>
                  <a:gd name="T69" fmla="*/ 286 h 287"/>
                  <a:gd name="T70" fmla="*/ 28 w 148"/>
                  <a:gd name="T71" fmla="*/ 280 h 287"/>
                  <a:gd name="T72" fmla="*/ 11 w 148"/>
                  <a:gd name="T73" fmla="*/ 267 h 287"/>
                  <a:gd name="T74" fmla="*/ 3 w 148"/>
                  <a:gd name="T75" fmla="*/ 260 h 287"/>
                  <a:gd name="T76" fmla="*/ 1 w 148"/>
                  <a:gd name="T77" fmla="*/ 241 h 287"/>
                  <a:gd name="T78" fmla="*/ 2 w 148"/>
                  <a:gd name="T79" fmla="*/ 205 h 287"/>
                  <a:gd name="T80" fmla="*/ 10 w 148"/>
                  <a:gd name="T81" fmla="*/ 171 h 287"/>
                  <a:gd name="T82" fmla="*/ 23 w 148"/>
                  <a:gd name="T83" fmla="*/ 143 h 287"/>
                  <a:gd name="T84" fmla="*/ 41 w 148"/>
                  <a:gd name="T85" fmla="*/ 120 h 28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8" h="287">
                    <a:moveTo>
                      <a:pt x="41" y="120"/>
                    </a:moveTo>
                    <a:lnTo>
                      <a:pt x="56" y="109"/>
                    </a:lnTo>
                    <a:lnTo>
                      <a:pt x="41" y="102"/>
                    </a:lnTo>
                    <a:lnTo>
                      <a:pt x="41" y="102"/>
                    </a:lnTo>
                    <a:lnTo>
                      <a:pt x="37" y="100"/>
                    </a:lnTo>
                    <a:lnTo>
                      <a:pt x="32" y="97"/>
                    </a:lnTo>
                    <a:lnTo>
                      <a:pt x="29" y="92"/>
                    </a:lnTo>
                    <a:lnTo>
                      <a:pt x="26" y="88"/>
                    </a:lnTo>
                    <a:lnTo>
                      <a:pt x="23" y="84"/>
                    </a:lnTo>
                    <a:lnTo>
                      <a:pt x="21" y="77"/>
                    </a:lnTo>
                    <a:lnTo>
                      <a:pt x="20" y="72"/>
                    </a:lnTo>
                    <a:lnTo>
                      <a:pt x="19" y="65"/>
                    </a:lnTo>
                    <a:lnTo>
                      <a:pt x="19" y="65"/>
                    </a:lnTo>
                    <a:lnTo>
                      <a:pt x="19" y="55"/>
                    </a:lnTo>
                    <a:lnTo>
                      <a:pt x="20" y="45"/>
                    </a:lnTo>
                    <a:lnTo>
                      <a:pt x="23" y="35"/>
                    </a:lnTo>
                    <a:lnTo>
                      <a:pt x="28" y="25"/>
                    </a:lnTo>
                    <a:lnTo>
                      <a:pt x="35" y="18"/>
                    </a:lnTo>
                    <a:lnTo>
                      <a:pt x="41" y="10"/>
                    </a:lnTo>
                    <a:lnTo>
                      <a:pt x="49" y="5"/>
                    </a:lnTo>
                    <a:lnTo>
                      <a:pt x="57" y="2"/>
                    </a:lnTo>
                    <a:lnTo>
                      <a:pt x="57" y="2"/>
                    </a:lnTo>
                    <a:lnTo>
                      <a:pt x="66" y="0"/>
                    </a:lnTo>
                    <a:lnTo>
                      <a:pt x="75" y="0"/>
                    </a:lnTo>
                    <a:lnTo>
                      <a:pt x="83" y="3"/>
                    </a:lnTo>
                    <a:lnTo>
                      <a:pt x="90" y="7"/>
                    </a:lnTo>
                    <a:lnTo>
                      <a:pt x="95" y="13"/>
                    </a:lnTo>
                    <a:lnTo>
                      <a:pt x="100" y="20"/>
                    </a:lnTo>
                    <a:lnTo>
                      <a:pt x="103" y="29"/>
                    </a:lnTo>
                    <a:lnTo>
                      <a:pt x="104" y="38"/>
                    </a:lnTo>
                    <a:lnTo>
                      <a:pt x="104" y="38"/>
                    </a:lnTo>
                    <a:lnTo>
                      <a:pt x="104" y="45"/>
                    </a:lnTo>
                    <a:lnTo>
                      <a:pt x="104" y="51"/>
                    </a:lnTo>
                    <a:lnTo>
                      <a:pt x="101" y="64"/>
                    </a:lnTo>
                    <a:lnTo>
                      <a:pt x="95" y="76"/>
                    </a:lnTo>
                    <a:lnTo>
                      <a:pt x="88" y="87"/>
                    </a:lnTo>
                    <a:lnTo>
                      <a:pt x="75" y="102"/>
                    </a:lnTo>
                    <a:lnTo>
                      <a:pt x="91" y="105"/>
                    </a:lnTo>
                    <a:lnTo>
                      <a:pt x="91" y="105"/>
                    </a:lnTo>
                    <a:lnTo>
                      <a:pt x="97" y="108"/>
                    </a:lnTo>
                    <a:lnTo>
                      <a:pt x="97" y="108"/>
                    </a:lnTo>
                    <a:lnTo>
                      <a:pt x="104" y="111"/>
                    </a:lnTo>
                    <a:lnTo>
                      <a:pt x="104" y="111"/>
                    </a:lnTo>
                    <a:lnTo>
                      <a:pt x="112" y="115"/>
                    </a:lnTo>
                    <a:lnTo>
                      <a:pt x="112" y="115"/>
                    </a:lnTo>
                    <a:lnTo>
                      <a:pt x="119" y="122"/>
                    </a:lnTo>
                    <a:lnTo>
                      <a:pt x="124" y="129"/>
                    </a:lnTo>
                    <a:lnTo>
                      <a:pt x="130" y="138"/>
                    </a:lnTo>
                    <a:lnTo>
                      <a:pt x="136" y="147"/>
                    </a:lnTo>
                    <a:lnTo>
                      <a:pt x="140" y="157"/>
                    </a:lnTo>
                    <a:lnTo>
                      <a:pt x="143" y="169"/>
                    </a:lnTo>
                    <a:lnTo>
                      <a:pt x="146" y="182"/>
                    </a:lnTo>
                    <a:lnTo>
                      <a:pt x="148" y="195"/>
                    </a:lnTo>
                    <a:lnTo>
                      <a:pt x="148" y="195"/>
                    </a:lnTo>
                    <a:lnTo>
                      <a:pt x="148" y="214"/>
                    </a:lnTo>
                    <a:lnTo>
                      <a:pt x="148" y="214"/>
                    </a:lnTo>
                    <a:lnTo>
                      <a:pt x="138" y="233"/>
                    </a:lnTo>
                    <a:lnTo>
                      <a:pt x="138" y="233"/>
                    </a:lnTo>
                    <a:lnTo>
                      <a:pt x="132" y="241"/>
                    </a:lnTo>
                    <a:lnTo>
                      <a:pt x="132" y="241"/>
                    </a:lnTo>
                    <a:lnTo>
                      <a:pt x="125" y="250"/>
                    </a:lnTo>
                    <a:lnTo>
                      <a:pt x="125" y="250"/>
                    </a:lnTo>
                    <a:lnTo>
                      <a:pt x="115" y="261"/>
                    </a:lnTo>
                    <a:lnTo>
                      <a:pt x="104" y="271"/>
                    </a:lnTo>
                    <a:lnTo>
                      <a:pt x="92" y="278"/>
                    </a:lnTo>
                    <a:lnTo>
                      <a:pt x="79" y="284"/>
                    </a:lnTo>
                    <a:lnTo>
                      <a:pt x="79" y="284"/>
                    </a:lnTo>
                    <a:lnTo>
                      <a:pt x="68" y="286"/>
                    </a:lnTo>
                    <a:lnTo>
                      <a:pt x="58" y="287"/>
                    </a:lnTo>
                    <a:lnTo>
                      <a:pt x="48" y="286"/>
                    </a:lnTo>
                    <a:lnTo>
                      <a:pt x="38" y="284"/>
                    </a:lnTo>
                    <a:lnTo>
                      <a:pt x="28" y="280"/>
                    </a:lnTo>
                    <a:lnTo>
                      <a:pt x="19" y="275"/>
                    </a:lnTo>
                    <a:lnTo>
                      <a:pt x="11" y="267"/>
                    </a:lnTo>
                    <a:lnTo>
                      <a:pt x="3" y="260"/>
                    </a:lnTo>
                    <a:lnTo>
                      <a:pt x="3" y="260"/>
                    </a:lnTo>
                    <a:lnTo>
                      <a:pt x="1" y="241"/>
                    </a:lnTo>
                    <a:lnTo>
                      <a:pt x="1" y="241"/>
                    </a:lnTo>
                    <a:lnTo>
                      <a:pt x="0" y="223"/>
                    </a:lnTo>
                    <a:lnTo>
                      <a:pt x="2" y="205"/>
                    </a:lnTo>
                    <a:lnTo>
                      <a:pt x="4" y="187"/>
                    </a:lnTo>
                    <a:lnTo>
                      <a:pt x="10" y="171"/>
                    </a:lnTo>
                    <a:lnTo>
                      <a:pt x="16" y="156"/>
                    </a:lnTo>
                    <a:lnTo>
                      <a:pt x="23" y="143"/>
                    </a:lnTo>
                    <a:lnTo>
                      <a:pt x="32" y="131"/>
                    </a:lnTo>
                    <a:lnTo>
                      <a:pt x="41" y="120"/>
                    </a:lnTo>
                    <a:lnTo>
                      <a:pt x="41" y="1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6" name="íṥḷïdè"/>
              <p:cNvSpPr/>
              <p:nvPr/>
            </p:nvSpPr>
            <p:spPr bwMode="auto">
              <a:xfrm flipH="1">
                <a:off x="5352170" y="3461633"/>
                <a:ext cx="279811" cy="256410"/>
              </a:xfrm>
              <a:custGeom>
                <a:gdLst>
                  <a:gd name="T0" fmla="*/ 137 w 362"/>
                  <a:gd name="T1" fmla="*/ 159 h 381"/>
                  <a:gd name="T2" fmla="*/ 137 w 362"/>
                  <a:gd name="T3" fmla="*/ 159 h 381"/>
                  <a:gd name="T4" fmla="*/ 138 w 362"/>
                  <a:gd name="T5" fmla="*/ 164 h 381"/>
                  <a:gd name="T6" fmla="*/ 140 w 362"/>
                  <a:gd name="T7" fmla="*/ 166 h 381"/>
                  <a:gd name="T8" fmla="*/ 143 w 362"/>
                  <a:gd name="T9" fmla="*/ 167 h 381"/>
                  <a:gd name="T10" fmla="*/ 148 w 362"/>
                  <a:gd name="T11" fmla="*/ 165 h 381"/>
                  <a:gd name="T12" fmla="*/ 213 w 362"/>
                  <a:gd name="T13" fmla="*/ 129 h 381"/>
                  <a:gd name="T14" fmla="*/ 213 w 362"/>
                  <a:gd name="T15" fmla="*/ 129 h 381"/>
                  <a:gd name="T16" fmla="*/ 218 w 362"/>
                  <a:gd name="T17" fmla="*/ 126 h 381"/>
                  <a:gd name="T18" fmla="*/ 221 w 362"/>
                  <a:gd name="T19" fmla="*/ 121 h 381"/>
                  <a:gd name="T20" fmla="*/ 223 w 362"/>
                  <a:gd name="T21" fmla="*/ 116 h 381"/>
                  <a:gd name="T22" fmla="*/ 224 w 362"/>
                  <a:gd name="T23" fmla="*/ 111 h 381"/>
                  <a:gd name="T24" fmla="*/ 223 w 362"/>
                  <a:gd name="T25" fmla="*/ 76 h 381"/>
                  <a:gd name="T26" fmla="*/ 361 w 362"/>
                  <a:gd name="T27" fmla="*/ 0 h 381"/>
                  <a:gd name="T28" fmla="*/ 362 w 362"/>
                  <a:gd name="T29" fmla="*/ 155 h 381"/>
                  <a:gd name="T30" fmla="*/ 362 w 362"/>
                  <a:gd name="T31" fmla="*/ 155 h 381"/>
                  <a:gd name="T32" fmla="*/ 361 w 362"/>
                  <a:gd name="T33" fmla="*/ 164 h 381"/>
                  <a:gd name="T34" fmla="*/ 359 w 362"/>
                  <a:gd name="T35" fmla="*/ 172 h 381"/>
                  <a:gd name="T36" fmla="*/ 357 w 362"/>
                  <a:gd name="T37" fmla="*/ 181 h 381"/>
                  <a:gd name="T38" fmla="*/ 352 w 362"/>
                  <a:gd name="T39" fmla="*/ 189 h 381"/>
                  <a:gd name="T40" fmla="*/ 347 w 362"/>
                  <a:gd name="T41" fmla="*/ 196 h 381"/>
                  <a:gd name="T42" fmla="*/ 341 w 362"/>
                  <a:gd name="T43" fmla="*/ 204 h 381"/>
                  <a:gd name="T44" fmla="*/ 334 w 362"/>
                  <a:gd name="T45" fmla="*/ 209 h 381"/>
                  <a:gd name="T46" fmla="*/ 327 w 362"/>
                  <a:gd name="T47" fmla="*/ 214 h 381"/>
                  <a:gd name="T48" fmla="*/ 37 w 362"/>
                  <a:gd name="T49" fmla="*/ 376 h 381"/>
                  <a:gd name="T50" fmla="*/ 37 w 362"/>
                  <a:gd name="T51" fmla="*/ 376 h 381"/>
                  <a:gd name="T52" fmla="*/ 30 w 362"/>
                  <a:gd name="T53" fmla="*/ 380 h 381"/>
                  <a:gd name="T54" fmla="*/ 23 w 362"/>
                  <a:gd name="T55" fmla="*/ 381 h 381"/>
                  <a:gd name="T56" fmla="*/ 17 w 362"/>
                  <a:gd name="T57" fmla="*/ 381 h 381"/>
                  <a:gd name="T58" fmla="*/ 12 w 362"/>
                  <a:gd name="T59" fmla="*/ 379 h 381"/>
                  <a:gd name="T60" fmla="*/ 8 w 362"/>
                  <a:gd name="T61" fmla="*/ 375 h 381"/>
                  <a:gd name="T62" fmla="*/ 4 w 362"/>
                  <a:gd name="T63" fmla="*/ 371 h 381"/>
                  <a:gd name="T64" fmla="*/ 2 w 362"/>
                  <a:gd name="T65" fmla="*/ 365 h 381"/>
                  <a:gd name="T66" fmla="*/ 1 w 362"/>
                  <a:gd name="T67" fmla="*/ 357 h 381"/>
                  <a:gd name="T68" fmla="*/ 0 w 362"/>
                  <a:gd name="T69" fmla="*/ 202 h 381"/>
                  <a:gd name="T70" fmla="*/ 137 w 362"/>
                  <a:gd name="T71" fmla="*/ 125 h 381"/>
                  <a:gd name="T72" fmla="*/ 137 w 362"/>
                  <a:gd name="T73" fmla="*/ 159 h 38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62" h="381">
                    <a:moveTo>
                      <a:pt x="137" y="159"/>
                    </a:moveTo>
                    <a:lnTo>
                      <a:pt x="137" y="159"/>
                    </a:lnTo>
                    <a:lnTo>
                      <a:pt x="138" y="164"/>
                    </a:lnTo>
                    <a:lnTo>
                      <a:pt x="140" y="166"/>
                    </a:lnTo>
                    <a:lnTo>
                      <a:pt x="143" y="167"/>
                    </a:lnTo>
                    <a:lnTo>
                      <a:pt x="148" y="165"/>
                    </a:lnTo>
                    <a:lnTo>
                      <a:pt x="213" y="129"/>
                    </a:lnTo>
                    <a:lnTo>
                      <a:pt x="213" y="129"/>
                    </a:lnTo>
                    <a:lnTo>
                      <a:pt x="218" y="126"/>
                    </a:lnTo>
                    <a:lnTo>
                      <a:pt x="221" y="121"/>
                    </a:lnTo>
                    <a:lnTo>
                      <a:pt x="223" y="116"/>
                    </a:lnTo>
                    <a:lnTo>
                      <a:pt x="224" y="111"/>
                    </a:lnTo>
                    <a:lnTo>
                      <a:pt x="223" y="76"/>
                    </a:lnTo>
                    <a:lnTo>
                      <a:pt x="361" y="0"/>
                    </a:lnTo>
                    <a:lnTo>
                      <a:pt x="362" y="155"/>
                    </a:lnTo>
                    <a:lnTo>
                      <a:pt x="362" y="155"/>
                    </a:lnTo>
                    <a:lnTo>
                      <a:pt x="361" y="164"/>
                    </a:lnTo>
                    <a:lnTo>
                      <a:pt x="359" y="172"/>
                    </a:lnTo>
                    <a:lnTo>
                      <a:pt x="357" y="181"/>
                    </a:lnTo>
                    <a:lnTo>
                      <a:pt x="352" y="189"/>
                    </a:lnTo>
                    <a:lnTo>
                      <a:pt x="347" y="196"/>
                    </a:lnTo>
                    <a:lnTo>
                      <a:pt x="341" y="204"/>
                    </a:lnTo>
                    <a:lnTo>
                      <a:pt x="334" y="209"/>
                    </a:lnTo>
                    <a:lnTo>
                      <a:pt x="327" y="214"/>
                    </a:lnTo>
                    <a:lnTo>
                      <a:pt x="37" y="376"/>
                    </a:lnTo>
                    <a:lnTo>
                      <a:pt x="37" y="376"/>
                    </a:lnTo>
                    <a:lnTo>
                      <a:pt x="30" y="380"/>
                    </a:lnTo>
                    <a:lnTo>
                      <a:pt x="23" y="381"/>
                    </a:lnTo>
                    <a:lnTo>
                      <a:pt x="17" y="381"/>
                    </a:lnTo>
                    <a:lnTo>
                      <a:pt x="12" y="379"/>
                    </a:lnTo>
                    <a:lnTo>
                      <a:pt x="8" y="375"/>
                    </a:lnTo>
                    <a:lnTo>
                      <a:pt x="4" y="371"/>
                    </a:lnTo>
                    <a:lnTo>
                      <a:pt x="2" y="365"/>
                    </a:lnTo>
                    <a:lnTo>
                      <a:pt x="1" y="357"/>
                    </a:lnTo>
                    <a:lnTo>
                      <a:pt x="0" y="202"/>
                    </a:lnTo>
                    <a:lnTo>
                      <a:pt x="137" y="125"/>
                    </a:lnTo>
                    <a:lnTo>
                      <a:pt x="137" y="15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7" name="í$ḷïďè"/>
              <p:cNvSpPr/>
              <p:nvPr/>
            </p:nvSpPr>
            <p:spPr bwMode="auto">
              <a:xfrm flipH="1">
                <a:off x="5352170" y="3405690"/>
                <a:ext cx="279811" cy="181818"/>
              </a:xfrm>
              <a:custGeom>
                <a:gdLst>
                  <a:gd name="T0" fmla="*/ 35 w 360"/>
                  <a:gd name="T1" fmla="*/ 169 h 272"/>
                  <a:gd name="T2" fmla="*/ 119 w 360"/>
                  <a:gd name="T3" fmla="*/ 123 h 272"/>
                  <a:gd name="T4" fmla="*/ 118 w 360"/>
                  <a:gd name="T5" fmla="*/ 84 h 272"/>
                  <a:gd name="T6" fmla="*/ 118 w 360"/>
                  <a:gd name="T7" fmla="*/ 84 h 272"/>
                  <a:gd name="T8" fmla="*/ 119 w 360"/>
                  <a:gd name="T9" fmla="*/ 78 h 272"/>
                  <a:gd name="T10" fmla="*/ 120 w 360"/>
                  <a:gd name="T11" fmla="*/ 73 h 272"/>
                  <a:gd name="T12" fmla="*/ 122 w 360"/>
                  <a:gd name="T13" fmla="*/ 66 h 272"/>
                  <a:gd name="T14" fmla="*/ 124 w 360"/>
                  <a:gd name="T15" fmla="*/ 62 h 272"/>
                  <a:gd name="T16" fmla="*/ 128 w 360"/>
                  <a:gd name="T17" fmla="*/ 57 h 272"/>
                  <a:gd name="T18" fmla="*/ 132 w 360"/>
                  <a:gd name="T19" fmla="*/ 52 h 272"/>
                  <a:gd name="T20" fmla="*/ 137 w 360"/>
                  <a:gd name="T21" fmla="*/ 48 h 272"/>
                  <a:gd name="T22" fmla="*/ 141 w 360"/>
                  <a:gd name="T23" fmla="*/ 45 h 272"/>
                  <a:gd name="T24" fmla="*/ 216 w 360"/>
                  <a:gd name="T25" fmla="*/ 3 h 272"/>
                  <a:gd name="T26" fmla="*/ 216 w 360"/>
                  <a:gd name="T27" fmla="*/ 3 h 272"/>
                  <a:gd name="T28" fmla="*/ 222 w 360"/>
                  <a:gd name="T29" fmla="*/ 1 h 272"/>
                  <a:gd name="T30" fmla="*/ 225 w 360"/>
                  <a:gd name="T31" fmla="*/ 0 h 272"/>
                  <a:gd name="T32" fmla="*/ 230 w 360"/>
                  <a:gd name="T33" fmla="*/ 0 h 272"/>
                  <a:gd name="T34" fmla="*/ 233 w 360"/>
                  <a:gd name="T35" fmla="*/ 1 h 272"/>
                  <a:gd name="T36" fmla="*/ 237 w 360"/>
                  <a:gd name="T37" fmla="*/ 3 h 272"/>
                  <a:gd name="T38" fmla="*/ 239 w 360"/>
                  <a:gd name="T39" fmla="*/ 6 h 272"/>
                  <a:gd name="T40" fmla="*/ 240 w 360"/>
                  <a:gd name="T41" fmla="*/ 10 h 272"/>
                  <a:gd name="T42" fmla="*/ 240 w 360"/>
                  <a:gd name="T43" fmla="*/ 15 h 272"/>
                  <a:gd name="T44" fmla="*/ 240 w 360"/>
                  <a:gd name="T45" fmla="*/ 55 h 272"/>
                  <a:gd name="T46" fmla="*/ 324 w 360"/>
                  <a:gd name="T47" fmla="*/ 7 h 272"/>
                  <a:gd name="T48" fmla="*/ 324 w 360"/>
                  <a:gd name="T49" fmla="*/ 7 h 272"/>
                  <a:gd name="T50" fmla="*/ 332 w 360"/>
                  <a:gd name="T51" fmla="*/ 4 h 272"/>
                  <a:gd name="T52" fmla="*/ 339 w 360"/>
                  <a:gd name="T53" fmla="*/ 3 h 272"/>
                  <a:gd name="T54" fmla="*/ 344 w 360"/>
                  <a:gd name="T55" fmla="*/ 3 h 272"/>
                  <a:gd name="T56" fmla="*/ 350 w 360"/>
                  <a:gd name="T57" fmla="*/ 5 h 272"/>
                  <a:gd name="T58" fmla="*/ 354 w 360"/>
                  <a:gd name="T59" fmla="*/ 8 h 272"/>
                  <a:gd name="T60" fmla="*/ 358 w 360"/>
                  <a:gd name="T61" fmla="*/ 12 h 272"/>
                  <a:gd name="T62" fmla="*/ 359 w 360"/>
                  <a:gd name="T63" fmla="*/ 19 h 272"/>
                  <a:gd name="T64" fmla="*/ 360 w 360"/>
                  <a:gd name="T65" fmla="*/ 27 h 272"/>
                  <a:gd name="T66" fmla="*/ 360 w 360"/>
                  <a:gd name="T67" fmla="*/ 70 h 272"/>
                  <a:gd name="T68" fmla="*/ 0 w 360"/>
                  <a:gd name="T69" fmla="*/ 272 h 272"/>
                  <a:gd name="T70" fmla="*/ 0 w 360"/>
                  <a:gd name="T71" fmla="*/ 228 h 272"/>
                  <a:gd name="T72" fmla="*/ 0 w 360"/>
                  <a:gd name="T73" fmla="*/ 228 h 272"/>
                  <a:gd name="T74" fmla="*/ 0 w 360"/>
                  <a:gd name="T75" fmla="*/ 220 h 272"/>
                  <a:gd name="T76" fmla="*/ 2 w 360"/>
                  <a:gd name="T77" fmla="*/ 211 h 272"/>
                  <a:gd name="T78" fmla="*/ 5 w 360"/>
                  <a:gd name="T79" fmla="*/ 203 h 272"/>
                  <a:gd name="T80" fmla="*/ 10 w 360"/>
                  <a:gd name="T81" fmla="*/ 195 h 272"/>
                  <a:gd name="T82" fmla="*/ 14 w 360"/>
                  <a:gd name="T83" fmla="*/ 187 h 272"/>
                  <a:gd name="T84" fmla="*/ 21 w 360"/>
                  <a:gd name="T85" fmla="*/ 180 h 272"/>
                  <a:gd name="T86" fmla="*/ 27 w 360"/>
                  <a:gd name="T87" fmla="*/ 174 h 272"/>
                  <a:gd name="T88" fmla="*/ 35 w 360"/>
                  <a:gd name="T89" fmla="*/ 169 h 272"/>
                  <a:gd name="T90" fmla="*/ 35 w 360"/>
                  <a:gd name="T91" fmla="*/ 169 h 272"/>
                  <a:gd name="T92" fmla="*/ 215 w 360"/>
                  <a:gd name="T93" fmla="*/ 31 h 272"/>
                  <a:gd name="T94" fmla="*/ 142 w 360"/>
                  <a:gd name="T95" fmla="*/ 71 h 272"/>
                  <a:gd name="T96" fmla="*/ 142 w 360"/>
                  <a:gd name="T97" fmla="*/ 109 h 272"/>
                  <a:gd name="T98" fmla="*/ 216 w 360"/>
                  <a:gd name="T99" fmla="*/ 68 h 272"/>
                  <a:gd name="T100" fmla="*/ 215 w 360"/>
                  <a:gd name="T101" fmla="*/ 31 h 27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60" h="272">
                    <a:moveTo>
                      <a:pt x="35" y="169"/>
                    </a:moveTo>
                    <a:lnTo>
                      <a:pt x="119" y="123"/>
                    </a:lnTo>
                    <a:lnTo>
                      <a:pt x="118" y="84"/>
                    </a:lnTo>
                    <a:lnTo>
                      <a:pt x="118" y="84"/>
                    </a:lnTo>
                    <a:lnTo>
                      <a:pt x="119" y="78"/>
                    </a:lnTo>
                    <a:lnTo>
                      <a:pt x="120" y="73"/>
                    </a:lnTo>
                    <a:lnTo>
                      <a:pt x="122" y="66"/>
                    </a:lnTo>
                    <a:lnTo>
                      <a:pt x="124" y="62"/>
                    </a:lnTo>
                    <a:lnTo>
                      <a:pt x="128" y="57"/>
                    </a:lnTo>
                    <a:lnTo>
                      <a:pt x="132" y="52"/>
                    </a:lnTo>
                    <a:lnTo>
                      <a:pt x="137" y="48"/>
                    </a:lnTo>
                    <a:lnTo>
                      <a:pt x="141" y="45"/>
                    </a:lnTo>
                    <a:lnTo>
                      <a:pt x="216" y="3"/>
                    </a:lnTo>
                    <a:lnTo>
                      <a:pt x="216" y="3"/>
                    </a:lnTo>
                    <a:lnTo>
                      <a:pt x="222" y="1"/>
                    </a:lnTo>
                    <a:lnTo>
                      <a:pt x="225" y="0"/>
                    </a:lnTo>
                    <a:lnTo>
                      <a:pt x="230" y="0"/>
                    </a:lnTo>
                    <a:lnTo>
                      <a:pt x="233" y="1"/>
                    </a:lnTo>
                    <a:lnTo>
                      <a:pt x="237" y="3"/>
                    </a:lnTo>
                    <a:lnTo>
                      <a:pt x="239" y="6"/>
                    </a:lnTo>
                    <a:lnTo>
                      <a:pt x="240" y="10"/>
                    </a:lnTo>
                    <a:lnTo>
                      <a:pt x="240" y="15"/>
                    </a:lnTo>
                    <a:lnTo>
                      <a:pt x="240" y="55"/>
                    </a:lnTo>
                    <a:lnTo>
                      <a:pt x="324" y="7"/>
                    </a:lnTo>
                    <a:lnTo>
                      <a:pt x="324" y="7"/>
                    </a:lnTo>
                    <a:lnTo>
                      <a:pt x="332" y="4"/>
                    </a:lnTo>
                    <a:lnTo>
                      <a:pt x="339" y="3"/>
                    </a:lnTo>
                    <a:lnTo>
                      <a:pt x="344" y="3"/>
                    </a:lnTo>
                    <a:lnTo>
                      <a:pt x="350" y="5"/>
                    </a:lnTo>
                    <a:lnTo>
                      <a:pt x="354" y="8"/>
                    </a:lnTo>
                    <a:lnTo>
                      <a:pt x="358" y="12"/>
                    </a:lnTo>
                    <a:lnTo>
                      <a:pt x="359" y="19"/>
                    </a:lnTo>
                    <a:lnTo>
                      <a:pt x="360" y="27"/>
                    </a:lnTo>
                    <a:lnTo>
                      <a:pt x="360" y="70"/>
                    </a:lnTo>
                    <a:lnTo>
                      <a:pt x="0" y="272"/>
                    </a:lnTo>
                    <a:lnTo>
                      <a:pt x="0" y="228"/>
                    </a:lnTo>
                    <a:lnTo>
                      <a:pt x="0" y="228"/>
                    </a:lnTo>
                    <a:lnTo>
                      <a:pt x="0" y="220"/>
                    </a:lnTo>
                    <a:lnTo>
                      <a:pt x="2" y="211"/>
                    </a:lnTo>
                    <a:lnTo>
                      <a:pt x="5" y="203"/>
                    </a:lnTo>
                    <a:lnTo>
                      <a:pt x="10" y="195"/>
                    </a:lnTo>
                    <a:lnTo>
                      <a:pt x="14" y="187"/>
                    </a:lnTo>
                    <a:lnTo>
                      <a:pt x="21" y="180"/>
                    </a:lnTo>
                    <a:lnTo>
                      <a:pt x="27" y="174"/>
                    </a:lnTo>
                    <a:lnTo>
                      <a:pt x="35" y="169"/>
                    </a:lnTo>
                    <a:lnTo>
                      <a:pt x="35" y="169"/>
                    </a:lnTo>
                    <a:close/>
                    <a:moveTo>
                      <a:pt x="215" y="31"/>
                    </a:moveTo>
                    <a:lnTo>
                      <a:pt x="142" y="71"/>
                    </a:lnTo>
                    <a:lnTo>
                      <a:pt x="142" y="109"/>
                    </a:lnTo>
                    <a:lnTo>
                      <a:pt x="216" y="68"/>
                    </a:lnTo>
                    <a:lnTo>
                      <a:pt x="215" y="3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8" name="î$ļïḍè"/>
              <p:cNvSpPr/>
              <p:nvPr/>
            </p:nvSpPr>
            <p:spPr bwMode="auto">
              <a:xfrm flipH="1">
                <a:off x="5053705" y="3890537"/>
                <a:ext cx="307792" cy="317014"/>
              </a:xfrm>
              <a:custGeom>
                <a:gdLst>
                  <a:gd name="T0" fmla="*/ 93 w 398"/>
                  <a:gd name="T1" fmla="*/ 139 h 472"/>
                  <a:gd name="T2" fmla="*/ 91 w 398"/>
                  <a:gd name="T3" fmla="*/ 167 h 472"/>
                  <a:gd name="T4" fmla="*/ 121 w 398"/>
                  <a:gd name="T5" fmla="*/ 146 h 472"/>
                  <a:gd name="T6" fmla="*/ 267 w 398"/>
                  <a:gd name="T7" fmla="*/ 37 h 472"/>
                  <a:gd name="T8" fmla="*/ 271 w 398"/>
                  <a:gd name="T9" fmla="*/ 59 h 472"/>
                  <a:gd name="T10" fmla="*/ 301 w 398"/>
                  <a:gd name="T11" fmla="*/ 41 h 472"/>
                  <a:gd name="T12" fmla="*/ 298 w 398"/>
                  <a:gd name="T13" fmla="*/ 19 h 472"/>
                  <a:gd name="T14" fmla="*/ 318 w 398"/>
                  <a:gd name="T15" fmla="*/ 8 h 472"/>
                  <a:gd name="T16" fmla="*/ 343 w 398"/>
                  <a:gd name="T17" fmla="*/ 1 h 472"/>
                  <a:gd name="T18" fmla="*/ 363 w 398"/>
                  <a:gd name="T19" fmla="*/ 4 h 472"/>
                  <a:gd name="T20" fmla="*/ 380 w 398"/>
                  <a:gd name="T21" fmla="*/ 15 h 472"/>
                  <a:gd name="T22" fmla="*/ 390 w 398"/>
                  <a:gd name="T23" fmla="*/ 36 h 472"/>
                  <a:gd name="T24" fmla="*/ 395 w 398"/>
                  <a:gd name="T25" fmla="*/ 63 h 472"/>
                  <a:gd name="T26" fmla="*/ 397 w 398"/>
                  <a:gd name="T27" fmla="*/ 190 h 472"/>
                  <a:gd name="T28" fmla="*/ 391 w 398"/>
                  <a:gd name="T29" fmla="*/ 223 h 472"/>
                  <a:gd name="T30" fmla="*/ 374 w 398"/>
                  <a:gd name="T31" fmla="*/ 265 h 472"/>
                  <a:gd name="T32" fmla="*/ 349 w 398"/>
                  <a:gd name="T33" fmla="*/ 301 h 472"/>
                  <a:gd name="T34" fmla="*/ 325 w 398"/>
                  <a:gd name="T35" fmla="*/ 322 h 472"/>
                  <a:gd name="T36" fmla="*/ 87 w 398"/>
                  <a:gd name="T37" fmla="*/ 461 h 472"/>
                  <a:gd name="T38" fmla="*/ 62 w 398"/>
                  <a:gd name="T39" fmla="*/ 471 h 472"/>
                  <a:gd name="T40" fmla="*/ 41 w 398"/>
                  <a:gd name="T41" fmla="*/ 471 h 472"/>
                  <a:gd name="T42" fmla="*/ 23 w 398"/>
                  <a:gd name="T43" fmla="*/ 461 h 472"/>
                  <a:gd name="T44" fmla="*/ 10 w 398"/>
                  <a:gd name="T45" fmla="*/ 444 h 472"/>
                  <a:gd name="T46" fmla="*/ 3 w 398"/>
                  <a:gd name="T47" fmla="*/ 419 h 472"/>
                  <a:gd name="T48" fmla="*/ 0 w 398"/>
                  <a:gd name="T49" fmla="*/ 293 h 472"/>
                  <a:gd name="T50" fmla="*/ 3 w 398"/>
                  <a:gd name="T51" fmla="*/ 261 h 472"/>
                  <a:gd name="T52" fmla="*/ 13 w 398"/>
                  <a:gd name="T53" fmla="*/ 229 h 472"/>
                  <a:gd name="T54" fmla="*/ 41 w 398"/>
                  <a:gd name="T55" fmla="*/ 180 h 472"/>
                  <a:gd name="T56" fmla="*/ 64 w 398"/>
                  <a:gd name="T57" fmla="*/ 157 h 472"/>
                  <a:gd name="T58" fmla="*/ 80 w 398"/>
                  <a:gd name="T59" fmla="*/ 145 h 472"/>
                  <a:gd name="T60" fmla="*/ 193 w 398"/>
                  <a:gd name="T61" fmla="*/ 308 h 472"/>
                  <a:gd name="T62" fmla="*/ 223 w 398"/>
                  <a:gd name="T63" fmla="*/ 271 h 472"/>
                  <a:gd name="T64" fmla="*/ 231 w 398"/>
                  <a:gd name="T65" fmla="*/ 251 h 472"/>
                  <a:gd name="T66" fmla="*/ 251 w 398"/>
                  <a:gd name="T67" fmla="*/ 220 h 472"/>
                  <a:gd name="T68" fmla="*/ 237 w 398"/>
                  <a:gd name="T69" fmla="*/ 214 h 472"/>
                  <a:gd name="T70" fmla="*/ 237 w 398"/>
                  <a:gd name="T71" fmla="*/ 197 h 472"/>
                  <a:gd name="T72" fmla="*/ 235 w 398"/>
                  <a:gd name="T73" fmla="*/ 184 h 472"/>
                  <a:gd name="T74" fmla="*/ 228 w 398"/>
                  <a:gd name="T75" fmla="*/ 169 h 472"/>
                  <a:gd name="T76" fmla="*/ 220 w 398"/>
                  <a:gd name="T77" fmla="*/ 159 h 472"/>
                  <a:gd name="T78" fmla="*/ 204 w 398"/>
                  <a:gd name="T79" fmla="*/ 155 h 472"/>
                  <a:gd name="T80" fmla="*/ 186 w 398"/>
                  <a:gd name="T81" fmla="*/ 158 h 472"/>
                  <a:gd name="T82" fmla="*/ 165 w 398"/>
                  <a:gd name="T83" fmla="*/ 171 h 472"/>
                  <a:gd name="T84" fmla="*/ 145 w 398"/>
                  <a:gd name="T85" fmla="*/ 189 h 472"/>
                  <a:gd name="T86" fmla="*/ 160 w 398"/>
                  <a:gd name="T87" fmla="*/ 194 h 472"/>
                  <a:gd name="T88" fmla="*/ 175 w 398"/>
                  <a:gd name="T89" fmla="*/ 183 h 472"/>
                  <a:gd name="T90" fmla="*/ 197 w 398"/>
                  <a:gd name="T91" fmla="*/ 177 h 472"/>
                  <a:gd name="T92" fmla="*/ 207 w 398"/>
                  <a:gd name="T93" fmla="*/ 183 h 472"/>
                  <a:gd name="T94" fmla="*/ 214 w 398"/>
                  <a:gd name="T95" fmla="*/ 196 h 472"/>
                  <a:gd name="T96" fmla="*/ 217 w 398"/>
                  <a:gd name="T97" fmla="*/ 209 h 472"/>
                  <a:gd name="T98" fmla="*/ 217 w 398"/>
                  <a:gd name="T99" fmla="*/ 216 h 472"/>
                  <a:gd name="T100" fmla="*/ 157 w 398"/>
                  <a:gd name="T101" fmla="*/ 275 h 472"/>
                  <a:gd name="T102" fmla="*/ 212 w 398"/>
                  <a:gd name="T103" fmla="*/ 254 h 472"/>
                  <a:gd name="T104" fmla="*/ 200 w 398"/>
                  <a:gd name="T105" fmla="*/ 277 h 472"/>
                  <a:gd name="T106" fmla="*/ 177 w 398"/>
                  <a:gd name="T107" fmla="*/ 298 h 472"/>
                  <a:gd name="T108" fmla="*/ 161 w 398"/>
                  <a:gd name="T109" fmla="*/ 305 h 472"/>
                  <a:gd name="T110" fmla="*/ 148 w 398"/>
                  <a:gd name="T111" fmla="*/ 325 h 472"/>
                  <a:gd name="T112" fmla="*/ 161 w 398"/>
                  <a:gd name="T113" fmla="*/ 324 h 472"/>
                  <a:gd name="T114" fmla="*/ 180 w 398"/>
                  <a:gd name="T115" fmla="*/ 316 h 47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98" h="472">
                    <a:moveTo>
                      <a:pt x="80" y="145"/>
                    </a:moveTo>
                    <a:lnTo>
                      <a:pt x="93" y="139"/>
                    </a:lnTo>
                    <a:lnTo>
                      <a:pt x="93" y="139"/>
                    </a:lnTo>
                    <a:lnTo>
                      <a:pt x="92" y="150"/>
                    </a:lnTo>
                    <a:lnTo>
                      <a:pt x="91" y="163"/>
                    </a:lnTo>
                    <a:lnTo>
                      <a:pt x="91" y="167"/>
                    </a:lnTo>
                    <a:lnTo>
                      <a:pt x="121" y="149"/>
                    </a:lnTo>
                    <a:lnTo>
                      <a:pt x="121" y="146"/>
                    </a:lnTo>
                    <a:lnTo>
                      <a:pt x="121" y="146"/>
                    </a:lnTo>
                    <a:lnTo>
                      <a:pt x="122" y="133"/>
                    </a:lnTo>
                    <a:lnTo>
                      <a:pt x="123" y="120"/>
                    </a:lnTo>
                    <a:lnTo>
                      <a:pt x="267" y="37"/>
                    </a:lnTo>
                    <a:lnTo>
                      <a:pt x="267" y="37"/>
                    </a:lnTo>
                    <a:lnTo>
                      <a:pt x="269" y="47"/>
                    </a:lnTo>
                    <a:lnTo>
                      <a:pt x="271" y="59"/>
                    </a:lnTo>
                    <a:lnTo>
                      <a:pt x="271" y="62"/>
                    </a:lnTo>
                    <a:lnTo>
                      <a:pt x="301" y="45"/>
                    </a:lnTo>
                    <a:lnTo>
                      <a:pt x="301" y="41"/>
                    </a:lnTo>
                    <a:lnTo>
                      <a:pt x="301" y="41"/>
                    </a:lnTo>
                    <a:lnTo>
                      <a:pt x="300" y="30"/>
                    </a:lnTo>
                    <a:lnTo>
                      <a:pt x="298" y="19"/>
                    </a:lnTo>
                    <a:lnTo>
                      <a:pt x="310" y="12"/>
                    </a:lnTo>
                    <a:lnTo>
                      <a:pt x="310" y="12"/>
                    </a:lnTo>
                    <a:lnTo>
                      <a:pt x="318" y="8"/>
                    </a:lnTo>
                    <a:lnTo>
                      <a:pt x="327" y="4"/>
                    </a:lnTo>
                    <a:lnTo>
                      <a:pt x="335" y="1"/>
                    </a:lnTo>
                    <a:lnTo>
                      <a:pt x="343" y="1"/>
                    </a:lnTo>
                    <a:lnTo>
                      <a:pt x="350" y="0"/>
                    </a:lnTo>
                    <a:lnTo>
                      <a:pt x="356" y="1"/>
                    </a:lnTo>
                    <a:lnTo>
                      <a:pt x="363" y="4"/>
                    </a:lnTo>
                    <a:lnTo>
                      <a:pt x="369" y="7"/>
                    </a:lnTo>
                    <a:lnTo>
                      <a:pt x="374" y="11"/>
                    </a:lnTo>
                    <a:lnTo>
                      <a:pt x="380" y="15"/>
                    </a:lnTo>
                    <a:lnTo>
                      <a:pt x="383" y="22"/>
                    </a:lnTo>
                    <a:lnTo>
                      <a:pt x="388" y="28"/>
                    </a:lnTo>
                    <a:lnTo>
                      <a:pt x="390" y="36"/>
                    </a:lnTo>
                    <a:lnTo>
                      <a:pt x="392" y="44"/>
                    </a:lnTo>
                    <a:lnTo>
                      <a:pt x="395" y="53"/>
                    </a:lnTo>
                    <a:lnTo>
                      <a:pt x="395" y="63"/>
                    </a:lnTo>
                    <a:lnTo>
                      <a:pt x="398" y="181"/>
                    </a:lnTo>
                    <a:lnTo>
                      <a:pt x="398" y="181"/>
                    </a:lnTo>
                    <a:lnTo>
                      <a:pt x="397" y="190"/>
                    </a:lnTo>
                    <a:lnTo>
                      <a:pt x="396" y="201"/>
                    </a:lnTo>
                    <a:lnTo>
                      <a:pt x="395" y="212"/>
                    </a:lnTo>
                    <a:lnTo>
                      <a:pt x="391" y="223"/>
                    </a:lnTo>
                    <a:lnTo>
                      <a:pt x="389" y="234"/>
                    </a:lnTo>
                    <a:lnTo>
                      <a:pt x="384" y="244"/>
                    </a:lnTo>
                    <a:lnTo>
                      <a:pt x="374" y="265"/>
                    </a:lnTo>
                    <a:lnTo>
                      <a:pt x="363" y="283"/>
                    </a:lnTo>
                    <a:lnTo>
                      <a:pt x="356" y="293"/>
                    </a:lnTo>
                    <a:lnTo>
                      <a:pt x="349" y="301"/>
                    </a:lnTo>
                    <a:lnTo>
                      <a:pt x="342" y="309"/>
                    </a:lnTo>
                    <a:lnTo>
                      <a:pt x="334" y="316"/>
                    </a:lnTo>
                    <a:lnTo>
                      <a:pt x="325" y="322"/>
                    </a:lnTo>
                    <a:lnTo>
                      <a:pt x="317" y="328"/>
                    </a:lnTo>
                    <a:lnTo>
                      <a:pt x="87" y="461"/>
                    </a:lnTo>
                    <a:lnTo>
                      <a:pt x="87" y="461"/>
                    </a:lnTo>
                    <a:lnTo>
                      <a:pt x="79" y="466"/>
                    </a:lnTo>
                    <a:lnTo>
                      <a:pt x="70" y="469"/>
                    </a:lnTo>
                    <a:lnTo>
                      <a:pt x="62" y="471"/>
                    </a:lnTo>
                    <a:lnTo>
                      <a:pt x="55" y="472"/>
                    </a:lnTo>
                    <a:lnTo>
                      <a:pt x="48" y="472"/>
                    </a:lnTo>
                    <a:lnTo>
                      <a:pt x="41" y="471"/>
                    </a:lnTo>
                    <a:lnTo>
                      <a:pt x="34" y="469"/>
                    </a:lnTo>
                    <a:lnTo>
                      <a:pt x="29" y="466"/>
                    </a:lnTo>
                    <a:lnTo>
                      <a:pt x="23" y="461"/>
                    </a:lnTo>
                    <a:lnTo>
                      <a:pt x="18" y="457"/>
                    </a:lnTo>
                    <a:lnTo>
                      <a:pt x="13" y="451"/>
                    </a:lnTo>
                    <a:lnTo>
                      <a:pt x="10" y="444"/>
                    </a:lnTo>
                    <a:lnTo>
                      <a:pt x="6" y="437"/>
                    </a:lnTo>
                    <a:lnTo>
                      <a:pt x="4" y="429"/>
                    </a:lnTo>
                    <a:lnTo>
                      <a:pt x="3" y="419"/>
                    </a:lnTo>
                    <a:lnTo>
                      <a:pt x="3" y="410"/>
                    </a:lnTo>
                    <a:lnTo>
                      <a:pt x="0" y="293"/>
                    </a:lnTo>
                    <a:lnTo>
                      <a:pt x="0" y="293"/>
                    </a:lnTo>
                    <a:lnTo>
                      <a:pt x="1" y="282"/>
                    </a:lnTo>
                    <a:lnTo>
                      <a:pt x="1" y="271"/>
                    </a:lnTo>
                    <a:lnTo>
                      <a:pt x="3" y="261"/>
                    </a:lnTo>
                    <a:lnTo>
                      <a:pt x="5" y="250"/>
                    </a:lnTo>
                    <a:lnTo>
                      <a:pt x="9" y="239"/>
                    </a:lnTo>
                    <a:lnTo>
                      <a:pt x="13" y="229"/>
                    </a:lnTo>
                    <a:lnTo>
                      <a:pt x="23" y="209"/>
                    </a:lnTo>
                    <a:lnTo>
                      <a:pt x="34" y="189"/>
                    </a:lnTo>
                    <a:lnTo>
                      <a:pt x="41" y="180"/>
                    </a:lnTo>
                    <a:lnTo>
                      <a:pt x="49" y="172"/>
                    </a:lnTo>
                    <a:lnTo>
                      <a:pt x="56" y="164"/>
                    </a:lnTo>
                    <a:lnTo>
                      <a:pt x="64" y="157"/>
                    </a:lnTo>
                    <a:lnTo>
                      <a:pt x="73" y="150"/>
                    </a:lnTo>
                    <a:lnTo>
                      <a:pt x="80" y="145"/>
                    </a:lnTo>
                    <a:lnTo>
                      <a:pt x="80" y="145"/>
                    </a:lnTo>
                    <a:close/>
                    <a:moveTo>
                      <a:pt x="180" y="316"/>
                    </a:moveTo>
                    <a:lnTo>
                      <a:pt x="180" y="316"/>
                    </a:lnTo>
                    <a:lnTo>
                      <a:pt x="193" y="308"/>
                    </a:lnTo>
                    <a:lnTo>
                      <a:pt x="203" y="297"/>
                    </a:lnTo>
                    <a:lnTo>
                      <a:pt x="214" y="285"/>
                    </a:lnTo>
                    <a:lnTo>
                      <a:pt x="223" y="271"/>
                    </a:lnTo>
                    <a:lnTo>
                      <a:pt x="223" y="271"/>
                    </a:lnTo>
                    <a:lnTo>
                      <a:pt x="227" y="262"/>
                    </a:lnTo>
                    <a:lnTo>
                      <a:pt x="231" y="251"/>
                    </a:lnTo>
                    <a:lnTo>
                      <a:pt x="234" y="240"/>
                    </a:lnTo>
                    <a:lnTo>
                      <a:pt x="236" y="228"/>
                    </a:lnTo>
                    <a:lnTo>
                      <a:pt x="251" y="220"/>
                    </a:lnTo>
                    <a:lnTo>
                      <a:pt x="251" y="206"/>
                    </a:lnTo>
                    <a:lnTo>
                      <a:pt x="237" y="214"/>
                    </a:lnTo>
                    <a:lnTo>
                      <a:pt x="237" y="214"/>
                    </a:lnTo>
                    <a:lnTo>
                      <a:pt x="237" y="207"/>
                    </a:lnTo>
                    <a:lnTo>
                      <a:pt x="237" y="207"/>
                    </a:lnTo>
                    <a:lnTo>
                      <a:pt x="237" y="197"/>
                    </a:lnTo>
                    <a:lnTo>
                      <a:pt x="251" y="189"/>
                    </a:lnTo>
                    <a:lnTo>
                      <a:pt x="250" y="175"/>
                    </a:lnTo>
                    <a:lnTo>
                      <a:pt x="235" y="184"/>
                    </a:lnTo>
                    <a:lnTo>
                      <a:pt x="235" y="184"/>
                    </a:lnTo>
                    <a:lnTo>
                      <a:pt x="232" y="176"/>
                    </a:lnTo>
                    <a:lnTo>
                      <a:pt x="228" y="169"/>
                    </a:lnTo>
                    <a:lnTo>
                      <a:pt x="224" y="163"/>
                    </a:lnTo>
                    <a:lnTo>
                      <a:pt x="220" y="159"/>
                    </a:lnTo>
                    <a:lnTo>
                      <a:pt x="220" y="159"/>
                    </a:lnTo>
                    <a:lnTo>
                      <a:pt x="215" y="157"/>
                    </a:lnTo>
                    <a:lnTo>
                      <a:pt x="209" y="156"/>
                    </a:lnTo>
                    <a:lnTo>
                      <a:pt x="204" y="155"/>
                    </a:lnTo>
                    <a:lnTo>
                      <a:pt x="198" y="156"/>
                    </a:lnTo>
                    <a:lnTo>
                      <a:pt x="193" y="157"/>
                    </a:lnTo>
                    <a:lnTo>
                      <a:pt x="186" y="158"/>
                    </a:lnTo>
                    <a:lnTo>
                      <a:pt x="175" y="164"/>
                    </a:lnTo>
                    <a:lnTo>
                      <a:pt x="175" y="164"/>
                    </a:lnTo>
                    <a:lnTo>
                      <a:pt x="165" y="171"/>
                    </a:lnTo>
                    <a:lnTo>
                      <a:pt x="157" y="177"/>
                    </a:lnTo>
                    <a:lnTo>
                      <a:pt x="150" y="183"/>
                    </a:lnTo>
                    <a:lnTo>
                      <a:pt x="145" y="189"/>
                    </a:lnTo>
                    <a:lnTo>
                      <a:pt x="150" y="204"/>
                    </a:lnTo>
                    <a:lnTo>
                      <a:pt x="150" y="204"/>
                    </a:lnTo>
                    <a:lnTo>
                      <a:pt x="160" y="194"/>
                    </a:lnTo>
                    <a:lnTo>
                      <a:pt x="167" y="188"/>
                    </a:lnTo>
                    <a:lnTo>
                      <a:pt x="175" y="183"/>
                    </a:lnTo>
                    <a:lnTo>
                      <a:pt x="175" y="183"/>
                    </a:lnTo>
                    <a:lnTo>
                      <a:pt x="182" y="180"/>
                    </a:lnTo>
                    <a:lnTo>
                      <a:pt x="190" y="177"/>
                    </a:lnTo>
                    <a:lnTo>
                      <a:pt x="197" y="177"/>
                    </a:lnTo>
                    <a:lnTo>
                      <a:pt x="204" y="180"/>
                    </a:lnTo>
                    <a:lnTo>
                      <a:pt x="204" y="180"/>
                    </a:lnTo>
                    <a:lnTo>
                      <a:pt x="207" y="183"/>
                    </a:lnTo>
                    <a:lnTo>
                      <a:pt x="211" y="186"/>
                    </a:lnTo>
                    <a:lnTo>
                      <a:pt x="213" y="190"/>
                    </a:lnTo>
                    <a:lnTo>
                      <a:pt x="214" y="196"/>
                    </a:lnTo>
                    <a:lnTo>
                      <a:pt x="156" y="230"/>
                    </a:lnTo>
                    <a:lnTo>
                      <a:pt x="156" y="244"/>
                    </a:lnTo>
                    <a:lnTo>
                      <a:pt x="217" y="209"/>
                    </a:lnTo>
                    <a:lnTo>
                      <a:pt x="217" y="209"/>
                    </a:lnTo>
                    <a:lnTo>
                      <a:pt x="217" y="216"/>
                    </a:lnTo>
                    <a:lnTo>
                      <a:pt x="217" y="216"/>
                    </a:lnTo>
                    <a:lnTo>
                      <a:pt x="217" y="225"/>
                    </a:lnTo>
                    <a:lnTo>
                      <a:pt x="156" y="262"/>
                    </a:lnTo>
                    <a:lnTo>
                      <a:pt x="157" y="275"/>
                    </a:lnTo>
                    <a:lnTo>
                      <a:pt x="216" y="241"/>
                    </a:lnTo>
                    <a:lnTo>
                      <a:pt x="216" y="241"/>
                    </a:lnTo>
                    <a:lnTo>
                      <a:pt x="212" y="254"/>
                    </a:lnTo>
                    <a:lnTo>
                      <a:pt x="207" y="267"/>
                    </a:lnTo>
                    <a:lnTo>
                      <a:pt x="207" y="267"/>
                    </a:lnTo>
                    <a:lnTo>
                      <a:pt x="200" y="277"/>
                    </a:lnTo>
                    <a:lnTo>
                      <a:pt x="194" y="285"/>
                    </a:lnTo>
                    <a:lnTo>
                      <a:pt x="186" y="292"/>
                    </a:lnTo>
                    <a:lnTo>
                      <a:pt x="177" y="298"/>
                    </a:lnTo>
                    <a:lnTo>
                      <a:pt x="177" y="298"/>
                    </a:lnTo>
                    <a:lnTo>
                      <a:pt x="169" y="302"/>
                    </a:lnTo>
                    <a:lnTo>
                      <a:pt x="161" y="305"/>
                    </a:lnTo>
                    <a:lnTo>
                      <a:pt x="156" y="306"/>
                    </a:lnTo>
                    <a:lnTo>
                      <a:pt x="150" y="306"/>
                    </a:lnTo>
                    <a:lnTo>
                      <a:pt x="148" y="325"/>
                    </a:lnTo>
                    <a:lnTo>
                      <a:pt x="148" y="325"/>
                    </a:lnTo>
                    <a:lnTo>
                      <a:pt x="153" y="325"/>
                    </a:lnTo>
                    <a:lnTo>
                      <a:pt x="161" y="324"/>
                    </a:lnTo>
                    <a:lnTo>
                      <a:pt x="170" y="321"/>
                    </a:lnTo>
                    <a:lnTo>
                      <a:pt x="180" y="316"/>
                    </a:lnTo>
                    <a:lnTo>
                      <a:pt x="180" y="3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9" name="ï$ḻíďe"/>
              <p:cNvSpPr/>
              <p:nvPr/>
            </p:nvSpPr>
            <p:spPr bwMode="auto">
              <a:xfrm flipH="1">
                <a:off x="5132985" y="3871888"/>
                <a:ext cx="153896" cy="125875"/>
              </a:xfrm>
              <a:custGeom>
                <a:gdLst>
                  <a:gd name="T0" fmla="*/ 1 w 200"/>
                  <a:gd name="T1" fmla="*/ 163 h 186"/>
                  <a:gd name="T2" fmla="*/ 1 w 200"/>
                  <a:gd name="T3" fmla="*/ 163 h 186"/>
                  <a:gd name="T4" fmla="*/ 5 w 200"/>
                  <a:gd name="T5" fmla="*/ 145 h 186"/>
                  <a:gd name="T6" fmla="*/ 9 w 200"/>
                  <a:gd name="T7" fmla="*/ 129 h 186"/>
                  <a:gd name="T8" fmla="*/ 14 w 200"/>
                  <a:gd name="T9" fmla="*/ 113 h 186"/>
                  <a:gd name="T10" fmla="*/ 20 w 200"/>
                  <a:gd name="T11" fmla="*/ 97 h 186"/>
                  <a:gd name="T12" fmla="*/ 28 w 200"/>
                  <a:gd name="T13" fmla="*/ 83 h 186"/>
                  <a:gd name="T14" fmla="*/ 36 w 200"/>
                  <a:gd name="T15" fmla="*/ 73 h 186"/>
                  <a:gd name="T16" fmla="*/ 44 w 200"/>
                  <a:gd name="T17" fmla="*/ 63 h 186"/>
                  <a:gd name="T18" fmla="*/ 53 w 200"/>
                  <a:gd name="T19" fmla="*/ 56 h 186"/>
                  <a:gd name="T20" fmla="*/ 143 w 200"/>
                  <a:gd name="T21" fmla="*/ 5 h 186"/>
                  <a:gd name="T22" fmla="*/ 143 w 200"/>
                  <a:gd name="T23" fmla="*/ 5 h 186"/>
                  <a:gd name="T24" fmla="*/ 147 w 200"/>
                  <a:gd name="T25" fmla="*/ 2 h 186"/>
                  <a:gd name="T26" fmla="*/ 152 w 200"/>
                  <a:gd name="T27" fmla="*/ 1 h 186"/>
                  <a:gd name="T28" fmla="*/ 156 w 200"/>
                  <a:gd name="T29" fmla="*/ 0 h 186"/>
                  <a:gd name="T30" fmla="*/ 159 w 200"/>
                  <a:gd name="T31" fmla="*/ 0 h 186"/>
                  <a:gd name="T32" fmla="*/ 164 w 200"/>
                  <a:gd name="T33" fmla="*/ 1 h 186"/>
                  <a:gd name="T34" fmla="*/ 168 w 200"/>
                  <a:gd name="T35" fmla="*/ 2 h 186"/>
                  <a:gd name="T36" fmla="*/ 172 w 200"/>
                  <a:gd name="T37" fmla="*/ 5 h 186"/>
                  <a:gd name="T38" fmla="*/ 176 w 200"/>
                  <a:gd name="T39" fmla="*/ 7 h 186"/>
                  <a:gd name="T40" fmla="*/ 183 w 200"/>
                  <a:gd name="T41" fmla="*/ 14 h 186"/>
                  <a:gd name="T42" fmla="*/ 189 w 200"/>
                  <a:gd name="T43" fmla="*/ 24 h 186"/>
                  <a:gd name="T44" fmla="*/ 193 w 200"/>
                  <a:gd name="T45" fmla="*/ 36 h 186"/>
                  <a:gd name="T46" fmla="*/ 198 w 200"/>
                  <a:gd name="T47" fmla="*/ 50 h 186"/>
                  <a:gd name="T48" fmla="*/ 198 w 200"/>
                  <a:gd name="T49" fmla="*/ 50 h 186"/>
                  <a:gd name="T50" fmla="*/ 200 w 200"/>
                  <a:gd name="T51" fmla="*/ 69 h 186"/>
                  <a:gd name="T52" fmla="*/ 180 w 200"/>
                  <a:gd name="T53" fmla="*/ 81 h 186"/>
                  <a:gd name="T54" fmla="*/ 180 w 200"/>
                  <a:gd name="T55" fmla="*/ 81 h 186"/>
                  <a:gd name="T56" fmla="*/ 178 w 200"/>
                  <a:gd name="T57" fmla="*/ 72 h 186"/>
                  <a:gd name="T58" fmla="*/ 176 w 200"/>
                  <a:gd name="T59" fmla="*/ 62 h 186"/>
                  <a:gd name="T60" fmla="*/ 176 w 200"/>
                  <a:gd name="T61" fmla="*/ 62 h 186"/>
                  <a:gd name="T62" fmla="*/ 173 w 200"/>
                  <a:gd name="T63" fmla="*/ 52 h 186"/>
                  <a:gd name="T64" fmla="*/ 170 w 200"/>
                  <a:gd name="T65" fmla="*/ 43 h 186"/>
                  <a:gd name="T66" fmla="*/ 164 w 200"/>
                  <a:gd name="T67" fmla="*/ 37 h 186"/>
                  <a:gd name="T68" fmla="*/ 158 w 200"/>
                  <a:gd name="T69" fmla="*/ 33 h 186"/>
                  <a:gd name="T70" fmla="*/ 153 w 200"/>
                  <a:gd name="T71" fmla="*/ 29 h 186"/>
                  <a:gd name="T72" fmla="*/ 146 w 200"/>
                  <a:gd name="T73" fmla="*/ 28 h 186"/>
                  <a:gd name="T74" fmla="*/ 139 w 200"/>
                  <a:gd name="T75" fmla="*/ 29 h 186"/>
                  <a:gd name="T76" fmla="*/ 131 w 200"/>
                  <a:gd name="T77" fmla="*/ 33 h 186"/>
                  <a:gd name="T78" fmla="*/ 64 w 200"/>
                  <a:gd name="T79" fmla="*/ 72 h 186"/>
                  <a:gd name="T80" fmla="*/ 64 w 200"/>
                  <a:gd name="T81" fmla="*/ 72 h 186"/>
                  <a:gd name="T82" fmla="*/ 57 w 200"/>
                  <a:gd name="T83" fmla="*/ 77 h 186"/>
                  <a:gd name="T84" fmla="*/ 51 w 200"/>
                  <a:gd name="T85" fmla="*/ 84 h 186"/>
                  <a:gd name="T86" fmla="*/ 44 w 200"/>
                  <a:gd name="T87" fmla="*/ 93 h 186"/>
                  <a:gd name="T88" fmla="*/ 38 w 200"/>
                  <a:gd name="T89" fmla="*/ 103 h 186"/>
                  <a:gd name="T90" fmla="*/ 33 w 200"/>
                  <a:gd name="T91" fmla="*/ 114 h 186"/>
                  <a:gd name="T92" fmla="*/ 29 w 200"/>
                  <a:gd name="T93" fmla="*/ 126 h 186"/>
                  <a:gd name="T94" fmla="*/ 25 w 200"/>
                  <a:gd name="T95" fmla="*/ 138 h 186"/>
                  <a:gd name="T96" fmla="*/ 23 w 200"/>
                  <a:gd name="T97" fmla="*/ 151 h 186"/>
                  <a:gd name="T98" fmla="*/ 23 w 200"/>
                  <a:gd name="T99" fmla="*/ 151 h 186"/>
                  <a:gd name="T100" fmla="*/ 21 w 200"/>
                  <a:gd name="T101" fmla="*/ 162 h 186"/>
                  <a:gd name="T102" fmla="*/ 20 w 200"/>
                  <a:gd name="T103" fmla="*/ 174 h 186"/>
                  <a:gd name="T104" fmla="*/ 0 w 200"/>
                  <a:gd name="T105" fmla="*/ 186 h 186"/>
                  <a:gd name="T106" fmla="*/ 0 w 200"/>
                  <a:gd name="T107" fmla="*/ 186 h 186"/>
                  <a:gd name="T108" fmla="*/ 1 w 200"/>
                  <a:gd name="T109" fmla="*/ 163 h 186"/>
                  <a:gd name="T110" fmla="*/ 1 w 200"/>
                  <a:gd name="T111" fmla="*/ 163 h 18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00" h="186">
                    <a:moveTo>
                      <a:pt x="1" y="163"/>
                    </a:moveTo>
                    <a:lnTo>
                      <a:pt x="1" y="163"/>
                    </a:lnTo>
                    <a:lnTo>
                      <a:pt x="5" y="145"/>
                    </a:lnTo>
                    <a:lnTo>
                      <a:pt x="9" y="129"/>
                    </a:lnTo>
                    <a:lnTo>
                      <a:pt x="14" y="113"/>
                    </a:lnTo>
                    <a:lnTo>
                      <a:pt x="20" y="97"/>
                    </a:lnTo>
                    <a:lnTo>
                      <a:pt x="28" y="83"/>
                    </a:lnTo>
                    <a:lnTo>
                      <a:pt x="36" y="73"/>
                    </a:lnTo>
                    <a:lnTo>
                      <a:pt x="44" y="63"/>
                    </a:lnTo>
                    <a:lnTo>
                      <a:pt x="53" y="56"/>
                    </a:lnTo>
                    <a:lnTo>
                      <a:pt x="143" y="5"/>
                    </a:lnTo>
                    <a:lnTo>
                      <a:pt x="143" y="5"/>
                    </a:lnTo>
                    <a:lnTo>
                      <a:pt x="147" y="2"/>
                    </a:lnTo>
                    <a:lnTo>
                      <a:pt x="152" y="1"/>
                    </a:lnTo>
                    <a:lnTo>
                      <a:pt x="156" y="0"/>
                    </a:lnTo>
                    <a:lnTo>
                      <a:pt x="159" y="0"/>
                    </a:lnTo>
                    <a:lnTo>
                      <a:pt x="164" y="1"/>
                    </a:lnTo>
                    <a:lnTo>
                      <a:pt x="168" y="2"/>
                    </a:lnTo>
                    <a:lnTo>
                      <a:pt x="172" y="5"/>
                    </a:lnTo>
                    <a:lnTo>
                      <a:pt x="176" y="7"/>
                    </a:lnTo>
                    <a:lnTo>
                      <a:pt x="183" y="14"/>
                    </a:lnTo>
                    <a:lnTo>
                      <a:pt x="189" y="24"/>
                    </a:lnTo>
                    <a:lnTo>
                      <a:pt x="193" y="36"/>
                    </a:lnTo>
                    <a:lnTo>
                      <a:pt x="198" y="50"/>
                    </a:lnTo>
                    <a:lnTo>
                      <a:pt x="198" y="50"/>
                    </a:lnTo>
                    <a:lnTo>
                      <a:pt x="200" y="69"/>
                    </a:lnTo>
                    <a:lnTo>
                      <a:pt x="180" y="81"/>
                    </a:lnTo>
                    <a:lnTo>
                      <a:pt x="180" y="81"/>
                    </a:lnTo>
                    <a:lnTo>
                      <a:pt x="178" y="72"/>
                    </a:lnTo>
                    <a:lnTo>
                      <a:pt x="176" y="62"/>
                    </a:lnTo>
                    <a:lnTo>
                      <a:pt x="176" y="62"/>
                    </a:lnTo>
                    <a:lnTo>
                      <a:pt x="173" y="52"/>
                    </a:lnTo>
                    <a:lnTo>
                      <a:pt x="170" y="43"/>
                    </a:lnTo>
                    <a:lnTo>
                      <a:pt x="164" y="37"/>
                    </a:lnTo>
                    <a:lnTo>
                      <a:pt x="158" y="33"/>
                    </a:lnTo>
                    <a:lnTo>
                      <a:pt x="153" y="29"/>
                    </a:lnTo>
                    <a:lnTo>
                      <a:pt x="146" y="28"/>
                    </a:lnTo>
                    <a:lnTo>
                      <a:pt x="139" y="29"/>
                    </a:lnTo>
                    <a:lnTo>
                      <a:pt x="131" y="33"/>
                    </a:lnTo>
                    <a:lnTo>
                      <a:pt x="64" y="72"/>
                    </a:lnTo>
                    <a:lnTo>
                      <a:pt x="64" y="72"/>
                    </a:lnTo>
                    <a:lnTo>
                      <a:pt x="57" y="77"/>
                    </a:lnTo>
                    <a:lnTo>
                      <a:pt x="51" y="84"/>
                    </a:lnTo>
                    <a:lnTo>
                      <a:pt x="44" y="93"/>
                    </a:lnTo>
                    <a:lnTo>
                      <a:pt x="38" y="103"/>
                    </a:lnTo>
                    <a:lnTo>
                      <a:pt x="33" y="114"/>
                    </a:lnTo>
                    <a:lnTo>
                      <a:pt x="29" y="126"/>
                    </a:lnTo>
                    <a:lnTo>
                      <a:pt x="25" y="138"/>
                    </a:lnTo>
                    <a:lnTo>
                      <a:pt x="23" y="151"/>
                    </a:lnTo>
                    <a:lnTo>
                      <a:pt x="23" y="151"/>
                    </a:lnTo>
                    <a:lnTo>
                      <a:pt x="21" y="162"/>
                    </a:lnTo>
                    <a:lnTo>
                      <a:pt x="20" y="174"/>
                    </a:lnTo>
                    <a:lnTo>
                      <a:pt x="0" y="186"/>
                    </a:lnTo>
                    <a:lnTo>
                      <a:pt x="0" y="186"/>
                    </a:lnTo>
                    <a:lnTo>
                      <a:pt x="1" y="163"/>
                    </a:lnTo>
                    <a:lnTo>
                      <a:pt x="1" y="16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0" name="iṥļíḑè"/>
              <p:cNvSpPr/>
              <p:nvPr/>
            </p:nvSpPr>
            <p:spPr bwMode="auto">
              <a:xfrm flipH="1">
                <a:off x="3719939" y="3685409"/>
                <a:ext cx="275147" cy="233101"/>
              </a:xfrm>
              <a:custGeom>
                <a:gdLst>
                  <a:gd name="T0" fmla="*/ 121 w 352"/>
                  <a:gd name="T1" fmla="*/ 335 h 345"/>
                  <a:gd name="T2" fmla="*/ 121 w 352"/>
                  <a:gd name="T3" fmla="*/ 335 h 345"/>
                  <a:gd name="T4" fmla="*/ 110 w 352"/>
                  <a:gd name="T5" fmla="*/ 341 h 345"/>
                  <a:gd name="T6" fmla="*/ 100 w 352"/>
                  <a:gd name="T7" fmla="*/ 344 h 345"/>
                  <a:gd name="T8" fmla="*/ 89 w 352"/>
                  <a:gd name="T9" fmla="*/ 345 h 345"/>
                  <a:gd name="T10" fmla="*/ 79 w 352"/>
                  <a:gd name="T11" fmla="*/ 345 h 345"/>
                  <a:gd name="T12" fmla="*/ 68 w 352"/>
                  <a:gd name="T13" fmla="*/ 343 h 345"/>
                  <a:gd name="T14" fmla="*/ 61 w 352"/>
                  <a:gd name="T15" fmla="*/ 339 h 345"/>
                  <a:gd name="T16" fmla="*/ 53 w 352"/>
                  <a:gd name="T17" fmla="*/ 333 h 345"/>
                  <a:gd name="T18" fmla="*/ 48 w 352"/>
                  <a:gd name="T19" fmla="*/ 326 h 345"/>
                  <a:gd name="T20" fmla="*/ 4 w 352"/>
                  <a:gd name="T21" fmla="*/ 237 h 345"/>
                  <a:gd name="T22" fmla="*/ 4 w 352"/>
                  <a:gd name="T23" fmla="*/ 237 h 345"/>
                  <a:gd name="T24" fmla="*/ 1 w 352"/>
                  <a:gd name="T25" fmla="*/ 227 h 345"/>
                  <a:gd name="T26" fmla="*/ 0 w 352"/>
                  <a:gd name="T27" fmla="*/ 219 h 345"/>
                  <a:gd name="T28" fmla="*/ 2 w 352"/>
                  <a:gd name="T29" fmla="*/ 209 h 345"/>
                  <a:gd name="T30" fmla="*/ 6 w 352"/>
                  <a:gd name="T31" fmla="*/ 199 h 345"/>
                  <a:gd name="T32" fmla="*/ 11 w 352"/>
                  <a:gd name="T33" fmla="*/ 190 h 345"/>
                  <a:gd name="T34" fmla="*/ 18 w 352"/>
                  <a:gd name="T35" fmla="*/ 181 h 345"/>
                  <a:gd name="T36" fmla="*/ 27 w 352"/>
                  <a:gd name="T37" fmla="*/ 172 h 345"/>
                  <a:gd name="T38" fmla="*/ 37 w 352"/>
                  <a:gd name="T39" fmla="*/ 166 h 345"/>
                  <a:gd name="T40" fmla="*/ 122 w 352"/>
                  <a:gd name="T41" fmla="*/ 116 h 345"/>
                  <a:gd name="T42" fmla="*/ 122 w 352"/>
                  <a:gd name="T43" fmla="*/ 116 h 345"/>
                  <a:gd name="T44" fmla="*/ 230 w 352"/>
                  <a:gd name="T45" fmla="*/ 56 h 345"/>
                  <a:gd name="T46" fmla="*/ 315 w 352"/>
                  <a:gd name="T47" fmla="*/ 6 h 345"/>
                  <a:gd name="T48" fmla="*/ 315 w 352"/>
                  <a:gd name="T49" fmla="*/ 6 h 345"/>
                  <a:gd name="T50" fmla="*/ 325 w 352"/>
                  <a:gd name="T51" fmla="*/ 2 h 345"/>
                  <a:gd name="T52" fmla="*/ 334 w 352"/>
                  <a:gd name="T53" fmla="*/ 0 h 345"/>
                  <a:gd name="T54" fmla="*/ 338 w 352"/>
                  <a:gd name="T55" fmla="*/ 0 h 345"/>
                  <a:gd name="T56" fmla="*/ 341 w 352"/>
                  <a:gd name="T57" fmla="*/ 1 h 345"/>
                  <a:gd name="T58" fmla="*/ 344 w 352"/>
                  <a:gd name="T59" fmla="*/ 2 h 345"/>
                  <a:gd name="T60" fmla="*/ 347 w 352"/>
                  <a:gd name="T61" fmla="*/ 4 h 345"/>
                  <a:gd name="T62" fmla="*/ 349 w 352"/>
                  <a:gd name="T63" fmla="*/ 6 h 345"/>
                  <a:gd name="T64" fmla="*/ 351 w 352"/>
                  <a:gd name="T65" fmla="*/ 9 h 345"/>
                  <a:gd name="T66" fmla="*/ 352 w 352"/>
                  <a:gd name="T67" fmla="*/ 17 h 345"/>
                  <a:gd name="T68" fmla="*/ 351 w 352"/>
                  <a:gd name="T69" fmla="*/ 28 h 345"/>
                  <a:gd name="T70" fmla="*/ 349 w 352"/>
                  <a:gd name="T71" fmla="*/ 40 h 345"/>
                  <a:gd name="T72" fmla="*/ 305 w 352"/>
                  <a:gd name="T73" fmla="*/ 179 h 345"/>
                  <a:gd name="T74" fmla="*/ 305 w 352"/>
                  <a:gd name="T75" fmla="*/ 179 h 345"/>
                  <a:gd name="T76" fmla="*/ 301 w 352"/>
                  <a:gd name="T77" fmla="*/ 192 h 345"/>
                  <a:gd name="T78" fmla="*/ 294 w 352"/>
                  <a:gd name="T79" fmla="*/ 206 h 345"/>
                  <a:gd name="T80" fmla="*/ 285 w 352"/>
                  <a:gd name="T81" fmla="*/ 219 h 345"/>
                  <a:gd name="T82" fmla="*/ 276 w 352"/>
                  <a:gd name="T83" fmla="*/ 232 h 345"/>
                  <a:gd name="T84" fmla="*/ 265 w 352"/>
                  <a:gd name="T85" fmla="*/ 245 h 345"/>
                  <a:gd name="T86" fmla="*/ 255 w 352"/>
                  <a:gd name="T87" fmla="*/ 256 h 345"/>
                  <a:gd name="T88" fmla="*/ 243 w 352"/>
                  <a:gd name="T89" fmla="*/ 265 h 345"/>
                  <a:gd name="T90" fmla="*/ 232 w 352"/>
                  <a:gd name="T91" fmla="*/ 273 h 345"/>
                  <a:gd name="T92" fmla="*/ 121 w 352"/>
                  <a:gd name="T93" fmla="*/ 335 h 34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52" h="345">
                    <a:moveTo>
                      <a:pt x="121" y="335"/>
                    </a:moveTo>
                    <a:lnTo>
                      <a:pt x="121" y="335"/>
                    </a:lnTo>
                    <a:lnTo>
                      <a:pt x="110" y="341"/>
                    </a:lnTo>
                    <a:lnTo>
                      <a:pt x="100" y="344"/>
                    </a:lnTo>
                    <a:lnTo>
                      <a:pt x="89" y="345"/>
                    </a:lnTo>
                    <a:lnTo>
                      <a:pt x="79" y="345"/>
                    </a:lnTo>
                    <a:lnTo>
                      <a:pt x="68" y="343"/>
                    </a:lnTo>
                    <a:lnTo>
                      <a:pt x="61" y="339"/>
                    </a:lnTo>
                    <a:lnTo>
                      <a:pt x="53" y="333"/>
                    </a:lnTo>
                    <a:lnTo>
                      <a:pt x="48" y="326"/>
                    </a:lnTo>
                    <a:lnTo>
                      <a:pt x="4" y="237"/>
                    </a:lnTo>
                    <a:lnTo>
                      <a:pt x="4" y="237"/>
                    </a:lnTo>
                    <a:lnTo>
                      <a:pt x="1" y="227"/>
                    </a:lnTo>
                    <a:lnTo>
                      <a:pt x="0" y="219"/>
                    </a:lnTo>
                    <a:lnTo>
                      <a:pt x="2" y="209"/>
                    </a:lnTo>
                    <a:lnTo>
                      <a:pt x="6" y="199"/>
                    </a:lnTo>
                    <a:lnTo>
                      <a:pt x="11" y="190"/>
                    </a:lnTo>
                    <a:lnTo>
                      <a:pt x="18" y="181"/>
                    </a:lnTo>
                    <a:lnTo>
                      <a:pt x="27" y="172"/>
                    </a:lnTo>
                    <a:lnTo>
                      <a:pt x="37" y="166"/>
                    </a:lnTo>
                    <a:lnTo>
                      <a:pt x="122" y="116"/>
                    </a:lnTo>
                    <a:lnTo>
                      <a:pt x="122" y="116"/>
                    </a:lnTo>
                    <a:lnTo>
                      <a:pt x="230" y="56"/>
                    </a:lnTo>
                    <a:lnTo>
                      <a:pt x="315" y="6"/>
                    </a:lnTo>
                    <a:lnTo>
                      <a:pt x="315" y="6"/>
                    </a:lnTo>
                    <a:lnTo>
                      <a:pt x="325" y="2"/>
                    </a:lnTo>
                    <a:lnTo>
                      <a:pt x="334" y="0"/>
                    </a:lnTo>
                    <a:lnTo>
                      <a:pt x="338" y="0"/>
                    </a:lnTo>
                    <a:lnTo>
                      <a:pt x="341" y="1"/>
                    </a:lnTo>
                    <a:lnTo>
                      <a:pt x="344" y="2"/>
                    </a:lnTo>
                    <a:lnTo>
                      <a:pt x="347" y="4"/>
                    </a:lnTo>
                    <a:lnTo>
                      <a:pt x="349" y="6"/>
                    </a:lnTo>
                    <a:lnTo>
                      <a:pt x="351" y="9"/>
                    </a:lnTo>
                    <a:lnTo>
                      <a:pt x="352" y="17"/>
                    </a:lnTo>
                    <a:lnTo>
                      <a:pt x="351" y="28"/>
                    </a:lnTo>
                    <a:lnTo>
                      <a:pt x="349" y="40"/>
                    </a:lnTo>
                    <a:lnTo>
                      <a:pt x="305" y="179"/>
                    </a:lnTo>
                    <a:lnTo>
                      <a:pt x="305" y="179"/>
                    </a:lnTo>
                    <a:lnTo>
                      <a:pt x="301" y="192"/>
                    </a:lnTo>
                    <a:lnTo>
                      <a:pt x="294" y="206"/>
                    </a:lnTo>
                    <a:lnTo>
                      <a:pt x="285" y="219"/>
                    </a:lnTo>
                    <a:lnTo>
                      <a:pt x="276" y="232"/>
                    </a:lnTo>
                    <a:lnTo>
                      <a:pt x="265" y="245"/>
                    </a:lnTo>
                    <a:lnTo>
                      <a:pt x="255" y="256"/>
                    </a:lnTo>
                    <a:lnTo>
                      <a:pt x="243" y="265"/>
                    </a:lnTo>
                    <a:lnTo>
                      <a:pt x="232" y="273"/>
                    </a:lnTo>
                    <a:lnTo>
                      <a:pt x="121" y="33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1" name="îśḷíḑé"/>
              <p:cNvSpPr/>
              <p:nvPr/>
            </p:nvSpPr>
            <p:spPr bwMode="auto">
              <a:xfrm flipH="1">
                <a:off x="3761911" y="3895200"/>
                <a:ext cx="51299" cy="46619"/>
              </a:xfrm>
              <a:custGeom>
                <a:gdLst>
                  <a:gd name="T0" fmla="*/ 0 w 64"/>
                  <a:gd name="T1" fmla="*/ 55 h 74"/>
                  <a:gd name="T2" fmla="*/ 0 w 64"/>
                  <a:gd name="T3" fmla="*/ 55 h 74"/>
                  <a:gd name="T4" fmla="*/ 2 w 64"/>
                  <a:gd name="T5" fmla="*/ 61 h 74"/>
                  <a:gd name="T6" fmla="*/ 4 w 64"/>
                  <a:gd name="T7" fmla="*/ 66 h 74"/>
                  <a:gd name="T8" fmla="*/ 6 w 64"/>
                  <a:gd name="T9" fmla="*/ 71 h 74"/>
                  <a:gd name="T10" fmla="*/ 11 w 64"/>
                  <a:gd name="T11" fmla="*/ 73 h 74"/>
                  <a:gd name="T12" fmla="*/ 15 w 64"/>
                  <a:gd name="T13" fmla="*/ 74 h 74"/>
                  <a:gd name="T14" fmla="*/ 21 w 64"/>
                  <a:gd name="T15" fmla="*/ 74 h 74"/>
                  <a:gd name="T16" fmla="*/ 26 w 64"/>
                  <a:gd name="T17" fmla="*/ 73 h 74"/>
                  <a:gd name="T18" fmla="*/ 33 w 64"/>
                  <a:gd name="T19" fmla="*/ 70 h 74"/>
                  <a:gd name="T20" fmla="*/ 33 w 64"/>
                  <a:gd name="T21" fmla="*/ 70 h 74"/>
                  <a:gd name="T22" fmla="*/ 39 w 64"/>
                  <a:gd name="T23" fmla="*/ 65 h 74"/>
                  <a:gd name="T24" fmla="*/ 45 w 64"/>
                  <a:gd name="T25" fmla="*/ 60 h 74"/>
                  <a:gd name="T26" fmla="*/ 50 w 64"/>
                  <a:gd name="T27" fmla="*/ 55 h 74"/>
                  <a:gd name="T28" fmla="*/ 54 w 64"/>
                  <a:gd name="T29" fmla="*/ 47 h 74"/>
                  <a:gd name="T30" fmla="*/ 59 w 64"/>
                  <a:gd name="T31" fmla="*/ 41 h 74"/>
                  <a:gd name="T32" fmla="*/ 61 w 64"/>
                  <a:gd name="T33" fmla="*/ 33 h 74"/>
                  <a:gd name="T34" fmla="*/ 63 w 64"/>
                  <a:gd name="T35" fmla="*/ 25 h 74"/>
                  <a:gd name="T36" fmla="*/ 64 w 64"/>
                  <a:gd name="T37" fmla="*/ 19 h 74"/>
                  <a:gd name="T38" fmla="*/ 64 w 64"/>
                  <a:gd name="T39" fmla="*/ 19 h 74"/>
                  <a:gd name="T40" fmla="*/ 63 w 64"/>
                  <a:gd name="T41" fmla="*/ 12 h 74"/>
                  <a:gd name="T42" fmla="*/ 61 w 64"/>
                  <a:gd name="T43" fmla="*/ 7 h 74"/>
                  <a:gd name="T44" fmla="*/ 59 w 64"/>
                  <a:gd name="T45" fmla="*/ 4 h 74"/>
                  <a:gd name="T46" fmla="*/ 54 w 64"/>
                  <a:gd name="T47" fmla="*/ 1 h 74"/>
                  <a:gd name="T48" fmla="*/ 50 w 64"/>
                  <a:gd name="T49" fmla="*/ 0 h 74"/>
                  <a:gd name="T50" fmla="*/ 44 w 64"/>
                  <a:gd name="T51" fmla="*/ 0 h 74"/>
                  <a:gd name="T52" fmla="*/ 39 w 64"/>
                  <a:gd name="T53" fmla="*/ 1 h 74"/>
                  <a:gd name="T54" fmla="*/ 32 w 64"/>
                  <a:gd name="T55" fmla="*/ 4 h 74"/>
                  <a:gd name="T56" fmla="*/ 32 w 64"/>
                  <a:gd name="T57" fmla="*/ 4 h 74"/>
                  <a:gd name="T58" fmla="*/ 26 w 64"/>
                  <a:gd name="T59" fmla="*/ 8 h 74"/>
                  <a:gd name="T60" fmla="*/ 21 w 64"/>
                  <a:gd name="T61" fmla="*/ 14 h 74"/>
                  <a:gd name="T62" fmla="*/ 15 w 64"/>
                  <a:gd name="T63" fmla="*/ 20 h 74"/>
                  <a:gd name="T64" fmla="*/ 11 w 64"/>
                  <a:gd name="T65" fmla="*/ 27 h 74"/>
                  <a:gd name="T66" fmla="*/ 6 w 64"/>
                  <a:gd name="T67" fmla="*/ 34 h 74"/>
                  <a:gd name="T68" fmla="*/ 4 w 64"/>
                  <a:gd name="T69" fmla="*/ 41 h 74"/>
                  <a:gd name="T70" fmla="*/ 2 w 64"/>
                  <a:gd name="T71" fmla="*/ 48 h 74"/>
                  <a:gd name="T72" fmla="*/ 0 w 64"/>
                  <a:gd name="T73" fmla="*/ 55 h 74"/>
                  <a:gd name="T74" fmla="*/ 0 w 64"/>
                  <a:gd name="T75" fmla="*/ 55 h 7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4" h="74">
                    <a:moveTo>
                      <a:pt x="0" y="55"/>
                    </a:moveTo>
                    <a:lnTo>
                      <a:pt x="0" y="55"/>
                    </a:lnTo>
                    <a:lnTo>
                      <a:pt x="2" y="61"/>
                    </a:lnTo>
                    <a:lnTo>
                      <a:pt x="4" y="66"/>
                    </a:lnTo>
                    <a:lnTo>
                      <a:pt x="6" y="71"/>
                    </a:lnTo>
                    <a:lnTo>
                      <a:pt x="11" y="73"/>
                    </a:lnTo>
                    <a:lnTo>
                      <a:pt x="15" y="74"/>
                    </a:lnTo>
                    <a:lnTo>
                      <a:pt x="21" y="74"/>
                    </a:lnTo>
                    <a:lnTo>
                      <a:pt x="26" y="73"/>
                    </a:lnTo>
                    <a:lnTo>
                      <a:pt x="33" y="70"/>
                    </a:lnTo>
                    <a:lnTo>
                      <a:pt x="33" y="70"/>
                    </a:lnTo>
                    <a:lnTo>
                      <a:pt x="39" y="65"/>
                    </a:lnTo>
                    <a:lnTo>
                      <a:pt x="45" y="60"/>
                    </a:lnTo>
                    <a:lnTo>
                      <a:pt x="50" y="55"/>
                    </a:lnTo>
                    <a:lnTo>
                      <a:pt x="54" y="47"/>
                    </a:lnTo>
                    <a:lnTo>
                      <a:pt x="59" y="41"/>
                    </a:lnTo>
                    <a:lnTo>
                      <a:pt x="61" y="33"/>
                    </a:lnTo>
                    <a:lnTo>
                      <a:pt x="63" y="25"/>
                    </a:lnTo>
                    <a:lnTo>
                      <a:pt x="64" y="19"/>
                    </a:lnTo>
                    <a:lnTo>
                      <a:pt x="64" y="19"/>
                    </a:lnTo>
                    <a:lnTo>
                      <a:pt x="63" y="12"/>
                    </a:lnTo>
                    <a:lnTo>
                      <a:pt x="61" y="7"/>
                    </a:lnTo>
                    <a:lnTo>
                      <a:pt x="59" y="4"/>
                    </a:lnTo>
                    <a:lnTo>
                      <a:pt x="54" y="1"/>
                    </a:lnTo>
                    <a:lnTo>
                      <a:pt x="50" y="0"/>
                    </a:lnTo>
                    <a:lnTo>
                      <a:pt x="44" y="0"/>
                    </a:lnTo>
                    <a:lnTo>
                      <a:pt x="39" y="1"/>
                    </a:lnTo>
                    <a:lnTo>
                      <a:pt x="32" y="4"/>
                    </a:lnTo>
                    <a:lnTo>
                      <a:pt x="32" y="4"/>
                    </a:lnTo>
                    <a:lnTo>
                      <a:pt x="26" y="8"/>
                    </a:lnTo>
                    <a:lnTo>
                      <a:pt x="21" y="14"/>
                    </a:lnTo>
                    <a:lnTo>
                      <a:pt x="15" y="20"/>
                    </a:lnTo>
                    <a:lnTo>
                      <a:pt x="11" y="27"/>
                    </a:lnTo>
                    <a:lnTo>
                      <a:pt x="6" y="34"/>
                    </a:lnTo>
                    <a:lnTo>
                      <a:pt x="4" y="41"/>
                    </a:lnTo>
                    <a:lnTo>
                      <a:pt x="2" y="48"/>
                    </a:lnTo>
                    <a:lnTo>
                      <a:pt x="0" y="55"/>
                    </a:lnTo>
                    <a:lnTo>
                      <a:pt x="0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2" name="îṡḷîḓe"/>
              <p:cNvSpPr/>
              <p:nvPr/>
            </p:nvSpPr>
            <p:spPr bwMode="auto">
              <a:xfrm flipH="1">
                <a:off x="3892489" y="3955805"/>
                <a:ext cx="46635" cy="51283"/>
              </a:xfrm>
              <a:custGeom>
                <a:gdLst>
                  <a:gd name="T0" fmla="*/ 0 w 63"/>
                  <a:gd name="T1" fmla="*/ 55 h 74"/>
                  <a:gd name="T2" fmla="*/ 0 w 63"/>
                  <a:gd name="T3" fmla="*/ 55 h 74"/>
                  <a:gd name="T4" fmla="*/ 1 w 63"/>
                  <a:gd name="T5" fmla="*/ 61 h 74"/>
                  <a:gd name="T6" fmla="*/ 3 w 63"/>
                  <a:gd name="T7" fmla="*/ 67 h 74"/>
                  <a:gd name="T8" fmla="*/ 6 w 63"/>
                  <a:gd name="T9" fmla="*/ 70 h 74"/>
                  <a:gd name="T10" fmla="*/ 10 w 63"/>
                  <a:gd name="T11" fmla="*/ 73 h 74"/>
                  <a:gd name="T12" fmla="*/ 15 w 63"/>
                  <a:gd name="T13" fmla="*/ 74 h 74"/>
                  <a:gd name="T14" fmla="*/ 19 w 63"/>
                  <a:gd name="T15" fmla="*/ 74 h 74"/>
                  <a:gd name="T16" fmla="*/ 26 w 63"/>
                  <a:gd name="T17" fmla="*/ 73 h 74"/>
                  <a:gd name="T18" fmla="*/ 32 w 63"/>
                  <a:gd name="T19" fmla="*/ 70 h 74"/>
                  <a:gd name="T20" fmla="*/ 32 w 63"/>
                  <a:gd name="T21" fmla="*/ 70 h 74"/>
                  <a:gd name="T22" fmla="*/ 38 w 63"/>
                  <a:gd name="T23" fmla="*/ 65 h 74"/>
                  <a:gd name="T24" fmla="*/ 44 w 63"/>
                  <a:gd name="T25" fmla="*/ 60 h 74"/>
                  <a:gd name="T26" fmla="*/ 50 w 63"/>
                  <a:gd name="T27" fmla="*/ 54 h 74"/>
                  <a:gd name="T28" fmla="*/ 54 w 63"/>
                  <a:gd name="T29" fmla="*/ 47 h 74"/>
                  <a:gd name="T30" fmla="*/ 59 w 63"/>
                  <a:gd name="T31" fmla="*/ 41 h 74"/>
                  <a:gd name="T32" fmla="*/ 61 w 63"/>
                  <a:gd name="T33" fmla="*/ 33 h 74"/>
                  <a:gd name="T34" fmla="*/ 63 w 63"/>
                  <a:gd name="T35" fmla="*/ 26 h 74"/>
                  <a:gd name="T36" fmla="*/ 63 w 63"/>
                  <a:gd name="T37" fmla="*/ 19 h 74"/>
                  <a:gd name="T38" fmla="*/ 63 w 63"/>
                  <a:gd name="T39" fmla="*/ 19 h 74"/>
                  <a:gd name="T40" fmla="*/ 63 w 63"/>
                  <a:gd name="T41" fmla="*/ 13 h 74"/>
                  <a:gd name="T42" fmla="*/ 61 w 63"/>
                  <a:gd name="T43" fmla="*/ 7 h 74"/>
                  <a:gd name="T44" fmla="*/ 59 w 63"/>
                  <a:gd name="T45" fmla="*/ 4 h 74"/>
                  <a:gd name="T46" fmla="*/ 54 w 63"/>
                  <a:gd name="T47" fmla="*/ 1 h 74"/>
                  <a:gd name="T48" fmla="*/ 50 w 63"/>
                  <a:gd name="T49" fmla="*/ 0 h 74"/>
                  <a:gd name="T50" fmla="*/ 44 w 63"/>
                  <a:gd name="T51" fmla="*/ 0 h 74"/>
                  <a:gd name="T52" fmla="*/ 38 w 63"/>
                  <a:gd name="T53" fmla="*/ 1 h 74"/>
                  <a:gd name="T54" fmla="*/ 32 w 63"/>
                  <a:gd name="T55" fmla="*/ 4 h 74"/>
                  <a:gd name="T56" fmla="*/ 32 w 63"/>
                  <a:gd name="T57" fmla="*/ 4 h 74"/>
                  <a:gd name="T58" fmla="*/ 26 w 63"/>
                  <a:gd name="T59" fmla="*/ 8 h 74"/>
                  <a:gd name="T60" fmla="*/ 19 w 63"/>
                  <a:gd name="T61" fmla="*/ 14 h 74"/>
                  <a:gd name="T62" fmla="*/ 15 w 63"/>
                  <a:gd name="T63" fmla="*/ 19 h 74"/>
                  <a:gd name="T64" fmla="*/ 9 w 63"/>
                  <a:gd name="T65" fmla="*/ 27 h 74"/>
                  <a:gd name="T66" fmla="*/ 6 w 63"/>
                  <a:gd name="T67" fmla="*/ 33 h 74"/>
                  <a:gd name="T68" fmla="*/ 3 w 63"/>
                  <a:gd name="T69" fmla="*/ 41 h 74"/>
                  <a:gd name="T70" fmla="*/ 1 w 63"/>
                  <a:gd name="T71" fmla="*/ 48 h 74"/>
                  <a:gd name="T72" fmla="*/ 0 w 63"/>
                  <a:gd name="T73" fmla="*/ 55 h 74"/>
                  <a:gd name="T74" fmla="*/ 0 w 63"/>
                  <a:gd name="T75" fmla="*/ 55 h 7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2" h="74">
                    <a:moveTo>
                      <a:pt x="0" y="55"/>
                    </a:moveTo>
                    <a:lnTo>
                      <a:pt x="0" y="55"/>
                    </a:lnTo>
                    <a:lnTo>
                      <a:pt x="1" y="61"/>
                    </a:lnTo>
                    <a:lnTo>
                      <a:pt x="3" y="67"/>
                    </a:lnTo>
                    <a:lnTo>
                      <a:pt x="6" y="70"/>
                    </a:lnTo>
                    <a:lnTo>
                      <a:pt x="10" y="73"/>
                    </a:lnTo>
                    <a:lnTo>
                      <a:pt x="15" y="74"/>
                    </a:lnTo>
                    <a:lnTo>
                      <a:pt x="19" y="74"/>
                    </a:lnTo>
                    <a:lnTo>
                      <a:pt x="26" y="73"/>
                    </a:lnTo>
                    <a:lnTo>
                      <a:pt x="32" y="70"/>
                    </a:lnTo>
                    <a:lnTo>
                      <a:pt x="32" y="70"/>
                    </a:lnTo>
                    <a:lnTo>
                      <a:pt x="38" y="65"/>
                    </a:lnTo>
                    <a:lnTo>
                      <a:pt x="44" y="60"/>
                    </a:lnTo>
                    <a:lnTo>
                      <a:pt x="50" y="54"/>
                    </a:lnTo>
                    <a:lnTo>
                      <a:pt x="54" y="47"/>
                    </a:lnTo>
                    <a:lnTo>
                      <a:pt x="59" y="41"/>
                    </a:lnTo>
                    <a:lnTo>
                      <a:pt x="61" y="33"/>
                    </a:lnTo>
                    <a:lnTo>
                      <a:pt x="63" y="26"/>
                    </a:lnTo>
                    <a:lnTo>
                      <a:pt x="63" y="19"/>
                    </a:lnTo>
                    <a:lnTo>
                      <a:pt x="63" y="19"/>
                    </a:lnTo>
                    <a:lnTo>
                      <a:pt x="63" y="13"/>
                    </a:lnTo>
                    <a:lnTo>
                      <a:pt x="61" y="7"/>
                    </a:lnTo>
                    <a:lnTo>
                      <a:pt x="59" y="4"/>
                    </a:lnTo>
                    <a:lnTo>
                      <a:pt x="54" y="1"/>
                    </a:lnTo>
                    <a:lnTo>
                      <a:pt x="50" y="0"/>
                    </a:lnTo>
                    <a:lnTo>
                      <a:pt x="44" y="0"/>
                    </a:lnTo>
                    <a:lnTo>
                      <a:pt x="38" y="1"/>
                    </a:lnTo>
                    <a:lnTo>
                      <a:pt x="32" y="4"/>
                    </a:lnTo>
                    <a:lnTo>
                      <a:pt x="32" y="4"/>
                    </a:lnTo>
                    <a:lnTo>
                      <a:pt x="26" y="8"/>
                    </a:lnTo>
                    <a:lnTo>
                      <a:pt x="19" y="14"/>
                    </a:lnTo>
                    <a:lnTo>
                      <a:pt x="15" y="19"/>
                    </a:lnTo>
                    <a:lnTo>
                      <a:pt x="9" y="27"/>
                    </a:lnTo>
                    <a:lnTo>
                      <a:pt x="6" y="33"/>
                    </a:lnTo>
                    <a:lnTo>
                      <a:pt x="3" y="41"/>
                    </a:lnTo>
                    <a:lnTo>
                      <a:pt x="1" y="48"/>
                    </a:lnTo>
                    <a:lnTo>
                      <a:pt x="0" y="55"/>
                    </a:lnTo>
                    <a:lnTo>
                      <a:pt x="0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3" name="îs1íḓê"/>
              <p:cNvSpPr/>
              <p:nvPr/>
            </p:nvSpPr>
            <p:spPr bwMode="auto">
              <a:xfrm flipH="1">
                <a:off x="3608015" y="3662100"/>
                <a:ext cx="340437" cy="303029"/>
              </a:xfrm>
              <a:custGeom>
                <a:gdLst>
                  <a:gd name="T0" fmla="*/ 259 w 438"/>
                  <a:gd name="T1" fmla="*/ 317 h 458"/>
                  <a:gd name="T2" fmla="*/ 276 w 438"/>
                  <a:gd name="T3" fmla="*/ 297 h 458"/>
                  <a:gd name="T4" fmla="*/ 346 w 438"/>
                  <a:gd name="T5" fmla="*/ 83 h 458"/>
                  <a:gd name="T6" fmla="*/ 420 w 438"/>
                  <a:gd name="T7" fmla="*/ 41 h 458"/>
                  <a:gd name="T8" fmla="*/ 420 w 438"/>
                  <a:gd name="T9" fmla="*/ 41 h 458"/>
                  <a:gd name="T10" fmla="*/ 426 w 438"/>
                  <a:gd name="T11" fmla="*/ 35 h 458"/>
                  <a:gd name="T12" fmla="*/ 433 w 438"/>
                  <a:gd name="T13" fmla="*/ 28 h 458"/>
                  <a:gd name="T14" fmla="*/ 436 w 438"/>
                  <a:gd name="T15" fmla="*/ 19 h 458"/>
                  <a:gd name="T16" fmla="*/ 438 w 438"/>
                  <a:gd name="T17" fmla="*/ 15 h 458"/>
                  <a:gd name="T18" fmla="*/ 438 w 438"/>
                  <a:gd name="T19" fmla="*/ 11 h 458"/>
                  <a:gd name="T20" fmla="*/ 438 w 438"/>
                  <a:gd name="T21" fmla="*/ 11 h 458"/>
                  <a:gd name="T22" fmla="*/ 438 w 438"/>
                  <a:gd name="T23" fmla="*/ 7 h 458"/>
                  <a:gd name="T24" fmla="*/ 436 w 438"/>
                  <a:gd name="T25" fmla="*/ 4 h 458"/>
                  <a:gd name="T26" fmla="*/ 434 w 438"/>
                  <a:gd name="T27" fmla="*/ 2 h 458"/>
                  <a:gd name="T28" fmla="*/ 432 w 438"/>
                  <a:gd name="T29" fmla="*/ 1 h 458"/>
                  <a:gd name="T30" fmla="*/ 430 w 438"/>
                  <a:gd name="T31" fmla="*/ 0 h 458"/>
                  <a:gd name="T32" fmla="*/ 426 w 438"/>
                  <a:gd name="T33" fmla="*/ 0 h 458"/>
                  <a:gd name="T34" fmla="*/ 423 w 438"/>
                  <a:gd name="T35" fmla="*/ 1 h 458"/>
                  <a:gd name="T36" fmla="*/ 420 w 438"/>
                  <a:gd name="T37" fmla="*/ 3 h 458"/>
                  <a:gd name="T38" fmla="*/ 334 w 438"/>
                  <a:gd name="T39" fmla="*/ 52 h 458"/>
                  <a:gd name="T40" fmla="*/ 318 w 438"/>
                  <a:gd name="T41" fmla="*/ 73 h 458"/>
                  <a:gd name="T42" fmla="*/ 247 w 438"/>
                  <a:gd name="T43" fmla="*/ 287 h 458"/>
                  <a:gd name="T44" fmla="*/ 18 w 438"/>
                  <a:gd name="T45" fmla="*/ 418 h 458"/>
                  <a:gd name="T46" fmla="*/ 18 w 438"/>
                  <a:gd name="T47" fmla="*/ 418 h 458"/>
                  <a:gd name="T48" fmla="*/ 11 w 438"/>
                  <a:gd name="T49" fmla="*/ 423 h 458"/>
                  <a:gd name="T50" fmla="*/ 6 w 438"/>
                  <a:gd name="T51" fmla="*/ 431 h 458"/>
                  <a:gd name="T52" fmla="*/ 1 w 438"/>
                  <a:gd name="T53" fmla="*/ 438 h 458"/>
                  <a:gd name="T54" fmla="*/ 1 w 438"/>
                  <a:gd name="T55" fmla="*/ 443 h 458"/>
                  <a:gd name="T56" fmla="*/ 0 w 438"/>
                  <a:gd name="T57" fmla="*/ 447 h 458"/>
                  <a:gd name="T58" fmla="*/ 0 w 438"/>
                  <a:gd name="T59" fmla="*/ 447 h 458"/>
                  <a:gd name="T60" fmla="*/ 1 w 438"/>
                  <a:gd name="T61" fmla="*/ 450 h 458"/>
                  <a:gd name="T62" fmla="*/ 2 w 438"/>
                  <a:gd name="T63" fmla="*/ 453 h 458"/>
                  <a:gd name="T64" fmla="*/ 3 w 438"/>
                  <a:gd name="T65" fmla="*/ 455 h 458"/>
                  <a:gd name="T66" fmla="*/ 6 w 438"/>
                  <a:gd name="T67" fmla="*/ 458 h 458"/>
                  <a:gd name="T68" fmla="*/ 8 w 438"/>
                  <a:gd name="T69" fmla="*/ 458 h 458"/>
                  <a:gd name="T70" fmla="*/ 11 w 438"/>
                  <a:gd name="T71" fmla="*/ 458 h 458"/>
                  <a:gd name="T72" fmla="*/ 15 w 438"/>
                  <a:gd name="T73" fmla="*/ 458 h 458"/>
                  <a:gd name="T74" fmla="*/ 19 w 438"/>
                  <a:gd name="T75" fmla="*/ 455 h 458"/>
                  <a:gd name="T76" fmla="*/ 259 w 438"/>
                  <a:gd name="T77" fmla="*/ 317 h 45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38" h="458">
                    <a:moveTo>
                      <a:pt x="259" y="317"/>
                    </a:moveTo>
                    <a:lnTo>
                      <a:pt x="276" y="297"/>
                    </a:lnTo>
                    <a:lnTo>
                      <a:pt x="346" y="83"/>
                    </a:lnTo>
                    <a:lnTo>
                      <a:pt x="420" y="41"/>
                    </a:lnTo>
                    <a:lnTo>
                      <a:pt x="420" y="41"/>
                    </a:lnTo>
                    <a:lnTo>
                      <a:pt x="426" y="35"/>
                    </a:lnTo>
                    <a:lnTo>
                      <a:pt x="433" y="28"/>
                    </a:lnTo>
                    <a:lnTo>
                      <a:pt x="436" y="19"/>
                    </a:lnTo>
                    <a:lnTo>
                      <a:pt x="438" y="15"/>
                    </a:lnTo>
                    <a:lnTo>
                      <a:pt x="438" y="11"/>
                    </a:lnTo>
                    <a:lnTo>
                      <a:pt x="438" y="11"/>
                    </a:lnTo>
                    <a:lnTo>
                      <a:pt x="438" y="7"/>
                    </a:lnTo>
                    <a:lnTo>
                      <a:pt x="436" y="4"/>
                    </a:lnTo>
                    <a:lnTo>
                      <a:pt x="434" y="2"/>
                    </a:lnTo>
                    <a:lnTo>
                      <a:pt x="432" y="1"/>
                    </a:lnTo>
                    <a:lnTo>
                      <a:pt x="430" y="0"/>
                    </a:lnTo>
                    <a:lnTo>
                      <a:pt x="426" y="0"/>
                    </a:lnTo>
                    <a:lnTo>
                      <a:pt x="423" y="1"/>
                    </a:lnTo>
                    <a:lnTo>
                      <a:pt x="420" y="3"/>
                    </a:lnTo>
                    <a:lnTo>
                      <a:pt x="334" y="52"/>
                    </a:lnTo>
                    <a:lnTo>
                      <a:pt x="318" y="73"/>
                    </a:lnTo>
                    <a:lnTo>
                      <a:pt x="247" y="287"/>
                    </a:lnTo>
                    <a:lnTo>
                      <a:pt x="18" y="418"/>
                    </a:lnTo>
                    <a:lnTo>
                      <a:pt x="18" y="418"/>
                    </a:lnTo>
                    <a:lnTo>
                      <a:pt x="11" y="423"/>
                    </a:lnTo>
                    <a:lnTo>
                      <a:pt x="6" y="431"/>
                    </a:lnTo>
                    <a:lnTo>
                      <a:pt x="1" y="438"/>
                    </a:lnTo>
                    <a:lnTo>
                      <a:pt x="1" y="443"/>
                    </a:lnTo>
                    <a:lnTo>
                      <a:pt x="0" y="447"/>
                    </a:lnTo>
                    <a:lnTo>
                      <a:pt x="0" y="447"/>
                    </a:lnTo>
                    <a:lnTo>
                      <a:pt x="1" y="450"/>
                    </a:lnTo>
                    <a:lnTo>
                      <a:pt x="2" y="453"/>
                    </a:lnTo>
                    <a:lnTo>
                      <a:pt x="3" y="455"/>
                    </a:lnTo>
                    <a:lnTo>
                      <a:pt x="6" y="458"/>
                    </a:lnTo>
                    <a:lnTo>
                      <a:pt x="8" y="458"/>
                    </a:lnTo>
                    <a:lnTo>
                      <a:pt x="11" y="458"/>
                    </a:lnTo>
                    <a:lnTo>
                      <a:pt x="15" y="458"/>
                    </a:lnTo>
                    <a:lnTo>
                      <a:pt x="19" y="455"/>
                    </a:lnTo>
                    <a:lnTo>
                      <a:pt x="259" y="3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4" name="îşliḍé"/>
              <p:cNvSpPr/>
              <p:nvPr/>
            </p:nvSpPr>
            <p:spPr bwMode="auto">
              <a:xfrm flipH="1">
                <a:off x="5007070" y="4897526"/>
                <a:ext cx="261157" cy="335663"/>
              </a:xfrm>
              <a:custGeom>
                <a:gdLst>
                  <a:gd name="T0" fmla="*/ 97 w 337"/>
                  <a:gd name="T1" fmla="*/ 111 h 502"/>
                  <a:gd name="T2" fmla="*/ 118 w 337"/>
                  <a:gd name="T3" fmla="*/ 46 h 502"/>
                  <a:gd name="T4" fmla="*/ 140 w 337"/>
                  <a:gd name="T5" fmla="*/ 45 h 502"/>
                  <a:gd name="T6" fmla="*/ 153 w 337"/>
                  <a:gd name="T7" fmla="*/ 109 h 502"/>
                  <a:gd name="T8" fmla="*/ 165 w 337"/>
                  <a:gd name="T9" fmla="*/ 86 h 502"/>
                  <a:gd name="T10" fmla="*/ 184 w 337"/>
                  <a:gd name="T11" fmla="*/ 10 h 502"/>
                  <a:gd name="T12" fmla="*/ 207 w 337"/>
                  <a:gd name="T13" fmla="*/ 2 h 502"/>
                  <a:gd name="T14" fmla="*/ 221 w 337"/>
                  <a:gd name="T15" fmla="*/ 52 h 502"/>
                  <a:gd name="T16" fmla="*/ 329 w 337"/>
                  <a:gd name="T17" fmla="*/ 22 h 502"/>
                  <a:gd name="T18" fmla="*/ 332 w 337"/>
                  <a:gd name="T19" fmla="*/ 312 h 502"/>
                  <a:gd name="T20" fmla="*/ 6 w 337"/>
                  <a:gd name="T21" fmla="*/ 496 h 502"/>
                  <a:gd name="T22" fmla="*/ 8 w 337"/>
                  <a:gd name="T23" fmla="*/ 208 h 502"/>
                  <a:gd name="T24" fmla="*/ 122 w 337"/>
                  <a:gd name="T25" fmla="*/ 54 h 502"/>
                  <a:gd name="T26" fmla="*/ 108 w 337"/>
                  <a:gd name="T27" fmla="*/ 82 h 502"/>
                  <a:gd name="T28" fmla="*/ 145 w 337"/>
                  <a:gd name="T29" fmla="*/ 127 h 502"/>
                  <a:gd name="T30" fmla="*/ 138 w 337"/>
                  <a:gd name="T31" fmla="*/ 64 h 502"/>
                  <a:gd name="T32" fmla="*/ 196 w 337"/>
                  <a:gd name="T33" fmla="*/ 12 h 502"/>
                  <a:gd name="T34" fmla="*/ 177 w 337"/>
                  <a:gd name="T35" fmla="*/ 41 h 502"/>
                  <a:gd name="T36" fmla="*/ 174 w 337"/>
                  <a:gd name="T37" fmla="*/ 110 h 502"/>
                  <a:gd name="T38" fmla="*/ 210 w 337"/>
                  <a:gd name="T39" fmla="*/ 32 h 502"/>
                  <a:gd name="T40" fmla="*/ 36 w 337"/>
                  <a:gd name="T41" fmla="*/ 463 h 502"/>
                  <a:gd name="T42" fmla="*/ 304 w 337"/>
                  <a:gd name="T43" fmla="*/ 77 h 502"/>
                  <a:gd name="T44" fmla="*/ 176 w 337"/>
                  <a:gd name="T45" fmla="*/ 151 h 502"/>
                  <a:gd name="T46" fmla="*/ 102 w 337"/>
                  <a:gd name="T47" fmla="*/ 195 h 502"/>
                  <a:gd name="T48" fmla="*/ 228 w 337"/>
                  <a:gd name="T49" fmla="*/ 244 h 502"/>
                  <a:gd name="T50" fmla="*/ 245 w 337"/>
                  <a:gd name="T51" fmla="*/ 225 h 502"/>
                  <a:gd name="T52" fmla="*/ 236 w 337"/>
                  <a:gd name="T53" fmla="*/ 223 h 502"/>
                  <a:gd name="T54" fmla="*/ 217 w 337"/>
                  <a:gd name="T55" fmla="*/ 225 h 502"/>
                  <a:gd name="T56" fmla="*/ 247 w 337"/>
                  <a:gd name="T57" fmla="*/ 204 h 502"/>
                  <a:gd name="T58" fmla="*/ 262 w 337"/>
                  <a:gd name="T59" fmla="*/ 208 h 502"/>
                  <a:gd name="T60" fmla="*/ 256 w 337"/>
                  <a:gd name="T61" fmla="*/ 238 h 502"/>
                  <a:gd name="T62" fmla="*/ 235 w 337"/>
                  <a:gd name="T63" fmla="*/ 258 h 502"/>
                  <a:gd name="T64" fmla="*/ 242 w 337"/>
                  <a:gd name="T65" fmla="*/ 263 h 502"/>
                  <a:gd name="T66" fmla="*/ 263 w 337"/>
                  <a:gd name="T67" fmla="*/ 243 h 502"/>
                  <a:gd name="T68" fmla="*/ 244 w 337"/>
                  <a:gd name="T69" fmla="*/ 277 h 502"/>
                  <a:gd name="T70" fmla="*/ 223 w 337"/>
                  <a:gd name="T71" fmla="*/ 283 h 502"/>
                  <a:gd name="T72" fmla="*/ 216 w 337"/>
                  <a:gd name="T73" fmla="*/ 263 h 502"/>
                  <a:gd name="T74" fmla="*/ 164 w 337"/>
                  <a:gd name="T75" fmla="*/ 257 h 502"/>
                  <a:gd name="T76" fmla="*/ 196 w 337"/>
                  <a:gd name="T77" fmla="*/ 233 h 502"/>
                  <a:gd name="T78" fmla="*/ 189 w 337"/>
                  <a:gd name="T79" fmla="*/ 252 h 502"/>
                  <a:gd name="T80" fmla="*/ 175 w 337"/>
                  <a:gd name="T81" fmla="*/ 271 h 502"/>
                  <a:gd name="T82" fmla="*/ 205 w 337"/>
                  <a:gd name="T83" fmla="*/ 261 h 502"/>
                  <a:gd name="T84" fmla="*/ 207 w 337"/>
                  <a:gd name="T85" fmla="*/ 294 h 502"/>
                  <a:gd name="T86" fmla="*/ 187 w 337"/>
                  <a:gd name="T87" fmla="*/ 310 h 502"/>
                  <a:gd name="T88" fmla="*/ 157 w 337"/>
                  <a:gd name="T89" fmla="*/ 280 h 502"/>
                  <a:gd name="T90" fmla="*/ 175 w 337"/>
                  <a:gd name="T91" fmla="*/ 298 h 502"/>
                  <a:gd name="T92" fmla="*/ 185 w 337"/>
                  <a:gd name="T93" fmla="*/ 297 h 502"/>
                  <a:gd name="T94" fmla="*/ 193 w 337"/>
                  <a:gd name="T95" fmla="*/ 281 h 502"/>
                  <a:gd name="T96" fmla="*/ 183 w 337"/>
                  <a:gd name="T97" fmla="*/ 281 h 502"/>
                  <a:gd name="T98" fmla="*/ 145 w 337"/>
                  <a:gd name="T99" fmla="*/ 334 h 502"/>
                  <a:gd name="T100" fmla="*/ 109 w 337"/>
                  <a:gd name="T101" fmla="*/ 294 h 502"/>
                  <a:gd name="T102" fmla="*/ 116 w 337"/>
                  <a:gd name="T103" fmla="*/ 333 h 502"/>
                  <a:gd name="T104" fmla="*/ 85 w 337"/>
                  <a:gd name="T105" fmla="*/ 371 h 502"/>
                  <a:gd name="T106" fmla="*/ 63 w 337"/>
                  <a:gd name="T107" fmla="*/ 379 h 502"/>
                  <a:gd name="T108" fmla="*/ 76 w 337"/>
                  <a:gd name="T109" fmla="*/ 360 h 502"/>
                  <a:gd name="T110" fmla="*/ 99 w 337"/>
                  <a:gd name="T111" fmla="*/ 339 h 502"/>
                  <a:gd name="T112" fmla="*/ 61 w 337"/>
                  <a:gd name="T113" fmla="*/ 338 h 502"/>
                  <a:gd name="T114" fmla="*/ 80 w 337"/>
                  <a:gd name="T115" fmla="*/ 301 h 502"/>
                  <a:gd name="T116" fmla="*/ 97 w 337"/>
                  <a:gd name="T117" fmla="*/ 309 h 502"/>
                  <a:gd name="T118" fmla="*/ 81 w 337"/>
                  <a:gd name="T119" fmla="*/ 319 h 50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37" h="502">
                    <a:moveTo>
                      <a:pt x="8" y="208"/>
                    </a:moveTo>
                    <a:lnTo>
                      <a:pt x="97" y="157"/>
                    </a:lnTo>
                    <a:lnTo>
                      <a:pt x="97" y="157"/>
                    </a:lnTo>
                    <a:lnTo>
                      <a:pt x="96" y="142"/>
                    </a:lnTo>
                    <a:lnTo>
                      <a:pt x="96" y="142"/>
                    </a:lnTo>
                    <a:lnTo>
                      <a:pt x="96" y="126"/>
                    </a:lnTo>
                    <a:lnTo>
                      <a:pt x="97" y="111"/>
                    </a:lnTo>
                    <a:lnTo>
                      <a:pt x="98" y="97"/>
                    </a:lnTo>
                    <a:lnTo>
                      <a:pt x="100" y="83"/>
                    </a:lnTo>
                    <a:lnTo>
                      <a:pt x="100" y="83"/>
                    </a:lnTo>
                    <a:lnTo>
                      <a:pt x="103" y="71"/>
                    </a:lnTo>
                    <a:lnTo>
                      <a:pt x="108" y="59"/>
                    </a:lnTo>
                    <a:lnTo>
                      <a:pt x="115" y="51"/>
                    </a:lnTo>
                    <a:lnTo>
                      <a:pt x="118" y="46"/>
                    </a:lnTo>
                    <a:lnTo>
                      <a:pt x="122" y="44"/>
                    </a:lnTo>
                    <a:lnTo>
                      <a:pt x="122" y="44"/>
                    </a:lnTo>
                    <a:lnTo>
                      <a:pt x="127" y="42"/>
                    </a:lnTo>
                    <a:lnTo>
                      <a:pt x="130" y="41"/>
                    </a:lnTo>
                    <a:lnTo>
                      <a:pt x="134" y="41"/>
                    </a:lnTo>
                    <a:lnTo>
                      <a:pt x="137" y="43"/>
                    </a:lnTo>
                    <a:lnTo>
                      <a:pt x="140" y="45"/>
                    </a:lnTo>
                    <a:lnTo>
                      <a:pt x="143" y="47"/>
                    </a:lnTo>
                    <a:lnTo>
                      <a:pt x="146" y="56"/>
                    </a:lnTo>
                    <a:lnTo>
                      <a:pt x="146" y="56"/>
                    </a:lnTo>
                    <a:lnTo>
                      <a:pt x="149" y="67"/>
                    </a:lnTo>
                    <a:lnTo>
                      <a:pt x="152" y="79"/>
                    </a:lnTo>
                    <a:lnTo>
                      <a:pt x="153" y="93"/>
                    </a:lnTo>
                    <a:lnTo>
                      <a:pt x="153" y="109"/>
                    </a:lnTo>
                    <a:lnTo>
                      <a:pt x="153" y="109"/>
                    </a:lnTo>
                    <a:lnTo>
                      <a:pt x="153" y="122"/>
                    </a:lnTo>
                    <a:lnTo>
                      <a:pt x="165" y="115"/>
                    </a:lnTo>
                    <a:lnTo>
                      <a:pt x="165" y="115"/>
                    </a:lnTo>
                    <a:lnTo>
                      <a:pt x="165" y="101"/>
                    </a:lnTo>
                    <a:lnTo>
                      <a:pt x="165" y="101"/>
                    </a:lnTo>
                    <a:lnTo>
                      <a:pt x="165" y="86"/>
                    </a:lnTo>
                    <a:lnTo>
                      <a:pt x="165" y="70"/>
                    </a:lnTo>
                    <a:lnTo>
                      <a:pt x="167" y="56"/>
                    </a:lnTo>
                    <a:lnTo>
                      <a:pt x="170" y="42"/>
                    </a:lnTo>
                    <a:lnTo>
                      <a:pt x="170" y="42"/>
                    </a:lnTo>
                    <a:lnTo>
                      <a:pt x="173" y="30"/>
                    </a:lnTo>
                    <a:lnTo>
                      <a:pt x="177" y="19"/>
                    </a:lnTo>
                    <a:lnTo>
                      <a:pt x="184" y="10"/>
                    </a:lnTo>
                    <a:lnTo>
                      <a:pt x="187" y="5"/>
                    </a:lnTo>
                    <a:lnTo>
                      <a:pt x="192" y="3"/>
                    </a:lnTo>
                    <a:lnTo>
                      <a:pt x="192" y="3"/>
                    </a:lnTo>
                    <a:lnTo>
                      <a:pt x="195" y="1"/>
                    </a:lnTo>
                    <a:lnTo>
                      <a:pt x="200" y="0"/>
                    </a:lnTo>
                    <a:lnTo>
                      <a:pt x="203" y="0"/>
                    </a:lnTo>
                    <a:lnTo>
                      <a:pt x="207" y="2"/>
                    </a:lnTo>
                    <a:lnTo>
                      <a:pt x="209" y="4"/>
                    </a:lnTo>
                    <a:lnTo>
                      <a:pt x="211" y="8"/>
                    </a:lnTo>
                    <a:lnTo>
                      <a:pt x="216" y="15"/>
                    </a:lnTo>
                    <a:lnTo>
                      <a:pt x="216" y="15"/>
                    </a:lnTo>
                    <a:lnTo>
                      <a:pt x="218" y="26"/>
                    </a:lnTo>
                    <a:lnTo>
                      <a:pt x="220" y="38"/>
                    </a:lnTo>
                    <a:lnTo>
                      <a:pt x="221" y="52"/>
                    </a:lnTo>
                    <a:lnTo>
                      <a:pt x="222" y="68"/>
                    </a:lnTo>
                    <a:lnTo>
                      <a:pt x="222" y="68"/>
                    </a:lnTo>
                    <a:lnTo>
                      <a:pt x="222" y="81"/>
                    </a:lnTo>
                    <a:lnTo>
                      <a:pt x="322" y="23"/>
                    </a:lnTo>
                    <a:lnTo>
                      <a:pt x="322" y="23"/>
                    </a:lnTo>
                    <a:lnTo>
                      <a:pt x="325" y="22"/>
                    </a:lnTo>
                    <a:lnTo>
                      <a:pt x="329" y="22"/>
                    </a:lnTo>
                    <a:lnTo>
                      <a:pt x="330" y="24"/>
                    </a:lnTo>
                    <a:lnTo>
                      <a:pt x="331" y="28"/>
                    </a:lnTo>
                    <a:lnTo>
                      <a:pt x="337" y="299"/>
                    </a:lnTo>
                    <a:lnTo>
                      <a:pt x="337" y="299"/>
                    </a:lnTo>
                    <a:lnTo>
                      <a:pt x="337" y="304"/>
                    </a:lnTo>
                    <a:lnTo>
                      <a:pt x="334" y="309"/>
                    </a:lnTo>
                    <a:lnTo>
                      <a:pt x="332" y="312"/>
                    </a:lnTo>
                    <a:lnTo>
                      <a:pt x="329" y="315"/>
                    </a:lnTo>
                    <a:lnTo>
                      <a:pt x="15" y="501"/>
                    </a:lnTo>
                    <a:lnTo>
                      <a:pt x="15" y="501"/>
                    </a:lnTo>
                    <a:lnTo>
                      <a:pt x="11" y="502"/>
                    </a:lnTo>
                    <a:lnTo>
                      <a:pt x="8" y="501"/>
                    </a:lnTo>
                    <a:lnTo>
                      <a:pt x="7" y="499"/>
                    </a:lnTo>
                    <a:lnTo>
                      <a:pt x="6" y="496"/>
                    </a:lnTo>
                    <a:lnTo>
                      <a:pt x="0" y="223"/>
                    </a:lnTo>
                    <a:lnTo>
                      <a:pt x="0" y="223"/>
                    </a:lnTo>
                    <a:lnTo>
                      <a:pt x="0" y="219"/>
                    </a:lnTo>
                    <a:lnTo>
                      <a:pt x="2" y="215"/>
                    </a:lnTo>
                    <a:lnTo>
                      <a:pt x="5" y="211"/>
                    </a:lnTo>
                    <a:lnTo>
                      <a:pt x="8" y="208"/>
                    </a:lnTo>
                    <a:lnTo>
                      <a:pt x="8" y="208"/>
                    </a:lnTo>
                    <a:close/>
                    <a:moveTo>
                      <a:pt x="138" y="64"/>
                    </a:moveTo>
                    <a:lnTo>
                      <a:pt x="138" y="64"/>
                    </a:lnTo>
                    <a:lnTo>
                      <a:pt x="135" y="57"/>
                    </a:lnTo>
                    <a:lnTo>
                      <a:pt x="131" y="54"/>
                    </a:lnTo>
                    <a:lnTo>
                      <a:pt x="129" y="53"/>
                    </a:lnTo>
                    <a:lnTo>
                      <a:pt x="127" y="53"/>
                    </a:lnTo>
                    <a:lnTo>
                      <a:pt x="122" y="54"/>
                    </a:lnTo>
                    <a:lnTo>
                      <a:pt x="122" y="54"/>
                    </a:lnTo>
                    <a:lnTo>
                      <a:pt x="122" y="54"/>
                    </a:lnTo>
                    <a:lnTo>
                      <a:pt x="118" y="58"/>
                    </a:lnTo>
                    <a:lnTo>
                      <a:pt x="115" y="64"/>
                    </a:lnTo>
                    <a:lnTo>
                      <a:pt x="111" y="71"/>
                    </a:lnTo>
                    <a:lnTo>
                      <a:pt x="108" y="82"/>
                    </a:lnTo>
                    <a:lnTo>
                      <a:pt x="108" y="82"/>
                    </a:lnTo>
                    <a:lnTo>
                      <a:pt x="107" y="94"/>
                    </a:lnTo>
                    <a:lnTo>
                      <a:pt x="104" y="108"/>
                    </a:lnTo>
                    <a:lnTo>
                      <a:pt x="104" y="122"/>
                    </a:lnTo>
                    <a:lnTo>
                      <a:pt x="104" y="137"/>
                    </a:lnTo>
                    <a:lnTo>
                      <a:pt x="104" y="137"/>
                    </a:lnTo>
                    <a:lnTo>
                      <a:pt x="104" y="151"/>
                    </a:lnTo>
                    <a:lnTo>
                      <a:pt x="145" y="127"/>
                    </a:lnTo>
                    <a:lnTo>
                      <a:pt x="145" y="127"/>
                    </a:lnTo>
                    <a:lnTo>
                      <a:pt x="145" y="113"/>
                    </a:lnTo>
                    <a:lnTo>
                      <a:pt x="145" y="113"/>
                    </a:lnTo>
                    <a:lnTo>
                      <a:pt x="144" y="98"/>
                    </a:lnTo>
                    <a:lnTo>
                      <a:pt x="143" y="85"/>
                    </a:lnTo>
                    <a:lnTo>
                      <a:pt x="140" y="73"/>
                    </a:lnTo>
                    <a:lnTo>
                      <a:pt x="138" y="64"/>
                    </a:lnTo>
                    <a:lnTo>
                      <a:pt x="138" y="64"/>
                    </a:lnTo>
                    <a:close/>
                    <a:moveTo>
                      <a:pt x="208" y="24"/>
                    </a:moveTo>
                    <a:lnTo>
                      <a:pt x="208" y="24"/>
                    </a:lnTo>
                    <a:lnTo>
                      <a:pt x="204" y="16"/>
                    </a:lnTo>
                    <a:lnTo>
                      <a:pt x="201" y="13"/>
                    </a:lnTo>
                    <a:lnTo>
                      <a:pt x="199" y="12"/>
                    </a:lnTo>
                    <a:lnTo>
                      <a:pt x="196" y="12"/>
                    </a:lnTo>
                    <a:lnTo>
                      <a:pt x="192" y="13"/>
                    </a:lnTo>
                    <a:lnTo>
                      <a:pt x="192" y="13"/>
                    </a:lnTo>
                    <a:lnTo>
                      <a:pt x="192" y="13"/>
                    </a:lnTo>
                    <a:lnTo>
                      <a:pt x="187" y="17"/>
                    </a:lnTo>
                    <a:lnTo>
                      <a:pt x="183" y="23"/>
                    </a:lnTo>
                    <a:lnTo>
                      <a:pt x="180" y="30"/>
                    </a:lnTo>
                    <a:lnTo>
                      <a:pt x="177" y="41"/>
                    </a:lnTo>
                    <a:lnTo>
                      <a:pt x="177" y="41"/>
                    </a:lnTo>
                    <a:lnTo>
                      <a:pt x="175" y="53"/>
                    </a:lnTo>
                    <a:lnTo>
                      <a:pt x="174" y="67"/>
                    </a:lnTo>
                    <a:lnTo>
                      <a:pt x="173" y="81"/>
                    </a:lnTo>
                    <a:lnTo>
                      <a:pt x="173" y="97"/>
                    </a:lnTo>
                    <a:lnTo>
                      <a:pt x="173" y="97"/>
                    </a:lnTo>
                    <a:lnTo>
                      <a:pt x="174" y="110"/>
                    </a:lnTo>
                    <a:lnTo>
                      <a:pt x="213" y="86"/>
                    </a:lnTo>
                    <a:lnTo>
                      <a:pt x="213" y="86"/>
                    </a:lnTo>
                    <a:lnTo>
                      <a:pt x="213" y="72"/>
                    </a:lnTo>
                    <a:lnTo>
                      <a:pt x="213" y="72"/>
                    </a:lnTo>
                    <a:lnTo>
                      <a:pt x="213" y="58"/>
                    </a:lnTo>
                    <a:lnTo>
                      <a:pt x="212" y="44"/>
                    </a:lnTo>
                    <a:lnTo>
                      <a:pt x="210" y="32"/>
                    </a:lnTo>
                    <a:lnTo>
                      <a:pt x="208" y="24"/>
                    </a:lnTo>
                    <a:lnTo>
                      <a:pt x="208" y="24"/>
                    </a:lnTo>
                    <a:close/>
                    <a:moveTo>
                      <a:pt x="33" y="462"/>
                    </a:moveTo>
                    <a:lnTo>
                      <a:pt x="33" y="462"/>
                    </a:lnTo>
                    <a:lnTo>
                      <a:pt x="33" y="463"/>
                    </a:lnTo>
                    <a:lnTo>
                      <a:pt x="34" y="463"/>
                    </a:lnTo>
                    <a:lnTo>
                      <a:pt x="36" y="463"/>
                    </a:lnTo>
                    <a:lnTo>
                      <a:pt x="306" y="302"/>
                    </a:lnTo>
                    <a:lnTo>
                      <a:pt x="306" y="302"/>
                    </a:lnTo>
                    <a:lnTo>
                      <a:pt x="309" y="300"/>
                    </a:lnTo>
                    <a:lnTo>
                      <a:pt x="310" y="297"/>
                    </a:lnTo>
                    <a:lnTo>
                      <a:pt x="305" y="79"/>
                    </a:lnTo>
                    <a:lnTo>
                      <a:pt x="305" y="79"/>
                    </a:lnTo>
                    <a:lnTo>
                      <a:pt x="304" y="77"/>
                    </a:lnTo>
                    <a:lnTo>
                      <a:pt x="303" y="77"/>
                    </a:lnTo>
                    <a:lnTo>
                      <a:pt x="302" y="78"/>
                    </a:lnTo>
                    <a:lnTo>
                      <a:pt x="218" y="127"/>
                    </a:lnTo>
                    <a:lnTo>
                      <a:pt x="213" y="130"/>
                    </a:lnTo>
                    <a:lnTo>
                      <a:pt x="209" y="133"/>
                    </a:lnTo>
                    <a:lnTo>
                      <a:pt x="181" y="149"/>
                    </a:lnTo>
                    <a:lnTo>
                      <a:pt x="176" y="151"/>
                    </a:lnTo>
                    <a:lnTo>
                      <a:pt x="172" y="154"/>
                    </a:lnTo>
                    <a:lnTo>
                      <a:pt x="149" y="167"/>
                    </a:lnTo>
                    <a:lnTo>
                      <a:pt x="144" y="171"/>
                    </a:lnTo>
                    <a:lnTo>
                      <a:pt x="139" y="173"/>
                    </a:lnTo>
                    <a:lnTo>
                      <a:pt x="112" y="190"/>
                    </a:lnTo>
                    <a:lnTo>
                      <a:pt x="107" y="192"/>
                    </a:lnTo>
                    <a:lnTo>
                      <a:pt x="102" y="195"/>
                    </a:lnTo>
                    <a:lnTo>
                      <a:pt x="30" y="238"/>
                    </a:lnTo>
                    <a:lnTo>
                      <a:pt x="30" y="238"/>
                    </a:lnTo>
                    <a:lnTo>
                      <a:pt x="28" y="241"/>
                    </a:lnTo>
                    <a:lnTo>
                      <a:pt x="27" y="243"/>
                    </a:lnTo>
                    <a:lnTo>
                      <a:pt x="33" y="462"/>
                    </a:lnTo>
                    <a:lnTo>
                      <a:pt x="33" y="462"/>
                    </a:lnTo>
                    <a:close/>
                    <a:moveTo>
                      <a:pt x="228" y="244"/>
                    </a:moveTo>
                    <a:lnTo>
                      <a:pt x="228" y="244"/>
                    </a:lnTo>
                    <a:lnTo>
                      <a:pt x="233" y="239"/>
                    </a:lnTo>
                    <a:lnTo>
                      <a:pt x="233" y="239"/>
                    </a:lnTo>
                    <a:lnTo>
                      <a:pt x="238" y="234"/>
                    </a:lnTo>
                    <a:lnTo>
                      <a:pt x="238" y="234"/>
                    </a:lnTo>
                    <a:lnTo>
                      <a:pt x="244" y="229"/>
                    </a:lnTo>
                    <a:lnTo>
                      <a:pt x="245" y="225"/>
                    </a:lnTo>
                    <a:lnTo>
                      <a:pt x="245" y="225"/>
                    </a:lnTo>
                    <a:lnTo>
                      <a:pt x="245" y="222"/>
                    </a:lnTo>
                    <a:lnTo>
                      <a:pt x="242" y="221"/>
                    </a:lnTo>
                    <a:lnTo>
                      <a:pt x="242" y="221"/>
                    </a:lnTo>
                    <a:lnTo>
                      <a:pt x="239" y="222"/>
                    </a:lnTo>
                    <a:lnTo>
                      <a:pt x="236" y="223"/>
                    </a:lnTo>
                    <a:lnTo>
                      <a:pt x="236" y="223"/>
                    </a:lnTo>
                    <a:lnTo>
                      <a:pt x="230" y="228"/>
                    </a:lnTo>
                    <a:lnTo>
                      <a:pt x="230" y="228"/>
                    </a:lnTo>
                    <a:lnTo>
                      <a:pt x="226" y="233"/>
                    </a:lnTo>
                    <a:lnTo>
                      <a:pt x="221" y="238"/>
                    </a:lnTo>
                    <a:lnTo>
                      <a:pt x="219" y="242"/>
                    </a:lnTo>
                    <a:lnTo>
                      <a:pt x="217" y="243"/>
                    </a:lnTo>
                    <a:lnTo>
                      <a:pt x="217" y="225"/>
                    </a:lnTo>
                    <a:lnTo>
                      <a:pt x="217" y="225"/>
                    </a:lnTo>
                    <a:lnTo>
                      <a:pt x="226" y="217"/>
                    </a:lnTo>
                    <a:lnTo>
                      <a:pt x="226" y="217"/>
                    </a:lnTo>
                    <a:lnTo>
                      <a:pt x="236" y="208"/>
                    </a:lnTo>
                    <a:lnTo>
                      <a:pt x="236" y="208"/>
                    </a:lnTo>
                    <a:lnTo>
                      <a:pt x="242" y="205"/>
                    </a:lnTo>
                    <a:lnTo>
                      <a:pt x="247" y="204"/>
                    </a:lnTo>
                    <a:lnTo>
                      <a:pt x="247" y="204"/>
                    </a:lnTo>
                    <a:lnTo>
                      <a:pt x="253" y="203"/>
                    </a:lnTo>
                    <a:lnTo>
                      <a:pt x="256" y="204"/>
                    </a:lnTo>
                    <a:lnTo>
                      <a:pt x="256" y="204"/>
                    </a:lnTo>
                    <a:lnTo>
                      <a:pt x="259" y="205"/>
                    </a:lnTo>
                    <a:lnTo>
                      <a:pt x="262" y="208"/>
                    </a:lnTo>
                    <a:lnTo>
                      <a:pt x="262" y="208"/>
                    </a:lnTo>
                    <a:lnTo>
                      <a:pt x="263" y="212"/>
                    </a:lnTo>
                    <a:lnTo>
                      <a:pt x="263" y="216"/>
                    </a:lnTo>
                    <a:lnTo>
                      <a:pt x="263" y="216"/>
                    </a:lnTo>
                    <a:lnTo>
                      <a:pt x="263" y="223"/>
                    </a:lnTo>
                    <a:lnTo>
                      <a:pt x="260" y="231"/>
                    </a:lnTo>
                    <a:lnTo>
                      <a:pt x="260" y="231"/>
                    </a:lnTo>
                    <a:lnTo>
                      <a:pt x="256" y="238"/>
                    </a:lnTo>
                    <a:lnTo>
                      <a:pt x="250" y="244"/>
                    </a:lnTo>
                    <a:lnTo>
                      <a:pt x="250" y="244"/>
                    </a:lnTo>
                    <a:lnTo>
                      <a:pt x="245" y="248"/>
                    </a:lnTo>
                    <a:lnTo>
                      <a:pt x="245" y="248"/>
                    </a:lnTo>
                    <a:lnTo>
                      <a:pt x="240" y="254"/>
                    </a:lnTo>
                    <a:lnTo>
                      <a:pt x="240" y="254"/>
                    </a:lnTo>
                    <a:lnTo>
                      <a:pt x="235" y="258"/>
                    </a:lnTo>
                    <a:lnTo>
                      <a:pt x="233" y="263"/>
                    </a:lnTo>
                    <a:lnTo>
                      <a:pt x="233" y="263"/>
                    </a:lnTo>
                    <a:lnTo>
                      <a:pt x="235" y="266"/>
                    </a:lnTo>
                    <a:lnTo>
                      <a:pt x="237" y="266"/>
                    </a:lnTo>
                    <a:lnTo>
                      <a:pt x="237" y="266"/>
                    </a:lnTo>
                    <a:lnTo>
                      <a:pt x="239" y="265"/>
                    </a:lnTo>
                    <a:lnTo>
                      <a:pt x="242" y="263"/>
                    </a:lnTo>
                    <a:lnTo>
                      <a:pt x="242" y="263"/>
                    </a:lnTo>
                    <a:lnTo>
                      <a:pt x="249" y="258"/>
                    </a:lnTo>
                    <a:lnTo>
                      <a:pt x="249" y="258"/>
                    </a:lnTo>
                    <a:lnTo>
                      <a:pt x="255" y="253"/>
                    </a:lnTo>
                    <a:lnTo>
                      <a:pt x="255" y="253"/>
                    </a:lnTo>
                    <a:lnTo>
                      <a:pt x="259" y="247"/>
                    </a:lnTo>
                    <a:lnTo>
                      <a:pt x="263" y="243"/>
                    </a:lnTo>
                    <a:lnTo>
                      <a:pt x="264" y="242"/>
                    </a:lnTo>
                    <a:lnTo>
                      <a:pt x="265" y="260"/>
                    </a:lnTo>
                    <a:lnTo>
                      <a:pt x="265" y="260"/>
                    </a:lnTo>
                    <a:lnTo>
                      <a:pt x="255" y="269"/>
                    </a:lnTo>
                    <a:lnTo>
                      <a:pt x="255" y="269"/>
                    </a:lnTo>
                    <a:lnTo>
                      <a:pt x="249" y="274"/>
                    </a:lnTo>
                    <a:lnTo>
                      <a:pt x="244" y="277"/>
                    </a:lnTo>
                    <a:lnTo>
                      <a:pt x="244" y="277"/>
                    </a:lnTo>
                    <a:lnTo>
                      <a:pt x="237" y="281"/>
                    </a:lnTo>
                    <a:lnTo>
                      <a:pt x="231" y="283"/>
                    </a:lnTo>
                    <a:lnTo>
                      <a:pt x="231" y="283"/>
                    </a:lnTo>
                    <a:lnTo>
                      <a:pt x="227" y="284"/>
                    </a:lnTo>
                    <a:lnTo>
                      <a:pt x="223" y="283"/>
                    </a:lnTo>
                    <a:lnTo>
                      <a:pt x="223" y="283"/>
                    </a:lnTo>
                    <a:lnTo>
                      <a:pt x="220" y="282"/>
                    </a:lnTo>
                    <a:lnTo>
                      <a:pt x="218" y="279"/>
                    </a:lnTo>
                    <a:lnTo>
                      <a:pt x="218" y="279"/>
                    </a:lnTo>
                    <a:lnTo>
                      <a:pt x="216" y="275"/>
                    </a:lnTo>
                    <a:lnTo>
                      <a:pt x="216" y="271"/>
                    </a:lnTo>
                    <a:lnTo>
                      <a:pt x="216" y="271"/>
                    </a:lnTo>
                    <a:lnTo>
                      <a:pt x="216" y="263"/>
                    </a:lnTo>
                    <a:lnTo>
                      <a:pt x="218" y="257"/>
                    </a:lnTo>
                    <a:lnTo>
                      <a:pt x="218" y="257"/>
                    </a:lnTo>
                    <a:lnTo>
                      <a:pt x="222" y="250"/>
                    </a:lnTo>
                    <a:lnTo>
                      <a:pt x="228" y="244"/>
                    </a:lnTo>
                    <a:lnTo>
                      <a:pt x="228" y="244"/>
                    </a:lnTo>
                    <a:close/>
                    <a:moveTo>
                      <a:pt x="164" y="257"/>
                    </a:moveTo>
                    <a:lnTo>
                      <a:pt x="164" y="257"/>
                    </a:lnTo>
                    <a:lnTo>
                      <a:pt x="167" y="253"/>
                    </a:lnTo>
                    <a:lnTo>
                      <a:pt x="172" y="248"/>
                    </a:lnTo>
                    <a:lnTo>
                      <a:pt x="179" y="243"/>
                    </a:lnTo>
                    <a:lnTo>
                      <a:pt x="185" y="239"/>
                    </a:lnTo>
                    <a:lnTo>
                      <a:pt x="185" y="239"/>
                    </a:lnTo>
                    <a:lnTo>
                      <a:pt x="196" y="233"/>
                    </a:lnTo>
                    <a:lnTo>
                      <a:pt x="196" y="233"/>
                    </a:lnTo>
                    <a:lnTo>
                      <a:pt x="205" y="230"/>
                    </a:lnTo>
                    <a:lnTo>
                      <a:pt x="205" y="247"/>
                    </a:lnTo>
                    <a:lnTo>
                      <a:pt x="204" y="248"/>
                    </a:lnTo>
                    <a:lnTo>
                      <a:pt x="204" y="248"/>
                    </a:lnTo>
                    <a:lnTo>
                      <a:pt x="196" y="249"/>
                    </a:lnTo>
                    <a:lnTo>
                      <a:pt x="196" y="249"/>
                    </a:lnTo>
                    <a:lnTo>
                      <a:pt x="189" y="252"/>
                    </a:lnTo>
                    <a:lnTo>
                      <a:pt x="189" y="252"/>
                    </a:lnTo>
                    <a:lnTo>
                      <a:pt x="183" y="256"/>
                    </a:lnTo>
                    <a:lnTo>
                      <a:pt x="179" y="260"/>
                    </a:lnTo>
                    <a:lnTo>
                      <a:pt x="179" y="260"/>
                    </a:lnTo>
                    <a:lnTo>
                      <a:pt x="175" y="265"/>
                    </a:lnTo>
                    <a:lnTo>
                      <a:pt x="175" y="270"/>
                    </a:lnTo>
                    <a:lnTo>
                      <a:pt x="175" y="271"/>
                    </a:lnTo>
                    <a:lnTo>
                      <a:pt x="175" y="271"/>
                    </a:lnTo>
                    <a:lnTo>
                      <a:pt x="190" y="263"/>
                    </a:lnTo>
                    <a:lnTo>
                      <a:pt x="190" y="263"/>
                    </a:lnTo>
                    <a:lnTo>
                      <a:pt x="195" y="261"/>
                    </a:lnTo>
                    <a:lnTo>
                      <a:pt x="201" y="261"/>
                    </a:lnTo>
                    <a:lnTo>
                      <a:pt x="201" y="261"/>
                    </a:lnTo>
                    <a:lnTo>
                      <a:pt x="205" y="261"/>
                    </a:lnTo>
                    <a:lnTo>
                      <a:pt x="209" y="265"/>
                    </a:lnTo>
                    <a:lnTo>
                      <a:pt x="209" y="265"/>
                    </a:lnTo>
                    <a:lnTo>
                      <a:pt x="210" y="269"/>
                    </a:lnTo>
                    <a:lnTo>
                      <a:pt x="211" y="275"/>
                    </a:lnTo>
                    <a:lnTo>
                      <a:pt x="211" y="275"/>
                    </a:lnTo>
                    <a:lnTo>
                      <a:pt x="210" y="284"/>
                    </a:lnTo>
                    <a:lnTo>
                      <a:pt x="207" y="294"/>
                    </a:lnTo>
                    <a:lnTo>
                      <a:pt x="207" y="294"/>
                    </a:lnTo>
                    <a:lnTo>
                      <a:pt x="201" y="301"/>
                    </a:lnTo>
                    <a:lnTo>
                      <a:pt x="198" y="304"/>
                    </a:lnTo>
                    <a:lnTo>
                      <a:pt x="194" y="307"/>
                    </a:lnTo>
                    <a:lnTo>
                      <a:pt x="194" y="307"/>
                    </a:lnTo>
                    <a:lnTo>
                      <a:pt x="187" y="310"/>
                    </a:lnTo>
                    <a:lnTo>
                      <a:pt x="187" y="310"/>
                    </a:lnTo>
                    <a:lnTo>
                      <a:pt x="183" y="311"/>
                    </a:lnTo>
                    <a:lnTo>
                      <a:pt x="183" y="311"/>
                    </a:lnTo>
                    <a:lnTo>
                      <a:pt x="180" y="310"/>
                    </a:lnTo>
                    <a:lnTo>
                      <a:pt x="176" y="309"/>
                    </a:lnTo>
                    <a:lnTo>
                      <a:pt x="176" y="316"/>
                    </a:lnTo>
                    <a:lnTo>
                      <a:pt x="158" y="326"/>
                    </a:lnTo>
                    <a:lnTo>
                      <a:pt x="157" y="280"/>
                    </a:lnTo>
                    <a:lnTo>
                      <a:pt x="157" y="280"/>
                    </a:lnTo>
                    <a:lnTo>
                      <a:pt x="157" y="273"/>
                    </a:lnTo>
                    <a:lnTo>
                      <a:pt x="158" y="268"/>
                    </a:lnTo>
                    <a:lnTo>
                      <a:pt x="161" y="262"/>
                    </a:lnTo>
                    <a:lnTo>
                      <a:pt x="164" y="257"/>
                    </a:lnTo>
                    <a:lnTo>
                      <a:pt x="164" y="257"/>
                    </a:lnTo>
                    <a:close/>
                    <a:moveTo>
                      <a:pt x="175" y="298"/>
                    </a:moveTo>
                    <a:lnTo>
                      <a:pt x="175" y="298"/>
                    </a:lnTo>
                    <a:lnTo>
                      <a:pt x="177" y="299"/>
                    </a:lnTo>
                    <a:lnTo>
                      <a:pt x="180" y="299"/>
                    </a:lnTo>
                    <a:lnTo>
                      <a:pt x="180" y="299"/>
                    </a:lnTo>
                    <a:lnTo>
                      <a:pt x="183" y="298"/>
                    </a:lnTo>
                    <a:lnTo>
                      <a:pt x="185" y="297"/>
                    </a:lnTo>
                    <a:lnTo>
                      <a:pt x="185" y="297"/>
                    </a:lnTo>
                    <a:lnTo>
                      <a:pt x="189" y="295"/>
                    </a:lnTo>
                    <a:lnTo>
                      <a:pt x="191" y="292"/>
                    </a:lnTo>
                    <a:lnTo>
                      <a:pt x="191" y="292"/>
                    </a:lnTo>
                    <a:lnTo>
                      <a:pt x="193" y="288"/>
                    </a:lnTo>
                    <a:lnTo>
                      <a:pt x="193" y="284"/>
                    </a:lnTo>
                    <a:lnTo>
                      <a:pt x="193" y="284"/>
                    </a:lnTo>
                    <a:lnTo>
                      <a:pt x="193" y="281"/>
                    </a:lnTo>
                    <a:lnTo>
                      <a:pt x="192" y="280"/>
                    </a:lnTo>
                    <a:lnTo>
                      <a:pt x="192" y="280"/>
                    </a:lnTo>
                    <a:lnTo>
                      <a:pt x="190" y="279"/>
                    </a:lnTo>
                    <a:lnTo>
                      <a:pt x="189" y="279"/>
                    </a:lnTo>
                    <a:lnTo>
                      <a:pt x="189" y="279"/>
                    </a:lnTo>
                    <a:lnTo>
                      <a:pt x="183" y="281"/>
                    </a:lnTo>
                    <a:lnTo>
                      <a:pt x="183" y="281"/>
                    </a:lnTo>
                    <a:lnTo>
                      <a:pt x="175" y="284"/>
                    </a:lnTo>
                    <a:lnTo>
                      <a:pt x="175" y="298"/>
                    </a:lnTo>
                    <a:close/>
                    <a:moveTo>
                      <a:pt x="145" y="334"/>
                    </a:moveTo>
                    <a:lnTo>
                      <a:pt x="128" y="344"/>
                    </a:lnTo>
                    <a:lnTo>
                      <a:pt x="126" y="249"/>
                    </a:lnTo>
                    <a:lnTo>
                      <a:pt x="144" y="239"/>
                    </a:lnTo>
                    <a:lnTo>
                      <a:pt x="145" y="334"/>
                    </a:lnTo>
                    <a:close/>
                    <a:moveTo>
                      <a:pt x="87" y="297"/>
                    </a:moveTo>
                    <a:lnTo>
                      <a:pt x="87" y="297"/>
                    </a:lnTo>
                    <a:lnTo>
                      <a:pt x="93" y="294"/>
                    </a:lnTo>
                    <a:lnTo>
                      <a:pt x="99" y="292"/>
                    </a:lnTo>
                    <a:lnTo>
                      <a:pt x="104" y="293"/>
                    </a:lnTo>
                    <a:lnTo>
                      <a:pt x="109" y="294"/>
                    </a:lnTo>
                    <a:lnTo>
                      <a:pt x="109" y="294"/>
                    </a:lnTo>
                    <a:lnTo>
                      <a:pt x="112" y="297"/>
                    </a:lnTo>
                    <a:lnTo>
                      <a:pt x="116" y="302"/>
                    </a:lnTo>
                    <a:lnTo>
                      <a:pt x="117" y="309"/>
                    </a:lnTo>
                    <a:lnTo>
                      <a:pt x="118" y="316"/>
                    </a:lnTo>
                    <a:lnTo>
                      <a:pt x="118" y="316"/>
                    </a:lnTo>
                    <a:lnTo>
                      <a:pt x="117" y="325"/>
                    </a:lnTo>
                    <a:lnTo>
                      <a:pt x="116" y="333"/>
                    </a:lnTo>
                    <a:lnTo>
                      <a:pt x="113" y="340"/>
                    </a:lnTo>
                    <a:lnTo>
                      <a:pt x="109" y="348"/>
                    </a:lnTo>
                    <a:lnTo>
                      <a:pt x="109" y="348"/>
                    </a:lnTo>
                    <a:lnTo>
                      <a:pt x="104" y="354"/>
                    </a:lnTo>
                    <a:lnTo>
                      <a:pt x="99" y="361"/>
                    </a:lnTo>
                    <a:lnTo>
                      <a:pt x="92" y="366"/>
                    </a:lnTo>
                    <a:lnTo>
                      <a:pt x="85" y="371"/>
                    </a:lnTo>
                    <a:lnTo>
                      <a:pt x="85" y="371"/>
                    </a:lnTo>
                    <a:lnTo>
                      <a:pt x="78" y="376"/>
                    </a:lnTo>
                    <a:lnTo>
                      <a:pt x="78" y="376"/>
                    </a:lnTo>
                    <a:lnTo>
                      <a:pt x="72" y="378"/>
                    </a:lnTo>
                    <a:lnTo>
                      <a:pt x="72" y="378"/>
                    </a:lnTo>
                    <a:lnTo>
                      <a:pt x="66" y="379"/>
                    </a:lnTo>
                    <a:lnTo>
                      <a:pt x="63" y="379"/>
                    </a:lnTo>
                    <a:lnTo>
                      <a:pt x="62" y="362"/>
                    </a:lnTo>
                    <a:lnTo>
                      <a:pt x="64" y="361"/>
                    </a:lnTo>
                    <a:lnTo>
                      <a:pt x="67" y="361"/>
                    </a:lnTo>
                    <a:lnTo>
                      <a:pt x="71" y="361"/>
                    </a:lnTo>
                    <a:lnTo>
                      <a:pt x="71" y="361"/>
                    </a:lnTo>
                    <a:lnTo>
                      <a:pt x="76" y="360"/>
                    </a:lnTo>
                    <a:lnTo>
                      <a:pt x="76" y="360"/>
                    </a:lnTo>
                    <a:lnTo>
                      <a:pt x="83" y="357"/>
                    </a:lnTo>
                    <a:lnTo>
                      <a:pt x="83" y="357"/>
                    </a:lnTo>
                    <a:lnTo>
                      <a:pt x="90" y="352"/>
                    </a:lnTo>
                    <a:lnTo>
                      <a:pt x="90" y="352"/>
                    </a:lnTo>
                    <a:lnTo>
                      <a:pt x="94" y="347"/>
                    </a:lnTo>
                    <a:lnTo>
                      <a:pt x="94" y="347"/>
                    </a:lnTo>
                    <a:lnTo>
                      <a:pt x="99" y="339"/>
                    </a:lnTo>
                    <a:lnTo>
                      <a:pt x="99" y="339"/>
                    </a:lnTo>
                    <a:lnTo>
                      <a:pt x="99" y="335"/>
                    </a:lnTo>
                    <a:lnTo>
                      <a:pt x="100" y="330"/>
                    </a:lnTo>
                    <a:lnTo>
                      <a:pt x="61" y="353"/>
                    </a:lnTo>
                    <a:lnTo>
                      <a:pt x="61" y="346"/>
                    </a:lnTo>
                    <a:lnTo>
                      <a:pt x="61" y="346"/>
                    </a:lnTo>
                    <a:lnTo>
                      <a:pt x="61" y="338"/>
                    </a:lnTo>
                    <a:lnTo>
                      <a:pt x="62" y="330"/>
                    </a:lnTo>
                    <a:lnTo>
                      <a:pt x="64" y="324"/>
                    </a:lnTo>
                    <a:lnTo>
                      <a:pt x="67" y="317"/>
                    </a:lnTo>
                    <a:lnTo>
                      <a:pt x="67" y="317"/>
                    </a:lnTo>
                    <a:lnTo>
                      <a:pt x="71" y="311"/>
                    </a:lnTo>
                    <a:lnTo>
                      <a:pt x="75" y="306"/>
                    </a:lnTo>
                    <a:lnTo>
                      <a:pt x="80" y="301"/>
                    </a:lnTo>
                    <a:lnTo>
                      <a:pt x="87" y="297"/>
                    </a:lnTo>
                    <a:lnTo>
                      <a:pt x="87" y="297"/>
                    </a:lnTo>
                    <a:close/>
                    <a:moveTo>
                      <a:pt x="100" y="317"/>
                    </a:moveTo>
                    <a:lnTo>
                      <a:pt x="100" y="317"/>
                    </a:lnTo>
                    <a:lnTo>
                      <a:pt x="99" y="312"/>
                    </a:lnTo>
                    <a:lnTo>
                      <a:pt x="97" y="309"/>
                    </a:lnTo>
                    <a:lnTo>
                      <a:pt x="97" y="309"/>
                    </a:lnTo>
                    <a:lnTo>
                      <a:pt x="94" y="309"/>
                    </a:lnTo>
                    <a:lnTo>
                      <a:pt x="92" y="309"/>
                    </a:lnTo>
                    <a:lnTo>
                      <a:pt x="88" y="310"/>
                    </a:lnTo>
                    <a:lnTo>
                      <a:pt x="88" y="310"/>
                    </a:lnTo>
                    <a:lnTo>
                      <a:pt x="83" y="313"/>
                    </a:lnTo>
                    <a:lnTo>
                      <a:pt x="81" y="319"/>
                    </a:lnTo>
                    <a:lnTo>
                      <a:pt x="81" y="319"/>
                    </a:lnTo>
                    <a:lnTo>
                      <a:pt x="79" y="324"/>
                    </a:lnTo>
                    <a:lnTo>
                      <a:pt x="79" y="330"/>
                    </a:lnTo>
                    <a:lnTo>
                      <a:pt x="100" y="3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</p:grpSp>
        <p:grpSp>
          <p:nvGrpSpPr>
            <p:cNvPr id="7" name="îš1ïdê"/>
            <p:cNvGrpSpPr/>
            <p:nvPr/>
          </p:nvGrpSpPr>
          <p:grpSpPr>
            <a:xfrm>
              <a:off x="663742" y="1224000"/>
              <a:ext cx="5742201" cy="1382273"/>
              <a:chOff x="727728" y="3108439"/>
              <a:chExt cx="5742201" cy="1382273"/>
            </a:xfrm>
          </p:grpSpPr>
          <p:sp>
            <p:nvSpPr>
              <p:cNvPr id="19" name="ïšļîḓè"/>
              <p:cNvSpPr/>
              <p:nvPr/>
            </p:nvSpPr>
            <p:spPr>
              <a:xfrm>
                <a:off x="727728" y="3304653"/>
                <a:ext cx="577851" cy="577851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none" lIns="0" tIns="0" rIns="0" bIns="0" numCol="1" anchor="ctr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 algn="ctr">
                  <a:defRPr sz="3200"/>
                </a:pPr>
                <a:r>
                  <a:rPr lang="en-US" altLang="zh-CN" sz="1600" b="1">
                    <a:solidFill>
                      <a:schemeClr val="bg1"/>
                    </a:solidFill>
                  </a:rPr>
                  <a:t>01</a:t>
                </a:r>
                <a:endParaRPr sz="16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îşļíḋé"/>
              <p:cNvSpPr/>
              <p:nvPr/>
            </p:nvSpPr>
            <p:spPr bwMode="auto">
              <a:xfrm>
                <a:off x="1420537" y="3521319"/>
                <a:ext cx="5049392" cy="9693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/>
                  <a:t>Supporting text here.</a:t>
                </a:r>
                <a:endParaRPr lang="en-US" altLang="zh-CN" sz="1100"/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/>
                  <a:t>You can use the icon library in iSlide  () to filter and replace existing icon elements with one click.</a:t>
                </a:r>
                <a:endParaRPr lang="en-US" altLang="zh-CN" sz="1100"/>
              </a:p>
            </p:txBody>
          </p:sp>
          <p:sp>
            <p:nvSpPr>
              <p:cNvPr id="21" name="î$ḷiḍe"/>
              <p:cNvSpPr txBox="1"/>
              <p:nvPr/>
            </p:nvSpPr>
            <p:spPr bwMode="auto">
              <a:xfrm>
                <a:off x="1420537" y="3108439"/>
                <a:ext cx="5049392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/>
                  <a:t>Text here</a:t>
                </a:r>
                <a:endParaRPr lang="en-US" altLang="zh-CN" sz="1800" b="1"/>
              </a:p>
            </p:txBody>
          </p:sp>
        </p:grpSp>
        <p:grpSp>
          <p:nvGrpSpPr>
            <p:cNvPr id="8" name="ïṩḻiḋé"/>
            <p:cNvGrpSpPr/>
            <p:nvPr/>
          </p:nvGrpSpPr>
          <p:grpSpPr>
            <a:xfrm>
              <a:off x="663742" y="2950407"/>
              <a:ext cx="5742201" cy="1382273"/>
              <a:chOff x="727728" y="3108439"/>
              <a:chExt cx="5742201" cy="1382273"/>
            </a:xfrm>
          </p:grpSpPr>
          <p:sp>
            <p:nvSpPr>
              <p:cNvPr id="16" name="î$ľîḓê"/>
              <p:cNvSpPr/>
              <p:nvPr/>
            </p:nvSpPr>
            <p:spPr>
              <a:xfrm>
                <a:off x="727728" y="3304653"/>
                <a:ext cx="577851" cy="577851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none" lIns="0" tIns="0" rIns="0" bIns="0" numCol="1" anchor="ctr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defRPr sz="3200"/>
                </a:pPr>
                <a:r>
                  <a:rPr lang="en-US" altLang="zh-CN" sz="1600" b="1">
                    <a:solidFill>
                      <a:schemeClr val="bg1"/>
                    </a:solidFill>
                  </a:rPr>
                  <a:t>02</a:t>
                </a:r>
                <a:endParaRPr sz="16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išḷïďé"/>
              <p:cNvSpPr/>
              <p:nvPr/>
            </p:nvSpPr>
            <p:spPr bwMode="auto">
              <a:xfrm>
                <a:off x="1420537" y="3521319"/>
                <a:ext cx="5049392" cy="9693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/>
                  <a:t>Supporting text here.</a:t>
                </a:r>
                <a:endParaRPr lang="en-US" altLang="zh-CN" sz="1100"/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/>
                  <a:t>You can use the icon library in iSlide  () to filter and replace existing icon elements with one click.</a:t>
                </a:r>
                <a:endParaRPr lang="en-US" altLang="zh-CN" sz="1100"/>
              </a:p>
            </p:txBody>
          </p:sp>
          <p:sp>
            <p:nvSpPr>
              <p:cNvPr id="18" name="iṩḷiḍé"/>
              <p:cNvSpPr txBox="1"/>
              <p:nvPr/>
            </p:nvSpPr>
            <p:spPr bwMode="auto">
              <a:xfrm>
                <a:off x="1420537" y="3108439"/>
                <a:ext cx="5049392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/>
                  <a:t>Text here</a:t>
                </a:r>
                <a:endParaRPr lang="en-US" altLang="zh-CN" sz="1800" b="1"/>
              </a:p>
            </p:txBody>
          </p:sp>
        </p:grpSp>
        <p:cxnSp>
          <p:nvCxnSpPr>
            <p:cNvPr id="9" name="直接连接符 8"/>
            <p:cNvCxnSpPr/>
            <p:nvPr/>
          </p:nvCxnSpPr>
          <p:spPr>
            <a:xfrm>
              <a:off x="1476455" y="2730565"/>
              <a:ext cx="492948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íślîde"/>
            <p:cNvGrpSpPr/>
            <p:nvPr/>
          </p:nvGrpSpPr>
          <p:grpSpPr>
            <a:xfrm>
              <a:off x="663742" y="4676814"/>
              <a:ext cx="5742201" cy="1382273"/>
              <a:chOff x="727728" y="3108439"/>
              <a:chExt cx="5742201" cy="1382273"/>
            </a:xfrm>
          </p:grpSpPr>
          <p:sp>
            <p:nvSpPr>
              <p:cNvPr id="13" name="ïšļiďê"/>
              <p:cNvSpPr/>
              <p:nvPr/>
            </p:nvSpPr>
            <p:spPr>
              <a:xfrm>
                <a:off x="727728" y="3304653"/>
                <a:ext cx="577851" cy="577851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defRPr sz="3200"/>
                </a:pPr>
                <a:r>
                  <a:rPr lang="en-US" altLang="zh-CN" sz="1600" b="1">
                    <a:solidFill>
                      <a:schemeClr val="bg1"/>
                    </a:solidFill>
                  </a:rPr>
                  <a:t>03</a:t>
                </a:r>
                <a:endParaRPr lang="en-US" altLang="zh-CN" sz="16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îṩḷíḓé"/>
              <p:cNvSpPr/>
              <p:nvPr/>
            </p:nvSpPr>
            <p:spPr bwMode="auto">
              <a:xfrm>
                <a:off x="1420537" y="3521319"/>
                <a:ext cx="5049392" cy="9693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/>
                  <a:t>Supporting text here.</a:t>
                </a:r>
                <a:endParaRPr lang="en-US" altLang="zh-CN" sz="1100"/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/>
                  <a:t>You can use the icon library in iSlide  () to filter and replace existing icon elements with one click.</a:t>
                </a:r>
                <a:endParaRPr lang="en-US" altLang="zh-CN" sz="1100"/>
              </a:p>
            </p:txBody>
          </p:sp>
          <p:sp>
            <p:nvSpPr>
              <p:cNvPr id="15" name="iṩļiḑe"/>
              <p:cNvSpPr txBox="1"/>
              <p:nvPr/>
            </p:nvSpPr>
            <p:spPr bwMode="auto">
              <a:xfrm>
                <a:off x="1420537" y="3108439"/>
                <a:ext cx="5049392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/>
                  <a:t>Text here</a:t>
                </a:r>
                <a:endParaRPr lang="en-US" altLang="zh-CN" sz="1800" b="1"/>
              </a:p>
            </p:txBody>
          </p:sp>
        </p:grpSp>
        <p:cxnSp>
          <p:nvCxnSpPr>
            <p:cNvPr id="11" name="直接连接符 10"/>
            <p:cNvCxnSpPr/>
            <p:nvPr/>
          </p:nvCxnSpPr>
          <p:spPr>
            <a:xfrm>
              <a:off x="1476455" y="6143625"/>
              <a:ext cx="492948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1476455" y="4398558"/>
              <a:ext cx="492948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16</a:t>
            </a:fld>
            <a:endParaRPr lang="zh-CN" altLang="en-US"/>
          </a:p>
        </p:txBody>
      </p:sp>
      <p:grpSp>
        <p:nvGrpSpPr>
          <p:cNvPr id="5" name="2bfc4976-6e52-4a80-ad58-1f98eccebb4d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1217383" y="1803762"/>
            <a:ext cx="9757237" cy="3650235"/>
            <a:chOff x="1217383" y="1803762"/>
            <a:chExt cx="9757237" cy="3650235"/>
          </a:xfrm>
        </p:grpSpPr>
        <p:cxnSp>
          <p:nvCxnSpPr>
            <p:cNvPr id="6" name="直接连接符 5"/>
            <p:cNvCxnSpPr/>
            <p:nvPr/>
          </p:nvCxnSpPr>
          <p:spPr>
            <a:xfrm flipH="1" flipV="1">
              <a:off x="3616918" y="2425739"/>
              <a:ext cx="0" cy="1095757"/>
            </a:xfrm>
            <a:prstGeom prst="line">
              <a:avLst/>
            </a:prstGeom>
            <a:ln w="3175" cap="rnd">
              <a:solidFill>
                <a:schemeClr val="bg1">
                  <a:lumMod val="6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iṡ1iḓè"/>
            <p:cNvSpPr/>
            <p:nvPr/>
          </p:nvSpPr>
          <p:spPr>
            <a:xfrm>
              <a:off x="3557198" y="2306299"/>
              <a:ext cx="119440" cy="119440"/>
            </a:xfrm>
            <a:prstGeom prst="ellipse">
              <a:avLst/>
            </a:prstGeom>
            <a:solidFill>
              <a:schemeClr val="accent1"/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8" name="í$ľïḋê"/>
            <p:cNvSpPr/>
            <p:nvPr/>
          </p:nvSpPr>
          <p:spPr>
            <a:xfrm>
              <a:off x="6037942" y="2306299"/>
              <a:ext cx="119440" cy="119440"/>
            </a:xfrm>
            <a:prstGeom prst="ellipse">
              <a:avLst/>
            </a:prstGeom>
            <a:solidFill>
              <a:schemeClr val="accent1"/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9" name="išľîdè"/>
            <p:cNvSpPr/>
            <p:nvPr/>
          </p:nvSpPr>
          <p:spPr>
            <a:xfrm>
              <a:off x="8524510" y="2306299"/>
              <a:ext cx="119441" cy="119440"/>
            </a:xfrm>
            <a:prstGeom prst="ellipse">
              <a:avLst/>
            </a:prstGeom>
            <a:solidFill>
              <a:schemeClr val="accent1"/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0" name="ïşľíḓé"/>
            <p:cNvSpPr txBox="1"/>
            <p:nvPr/>
          </p:nvSpPr>
          <p:spPr>
            <a:xfrm>
              <a:off x="2743098" y="1803762"/>
              <a:ext cx="1747640" cy="416609"/>
            </a:xfrm>
            <a:prstGeom prst="rect">
              <a:avLst/>
            </a:prstGeom>
          </p:spPr>
          <p:txBody>
            <a:bodyPr wrap="square" lIns="91440" tIns="45720" rIns="91440" bIns="45720" anchor="ctr">
              <a:normAutofit/>
            </a:bodyPr>
            <a:lstStyle/>
            <a:p>
              <a:pPr marL="0" indent="0" algn="ctr">
                <a:buNone/>
              </a:pPr>
              <a:r>
                <a:rPr lang="en-US" altLang="zh-CN" sz="2000" b="1"/>
                <a:t>Keyword</a:t>
              </a:r>
              <a:endParaRPr lang="zh-CN" altLang="en-US" sz="2000" b="1"/>
            </a:p>
          </p:txBody>
        </p:sp>
        <p:sp>
          <p:nvSpPr>
            <p:cNvPr id="11" name="îśľïdé"/>
            <p:cNvSpPr/>
            <p:nvPr/>
          </p:nvSpPr>
          <p:spPr>
            <a:xfrm>
              <a:off x="1217383" y="2941150"/>
              <a:ext cx="2292169" cy="1172910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47" y="4050"/>
                  </a:moveTo>
                  <a:cubicBezTo>
                    <a:pt x="3642" y="4050"/>
                    <a:pt x="2093" y="7079"/>
                    <a:pt x="2093" y="10800"/>
                  </a:cubicBezTo>
                  <a:cubicBezTo>
                    <a:pt x="2093" y="14522"/>
                    <a:pt x="3642" y="17550"/>
                    <a:pt x="5547" y="17550"/>
                  </a:cubicBezTo>
                  <a:lnTo>
                    <a:pt x="16053" y="17550"/>
                  </a:lnTo>
                  <a:cubicBezTo>
                    <a:pt x="17958" y="17550"/>
                    <a:pt x="19507" y="14522"/>
                    <a:pt x="19507" y="10800"/>
                  </a:cubicBezTo>
                  <a:cubicBezTo>
                    <a:pt x="19507" y="7079"/>
                    <a:pt x="17958" y="4050"/>
                    <a:pt x="16053" y="4050"/>
                  </a:cubicBezTo>
                  <a:cubicBezTo>
                    <a:pt x="16053" y="4050"/>
                    <a:pt x="5547" y="4050"/>
                    <a:pt x="5547" y="4050"/>
                  </a:cubicBezTo>
                  <a:close/>
                  <a:moveTo>
                    <a:pt x="16053" y="21600"/>
                  </a:moveTo>
                  <a:lnTo>
                    <a:pt x="5547" y="21600"/>
                  </a:lnTo>
                  <a:cubicBezTo>
                    <a:pt x="2488" y="21600"/>
                    <a:pt x="0" y="16777"/>
                    <a:pt x="0" y="10800"/>
                  </a:cubicBezTo>
                  <a:cubicBezTo>
                    <a:pt x="0" y="4823"/>
                    <a:pt x="2488" y="0"/>
                    <a:pt x="5547" y="0"/>
                  </a:cubicBezTo>
                  <a:lnTo>
                    <a:pt x="16053" y="0"/>
                  </a:lnTo>
                  <a:cubicBezTo>
                    <a:pt x="19112" y="0"/>
                    <a:pt x="21600" y="4823"/>
                    <a:pt x="21600" y="10800"/>
                  </a:cubicBezTo>
                  <a:cubicBezTo>
                    <a:pt x="21600" y="16777"/>
                    <a:pt x="19112" y="21600"/>
                    <a:pt x="16053" y="2160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2" name="ïŝ1ïḍê"/>
            <p:cNvSpPr/>
            <p:nvPr/>
          </p:nvSpPr>
          <p:spPr>
            <a:xfrm>
              <a:off x="3709814" y="2941150"/>
              <a:ext cx="2292169" cy="1172910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47" y="4050"/>
                  </a:moveTo>
                  <a:cubicBezTo>
                    <a:pt x="3642" y="4050"/>
                    <a:pt x="2093" y="7079"/>
                    <a:pt x="2093" y="10800"/>
                  </a:cubicBezTo>
                  <a:cubicBezTo>
                    <a:pt x="2093" y="14522"/>
                    <a:pt x="3642" y="17550"/>
                    <a:pt x="5547" y="17550"/>
                  </a:cubicBezTo>
                  <a:lnTo>
                    <a:pt x="16053" y="17550"/>
                  </a:lnTo>
                  <a:cubicBezTo>
                    <a:pt x="17958" y="17550"/>
                    <a:pt x="19507" y="14522"/>
                    <a:pt x="19507" y="10800"/>
                  </a:cubicBezTo>
                  <a:cubicBezTo>
                    <a:pt x="19507" y="7079"/>
                    <a:pt x="17958" y="4050"/>
                    <a:pt x="16053" y="4050"/>
                  </a:cubicBezTo>
                  <a:cubicBezTo>
                    <a:pt x="16053" y="4050"/>
                    <a:pt x="5547" y="4050"/>
                    <a:pt x="5547" y="4050"/>
                  </a:cubicBezTo>
                  <a:close/>
                  <a:moveTo>
                    <a:pt x="16053" y="21600"/>
                  </a:moveTo>
                  <a:lnTo>
                    <a:pt x="5547" y="21600"/>
                  </a:lnTo>
                  <a:cubicBezTo>
                    <a:pt x="2488" y="21600"/>
                    <a:pt x="0" y="16777"/>
                    <a:pt x="0" y="10800"/>
                  </a:cubicBezTo>
                  <a:cubicBezTo>
                    <a:pt x="0" y="4823"/>
                    <a:pt x="2488" y="0"/>
                    <a:pt x="5547" y="0"/>
                  </a:cubicBezTo>
                  <a:lnTo>
                    <a:pt x="16053" y="0"/>
                  </a:lnTo>
                  <a:cubicBezTo>
                    <a:pt x="19112" y="0"/>
                    <a:pt x="21600" y="4823"/>
                    <a:pt x="21600" y="10800"/>
                  </a:cubicBezTo>
                  <a:cubicBezTo>
                    <a:pt x="21600" y="16777"/>
                    <a:pt x="19112" y="21600"/>
                    <a:pt x="16053" y="2160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3" name="îŝḻíďê"/>
            <p:cNvSpPr/>
            <p:nvPr/>
          </p:nvSpPr>
          <p:spPr>
            <a:xfrm>
              <a:off x="6202246" y="2941150"/>
              <a:ext cx="2292163" cy="1172910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47" y="4050"/>
                  </a:moveTo>
                  <a:cubicBezTo>
                    <a:pt x="3642" y="4050"/>
                    <a:pt x="2093" y="7079"/>
                    <a:pt x="2093" y="10800"/>
                  </a:cubicBezTo>
                  <a:cubicBezTo>
                    <a:pt x="2093" y="14522"/>
                    <a:pt x="3642" y="17550"/>
                    <a:pt x="5547" y="17550"/>
                  </a:cubicBezTo>
                  <a:lnTo>
                    <a:pt x="16053" y="17550"/>
                  </a:lnTo>
                  <a:cubicBezTo>
                    <a:pt x="17958" y="17550"/>
                    <a:pt x="19507" y="14522"/>
                    <a:pt x="19507" y="10800"/>
                  </a:cubicBezTo>
                  <a:cubicBezTo>
                    <a:pt x="19507" y="7079"/>
                    <a:pt x="17958" y="4050"/>
                    <a:pt x="16053" y="4050"/>
                  </a:cubicBezTo>
                  <a:cubicBezTo>
                    <a:pt x="16053" y="4050"/>
                    <a:pt x="5547" y="4050"/>
                    <a:pt x="5547" y="4050"/>
                  </a:cubicBezTo>
                  <a:close/>
                  <a:moveTo>
                    <a:pt x="16053" y="21600"/>
                  </a:moveTo>
                  <a:lnTo>
                    <a:pt x="5547" y="21600"/>
                  </a:lnTo>
                  <a:cubicBezTo>
                    <a:pt x="2488" y="21600"/>
                    <a:pt x="0" y="16777"/>
                    <a:pt x="0" y="10800"/>
                  </a:cubicBezTo>
                  <a:cubicBezTo>
                    <a:pt x="0" y="4823"/>
                    <a:pt x="2488" y="0"/>
                    <a:pt x="5547" y="0"/>
                  </a:cubicBezTo>
                  <a:lnTo>
                    <a:pt x="16053" y="0"/>
                  </a:lnTo>
                  <a:cubicBezTo>
                    <a:pt x="19112" y="0"/>
                    <a:pt x="21600" y="4823"/>
                    <a:pt x="21600" y="10800"/>
                  </a:cubicBezTo>
                  <a:cubicBezTo>
                    <a:pt x="21600" y="16777"/>
                    <a:pt x="19112" y="21600"/>
                    <a:pt x="16053" y="2160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4" name="îŝḻíḍe"/>
            <p:cNvSpPr/>
            <p:nvPr/>
          </p:nvSpPr>
          <p:spPr>
            <a:xfrm>
              <a:off x="8682458" y="2941150"/>
              <a:ext cx="2292162" cy="1172910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47" y="4050"/>
                  </a:moveTo>
                  <a:cubicBezTo>
                    <a:pt x="3642" y="4050"/>
                    <a:pt x="2093" y="7079"/>
                    <a:pt x="2093" y="10800"/>
                  </a:cubicBezTo>
                  <a:cubicBezTo>
                    <a:pt x="2093" y="14522"/>
                    <a:pt x="3642" y="17550"/>
                    <a:pt x="5547" y="17550"/>
                  </a:cubicBezTo>
                  <a:lnTo>
                    <a:pt x="16053" y="17550"/>
                  </a:lnTo>
                  <a:cubicBezTo>
                    <a:pt x="17958" y="17550"/>
                    <a:pt x="19507" y="14522"/>
                    <a:pt x="19507" y="10800"/>
                  </a:cubicBezTo>
                  <a:cubicBezTo>
                    <a:pt x="19507" y="7079"/>
                    <a:pt x="17958" y="4050"/>
                    <a:pt x="16053" y="4050"/>
                  </a:cubicBezTo>
                  <a:cubicBezTo>
                    <a:pt x="16053" y="4050"/>
                    <a:pt x="5547" y="4050"/>
                    <a:pt x="5547" y="4050"/>
                  </a:cubicBezTo>
                  <a:close/>
                  <a:moveTo>
                    <a:pt x="16053" y="21600"/>
                  </a:moveTo>
                  <a:lnTo>
                    <a:pt x="5547" y="21600"/>
                  </a:lnTo>
                  <a:cubicBezTo>
                    <a:pt x="2488" y="21600"/>
                    <a:pt x="0" y="16777"/>
                    <a:pt x="0" y="10800"/>
                  </a:cubicBezTo>
                  <a:cubicBezTo>
                    <a:pt x="0" y="4823"/>
                    <a:pt x="2488" y="0"/>
                    <a:pt x="5547" y="0"/>
                  </a:cubicBezTo>
                  <a:lnTo>
                    <a:pt x="16053" y="0"/>
                  </a:lnTo>
                  <a:cubicBezTo>
                    <a:pt x="19112" y="0"/>
                    <a:pt x="21600" y="4823"/>
                    <a:pt x="21600" y="10800"/>
                  </a:cubicBezTo>
                  <a:cubicBezTo>
                    <a:pt x="21600" y="16777"/>
                    <a:pt x="19112" y="21600"/>
                    <a:pt x="16053" y="2160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5" name="íṣļïḍè"/>
            <p:cNvSpPr/>
            <p:nvPr/>
          </p:nvSpPr>
          <p:spPr>
            <a:xfrm>
              <a:off x="2707953" y="3368773"/>
              <a:ext cx="1817930" cy="305446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7060"/>
                    <a:pt x="20794" y="21600"/>
                    <a:pt x="19800" y="21600"/>
                  </a:cubicBezTo>
                  <a:lnTo>
                    <a:pt x="1800" y="21600"/>
                  </a:lnTo>
                  <a:cubicBezTo>
                    <a:pt x="806" y="21600"/>
                    <a:pt x="0" y="17060"/>
                    <a:pt x="0" y="10800"/>
                  </a:cubicBezTo>
                  <a:lnTo>
                    <a:pt x="0" y="10800"/>
                  </a:lnTo>
                  <a:cubicBezTo>
                    <a:pt x="0" y="4540"/>
                    <a:pt x="806" y="0"/>
                    <a:pt x="1800" y="0"/>
                  </a:cubicBezTo>
                  <a:lnTo>
                    <a:pt x="19800" y="0"/>
                  </a:lnTo>
                  <a:cubicBezTo>
                    <a:pt x="20794" y="0"/>
                    <a:pt x="21600" y="4540"/>
                    <a:pt x="21600" y="10800"/>
                  </a:cubicBezTo>
                  <a:cubicBezTo>
                    <a:pt x="21600" y="10800"/>
                    <a:pt x="21600" y="10800"/>
                    <a:pt x="21600" y="1080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 fontScale="92500" lnSpcReduction="20000"/>
            </a:bodyPr>
            <a:lstStyle/>
            <a:p>
              <a:pPr algn="ctr"/>
            </a:p>
          </p:txBody>
        </p:sp>
        <p:sp>
          <p:nvSpPr>
            <p:cNvPr id="16" name="ïṧļíḍé"/>
            <p:cNvSpPr/>
            <p:nvPr/>
          </p:nvSpPr>
          <p:spPr>
            <a:xfrm>
              <a:off x="7587897" y="1803762"/>
              <a:ext cx="1992666" cy="416609"/>
            </a:xfrm>
            <a:prstGeom prst="rect">
              <a:avLst/>
            </a:prstGeom>
            <a:ln w="12700">
              <a:miter lim="400000"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sz="2000" b="1"/>
                <a:t>Keyword</a:t>
              </a:r>
              <a:endParaRPr lang="zh-CN" altLang="en-US" sz="2000" b="1"/>
            </a:p>
          </p:txBody>
        </p:sp>
        <p:sp>
          <p:nvSpPr>
            <p:cNvPr id="17" name="ïṩ1îďé"/>
            <p:cNvSpPr/>
            <p:nvPr/>
          </p:nvSpPr>
          <p:spPr>
            <a:xfrm>
              <a:off x="5101329" y="1803762"/>
              <a:ext cx="1992666" cy="416609"/>
            </a:xfrm>
            <a:prstGeom prst="rect">
              <a:avLst/>
            </a:prstGeom>
            <a:ln w="12700">
              <a:miter lim="400000"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sz="2000" b="1"/>
                <a:t>Keyword</a:t>
              </a:r>
              <a:endParaRPr lang="zh-CN" altLang="en-US" sz="2000" b="1"/>
            </a:p>
          </p:txBody>
        </p:sp>
        <p:grpSp>
          <p:nvGrpSpPr>
            <p:cNvPr id="18" name="îślide"/>
            <p:cNvGrpSpPr/>
            <p:nvPr/>
          </p:nvGrpSpPr>
          <p:grpSpPr>
            <a:xfrm>
              <a:off x="1407747" y="4509000"/>
              <a:ext cx="1898253" cy="944997"/>
              <a:chOff x="1407747" y="4509000"/>
              <a:chExt cx="1898253" cy="944997"/>
            </a:xfrm>
          </p:grpSpPr>
          <p:sp>
            <p:nvSpPr>
              <p:cNvPr id="36" name="ïSľîḋè"/>
              <p:cNvSpPr/>
              <p:nvPr/>
            </p:nvSpPr>
            <p:spPr bwMode="auto">
              <a:xfrm>
                <a:off x="1407747" y="4896598"/>
                <a:ext cx="1898253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30000"/>
                  </a:lnSpc>
                </a:pPr>
                <a:r>
                  <a:rPr lang="en-US" altLang="zh-CN" sz="1100"/>
                  <a:t>Copy paste fonts. Choose the only option to retain text.</a:t>
                </a:r>
                <a:endParaRPr lang="en-US" altLang="zh-CN" sz="1100"/>
              </a:p>
            </p:txBody>
          </p:sp>
          <p:sp>
            <p:nvSpPr>
              <p:cNvPr id="37" name="íṣ1îḓê"/>
              <p:cNvSpPr txBox="1"/>
              <p:nvPr/>
            </p:nvSpPr>
            <p:spPr bwMode="auto">
              <a:xfrm>
                <a:off x="1407747" y="4509000"/>
                <a:ext cx="1898253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/>
                  <a:t>Text here</a:t>
                </a:r>
                <a:endParaRPr lang="en-US" altLang="zh-CN" sz="2000" b="1"/>
              </a:p>
            </p:txBody>
          </p:sp>
        </p:grpSp>
        <p:grpSp>
          <p:nvGrpSpPr>
            <p:cNvPr id="19" name="íšľídé"/>
            <p:cNvGrpSpPr/>
            <p:nvPr/>
          </p:nvGrpSpPr>
          <p:grpSpPr>
            <a:xfrm>
              <a:off x="3900498" y="4509000"/>
              <a:ext cx="1898253" cy="944997"/>
              <a:chOff x="3900498" y="4509000"/>
              <a:chExt cx="1898253" cy="944997"/>
            </a:xfrm>
          </p:grpSpPr>
          <p:sp>
            <p:nvSpPr>
              <p:cNvPr id="34" name="ïśḻiḑé"/>
              <p:cNvSpPr/>
              <p:nvPr/>
            </p:nvSpPr>
            <p:spPr bwMode="auto">
              <a:xfrm>
                <a:off x="3900498" y="4896598"/>
                <a:ext cx="1898253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30000"/>
                  </a:lnSpc>
                </a:pPr>
                <a:r>
                  <a:rPr lang="en-US" altLang="zh-CN" sz="1100"/>
                  <a:t>Copy paste fonts. Choose the only option to retain text.</a:t>
                </a:r>
                <a:endParaRPr lang="en-US" altLang="zh-CN" sz="1100"/>
              </a:p>
            </p:txBody>
          </p:sp>
          <p:sp>
            <p:nvSpPr>
              <p:cNvPr id="35" name="isľîďé"/>
              <p:cNvSpPr txBox="1"/>
              <p:nvPr/>
            </p:nvSpPr>
            <p:spPr bwMode="auto">
              <a:xfrm>
                <a:off x="3900498" y="4509000"/>
                <a:ext cx="1898253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/>
                  <a:t>Text here</a:t>
                </a:r>
                <a:endParaRPr lang="en-US" altLang="zh-CN" sz="2000" b="1"/>
              </a:p>
            </p:txBody>
          </p:sp>
        </p:grpSp>
        <p:grpSp>
          <p:nvGrpSpPr>
            <p:cNvPr id="20" name="îṥḷiḑe"/>
            <p:cNvGrpSpPr/>
            <p:nvPr/>
          </p:nvGrpSpPr>
          <p:grpSpPr>
            <a:xfrm>
              <a:off x="6393249" y="4509000"/>
              <a:ext cx="1898253" cy="944997"/>
              <a:chOff x="6393249" y="4509000"/>
              <a:chExt cx="1898253" cy="944997"/>
            </a:xfrm>
          </p:grpSpPr>
          <p:sp>
            <p:nvSpPr>
              <p:cNvPr id="32" name="islíḍè"/>
              <p:cNvSpPr/>
              <p:nvPr/>
            </p:nvSpPr>
            <p:spPr bwMode="auto">
              <a:xfrm>
                <a:off x="6393249" y="4896598"/>
                <a:ext cx="1898253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30000"/>
                  </a:lnSpc>
                </a:pPr>
                <a:r>
                  <a:rPr lang="en-US" altLang="zh-CN" sz="1100"/>
                  <a:t>Copy paste fonts. Choose the only option to retain text.</a:t>
                </a:r>
                <a:endParaRPr lang="en-US" altLang="zh-CN" sz="1100"/>
              </a:p>
            </p:txBody>
          </p:sp>
          <p:sp>
            <p:nvSpPr>
              <p:cNvPr id="33" name="ïšḻiḍè"/>
              <p:cNvSpPr txBox="1"/>
              <p:nvPr/>
            </p:nvSpPr>
            <p:spPr bwMode="auto">
              <a:xfrm>
                <a:off x="6393249" y="4509000"/>
                <a:ext cx="1898253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/>
                  <a:t>Text here</a:t>
                </a:r>
                <a:endParaRPr lang="en-US" altLang="zh-CN" sz="2000" b="1"/>
              </a:p>
            </p:txBody>
          </p:sp>
        </p:grpSp>
        <p:grpSp>
          <p:nvGrpSpPr>
            <p:cNvPr id="21" name="iśľiḑé"/>
            <p:cNvGrpSpPr/>
            <p:nvPr/>
          </p:nvGrpSpPr>
          <p:grpSpPr>
            <a:xfrm>
              <a:off x="8886000" y="4509000"/>
              <a:ext cx="1898253" cy="944997"/>
              <a:chOff x="8886000" y="4509000"/>
              <a:chExt cx="1898253" cy="944997"/>
            </a:xfrm>
          </p:grpSpPr>
          <p:sp>
            <p:nvSpPr>
              <p:cNvPr id="30" name="îṧľiḑé"/>
              <p:cNvSpPr/>
              <p:nvPr/>
            </p:nvSpPr>
            <p:spPr bwMode="auto">
              <a:xfrm>
                <a:off x="8886000" y="4896598"/>
                <a:ext cx="1898253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30000"/>
                  </a:lnSpc>
                </a:pPr>
                <a:r>
                  <a:rPr lang="en-US" altLang="zh-CN" sz="1100"/>
                  <a:t>Copy paste fonts. Choose the only option to retain text.</a:t>
                </a:r>
                <a:endParaRPr lang="en-US" altLang="zh-CN" sz="1100"/>
              </a:p>
            </p:txBody>
          </p:sp>
          <p:sp>
            <p:nvSpPr>
              <p:cNvPr id="31" name="iṩḻîḓe"/>
              <p:cNvSpPr txBox="1"/>
              <p:nvPr/>
            </p:nvSpPr>
            <p:spPr bwMode="auto">
              <a:xfrm>
                <a:off x="8886000" y="4509000"/>
                <a:ext cx="1898253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/>
                  <a:t>Text here</a:t>
                </a:r>
                <a:endParaRPr lang="en-US" altLang="zh-CN" sz="2000" b="1"/>
              </a:p>
            </p:txBody>
          </p:sp>
        </p:grpSp>
        <p:cxnSp>
          <p:nvCxnSpPr>
            <p:cNvPr id="22" name="直接连接符 21"/>
            <p:cNvCxnSpPr/>
            <p:nvPr/>
          </p:nvCxnSpPr>
          <p:spPr>
            <a:xfrm flipH="1" flipV="1">
              <a:off x="6097662" y="2425739"/>
              <a:ext cx="0" cy="1095757"/>
            </a:xfrm>
            <a:prstGeom prst="line">
              <a:avLst/>
            </a:prstGeom>
            <a:ln w="3175" cap="rnd">
              <a:solidFill>
                <a:schemeClr val="bg1">
                  <a:lumMod val="6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H="1" flipV="1">
              <a:off x="8584230" y="2425739"/>
              <a:ext cx="0" cy="1095757"/>
            </a:xfrm>
            <a:prstGeom prst="line">
              <a:avLst/>
            </a:prstGeom>
            <a:ln w="3175" cap="rnd">
              <a:solidFill>
                <a:schemeClr val="bg1">
                  <a:lumMod val="6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îšḻîḑê"/>
            <p:cNvSpPr/>
            <p:nvPr/>
          </p:nvSpPr>
          <p:spPr>
            <a:xfrm>
              <a:off x="5188700" y="3368773"/>
              <a:ext cx="1817924" cy="305446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7060"/>
                    <a:pt x="20794" y="21600"/>
                    <a:pt x="19800" y="21600"/>
                  </a:cubicBezTo>
                  <a:lnTo>
                    <a:pt x="1800" y="21600"/>
                  </a:lnTo>
                  <a:cubicBezTo>
                    <a:pt x="806" y="21600"/>
                    <a:pt x="0" y="17060"/>
                    <a:pt x="0" y="10800"/>
                  </a:cubicBezTo>
                  <a:lnTo>
                    <a:pt x="0" y="10800"/>
                  </a:lnTo>
                  <a:cubicBezTo>
                    <a:pt x="0" y="4540"/>
                    <a:pt x="806" y="0"/>
                    <a:pt x="1800" y="0"/>
                  </a:cubicBezTo>
                  <a:lnTo>
                    <a:pt x="19800" y="0"/>
                  </a:lnTo>
                  <a:cubicBezTo>
                    <a:pt x="20794" y="0"/>
                    <a:pt x="21600" y="4540"/>
                    <a:pt x="21600" y="10800"/>
                  </a:cubicBezTo>
                  <a:cubicBezTo>
                    <a:pt x="21600" y="10800"/>
                    <a:pt x="21600" y="10800"/>
                    <a:pt x="21600" y="1080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 fontScale="92500" lnSpcReduction="20000"/>
            </a:bodyPr>
            <a:lstStyle/>
            <a:p>
              <a:pPr algn="ctr"/>
            </a:p>
          </p:txBody>
        </p:sp>
        <p:sp>
          <p:nvSpPr>
            <p:cNvPr id="25" name="iś1ïḍe"/>
            <p:cNvSpPr/>
            <p:nvPr/>
          </p:nvSpPr>
          <p:spPr>
            <a:xfrm>
              <a:off x="7675268" y="3368773"/>
              <a:ext cx="1817924" cy="305446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7060"/>
                    <a:pt x="20794" y="21600"/>
                    <a:pt x="19800" y="21600"/>
                  </a:cubicBezTo>
                  <a:lnTo>
                    <a:pt x="1800" y="21600"/>
                  </a:lnTo>
                  <a:cubicBezTo>
                    <a:pt x="806" y="21600"/>
                    <a:pt x="0" y="17060"/>
                    <a:pt x="0" y="10800"/>
                  </a:cubicBezTo>
                  <a:lnTo>
                    <a:pt x="0" y="10800"/>
                  </a:lnTo>
                  <a:cubicBezTo>
                    <a:pt x="0" y="4540"/>
                    <a:pt x="806" y="0"/>
                    <a:pt x="1800" y="0"/>
                  </a:cubicBezTo>
                  <a:lnTo>
                    <a:pt x="19800" y="0"/>
                  </a:lnTo>
                  <a:cubicBezTo>
                    <a:pt x="20794" y="0"/>
                    <a:pt x="21600" y="4540"/>
                    <a:pt x="21600" y="10800"/>
                  </a:cubicBezTo>
                  <a:cubicBezTo>
                    <a:pt x="21600" y="10800"/>
                    <a:pt x="21600" y="10800"/>
                    <a:pt x="21600" y="1080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 fontScale="92500" lnSpcReduction="20000"/>
            </a:bodyPr>
            <a:lstStyle/>
            <a:p>
              <a:pPr algn="ctr"/>
            </a:p>
          </p:txBody>
        </p:sp>
        <p:sp>
          <p:nvSpPr>
            <p:cNvPr id="26" name="işlîḓê"/>
            <p:cNvSpPr/>
            <p:nvPr/>
          </p:nvSpPr>
          <p:spPr bwMode="auto">
            <a:xfrm>
              <a:off x="1935547" y="3280537"/>
              <a:ext cx="530984" cy="481918"/>
            </a:xfrm>
            <a:custGeom>
              <a:gdLst>
                <a:gd name="T0" fmla="*/ 92 w 128"/>
                <a:gd name="T1" fmla="*/ 89 h 116"/>
                <a:gd name="T2" fmla="*/ 89 w 128"/>
                <a:gd name="T3" fmla="*/ 82 h 116"/>
                <a:gd name="T4" fmla="*/ 98 w 128"/>
                <a:gd name="T5" fmla="*/ 66 h 116"/>
                <a:gd name="T6" fmla="*/ 100 w 128"/>
                <a:gd name="T7" fmla="*/ 53 h 116"/>
                <a:gd name="T8" fmla="*/ 80 w 128"/>
                <a:gd name="T9" fmla="*/ 24 h 116"/>
                <a:gd name="T10" fmla="*/ 60 w 128"/>
                <a:gd name="T11" fmla="*/ 53 h 116"/>
                <a:gd name="T12" fmla="*/ 62 w 128"/>
                <a:gd name="T13" fmla="*/ 66 h 116"/>
                <a:gd name="T14" fmla="*/ 71 w 128"/>
                <a:gd name="T15" fmla="*/ 82 h 116"/>
                <a:gd name="T16" fmla="*/ 68 w 128"/>
                <a:gd name="T17" fmla="*/ 89 h 116"/>
                <a:gd name="T18" fmla="*/ 32 w 128"/>
                <a:gd name="T19" fmla="*/ 116 h 116"/>
                <a:gd name="T20" fmla="*/ 80 w 128"/>
                <a:gd name="T21" fmla="*/ 116 h 116"/>
                <a:gd name="T22" fmla="*/ 128 w 128"/>
                <a:gd name="T23" fmla="*/ 116 h 116"/>
                <a:gd name="T24" fmla="*/ 92 w 128"/>
                <a:gd name="T25" fmla="*/ 89 h 116"/>
                <a:gd name="T26" fmla="*/ 43 w 128"/>
                <a:gd name="T27" fmla="*/ 91 h 116"/>
                <a:gd name="T28" fmla="*/ 61 w 128"/>
                <a:gd name="T29" fmla="*/ 82 h 116"/>
                <a:gd name="T30" fmla="*/ 55 w 128"/>
                <a:gd name="T31" fmla="*/ 71 h 116"/>
                <a:gd name="T32" fmla="*/ 51 w 128"/>
                <a:gd name="T33" fmla="*/ 65 h 116"/>
                <a:gd name="T34" fmla="*/ 50 w 128"/>
                <a:gd name="T35" fmla="*/ 56 h 116"/>
                <a:gd name="T36" fmla="*/ 51 w 128"/>
                <a:gd name="T37" fmla="*/ 50 h 116"/>
                <a:gd name="T38" fmla="*/ 58 w 128"/>
                <a:gd name="T39" fmla="*/ 25 h 116"/>
                <a:gd name="T40" fmla="*/ 69 w 128"/>
                <a:gd name="T41" fmla="*/ 18 h 116"/>
                <a:gd name="T42" fmla="*/ 48 w 128"/>
                <a:gd name="T43" fmla="*/ 0 h 116"/>
                <a:gd name="T44" fmla="*/ 28 w 128"/>
                <a:gd name="T45" fmla="*/ 29 h 116"/>
                <a:gd name="T46" fmla="*/ 30 w 128"/>
                <a:gd name="T47" fmla="*/ 42 h 116"/>
                <a:gd name="T48" fmla="*/ 39 w 128"/>
                <a:gd name="T49" fmla="*/ 58 h 116"/>
                <a:gd name="T50" fmla="*/ 36 w 128"/>
                <a:gd name="T51" fmla="*/ 65 h 116"/>
                <a:gd name="T52" fmla="*/ 0 w 128"/>
                <a:gd name="T53" fmla="*/ 92 h 116"/>
                <a:gd name="T54" fmla="*/ 41 w 128"/>
                <a:gd name="T55" fmla="*/ 92 h 116"/>
                <a:gd name="T56" fmla="*/ 43 w 128"/>
                <a:gd name="T57" fmla="*/ 91 h 11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8" h="115">
                  <a:moveTo>
                    <a:pt x="92" y="89"/>
                  </a:moveTo>
                  <a:cubicBezTo>
                    <a:pt x="90" y="88"/>
                    <a:pt x="89" y="82"/>
                    <a:pt x="89" y="82"/>
                  </a:cubicBezTo>
                  <a:cubicBezTo>
                    <a:pt x="89" y="82"/>
                    <a:pt x="96" y="75"/>
                    <a:pt x="98" y="66"/>
                  </a:cubicBezTo>
                  <a:cubicBezTo>
                    <a:pt x="102" y="66"/>
                    <a:pt x="105" y="56"/>
                    <a:pt x="100" y="53"/>
                  </a:cubicBezTo>
                  <a:cubicBezTo>
                    <a:pt x="101" y="49"/>
                    <a:pt x="106" y="24"/>
                    <a:pt x="80" y="24"/>
                  </a:cubicBezTo>
                  <a:cubicBezTo>
                    <a:pt x="54" y="24"/>
                    <a:pt x="59" y="49"/>
                    <a:pt x="60" y="53"/>
                  </a:cubicBezTo>
                  <a:cubicBezTo>
                    <a:pt x="55" y="56"/>
                    <a:pt x="58" y="66"/>
                    <a:pt x="62" y="66"/>
                  </a:cubicBezTo>
                  <a:cubicBezTo>
                    <a:pt x="64" y="75"/>
                    <a:pt x="71" y="82"/>
                    <a:pt x="71" y="82"/>
                  </a:cubicBezTo>
                  <a:cubicBezTo>
                    <a:pt x="71" y="82"/>
                    <a:pt x="70" y="88"/>
                    <a:pt x="68" y="89"/>
                  </a:cubicBezTo>
                  <a:cubicBezTo>
                    <a:pt x="60" y="90"/>
                    <a:pt x="32" y="102"/>
                    <a:pt x="32" y="116"/>
                  </a:cubicBezTo>
                  <a:cubicBezTo>
                    <a:pt x="80" y="116"/>
                    <a:pt x="80" y="116"/>
                    <a:pt x="80" y="116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8" y="102"/>
                    <a:pt x="100" y="90"/>
                    <a:pt x="92" y="89"/>
                  </a:cubicBezTo>
                  <a:close/>
                  <a:moveTo>
                    <a:pt x="43" y="91"/>
                  </a:moveTo>
                  <a:cubicBezTo>
                    <a:pt x="49" y="87"/>
                    <a:pt x="55" y="84"/>
                    <a:pt x="61" y="82"/>
                  </a:cubicBezTo>
                  <a:cubicBezTo>
                    <a:pt x="59" y="80"/>
                    <a:pt x="57" y="76"/>
                    <a:pt x="55" y="71"/>
                  </a:cubicBezTo>
                  <a:cubicBezTo>
                    <a:pt x="53" y="70"/>
                    <a:pt x="52" y="67"/>
                    <a:pt x="51" y="65"/>
                  </a:cubicBezTo>
                  <a:cubicBezTo>
                    <a:pt x="50" y="62"/>
                    <a:pt x="49" y="59"/>
                    <a:pt x="50" y="56"/>
                  </a:cubicBezTo>
                  <a:cubicBezTo>
                    <a:pt x="50" y="54"/>
                    <a:pt x="50" y="52"/>
                    <a:pt x="51" y="50"/>
                  </a:cubicBezTo>
                  <a:cubicBezTo>
                    <a:pt x="51" y="45"/>
                    <a:pt x="50" y="33"/>
                    <a:pt x="58" y="25"/>
                  </a:cubicBezTo>
                  <a:cubicBezTo>
                    <a:pt x="61" y="22"/>
                    <a:pt x="64" y="19"/>
                    <a:pt x="69" y="18"/>
                  </a:cubicBezTo>
                  <a:cubicBezTo>
                    <a:pt x="68" y="10"/>
                    <a:pt x="64" y="0"/>
                    <a:pt x="48" y="0"/>
                  </a:cubicBezTo>
                  <a:cubicBezTo>
                    <a:pt x="22" y="0"/>
                    <a:pt x="27" y="25"/>
                    <a:pt x="28" y="29"/>
                  </a:cubicBezTo>
                  <a:cubicBezTo>
                    <a:pt x="23" y="32"/>
                    <a:pt x="26" y="42"/>
                    <a:pt x="30" y="42"/>
                  </a:cubicBezTo>
                  <a:cubicBezTo>
                    <a:pt x="32" y="51"/>
                    <a:pt x="39" y="58"/>
                    <a:pt x="39" y="58"/>
                  </a:cubicBezTo>
                  <a:cubicBezTo>
                    <a:pt x="39" y="58"/>
                    <a:pt x="38" y="64"/>
                    <a:pt x="36" y="65"/>
                  </a:cubicBezTo>
                  <a:cubicBezTo>
                    <a:pt x="28" y="66"/>
                    <a:pt x="0" y="78"/>
                    <a:pt x="0" y="92"/>
                  </a:cubicBezTo>
                  <a:cubicBezTo>
                    <a:pt x="41" y="92"/>
                    <a:pt x="41" y="92"/>
                    <a:pt x="41" y="92"/>
                  </a:cubicBezTo>
                  <a:cubicBezTo>
                    <a:pt x="42" y="92"/>
                    <a:pt x="42" y="91"/>
                    <a:pt x="43" y="91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27" name="iṥḻíḍê"/>
            <p:cNvSpPr/>
            <p:nvPr/>
          </p:nvSpPr>
          <p:spPr bwMode="auto">
            <a:xfrm>
              <a:off x="4574712" y="3280537"/>
              <a:ext cx="530984" cy="481918"/>
            </a:xfrm>
            <a:custGeom>
              <a:gdLst>
                <a:gd name="T0" fmla="*/ 92 w 128"/>
                <a:gd name="T1" fmla="*/ 89 h 116"/>
                <a:gd name="T2" fmla="*/ 89 w 128"/>
                <a:gd name="T3" fmla="*/ 82 h 116"/>
                <a:gd name="T4" fmla="*/ 98 w 128"/>
                <a:gd name="T5" fmla="*/ 66 h 116"/>
                <a:gd name="T6" fmla="*/ 100 w 128"/>
                <a:gd name="T7" fmla="*/ 53 h 116"/>
                <a:gd name="T8" fmla="*/ 80 w 128"/>
                <a:gd name="T9" fmla="*/ 24 h 116"/>
                <a:gd name="T10" fmla="*/ 60 w 128"/>
                <a:gd name="T11" fmla="*/ 53 h 116"/>
                <a:gd name="T12" fmla="*/ 62 w 128"/>
                <a:gd name="T13" fmla="*/ 66 h 116"/>
                <a:gd name="T14" fmla="*/ 71 w 128"/>
                <a:gd name="T15" fmla="*/ 82 h 116"/>
                <a:gd name="T16" fmla="*/ 68 w 128"/>
                <a:gd name="T17" fmla="*/ 89 h 116"/>
                <a:gd name="T18" fmla="*/ 32 w 128"/>
                <a:gd name="T19" fmla="*/ 116 h 116"/>
                <a:gd name="T20" fmla="*/ 80 w 128"/>
                <a:gd name="T21" fmla="*/ 116 h 116"/>
                <a:gd name="T22" fmla="*/ 128 w 128"/>
                <a:gd name="T23" fmla="*/ 116 h 116"/>
                <a:gd name="T24" fmla="*/ 92 w 128"/>
                <a:gd name="T25" fmla="*/ 89 h 116"/>
                <a:gd name="T26" fmla="*/ 43 w 128"/>
                <a:gd name="T27" fmla="*/ 91 h 116"/>
                <a:gd name="T28" fmla="*/ 61 w 128"/>
                <a:gd name="T29" fmla="*/ 82 h 116"/>
                <a:gd name="T30" fmla="*/ 55 w 128"/>
                <a:gd name="T31" fmla="*/ 71 h 116"/>
                <a:gd name="T32" fmla="*/ 51 w 128"/>
                <a:gd name="T33" fmla="*/ 65 h 116"/>
                <a:gd name="T34" fmla="*/ 50 w 128"/>
                <a:gd name="T35" fmla="*/ 56 h 116"/>
                <a:gd name="T36" fmla="*/ 51 w 128"/>
                <a:gd name="T37" fmla="*/ 50 h 116"/>
                <a:gd name="T38" fmla="*/ 58 w 128"/>
                <a:gd name="T39" fmla="*/ 25 h 116"/>
                <a:gd name="T40" fmla="*/ 69 w 128"/>
                <a:gd name="T41" fmla="*/ 18 h 116"/>
                <a:gd name="T42" fmla="*/ 48 w 128"/>
                <a:gd name="T43" fmla="*/ 0 h 116"/>
                <a:gd name="T44" fmla="*/ 28 w 128"/>
                <a:gd name="T45" fmla="*/ 29 h 116"/>
                <a:gd name="T46" fmla="*/ 30 w 128"/>
                <a:gd name="T47" fmla="*/ 42 h 116"/>
                <a:gd name="T48" fmla="*/ 39 w 128"/>
                <a:gd name="T49" fmla="*/ 58 h 116"/>
                <a:gd name="T50" fmla="*/ 36 w 128"/>
                <a:gd name="T51" fmla="*/ 65 h 116"/>
                <a:gd name="T52" fmla="*/ 0 w 128"/>
                <a:gd name="T53" fmla="*/ 92 h 116"/>
                <a:gd name="T54" fmla="*/ 41 w 128"/>
                <a:gd name="T55" fmla="*/ 92 h 116"/>
                <a:gd name="T56" fmla="*/ 43 w 128"/>
                <a:gd name="T57" fmla="*/ 91 h 11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8" h="115">
                  <a:moveTo>
                    <a:pt x="92" y="89"/>
                  </a:moveTo>
                  <a:cubicBezTo>
                    <a:pt x="90" y="88"/>
                    <a:pt x="89" y="82"/>
                    <a:pt x="89" y="82"/>
                  </a:cubicBezTo>
                  <a:cubicBezTo>
                    <a:pt x="89" y="82"/>
                    <a:pt x="96" y="75"/>
                    <a:pt x="98" y="66"/>
                  </a:cubicBezTo>
                  <a:cubicBezTo>
                    <a:pt x="102" y="66"/>
                    <a:pt x="105" y="56"/>
                    <a:pt x="100" y="53"/>
                  </a:cubicBezTo>
                  <a:cubicBezTo>
                    <a:pt x="101" y="49"/>
                    <a:pt x="106" y="24"/>
                    <a:pt x="80" y="24"/>
                  </a:cubicBezTo>
                  <a:cubicBezTo>
                    <a:pt x="54" y="24"/>
                    <a:pt x="59" y="49"/>
                    <a:pt x="60" y="53"/>
                  </a:cubicBezTo>
                  <a:cubicBezTo>
                    <a:pt x="55" y="56"/>
                    <a:pt x="58" y="66"/>
                    <a:pt x="62" y="66"/>
                  </a:cubicBezTo>
                  <a:cubicBezTo>
                    <a:pt x="64" y="75"/>
                    <a:pt x="71" y="82"/>
                    <a:pt x="71" y="82"/>
                  </a:cubicBezTo>
                  <a:cubicBezTo>
                    <a:pt x="71" y="82"/>
                    <a:pt x="70" y="88"/>
                    <a:pt x="68" y="89"/>
                  </a:cubicBezTo>
                  <a:cubicBezTo>
                    <a:pt x="60" y="90"/>
                    <a:pt x="32" y="102"/>
                    <a:pt x="32" y="116"/>
                  </a:cubicBezTo>
                  <a:cubicBezTo>
                    <a:pt x="80" y="116"/>
                    <a:pt x="80" y="116"/>
                    <a:pt x="80" y="116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8" y="102"/>
                    <a:pt x="100" y="90"/>
                    <a:pt x="92" y="89"/>
                  </a:cubicBezTo>
                  <a:close/>
                  <a:moveTo>
                    <a:pt x="43" y="91"/>
                  </a:moveTo>
                  <a:cubicBezTo>
                    <a:pt x="49" y="87"/>
                    <a:pt x="55" y="84"/>
                    <a:pt x="61" y="82"/>
                  </a:cubicBezTo>
                  <a:cubicBezTo>
                    <a:pt x="59" y="80"/>
                    <a:pt x="57" y="76"/>
                    <a:pt x="55" y="71"/>
                  </a:cubicBezTo>
                  <a:cubicBezTo>
                    <a:pt x="53" y="70"/>
                    <a:pt x="52" y="67"/>
                    <a:pt x="51" y="65"/>
                  </a:cubicBezTo>
                  <a:cubicBezTo>
                    <a:pt x="50" y="62"/>
                    <a:pt x="49" y="59"/>
                    <a:pt x="50" y="56"/>
                  </a:cubicBezTo>
                  <a:cubicBezTo>
                    <a:pt x="50" y="54"/>
                    <a:pt x="50" y="52"/>
                    <a:pt x="51" y="50"/>
                  </a:cubicBezTo>
                  <a:cubicBezTo>
                    <a:pt x="51" y="45"/>
                    <a:pt x="50" y="33"/>
                    <a:pt x="58" y="25"/>
                  </a:cubicBezTo>
                  <a:cubicBezTo>
                    <a:pt x="61" y="22"/>
                    <a:pt x="64" y="19"/>
                    <a:pt x="69" y="18"/>
                  </a:cubicBezTo>
                  <a:cubicBezTo>
                    <a:pt x="68" y="10"/>
                    <a:pt x="64" y="0"/>
                    <a:pt x="48" y="0"/>
                  </a:cubicBezTo>
                  <a:cubicBezTo>
                    <a:pt x="22" y="0"/>
                    <a:pt x="27" y="25"/>
                    <a:pt x="28" y="29"/>
                  </a:cubicBezTo>
                  <a:cubicBezTo>
                    <a:pt x="23" y="32"/>
                    <a:pt x="26" y="42"/>
                    <a:pt x="30" y="42"/>
                  </a:cubicBezTo>
                  <a:cubicBezTo>
                    <a:pt x="32" y="51"/>
                    <a:pt x="39" y="58"/>
                    <a:pt x="39" y="58"/>
                  </a:cubicBezTo>
                  <a:cubicBezTo>
                    <a:pt x="39" y="58"/>
                    <a:pt x="38" y="64"/>
                    <a:pt x="36" y="65"/>
                  </a:cubicBezTo>
                  <a:cubicBezTo>
                    <a:pt x="28" y="66"/>
                    <a:pt x="0" y="78"/>
                    <a:pt x="0" y="92"/>
                  </a:cubicBezTo>
                  <a:cubicBezTo>
                    <a:pt x="41" y="92"/>
                    <a:pt x="41" y="92"/>
                    <a:pt x="41" y="92"/>
                  </a:cubicBezTo>
                  <a:cubicBezTo>
                    <a:pt x="42" y="92"/>
                    <a:pt x="42" y="91"/>
                    <a:pt x="43" y="91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28" name="işļîḍé"/>
            <p:cNvSpPr/>
            <p:nvPr/>
          </p:nvSpPr>
          <p:spPr bwMode="auto">
            <a:xfrm>
              <a:off x="7081534" y="3280537"/>
              <a:ext cx="530984" cy="481918"/>
            </a:xfrm>
            <a:custGeom>
              <a:gdLst>
                <a:gd name="T0" fmla="*/ 92 w 128"/>
                <a:gd name="T1" fmla="*/ 89 h 116"/>
                <a:gd name="T2" fmla="*/ 89 w 128"/>
                <a:gd name="T3" fmla="*/ 82 h 116"/>
                <a:gd name="T4" fmla="*/ 98 w 128"/>
                <a:gd name="T5" fmla="*/ 66 h 116"/>
                <a:gd name="T6" fmla="*/ 100 w 128"/>
                <a:gd name="T7" fmla="*/ 53 h 116"/>
                <a:gd name="T8" fmla="*/ 80 w 128"/>
                <a:gd name="T9" fmla="*/ 24 h 116"/>
                <a:gd name="T10" fmla="*/ 60 w 128"/>
                <a:gd name="T11" fmla="*/ 53 h 116"/>
                <a:gd name="T12" fmla="*/ 62 w 128"/>
                <a:gd name="T13" fmla="*/ 66 h 116"/>
                <a:gd name="T14" fmla="*/ 71 w 128"/>
                <a:gd name="T15" fmla="*/ 82 h 116"/>
                <a:gd name="T16" fmla="*/ 68 w 128"/>
                <a:gd name="T17" fmla="*/ 89 h 116"/>
                <a:gd name="T18" fmla="*/ 32 w 128"/>
                <a:gd name="T19" fmla="*/ 116 h 116"/>
                <a:gd name="T20" fmla="*/ 80 w 128"/>
                <a:gd name="T21" fmla="*/ 116 h 116"/>
                <a:gd name="T22" fmla="*/ 128 w 128"/>
                <a:gd name="T23" fmla="*/ 116 h 116"/>
                <a:gd name="T24" fmla="*/ 92 w 128"/>
                <a:gd name="T25" fmla="*/ 89 h 116"/>
                <a:gd name="T26" fmla="*/ 43 w 128"/>
                <a:gd name="T27" fmla="*/ 91 h 116"/>
                <a:gd name="T28" fmla="*/ 61 w 128"/>
                <a:gd name="T29" fmla="*/ 82 h 116"/>
                <a:gd name="T30" fmla="*/ 55 w 128"/>
                <a:gd name="T31" fmla="*/ 71 h 116"/>
                <a:gd name="T32" fmla="*/ 51 w 128"/>
                <a:gd name="T33" fmla="*/ 65 h 116"/>
                <a:gd name="T34" fmla="*/ 50 w 128"/>
                <a:gd name="T35" fmla="*/ 56 h 116"/>
                <a:gd name="T36" fmla="*/ 51 w 128"/>
                <a:gd name="T37" fmla="*/ 50 h 116"/>
                <a:gd name="T38" fmla="*/ 58 w 128"/>
                <a:gd name="T39" fmla="*/ 25 h 116"/>
                <a:gd name="T40" fmla="*/ 69 w 128"/>
                <a:gd name="T41" fmla="*/ 18 h 116"/>
                <a:gd name="T42" fmla="*/ 48 w 128"/>
                <a:gd name="T43" fmla="*/ 0 h 116"/>
                <a:gd name="T44" fmla="*/ 28 w 128"/>
                <a:gd name="T45" fmla="*/ 29 h 116"/>
                <a:gd name="T46" fmla="*/ 30 w 128"/>
                <a:gd name="T47" fmla="*/ 42 h 116"/>
                <a:gd name="T48" fmla="*/ 39 w 128"/>
                <a:gd name="T49" fmla="*/ 58 h 116"/>
                <a:gd name="T50" fmla="*/ 36 w 128"/>
                <a:gd name="T51" fmla="*/ 65 h 116"/>
                <a:gd name="T52" fmla="*/ 0 w 128"/>
                <a:gd name="T53" fmla="*/ 92 h 116"/>
                <a:gd name="T54" fmla="*/ 41 w 128"/>
                <a:gd name="T55" fmla="*/ 92 h 116"/>
                <a:gd name="T56" fmla="*/ 43 w 128"/>
                <a:gd name="T57" fmla="*/ 91 h 11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8" h="115">
                  <a:moveTo>
                    <a:pt x="92" y="89"/>
                  </a:moveTo>
                  <a:cubicBezTo>
                    <a:pt x="90" y="88"/>
                    <a:pt x="89" y="82"/>
                    <a:pt x="89" y="82"/>
                  </a:cubicBezTo>
                  <a:cubicBezTo>
                    <a:pt x="89" y="82"/>
                    <a:pt x="96" y="75"/>
                    <a:pt x="98" y="66"/>
                  </a:cubicBezTo>
                  <a:cubicBezTo>
                    <a:pt x="102" y="66"/>
                    <a:pt x="105" y="56"/>
                    <a:pt x="100" y="53"/>
                  </a:cubicBezTo>
                  <a:cubicBezTo>
                    <a:pt x="101" y="49"/>
                    <a:pt x="106" y="24"/>
                    <a:pt x="80" y="24"/>
                  </a:cubicBezTo>
                  <a:cubicBezTo>
                    <a:pt x="54" y="24"/>
                    <a:pt x="59" y="49"/>
                    <a:pt x="60" y="53"/>
                  </a:cubicBezTo>
                  <a:cubicBezTo>
                    <a:pt x="55" y="56"/>
                    <a:pt x="58" y="66"/>
                    <a:pt x="62" y="66"/>
                  </a:cubicBezTo>
                  <a:cubicBezTo>
                    <a:pt x="64" y="75"/>
                    <a:pt x="71" y="82"/>
                    <a:pt x="71" y="82"/>
                  </a:cubicBezTo>
                  <a:cubicBezTo>
                    <a:pt x="71" y="82"/>
                    <a:pt x="70" y="88"/>
                    <a:pt x="68" y="89"/>
                  </a:cubicBezTo>
                  <a:cubicBezTo>
                    <a:pt x="60" y="90"/>
                    <a:pt x="32" y="102"/>
                    <a:pt x="32" y="116"/>
                  </a:cubicBezTo>
                  <a:cubicBezTo>
                    <a:pt x="80" y="116"/>
                    <a:pt x="80" y="116"/>
                    <a:pt x="80" y="116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8" y="102"/>
                    <a:pt x="100" y="90"/>
                    <a:pt x="92" y="89"/>
                  </a:cubicBezTo>
                  <a:close/>
                  <a:moveTo>
                    <a:pt x="43" y="91"/>
                  </a:moveTo>
                  <a:cubicBezTo>
                    <a:pt x="49" y="87"/>
                    <a:pt x="55" y="84"/>
                    <a:pt x="61" y="82"/>
                  </a:cubicBezTo>
                  <a:cubicBezTo>
                    <a:pt x="59" y="80"/>
                    <a:pt x="57" y="76"/>
                    <a:pt x="55" y="71"/>
                  </a:cubicBezTo>
                  <a:cubicBezTo>
                    <a:pt x="53" y="70"/>
                    <a:pt x="52" y="67"/>
                    <a:pt x="51" y="65"/>
                  </a:cubicBezTo>
                  <a:cubicBezTo>
                    <a:pt x="50" y="62"/>
                    <a:pt x="49" y="59"/>
                    <a:pt x="50" y="56"/>
                  </a:cubicBezTo>
                  <a:cubicBezTo>
                    <a:pt x="50" y="54"/>
                    <a:pt x="50" y="52"/>
                    <a:pt x="51" y="50"/>
                  </a:cubicBezTo>
                  <a:cubicBezTo>
                    <a:pt x="51" y="45"/>
                    <a:pt x="50" y="33"/>
                    <a:pt x="58" y="25"/>
                  </a:cubicBezTo>
                  <a:cubicBezTo>
                    <a:pt x="61" y="22"/>
                    <a:pt x="64" y="19"/>
                    <a:pt x="69" y="18"/>
                  </a:cubicBezTo>
                  <a:cubicBezTo>
                    <a:pt x="68" y="10"/>
                    <a:pt x="64" y="0"/>
                    <a:pt x="48" y="0"/>
                  </a:cubicBezTo>
                  <a:cubicBezTo>
                    <a:pt x="22" y="0"/>
                    <a:pt x="27" y="25"/>
                    <a:pt x="28" y="29"/>
                  </a:cubicBezTo>
                  <a:cubicBezTo>
                    <a:pt x="23" y="32"/>
                    <a:pt x="26" y="42"/>
                    <a:pt x="30" y="42"/>
                  </a:cubicBezTo>
                  <a:cubicBezTo>
                    <a:pt x="32" y="51"/>
                    <a:pt x="39" y="58"/>
                    <a:pt x="39" y="58"/>
                  </a:cubicBezTo>
                  <a:cubicBezTo>
                    <a:pt x="39" y="58"/>
                    <a:pt x="38" y="64"/>
                    <a:pt x="36" y="65"/>
                  </a:cubicBezTo>
                  <a:cubicBezTo>
                    <a:pt x="28" y="66"/>
                    <a:pt x="0" y="78"/>
                    <a:pt x="0" y="92"/>
                  </a:cubicBezTo>
                  <a:cubicBezTo>
                    <a:pt x="41" y="92"/>
                    <a:pt x="41" y="92"/>
                    <a:pt x="41" y="92"/>
                  </a:cubicBezTo>
                  <a:cubicBezTo>
                    <a:pt x="42" y="92"/>
                    <a:pt x="42" y="91"/>
                    <a:pt x="43" y="91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29" name="îṩľiḑé"/>
            <p:cNvSpPr/>
            <p:nvPr/>
          </p:nvSpPr>
          <p:spPr bwMode="auto">
            <a:xfrm>
              <a:off x="9678083" y="3280537"/>
              <a:ext cx="530984" cy="481918"/>
            </a:xfrm>
            <a:custGeom>
              <a:gdLst>
                <a:gd name="T0" fmla="*/ 92 w 128"/>
                <a:gd name="T1" fmla="*/ 89 h 116"/>
                <a:gd name="T2" fmla="*/ 89 w 128"/>
                <a:gd name="T3" fmla="*/ 82 h 116"/>
                <a:gd name="T4" fmla="*/ 98 w 128"/>
                <a:gd name="T5" fmla="*/ 66 h 116"/>
                <a:gd name="T6" fmla="*/ 100 w 128"/>
                <a:gd name="T7" fmla="*/ 53 h 116"/>
                <a:gd name="T8" fmla="*/ 80 w 128"/>
                <a:gd name="T9" fmla="*/ 24 h 116"/>
                <a:gd name="T10" fmla="*/ 60 w 128"/>
                <a:gd name="T11" fmla="*/ 53 h 116"/>
                <a:gd name="T12" fmla="*/ 62 w 128"/>
                <a:gd name="T13" fmla="*/ 66 h 116"/>
                <a:gd name="T14" fmla="*/ 71 w 128"/>
                <a:gd name="T15" fmla="*/ 82 h 116"/>
                <a:gd name="T16" fmla="*/ 68 w 128"/>
                <a:gd name="T17" fmla="*/ 89 h 116"/>
                <a:gd name="T18" fmla="*/ 32 w 128"/>
                <a:gd name="T19" fmla="*/ 116 h 116"/>
                <a:gd name="T20" fmla="*/ 80 w 128"/>
                <a:gd name="T21" fmla="*/ 116 h 116"/>
                <a:gd name="T22" fmla="*/ 128 w 128"/>
                <a:gd name="T23" fmla="*/ 116 h 116"/>
                <a:gd name="T24" fmla="*/ 92 w 128"/>
                <a:gd name="T25" fmla="*/ 89 h 116"/>
                <a:gd name="T26" fmla="*/ 43 w 128"/>
                <a:gd name="T27" fmla="*/ 91 h 116"/>
                <a:gd name="T28" fmla="*/ 61 w 128"/>
                <a:gd name="T29" fmla="*/ 82 h 116"/>
                <a:gd name="T30" fmla="*/ 55 w 128"/>
                <a:gd name="T31" fmla="*/ 71 h 116"/>
                <a:gd name="T32" fmla="*/ 51 w 128"/>
                <a:gd name="T33" fmla="*/ 65 h 116"/>
                <a:gd name="T34" fmla="*/ 50 w 128"/>
                <a:gd name="T35" fmla="*/ 56 h 116"/>
                <a:gd name="T36" fmla="*/ 51 w 128"/>
                <a:gd name="T37" fmla="*/ 50 h 116"/>
                <a:gd name="T38" fmla="*/ 58 w 128"/>
                <a:gd name="T39" fmla="*/ 25 h 116"/>
                <a:gd name="T40" fmla="*/ 69 w 128"/>
                <a:gd name="T41" fmla="*/ 18 h 116"/>
                <a:gd name="T42" fmla="*/ 48 w 128"/>
                <a:gd name="T43" fmla="*/ 0 h 116"/>
                <a:gd name="T44" fmla="*/ 28 w 128"/>
                <a:gd name="T45" fmla="*/ 29 h 116"/>
                <a:gd name="T46" fmla="*/ 30 w 128"/>
                <a:gd name="T47" fmla="*/ 42 h 116"/>
                <a:gd name="T48" fmla="*/ 39 w 128"/>
                <a:gd name="T49" fmla="*/ 58 h 116"/>
                <a:gd name="T50" fmla="*/ 36 w 128"/>
                <a:gd name="T51" fmla="*/ 65 h 116"/>
                <a:gd name="T52" fmla="*/ 0 w 128"/>
                <a:gd name="T53" fmla="*/ 92 h 116"/>
                <a:gd name="T54" fmla="*/ 41 w 128"/>
                <a:gd name="T55" fmla="*/ 92 h 116"/>
                <a:gd name="T56" fmla="*/ 43 w 128"/>
                <a:gd name="T57" fmla="*/ 91 h 11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8" h="115">
                  <a:moveTo>
                    <a:pt x="92" y="89"/>
                  </a:moveTo>
                  <a:cubicBezTo>
                    <a:pt x="90" y="88"/>
                    <a:pt x="89" y="82"/>
                    <a:pt x="89" y="82"/>
                  </a:cubicBezTo>
                  <a:cubicBezTo>
                    <a:pt x="89" y="82"/>
                    <a:pt x="96" y="75"/>
                    <a:pt x="98" y="66"/>
                  </a:cubicBezTo>
                  <a:cubicBezTo>
                    <a:pt x="102" y="66"/>
                    <a:pt x="105" y="56"/>
                    <a:pt x="100" y="53"/>
                  </a:cubicBezTo>
                  <a:cubicBezTo>
                    <a:pt x="101" y="49"/>
                    <a:pt x="106" y="24"/>
                    <a:pt x="80" y="24"/>
                  </a:cubicBezTo>
                  <a:cubicBezTo>
                    <a:pt x="54" y="24"/>
                    <a:pt x="59" y="49"/>
                    <a:pt x="60" y="53"/>
                  </a:cubicBezTo>
                  <a:cubicBezTo>
                    <a:pt x="55" y="56"/>
                    <a:pt x="58" y="66"/>
                    <a:pt x="62" y="66"/>
                  </a:cubicBezTo>
                  <a:cubicBezTo>
                    <a:pt x="64" y="75"/>
                    <a:pt x="71" y="82"/>
                    <a:pt x="71" y="82"/>
                  </a:cubicBezTo>
                  <a:cubicBezTo>
                    <a:pt x="71" y="82"/>
                    <a:pt x="70" y="88"/>
                    <a:pt x="68" y="89"/>
                  </a:cubicBezTo>
                  <a:cubicBezTo>
                    <a:pt x="60" y="90"/>
                    <a:pt x="32" y="102"/>
                    <a:pt x="32" y="116"/>
                  </a:cubicBezTo>
                  <a:cubicBezTo>
                    <a:pt x="80" y="116"/>
                    <a:pt x="80" y="116"/>
                    <a:pt x="80" y="116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8" y="102"/>
                    <a:pt x="100" y="90"/>
                    <a:pt x="92" y="89"/>
                  </a:cubicBezTo>
                  <a:close/>
                  <a:moveTo>
                    <a:pt x="43" y="91"/>
                  </a:moveTo>
                  <a:cubicBezTo>
                    <a:pt x="49" y="87"/>
                    <a:pt x="55" y="84"/>
                    <a:pt x="61" y="82"/>
                  </a:cubicBezTo>
                  <a:cubicBezTo>
                    <a:pt x="59" y="80"/>
                    <a:pt x="57" y="76"/>
                    <a:pt x="55" y="71"/>
                  </a:cubicBezTo>
                  <a:cubicBezTo>
                    <a:pt x="53" y="70"/>
                    <a:pt x="52" y="67"/>
                    <a:pt x="51" y="65"/>
                  </a:cubicBezTo>
                  <a:cubicBezTo>
                    <a:pt x="50" y="62"/>
                    <a:pt x="49" y="59"/>
                    <a:pt x="50" y="56"/>
                  </a:cubicBezTo>
                  <a:cubicBezTo>
                    <a:pt x="50" y="54"/>
                    <a:pt x="50" y="52"/>
                    <a:pt x="51" y="50"/>
                  </a:cubicBezTo>
                  <a:cubicBezTo>
                    <a:pt x="51" y="45"/>
                    <a:pt x="50" y="33"/>
                    <a:pt x="58" y="25"/>
                  </a:cubicBezTo>
                  <a:cubicBezTo>
                    <a:pt x="61" y="22"/>
                    <a:pt x="64" y="19"/>
                    <a:pt x="69" y="18"/>
                  </a:cubicBezTo>
                  <a:cubicBezTo>
                    <a:pt x="68" y="10"/>
                    <a:pt x="64" y="0"/>
                    <a:pt x="48" y="0"/>
                  </a:cubicBezTo>
                  <a:cubicBezTo>
                    <a:pt x="22" y="0"/>
                    <a:pt x="27" y="25"/>
                    <a:pt x="28" y="29"/>
                  </a:cubicBezTo>
                  <a:cubicBezTo>
                    <a:pt x="23" y="32"/>
                    <a:pt x="26" y="42"/>
                    <a:pt x="30" y="42"/>
                  </a:cubicBezTo>
                  <a:cubicBezTo>
                    <a:pt x="32" y="51"/>
                    <a:pt x="39" y="58"/>
                    <a:pt x="39" y="58"/>
                  </a:cubicBezTo>
                  <a:cubicBezTo>
                    <a:pt x="39" y="58"/>
                    <a:pt x="38" y="64"/>
                    <a:pt x="36" y="65"/>
                  </a:cubicBezTo>
                  <a:cubicBezTo>
                    <a:pt x="28" y="66"/>
                    <a:pt x="0" y="78"/>
                    <a:pt x="0" y="92"/>
                  </a:cubicBezTo>
                  <a:cubicBezTo>
                    <a:pt x="41" y="92"/>
                    <a:pt x="41" y="92"/>
                    <a:pt x="41" y="92"/>
                  </a:cubicBezTo>
                  <a:cubicBezTo>
                    <a:pt x="42" y="92"/>
                    <a:pt x="42" y="91"/>
                    <a:pt x="43" y="91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</p:grpSp>
    </p:spTree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17</a:t>
            </a:fld>
            <a:endParaRPr lang="zh-CN" altLang="en-US"/>
          </a:p>
        </p:txBody>
      </p:sp>
      <p:grpSp>
        <p:nvGrpSpPr>
          <p:cNvPr id="5" name="9bee1f06-3f59-483c-8cf3-2b60b4eccb4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687277" y="1187029"/>
            <a:ext cx="10834786" cy="4956597"/>
            <a:chOff x="687277" y="1187029"/>
            <a:chExt cx="10834784" cy="4956596"/>
          </a:xfrm>
        </p:grpSpPr>
        <p:grpSp>
          <p:nvGrpSpPr>
            <p:cNvPr id="6" name="íṡľïḓè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  <p:cNvGrpSpPr>
              <a:grpSpLocks noChangeAspect="1"/>
            </p:cNvGrpSpPr>
            <p:nvPr/>
          </p:nvGrpSpPr>
          <p:grpSpPr>
            <a:xfrm>
              <a:off x="8093787" y="3286148"/>
              <a:ext cx="3428274" cy="2776974"/>
              <a:chOff x="1347" y="139"/>
              <a:chExt cx="4990" cy="4042"/>
            </a:xfrm>
          </p:grpSpPr>
          <p:sp>
            <p:nvSpPr>
              <p:cNvPr id="32" name="i$ḻiḋè"/>
              <p:cNvSpPr/>
              <p:nvPr/>
            </p:nvSpPr>
            <p:spPr bwMode="auto">
              <a:xfrm>
                <a:off x="1950" y="374"/>
                <a:ext cx="905" cy="300"/>
              </a:xfrm>
              <a:custGeom>
                <a:gdLst>
                  <a:gd name="T0" fmla="*/ 317 w 436"/>
                  <a:gd name="T1" fmla="*/ 145 h 145"/>
                  <a:gd name="T2" fmla="*/ 0 w 436"/>
                  <a:gd name="T3" fmla="*/ 145 h 145"/>
                  <a:gd name="T4" fmla="*/ 116 w 436"/>
                  <a:gd name="T5" fmla="*/ 101 h 145"/>
                  <a:gd name="T6" fmla="*/ 137 w 436"/>
                  <a:gd name="T7" fmla="*/ 49 h 145"/>
                  <a:gd name="T8" fmla="*/ 183 w 436"/>
                  <a:gd name="T9" fmla="*/ 73 h 145"/>
                  <a:gd name="T10" fmla="*/ 237 w 436"/>
                  <a:gd name="T11" fmla="*/ 6 h 145"/>
                  <a:gd name="T12" fmla="*/ 286 w 436"/>
                  <a:gd name="T13" fmla="*/ 75 h 145"/>
                  <a:gd name="T14" fmla="*/ 353 w 436"/>
                  <a:gd name="T15" fmla="*/ 96 h 145"/>
                  <a:gd name="T16" fmla="*/ 436 w 436"/>
                  <a:gd name="T17" fmla="*/ 145 h 145"/>
                  <a:gd name="T18" fmla="*/ 317 w 436"/>
                  <a:gd name="T19" fmla="*/ 145 h 14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6" h="145">
                    <a:moveTo>
                      <a:pt x="317" y="145"/>
                    </a:moveTo>
                    <a:cubicBezTo>
                      <a:pt x="0" y="145"/>
                      <a:pt x="0" y="145"/>
                      <a:pt x="0" y="145"/>
                    </a:cubicBezTo>
                    <a:cubicBezTo>
                      <a:pt x="0" y="145"/>
                      <a:pt x="26" y="57"/>
                      <a:pt x="116" y="101"/>
                    </a:cubicBezTo>
                    <a:cubicBezTo>
                      <a:pt x="116" y="101"/>
                      <a:pt x="100" y="57"/>
                      <a:pt x="137" y="49"/>
                    </a:cubicBezTo>
                    <a:cubicBezTo>
                      <a:pt x="173" y="42"/>
                      <a:pt x="183" y="73"/>
                      <a:pt x="183" y="73"/>
                    </a:cubicBezTo>
                    <a:cubicBezTo>
                      <a:pt x="183" y="73"/>
                      <a:pt x="191" y="0"/>
                      <a:pt x="237" y="6"/>
                    </a:cubicBezTo>
                    <a:cubicBezTo>
                      <a:pt x="284" y="11"/>
                      <a:pt x="286" y="75"/>
                      <a:pt x="286" y="75"/>
                    </a:cubicBezTo>
                    <a:cubicBezTo>
                      <a:pt x="286" y="75"/>
                      <a:pt x="335" y="34"/>
                      <a:pt x="353" y="96"/>
                    </a:cubicBezTo>
                    <a:cubicBezTo>
                      <a:pt x="353" y="96"/>
                      <a:pt x="426" y="86"/>
                      <a:pt x="436" y="145"/>
                    </a:cubicBezTo>
                    <a:lnTo>
                      <a:pt x="317" y="14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3" name="í$lîḑè"/>
              <p:cNvSpPr/>
              <p:nvPr/>
            </p:nvSpPr>
            <p:spPr bwMode="auto">
              <a:xfrm>
                <a:off x="5174" y="1116"/>
                <a:ext cx="906" cy="301"/>
              </a:xfrm>
              <a:custGeom>
                <a:gdLst>
                  <a:gd name="T0" fmla="*/ 317 w 436"/>
                  <a:gd name="T1" fmla="*/ 145 h 145"/>
                  <a:gd name="T2" fmla="*/ 0 w 436"/>
                  <a:gd name="T3" fmla="*/ 145 h 145"/>
                  <a:gd name="T4" fmla="*/ 116 w 436"/>
                  <a:gd name="T5" fmla="*/ 101 h 145"/>
                  <a:gd name="T6" fmla="*/ 136 w 436"/>
                  <a:gd name="T7" fmla="*/ 49 h 145"/>
                  <a:gd name="T8" fmla="*/ 183 w 436"/>
                  <a:gd name="T9" fmla="*/ 72 h 145"/>
                  <a:gd name="T10" fmla="*/ 237 w 436"/>
                  <a:gd name="T11" fmla="*/ 5 h 145"/>
                  <a:gd name="T12" fmla="*/ 286 w 436"/>
                  <a:gd name="T13" fmla="*/ 75 h 145"/>
                  <a:gd name="T14" fmla="*/ 353 w 436"/>
                  <a:gd name="T15" fmla="*/ 96 h 145"/>
                  <a:gd name="T16" fmla="*/ 436 w 436"/>
                  <a:gd name="T17" fmla="*/ 145 h 145"/>
                  <a:gd name="T18" fmla="*/ 317 w 436"/>
                  <a:gd name="T19" fmla="*/ 145 h 14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6" h="145">
                    <a:moveTo>
                      <a:pt x="317" y="145"/>
                    </a:moveTo>
                    <a:cubicBezTo>
                      <a:pt x="0" y="145"/>
                      <a:pt x="0" y="145"/>
                      <a:pt x="0" y="145"/>
                    </a:cubicBezTo>
                    <a:cubicBezTo>
                      <a:pt x="0" y="145"/>
                      <a:pt x="25" y="57"/>
                      <a:pt x="116" y="101"/>
                    </a:cubicBezTo>
                    <a:cubicBezTo>
                      <a:pt x="116" y="101"/>
                      <a:pt x="100" y="57"/>
                      <a:pt x="136" y="49"/>
                    </a:cubicBezTo>
                    <a:cubicBezTo>
                      <a:pt x="173" y="41"/>
                      <a:pt x="183" y="72"/>
                      <a:pt x="183" y="72"/>
                    </a:cubicBezTo>
                    <a:cubicBezTo>
                      <a:pt x="183" y="72"/>
                      <a:pt x="191" y="0"/>
                      <a:pt x="237" y="5"/>
                    </a:cubicBezTo>
                    <a:cubicBezTo>
                      <a:pt x="284" y="11"/>
                      <a:pt x="286" y="75"/>
                      <a:pt x="286" y="75"/>
                    </a:cubicBezTo>
                    <a:cubicBezTo>
                      <a:pt x="286" y="75"/>
                      <a:pt x="335" y="34"/>
                      <a:pt x="353" y="96"/>
                    </a:cubicBezTo>
                    <a:cubicBezTo>
                      <a:pt x="353" y="96"/>
                      <a:pt x="426" y="85"/>
                      <a:pt x="436" y="145"/>
                    </a:cubicBezTo>
                    <a:lnTo>
                      <a:pt x="317" y="14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4" name="íṣļïdé"/>
              <p:cNvSpPr/>
              <p:nvPr/>
            </p:nvSpPr>
            <p:spPr bwMode="auto">
              <a:xfrm>
                <a:off x="2020" y="139"/>
                <a:ext cx="3607" cy="3602"/>
              </a:xfrm>
              <a:prstGeom prst="ellipse">
                <a:avLst/>
              </a:prstGeom>
              <a:solidFill>
                <a:srgbClr val="B6E4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5" name="ïsľiḍè"/>
              <p:cNvSpPr/>
              <p:nvPr/>
            </p:nvSpPr>
            <p:spPr bwMode="auto">
              <a:xfrm>
                <a:off x="4307" y="1415"/>
                <a:ext cx="588" cy="859"/>
              </a:xfrm>
              <a:custGeom>
                <a:gdLst>
                  <a:gd name="T0" fmla="*/ 0 w 283"/>
                  <a:gd name="T1" fmla="*/ 95 h 414"/>
                  <a:gd name="T2" fmla="*/ 93 w 283"/>
                  <a:gd name="T3" fmla="*/ 13 h 414"/>
                  <a:gd name="T4" fmla="*/ 196 w 283"/>
                  <a:gd name="T5" fmla="*/ 191 h 414"/>
                  <a:gd name="T6" fmla="*/ 264 w 283"/>
                  <a:gd name="T7" fmla="*/ 187 h 414"/>
                  <a:gd name="T8" fmla="*/ 283 w 283"/>
                  <a:gd name="T9" fmla="*/ 414 h 414"/>
                  <a:gd name="T10" fmla="*/ 18 w 283"/>
                  <a:gd name="T11" fmla="*/ 239 h 414"/>
                  <a:gd name="T12" fmla="*/ 0 w 283"/>
                  <a:gd name="T13" fmla="*/ 95 h 41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3" h="412">
                    <a:moveTo>
                      <a:pt x="0" y="95"/>
                    </a:moveTo>
                    <a:cubicBezTo>
                      <a:pt x="0" y="95"/>
                      <a:pt x="72" y="0"/>
                      <a:pt x="93" y="13"/>
                    </a:cubicBezTo>
                    <a:cubicBezTo>
                      <a:pt x="114" y="26"/>
                      <a:pt x="180" y="198"/>
                      <a:pt x="196" y="191"/>
                    </a:cubicBezTo>
                    <a:cubicBezTo>
                      <a:pt x="211" y="185"/>
                      <a:pt x="255" y="155"/>
                      <a:pt x="264" y="187"/>
                    </a:cubicBezTo>
                    <a:cubicBezTo>
                      <a:pt x="273" y="219"/>
                      <a:pt x="283" y="414"/>
                      <a:pt x="283" y="414"/>
                    </a:cubicBezTo>
                    <a:cubicBezTo>
                      <a:pt x="18" y="239"/>
                      <a:pt x="18" y="239"/>
                      <a:pt x="18" y="239"/>
                    </a:cubicBezTo>
                    <a:lnTo>
                      <a:pt x="0" y="95"/>
                    </a:lnTo>
                    <a:close/>
                  </a:path>
                </a:pathLst>
              </a:custGeom>
              <a:solidFill>
                <a:srgbClr val="77BE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6" name="íṣḷïḓè"/>
              <p:cNvSpPr/>
              <p:nvPr/>
            </p:nvSpPr>
            <p:spPr bwMode="auto">
              <a:xfrm>
                <a:off x="2743" y="1160"/>
                <a:ext cx="1145" cy="1114"/>
              </a:xfrm>
              <a:custGeom>
                <a:gdLst>
                  <a:gd name="T0" fmla="*/ 496 w 551"/>
                  <a:gd name="T1" fmla="*/ 214 h 537"/>
                  <a:gd name="T2" fmla="*/ 280 w 551"/>
                  <a:gd name="T3" fmla="*/ 6 h 537"/>
                  <a:gd name="T4" fmla="*/ 162 w 551"/>
                  <a:gd name="T5" fmla="*/ 268 h 537"/>
                  <a:gd name="T6" fmla="*/ 106 w 551"/>
                  <a:gd name="T7" fmla="*/ 223 h 537"/>
                  <a:gd name="T8" fmla="*/ 0 w 551"/>
                  <a:gd name="T9" fmla="*/ 537 h 537"/>
                  <a:gd name="T10" fmla="*/ 551 w 551"/>
                  <a:gd name="T11" fmla="*/ 327 h 537"/>
                  <a:gd name="T12" fmla="*/ 496 w 551"/>
                  <a:gd name="T13" fmla="*/ 214 h 5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1" h="537">
                    <a:moveTo>
                      <a:pt x="496" y="214"/>
                    </a:moveTo>
                    <a:cubicBezTo>
                      <a:pt x="485" y="207"/>
                      <a:pt x="321" y="0"/>
                      <a:pt x="280" y="6"/>
                    </a:cubicBezTo>
                    <a:cubicBezTo>
                      <a:pt x="240" y="11"/>
                      <a:pt x="175" y="257"/>
                      <a:pt x="162" y="268"/>
                    </a:cubicBezTo>
                    <a:cubicBezTo>
                      <a:pt x="150" y="280"/>
                      <a:pt x="128" y="227"/>
                      <a:pt x="106" y="223"/>
                    </a:cubicBezTo>
                    <a:cubicBezTo>
                      <a:pt x="83" y="220"/>
                      <a:pt x="0" y="537"/>
                      <a:pt x="0" y="537"/>
                    </a:cubicBezTo>
                    <a:cubicBezTo>
                      <a:pt x="551" y="327"/>
                      <a:pt x="551" y="327"/>
                      <a:pt x="551" y="327"/>
                    </a:cubicBezTo>
                    <a:lnTo>
                      <a:pt x="496" y="214"/>
                    </a:lnTo>
                    <a:close/>
                  </a:path>
                </a:pathLst>
              </a:custGeom>
              <a:solidFill>
                <a:srgbClr val="77BE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7" name="ïŝlîďè"/>
              <p:cNvSpPr/>
              <p:nvPr/>
            </p:nvSpPr>
            <p:spPr bwMode="auto">
              <a:xfrm>
                <a:off x="3341" y="1089"/>
                <a:ext cx="1226" cy="810"/>
              </a:xfrm>
              <a:custGeom>
                <a:gdLst>
                  <a:gd name="T0" fmla="*/ 0 w 590"/>
                  <a:gd name="T1" fmla="*/ 328 h 390"/>
                  <a:gd name="T2" fmla="*/ 232 w 590"/>
                  <a:gd name="T3" fmla="*/ 8 h 390"/>
                  <a:gd name="T4" fmla="*/ 348 w 590"/>
                  <a:gd name="T5" fmla="*/ 126 h 390"/>
                  <a:gd name="T6" fmla="*/ 398 w 590"/>
                  <a:gd name="T7" fmla="*/ 95 h 390"/>
                  <a:gd name="T8" fmla="*/ 590 w 590"/>
                  <a:gd name="T9" fmla="*/ 390 h 390"/>
                  <a:gd name="T10" fmla="*/ 0 w 590"/>
                  <a:gd name="T11" fmla="*/ 328 h 39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0" h="390">
                    <a:moveTo>
                      <a:pt x="0" y="328"/>
                    </a:moveTo>
                    <a:cubicBezTo>
                      <a:pt x="0" y="328"/>
                      <a:pt x="199" y="15"/>
                      <a:pt x="232" y="8"/>
                    </a:cubicBezTo>
                    <a:cubicBezTo>
                      <a:pt x="265" y="0"/>
                      <a:pt x="330" y="136"/>
                      <a:pt x="348" y="126"/>
                    </a:cubicBezTo>
                    <a:cubicBezTo>
                      <a:pt x="365" y="116"/>
                      <a:pt x="375" y="80"/>
                      <a:pt x="398" y="95"/>
                    </a:cubicBezTo>
                    <a:cubicBezTo>
                      <a:pt x="421" y="111"/>
                      <a:pt x="590" y="390"/>
                      <a:pt x="590" y="390"/>
                    </a:cubicBezTo>
                    <a:lnTo>
                      <a:pt x="0" y="328"/>
                    </a:lnTo>
                    <a:close/>
                  </a:path>
                </a:pathLst>
              </a:custGeom>
              <a:solidFill>
                <a:srgbClr val="D0D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8" name="íṧḷîdé"/>
              <p:cNvSpPr/>
              <p:nvPr/>
            </p:nvSpPr>
            <p:spPr bwMode="auto">
              <a:xfrm>
                <a:off x="1374" y="3376"/>
                <a:ext cx="4936" cy="772"/>
              </a:xfrm>
              <a:custGeom>
                <a:gdLst>
                  <a:gd name="T0" fmla="*/ 2226 w 2376"/>
                  <a:gd name="T1" fmla="*/ 0 h 372"/>
                  <a:gd name="T2" fmla="*/ 1188 w 2376"/>
                  <a:gd name="T3" fmla="*/ 0 h 372"/>
                  <a:gd name="T4" fmla="*/ 150 w 2376"/>
                  <a:gd name="T5" fmla="*/ 0 h 372"/>
                  <a:gd name="T6" fmla="*/ 0 w 2376"/>
                  <a:gd name="T7" fmla="*/ 183 h 372"/>
                  <a:gd name="T8" fmla="*/ 1039 w 2376"/>
                  <a:gd name="T9" fmla="*/ 319 h 372"/>
                  <a:gd name="T10" fmla="*/ 1071 w 2376"/>
                  <a:gd name="T11" fmla="*/ 372 h 372"/>
                  <a:gd name="T12" fmla="*/ 1188 w 2376"/>
                  <a:gd name="T13" fmla="*/ 372 h 372"/>
                  <a:gd name="T14" fmla="*/ 1305 w 2376"/>
                  <a:gd name="T15" fmla="*/ 372 h 372"/>
                  <a:gd name="T16" fmla="*/ 1337 w 2376"/>
                  <a:gd name="T17" fmla="*/ 319 h 372"/>
                  <a:gd name="T18" fmla="*/ 2376 w 2376"/>
                  <a:gd name="T19" fmla="*/ 183 h 372"/>
                  <a:gd name="T20" fmla="*/ 2226 w 2376"/>
                  <a:gd name="T21" fmla="*/ 0 h 37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76" h="372">
                    <a:moveTo>
                      <a:pt x="2226" y="0"/>
                    </a:moveTo>
                    <a:cubicBezTo>
                      <a:pt x="1188" y="0"/>
                      <a:pt x="1188" y="0"/>
                      <a:pt x="1188" y="0"/>
                    </a:cubicBezTo>
                    <a:cubicBezTo>
                      <a:pt x="150" y="0"/>
                      <a:pt x="150" y="0"/>
                      <a:pt x="150" y="0"/>
                    </a:cubicBezTo>
                    <a:cubicBezTo>
                      <a:pt x="0" y="183"/>
                      <a:pt x="0" y="183"/>
                      <a:pt x="0" y="183"/>
                    </a:cubicBezTo>
                    <a:cubicBezTo>
                      <a:pt x="930" y="47"/>
                      <a:pt x="1039" y="319"/>
                      <a:pt x="1039" y="319"/>
                    </a:cubicBezTo>
                    <a:cubicBezTo>
                      <a:pt x="1071" y="372"/>
                      <a:pt x="1071" y="372"/>
                      <a:pt x="1071" y="372"/>
                    </a:cubicBezTo>
                    <a:cubicBezTo>
                      <a:pt x="1188" y="372"/>
                      <a:pt x="1188" y="372"/>
                      <a:pt x="1188" y="372"/>
                    </a:cubicBezTo>
                    <a:cubicBezTo>
                      <a:pt x="1305" y="372"/>
                      <a:pt x="1305" y="372"/>
                      <a:pt x="1305" y="372"/>
                    </a:cubicBezTo>
                    <a:cubicBezTo>
                      <a:pt x="1337" y="319"/>
                      <a:pt x="1337" y="319"/>
                      <a:pt x="1337" y="319"/>
                    </a:cubicBezTo>
                    <a:cubicBezTo>
                      <a:pt x="1337" y="319"/>
                      <a:pt x="1446" y="47"/>
                      <a:pt x="2376" y="183"/>
                    </a:cubicBezTo>
                    <a:lnTo>
                      <a:pt x="2226" y="0"/>
                    </a:lnTo>
                    <a:close/>
                  </a:path>
                </a:pathLst>
              </a:custGeom>
              <a:solidFill>
                <a:srgbClr val="B215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9" name="ïšḷïde"/>
              <p:cNvSpPr/>
              <p:nvPr/>
            </p:nvSpPr>
            <p:spPr bwMode="auto">
              <a:xfrm>
                <a:off x="1889" y="2455"/>
                <a:ext cx="1953" cy="1097"/>
              </a:xfrm>
              <a:custGeom>
                <a:gdLst>
                  <a:gd name="T0" fmla="*/ 0 w 940"/>
                  <a:gd name="T1" fmla="*/ 162 h 529"/>
                  <a:gd name="T2" fmla="*/ 373 w 940"/>
                  <a:gd name="T3" fmla="*/ 0 h 529"/>
                  <a:gd name="T4" fmla="*/ 940 w 940"/>
                  <a:gd name="T5" fmla="*/ 286 h 529"/>
                  <a:gd name="T6" fmla="*/ 940 w 940"/>
                  <a:gd name="T7" fmla="*/ 529 h 529"/>
                  <a:gd name="T8" fmla="*/ 0 w 940"/>
                  <a:gd name="T9" fmla="*/ 162 h 52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0" h="529">
                    <a:moveTo>
                      <a:pt x="0" y="162"/>
                    </a:moveTo>
                    <a:cubicBezTo>
                      <a:pt x="373" y="0"/>
                      <a:pt x="373" y="0"/>
                      <a:pt x="373" y="0"/>
                    </a:cubicBezTo>
                    <a:cubicBezTo>
                      <a:pt x="373" y="0"/>
                      <a:pt x="862" y="34"/>
                      <a:pt x="940" y="286"/>
                    </a:cubicBezTo>
                    <a:cubicBezTo>
                      <a:pt x="940" y="529"/>
                      <a:pt x="940" y="529"/>
                      <a:pt x="940" y="529"/>
                    </a:cubicBezTo>
                    <a:cubicBezTo>
                      <a:pt x="940" y="529"/>
                      <a:pt x="663" y="167"/>
                      <a:pt x="0" y="162"/>
                    </a:cubicBezTo>
                    <a:close/>
                  </a:path>
                </a:pathLst>
              </a:custGeom>
              <a:solidFill>
                <a:srgbClr val="79AC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0" name="íṩ1ídé"/>
              <p:cNvSpPr/>
              <p:nvPr/>
            </p:nvSpPr>
            <p:spPr bwMode="auto">
              <a:xfrm>
                <a:off x="2610" y="2836"/>
                <a:ext cx="1095" cy="401"/>
              </a:xfrm>
              <a:custGeom>
                <a:gdLst>
                  <a:gd name="T0" fmla="*/ 397 w 527"/>
                  <a:gd name="T1" fmla="*/ 0 h 193"/>
                  <a:gd name="T2" fmla="*/ 352 w 527"/>
                  <a:gd name="T3" fmla="*/ 33 h 193"/>
                  <a:gd name="T4" fmla="*/ 0 w 527"/>
                  <a:gd name="T5" fmla="*/ 0 h 193"/>
                  <a:gd name="T6" fmla="*/ 442 w 527"/>
                  <a:gd name="T7" fmla="*/ 193 h 193"/>
                  <a:gd name="T8" fmla="*/ 527 w 527"/>
                  <a:gd name="T9" fmla="*/ 100 h 193"/>
                  <a:gd name="T10" fmla="*/ 397 w 527"/>
                  <a:gd name="T11" fmla="*/ 0 h 19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7" h="193">
                    <a:moveTo>
                      <a:pt x="397" y="0"/>
                    </a:moveTo>
                    <a:cubicBezTo>
                      <a:pt x="397" y="0"/>
                      <a:pt x="370" y="31"/>
                      <a:pt x="352" y="33"/>
                    </a:cubicBezTo>
                    <a:cubicBezTo>
                      <a:pt x="334" y="35"/>
                      <a:pt x="67" y="11"/>
                      <a:pt x="0" y="0"/>
                    </a:cubicBezTo>
                    <a:cubicBezTo>
                      <a:pt x="442" y="193"/>
                      <a:pt x="442" y="193"/>
                      <a:pt x="442" y="193"/>
                    </a:cubicBezTo>
                    <a:cubicBezTo>
                      <a:pt x="442" y="193"/>
                      <a:pt x="485" y="166"/>
                      <a:pt x="527" y="100"/>
                    </a:cubicBezTo>
                    <a:cubicBezTo>
                      <a:pt x="527" y="100"/>
                      <a:pt x="474" y="12"/>
                      <a:pt x="397" y="0"/>
                    </a:cubicBezTo>
                    <a:close/>
                  </a:path>
                </a:pathLst>
              </a:custGeom>
              <a:solidFill>
                <a:srgbClr val="B4D2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1" name="išḷîḓé"/>
              <p:cNvSpPr/>
              <p:nvPr/>
            </p:nvSpPr>
            <p:spPr bwMode="auto">
              <a:xfrm>
                <a:off x="2851" y="2876"/>
                <a:ext cx="802" cy="313"/>
              </a:xfrm>
              <a:custGeom>
                <a:gdLst>
                  <a:gd name="T0" fmla="*/ 309 w 386"/>
                  <a:gd name="T1" fmla="*/ 0 h 151"/>
                  <a:gd name="T2" fmla="*/ 252 w 386"/>
                  <a:gd name="T3" fmla="*/ 41 h 151"/>
                  <a:gd name="T4" fmla="*/ 0 w 386"/>
                  <a:gd name="T5" fmla="*/ 9 h 151"/>
                  <a:gd name="T6" fmla="*/ 296 w 386"/>
                  <a:gd name="T7" fmla="*/ 151 h 151"/>
                  <a:gd name="T8" fmla="*/ 386 w 386"/>
                  <a:gd name="T9" fmla="*/ 59 h 151"/>
                  <a:gd name="T10" fmla="*/ 309 w 386"/>
                  <a:gd name="T11" fmla="*/ 0 h 15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6" h="151">
                    <a:moveTo>
                      <a:pt x="309" y="0"/>
                    </a:moveTo>
                    <a:cubicBezTo>
                      <a:pt x="309" y="0"/>
                      <a:pt x="270" y="39"/>
                      <a:pt x="252" y="41"/>
                    </a:cubicBezTo>
                    <a:cubicBezTo>
                      <a:pt x="235" y="43"/>
                      <a:pt x="14" y="13"/>
                      <a:pt x="0" y="9"/>
                    </a:cubicBezTo>
                    <a:cubicBezTo>
                      <a:pt x="296" y="151"/>
                      <a:pt x="296" y="151"/>
                      <a:pt x="296" y="151"/>
                    </a:cubicBezTo>
                    <a:cubicBezTo>
                      <a:pt x="296" y="151"/>
                      <a:pt x="331" y="145"/>
                      <a:pt x="386" y="59"/>
                    </a:cubicBezTo>
                    <a:cubicBezTo>
                      <a:pt x="386" y="59"/>
                      <a:pt x="356" y="12"/>
                      <a:pt x="309" y="0"/>
                    </a:cubicBezTo>
                    <a:close/>
                  </a:path>
                </a:pathLst>
              </a:custGeom>
              <a:solidFill>
                <a:srgbClr val="FFE1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2" name="îṣľïďê"/>
              <p:cNvSpPr/>
              <p:nvPr/>
            </p:nvSpPr>
            <p:spPr bwMode="auto">
              <a:xfrm>
                <a:off x="1640" y="2855"/>
                <a:ext cx="2202" cy="801"/>
              </a:xfrm>
              <a:custGeom>
                <a:gdLst>
                  <a:gd name="T0" fmla="*/ 0 w 1060"/>
                  <a:gd name="T1" fmla="*/ 116 h 386"/>
                  <a:gd name="T2" fmla="*/ 172 w 1060"/>
                  <a:gd name="T3" fmla="*/ 0 h 386"/>
                  <a:gd name="T4" fmla="*/ 1060 w 1060"/>
                  <a:gd name="T5" fmla="*/ 386 h 386"/>
                  <a:gd name="T6" fmla="*/ 0 w 1060"/>
                  <a:gd name="T7" fmla="*/ 116 h 38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60" h="386">
                    <a:moveTo>
                      <a:pt x="0" y="116"/>
                    </a:moveTo>
                    <a:cubicBezTo>
                      <a:pt x="172" y="0"/>
                      <a:pt x="172" y="0"/>
                      <a:pt x="172" y="0"/>
                    </a:cubicBezTo>
                    <a:cubicBezTo>
                      <a:pt x="172" y="0"/>
                      <a:pt x="851" y="0"/>
                      <a:pt x="1060" y="386"/>
                    </a:cubicBezTo>
                    <a:lnTo>
                      <a:pt x="0" y="116"/>
                    </a:lnTo>
                    <a:close/>
                  </a:path>
                </a:pathLst>
              </a:custGeom>
              <a:solidFill>
                <a:srgbClr val="BBBD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3" name="iŝļiḍè"/>
              <p:cNvSpPr/>
              <p:nvPr/>
            </p:nvSpPr>
            <p:spPr bwMode="auto">
              <a:xfrm>
                <a:off x="3003" y="2895"/>
                <a:ext cx="623" cy="267"/>
              </a:xfrm>
              <a:custGeom>
                <a:gdLst>
                  <a:gd name="T0" fmla="*/ 250 w 300"/>
                  <a:gd name="T1" fmla="*/ 99 h 129"/>
                  <a:gd name="T2" fmla="*/ 300 w 300"/>
                  <a:gd name="T3" fmla="*/ 39 h 129"/>
                  <a:gd name="T4" fmla="*/ 250 w 300"/>
                  <a:gd name="T5" fmla="*/ 0 h 129"/>
                  <a:gd name="T6" fmla="*/ 179 w 300"/>
                  <a:gd name="T7" fmla="*/ 50 h 129"/>
                  <a:gd name="T8" fmla="*/ 0 w 300"/>
                  <a:gd name="T9" fmla="*/ 25 h 129"/>
                  <a:gd name="T10" fmla="*/ 105 w 300"/>
                  <a:gd name="T11" fmla="*/ 93 h 129"/>
                  <a:gd name="T12" fmla="*/ 172 w 300"/>
                  <a:gd name="T13" fmla="*/ 129 h 129"/>
                  <a:gd name="T14" fmla="*/ 250 w 300"/>
                  <a:gd name="T15" fmla="*/ 99 h 12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0" h="129">
                    <a:moveTo>
                      <a:pt x="250" y="99"/>
                    </a:moveTo>
                    <a:cubicBezTo>
                      <a:pt x="270" y="77"/>
                      <a:pt x="300" y="39"/>
                      <a:pt x="300" y="39"/>
                    </a:cubicBezTo>
                    <a:cubicBezTo>
                      <a:pt x="250" y="0"/>
                      <a:pt x="250" y="0"/>
                      <a:pt x="250" y="0"/>
                    </a:cubicBezTo>
                    <a:cubicBezTo>
                      <a:pt x="250" y="0"/>
                      <a:pt x="208" y="44"/>
                      <a:pt x="179" y="50"/>
                    </a:cubicBezTo>
                    <a:cubicBezTo>
                      <a:pt x="151" y="56"/>
                      <a:pt x="0" y="25"/>
                      <a:pt x="0" y="25"/>
                    </a:cubicBezTo>
                    <a:cubicBezTo>
                      <a:pt x="105" y="93"/>
                      <a:pt x="105" y="93"/>
                      <a:pt x="105" y="93"/>
                    </a:cubicBezTo>
                    <a:cubicBezTo>
                      <a:pt x="129" y="105"/>
                      <a:pt x="151" y="117"/>
                      <a:pt x="172" y="129"/>
                    </a:cubicBezTo>
                    <a:cubicBezTo>
                      <a:pt x="191" y="126"/>
                      <a:pt x="235" y="117"/>
                      <a:pt x="250" y="99"/>
                    </a:cubicBezTo>
                    <a:close/>
                  </a:path>
                </a:pathLst>
              </a:custGeom>
              <a:solidFill>
                <a:srgbClr val="53C9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4" name="î$1ïḋè"/>
              <p:cNvSpPr/>
              <p:nvPr/>
            </p:nvSpPr>
            <p:spPr bwMode="auto">
              <a:xfrm>
                <a:off x="1488" y="2847"/>
                <a:ext cx="2354" cy="1212"/>
              </a:xfrm>
              <a:custGeom>
                <a:gdLst>
                  <a:gd name="T0" fmla="*/ 1133 w 1133"/>
                  <a:gd name="T1" fmla="*/ 584 h 584"/>
                  <a:gd name="T2" fmla="*/ 1133 w 1133"/>
                  <a:gd name="T3" fmla="*/ 390 h 584"/>
                  <a:gd name="T4" fmla="*/ 73 w 1133"/>
                  <a:gd name="T5" fmla="*/ 120 h 584"/>
                  <a:gd name="T6" fmla="*/ 0 w 1133"/>
                  <a:gd name="T7" fmla="*/ 390 h 584"/>
                  <a:gd name="T8" fmla="*/ 1133 w 1133"/>
                  <a:gd name="T9" fmla="*/ 584 h 58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3" h="584">
                    <a:moveTo>
                      <a:pt x="1133" y="584"/>
                    </a:moveTo>
                    <a:cubicBezTo>
                      <a:pt x="1133" y="390"/>
                      <a:pt x="1133" y="390"/>
                      <a:pt x="1133" y="390"/>
                    </a:cubicBezTo>
                    <a:cubicBezTo>
                      <a:pt x="1133" y="390"/>
                      <a:pt x="861" y="0"/>
                      <a:pt x="73" y="120"/>
                    </a:cubicBezTo>
                    <a:cubicBezTo>
                      <a:pt x="0" y="390"/>
                      <a:pt x="0" y="390"/>
                      <a:pt x="0" y="390"/>
                    </a:cubicBezTo>
                    <a:cubicBezTo>
                      <a:pt x="0" y="390"/>
                      <a:pt x="673" y="228"/>
                      <a:pt x="1133" y="584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5" name="îṩľïḑè"/>
              <p:cNvSpPr/>
              <p:nvPr/>
            </p:nvSpPr>
            <p:spPr bwMode="auto">
              <a:xfrm>
                <a:off x="1812" y="2658"/>
                <a:ext cx="2030" cy="998"/>
              </a:xfrm>
              <a:custGeom>
                <a:gdLst>
                  <a:gd name="T0" fmla="*/ 977 w 977"/>
                  <a:gd name="T1" fmla="*/ 481 h 481"/>
                  <a:gd name="T2" fmla="*/ 0 w 977"/>
                  <a:gd name="T3" fmla="*/ 142 h 481"/>
                  <a:gd name="T4" fmla="*/ 37 w 977"/>
                  <a:gd name="T5" fmla="*/ 64 h 481"/>
                  <a:gd name="T6" fmla="*/ 977 w 977"/>
                  <a:gd name="T7" fmla="*/ 431 h 481"/>
                  <a:gd name="T8" fmla="*/ 977 w 977"/>
                  <a:gd name="T9" fmla="*/ 481 h 48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7" h="481">
                    <a:moveTo>
                      <a:pt x="977" y="481"/>
                    </a:moveTo>
                    <a:cubicBezTo>
                      <a:pt x="977" y="481"/>
                      <a:pt x="721" y="64"/>
                      <a:pt x="0" y="142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64"/>
                      <a:pt x="648" y="0"/>
                      <a:pt x="977" y="431"/>
                    </a:cubicBezTo>
                    <a:lnTo>
                      <a:pt x="977" y="481"/>
                    </a:ln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6" name="íṩļîḍe"/>
              <p:cNvSpPr/>
              <p:nvPr/>
            </p:nvSpPr>
            <p:spPr bwMode="auto">
              <a:xfrm>
                <a:off x="3842" y="2455"/>
                <a:ext cx="1953" cy="1097"/>
              </a:xfrm>
              <a:custGeom>
                <a:gdLst>
                  <a:gd name="T0" fmla="*/ 940 w 940"/>
                  <a:gd name="T1" fmla="*/ 162 h 529"/>
                  <a:gd name="T2" fmla="*/ 567 w 940"/>
                  <a:gd name="T3" fmla="*/ 0 h 529"/>
                  <a:gd name="T4" fmla="*/ 0 w 940"/>
                  <a:gd name="T5" fmla="*/ 286 h 529"/>
                  <a:gd name="T6" fmla="*/ 0 w 940"/>
                  <a:gd name="T7" fmla="*/ 529 h 529"/>
                  <a:gd name="T8" fmla="*/ 940 w 940"/>
                  <a:gd name="T9" fmla="*/ 162 h 52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0" h="529">
                    <a:moveTo>
                      <a:pt x="940" y="162"/>
                    </a:moveTo>
                    <a:cubicBezTo>
                      <a:pt x="567" y="0"/>
                      <a:pt x="567" y="0"/>
                      <a:pt x="567" y="0"/>
                    </a:cubicBezTo>
                    <a:cubicBezTo>
                      <a:pt x="567" y="0"/>
                      <a:pt x="78" y="34"/>
                      <a:pt x="0" y="286"/>
                    </a:cubicBezTo>
                    <a:cubicBezTo>
                      <a:pt x="0" y="529"/>
                      <a:pt x="0" y="529"/>
                      <a:pt x="0" y="529"/>
                    </a:cubicBezTo>
                    <a:cubicBezTo>
                      <a:pt x="0" y="529"/>
                      <a:pt x="277" y="167"/>
                      <a:pt x="940" y="162"/>
                    </a:cubicBezTo>
                    <a:close/>
                  </a:path>
                </a:pathLst>
              </a:custGeom>
              <a:solidFill>
                <a:srgbClr val="A0CC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7" name="îŝ1iḋé"/>
              <p:cNvSpPr/>
              <p:nvPr/>
            </p:nvSpPr>
            <p:spPr bwMode="auto">
              <a:xfrm>
                <a:off x="3842" y="2855"/>
                <a:ext cx="2202" cy="801"/>
              </a:xfrm>
              <a:custGeom>
                <a:gdLst>
                  <a:gd name="T0" fmla="*/ 1060 w 1060"/>
                  <a:gd name="T1" fmla="*/ 116 h 386"/>
                  <a:gd name="T2" fmla="*/ 888 w 1060"/>
                  <a:gd name="T3" fmla="*/ 0 h 386"/>
                  <a:gd name="T4" fmla="*/ 0 w 1060"/>
                  <a:gd name="T5" fmla="*/ 386 h 386"/>
                  <a:gd name="T6" fmla="*/ 1060 w 1060"/>
                  <a:gd name="T7" fmla="*/ 116 h 38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60" h="386">
                    <a:moveTo>
                      <a:pt x="1060" y="116"/>
                    </a:moveTo>
                    <a:cubicBezTo>
                      <a:pt x="888" y="0"/>
                      <a:pt x="888" y="0"/>
                      <a:pt x="888" y="0"/>
                    </a:cubicBezTo>
                    <a:cubicBezTo>
                      <a:pt x="888" y="0"/>
                      <a:pt x="209" y="0"/>
                      <a:pt x="0" y="386"/>
                    </a:cubicBezTo>
                    <a:lnTo>
                      <a:pt x="1060" y="116"/>
                    </a:lnTo>
                    <a:close/>
                  </a:path>
                </a:pathLst>
              </a:custGeom>
              <a:solidFill>
                <a:srgbClr val="BBBD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8" name="iş1ïďè"/>
              <p:cNvSpPr/>
              <p:nvPr/>
            </p:nvSpPr>
            <p:spPr bwMode="auto">
              <a:xfrm>
                <a:off x="3842" y="2847"/>
                <a:ext cx="2354" cy="1212"/>
              </a:xfrm>
              <a:custGeom>
                <a:gdLst>
                  <a:gd name="T0" fmla="*/ 0 w 1133"/>
                  <a:gd name="T1" fmla="*/ 584 h 584"/>
                  <a:gd name="T2" fmla="*/ 0 w 1133"/>
                  <a:gd name="T3" fmla="*/ 390 h 584"/>
                  <a:gd name="T4" fmla="*/ 1060 w 1133"/>
                  <a:gd name="T5" fmla="*/ 120 h 584"/>
                  <a:gd name="T6" fmla="*/ 1133 w 1133"/>
                  <a:gd name="T7" fmla="*/ 390 h 584"/>
                  <a:gd name="T8" fmla="*/ 0 w 1133"/>
                  <a:gd name="T9" fmla="*/ 584 h 58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3" h="584">
                    <a:moveTo>
                      <a:pt x="0" y="584"/>
                    </a:moveTo>
                    <a:cubicBezTo>
                      <a:pt x="0" y="390"/>
                      <a:pt x="0" y="390"/>
                      <a:pt x="0" y="390"/>
                    </a:cubicBezTo>
                    <a:cubicBezTo>
                      <a:pt x="0" y="390"/>
                      <a:pt x="272" y="0"/>
                      <a:pt x="1060" y="120"/>
                    </a:cubicBezTo>
                    <a:cubicBezTo>
                      <a:pt x="1133" y="390"/>
                      <a:pt x="1133" y="390"/>
                      <a:pt x="1133" y="390"/>
                    </a:cubicBezTo>
                    <a:cubicBezTo>
                      <a:pt x="1133" y="390"/>
                      <a:pt x="460" y="228"/>
                      <a:pt x="0" y="584"/>
                    </a:cubicBez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9" name="í$1ïḑê"/>
              <p:cNvSpPr/>
              <p:nvPr/>
            </p:nvSpPr>
            <p:spPr bwMode="auto">
              <a:xfrm>
                <a:off x="3842" y="2658"/>
                <a:ext cx="2030" cy="998"/>
              </a:xfrm>
              <a:custGeom>
                <a:gdLst>
                  <a:gd name="T0" fmla="*/ 0 w 977"/>
                  <a:gd name="T1" fmla="*/ 481 h 481"/>
                  <a:gd name="T2" fmla="*/ 977 w 977"/>
                  <a:gd name="T3" fmla="*/ 142 h 481"/>
                  <a:gd name="T4" fmla="*/ 940 w 977"/>
                  <a:gd name="T5" fmla="*/ 64 h 481"/>
                  <a:gd name="T6" fmla="*/ 0 w 977"/>
                  <a:gd name="T7" fmla="*/ 431 h 481"/>
                  <a:gd name="T8" fmla="*/ 0 w 977"/>
                  <a:gd name="T9" fmla="*/ 481 h 48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7" h="481">
                    <a:moveTo>
                      <a:pt x="0" y="481"/>
                    </a:moveTo>
                    <a:cubicBezTo>
                      <a:pt x="0" y="481"/>
                      <a:pt x="256" y="64"/>
                      <a:pt x="977" y="142"/>
                    </a:cubicBezTo>
                    <a:cubicBezTo>
                      <a:pt x="940" y="64"/>
                      <a:pt x="940" y="64"/>
                      <a:pt x="940" y="64"/>
                    </a:cubicBezTo>
                    <a:cubicBezTo>
                      <a:pt x="940" y="64"/>
                      <a:pt x="329" y="0"/>
                      <a:pt x="0" y="431"/>
                    </a:cubicBezTo>
                    <a:lnTo>
                      <a:pt x="0" y="481"/>
                    </a:lnTo>
                    <a:close/>
                  </a:path>
                </a:pathLst>
              </a:custGeom>
              <a:solidFill>
                <a:srgbClr val="F1F1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0" name="îsḷídè"/>
              <p:cNvSpPr/>
              <p:nvPr/>
            </p:nvSpPr>
            <p:spPr bwMode="auto">
              <a:xfrm>
                <a:off x="3543" y="3656"/>
                <a:ext cx="598" cy="492"/>
              </a:xfrm>
              <a:custGeom>
                <a:gdLst>
                  <a:gd name="T0" fmla="*/ 276 w 288"/>
                  <a:gd name="T1" fmla="*/ 178 h 237"/>
                  <a:gd name="T2" fmla="*/ 144 w 288"/>
                  <a:gd name="T3" fmla="*/ 0 h 237"/>
                  <a:gd name="T4" fmla="*/ 12 w 288"/>
                  <a:gd name="T5" fmla="*/ 178 h 237"/>
                  <a:gd name="T6" fmla="*/ 27 w 288"/>
                  <a:gd name="T7" fmla="*/ 235 h 237"/>
                  <a:gd name="T8" fmla="*/ 144 w 288"/>
                  <a:gd name="T9" fmla="*/ 237 h 237"/>
                  <a:gd name="T10" fmla="*/ 261 w 288"/>
                  <a:gd name="T11" fmla="*/ 235 h 237"/>
                  <a:gd name="T12" fmla="*/ 276 w 288"/>
                  <a:gd name="T13" fmla="*/ 178 h 2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236">
                    <a:moveTo>
                      <a:pt x="276" y="178"/>
                    </a:moveTo>
                    <a:cubicBezTo>
                      <a:pt x="265" y="126"/>
                      <a:pt x="242" y="0"/>
                      <a:pt x="144" y="0"/>
                    </a:cubicBezTo>
                    <a:cubicBezTo>
                      <a:pt x="46" y="0"/>
                      <a:pt x="23" y="126"/>
                      <a:pt x="12" y="178"/>
                    </a:cubicBezTo>
                    <a:cubicBezTo>
                      <a:pt x="0" y="231"/>
                      <a:pt x="27" y="235"/>
                      <a:pt x="27" y="235"/>
                    </a:cubicBezTo>
                    <a:cubicBezTo>
                      <a:pt x="144" y="237"/>
                      <a:pt x="144" y="237"/>
                      <a:pt x="144" y="237"/>
                    </a:cubicBezTo>
                    <a:cubicBezTo>
                      <a:pt x="261" y="235"/>
                      <a:pt x="261" y="235"/>
                      <a:pt x="261" y="235"/>
                    </a:cubicBezTo>
                    <a:cubicBezTo>
                      <a:pt x="261" y="235"/>
                      <a:pt x="288" y="231"/>
                      <a:pt x="276" y="178"/>
                    </a:cubicBezTo>
                    <a:close/>
                  </a:path>
                </a:pathLst>
              </a:custGeom>
              <a:solidFill>
                <a:srgbClr val="4040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1" name="iṧḻiḓè"/>
              <p:cNvSpPr/>
              <p:nvPr/>
            </p:nvSpPr>
            <p:spPr bwMode="auto">
              <a:xfrm>
                <a:off x="3545" y="3635"/>
                <a:ext cx="594" cy="413"/>
              </a:xfrm>
              <a:custGeom>
                <a:gdLst>
                  <a:gd name="T0" fmla="*/ 11 w 286"/>
                  <a:gd name="T1" fmla="*/ 199 h 199"/>
                  <a:gd name="T2" fmla="*/ 9 w 286"/>
                  <a:gd name="T3" fmla="*/ 199 h 199"/>
                  <a:gd name="T4" fmla="*/ 0 w 286"/>
                  <a:gd name="T5" fmla="*/ 187 h 199"/>
                  <a:gd name="T6" fmla="*/ 143 w 286"/>
                  <a:gd name="T7" fmla="*/ 0 h 199"/>
                  <a:gd name="T8" fmla="*/ 286 w 286"/>
                  <a:gd name="T9" fmla="*/ 187 h 199"/>
                  <a:gd name="T10" fmla="*/ 277 w 286"/>
                  <a:gd name="T11" fmla="*/ 199 h 199"/>
                  <a:gd name="T12" fmla="*/ 265 w 286"/>
                  <a:gd name="T13" fmla="*/ 190 h 199"/>
                  <a:gd name="T14" fmla="*/ 143 w 286"/>
                  <a:gd name="T15" fmla="*/ 21 h 199"/>
                  <a:gd name="T16" fmla="*/ 21 w 286"/>
                  <a:gd name="T17" fmla="*/ 190 h 199"/>
                  <a:gd name="T18" fmla="*/ 11 w 286"/>
                  <a:gd name="T19" fmla="*/ 199 h 19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6" h="199">
                    <a:moveTo>
                      <a:pt x="11" y="199"/>
                    </a:moveTo>
                    <a:cubicBezTo>
                      <a:pt x="10" y="199"/>
                      <a:pt x="10" y="199"/>
                      <a:pt x="9" y="199"/>
                    </a:cubicBezTo>
                    <a:cubicBezTo>
                      <a:pt x="4" y="198"/>
                      <a:pt x="0" y="193"/>
                      <a:pt x="0" y="187"/>
                    </a:cubicBezTo>
                    <a:cubicBezTo>
                      <a:pt x="1" y="179"/>
                      <a:pt x="24" y="0"/>
                      <a:pt x="143" y="0"/>
                    </a:cubicBezTo>
                    <a:cubicBezTo>
                      <a:pt x="262" y="0"/>
                      <a:pt x="285" y="179"/>
                      <a:pt x="286" y="187"/>
                    </a:cubicBezTo>
                    <a:cubicBezTo>
                      <a:pt x="286" y="193"/>
                      <a:pt x="282" y="198"/>
                      <a:pt x="277" y="199"/>
                    </a:cubicBezTo>
                    <a:cubicBezTo>
                      <a:pt x="271" y="199"/>
                      <a:pt x="266" y="195"/>
                      <a:pt x="265" y="190"/>
                    </a:cubicBezTo>
                    <a:cubicBezTo>
                      <a:pt x="265" y="188"/>
                      <a:pt x="244" y="21"/>
                      <a:pt x="143" y="21"/>
                    </a:cubicBezTo>
                    <a:cubicBezTo>
                      <a:pt x="42" y="21"/>
                      <a:pt x="21" y="188"/>
                      <a:pt x="21" y="190"/>
                    </a:cubicBezTo>
                    <a:cubicBezTo>
                      <a:pt x="20" y="195"/>
                      <a:pt x="16" y="199"/>
                      <a:pt x="11" y="199"/>
                    </a:cubicBezTo>
                    <a:close/>
                  </a:path>
                </a:pathLst>
              </a:custGeom>
              <a:solidFill>
                <a:srgbClr val="F692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2" name="íṥlîḍé"/>
              <p:cNvSpPr/>
              <p:nvPr/>
            </p:nvSpPr>
            <p:spPr bwMode="auto">
              <a:xfrm>
                <a:off x="1347" y="3548"/>
                <a:ext cx="4990" cy="633"/>
              </a:xfrm>
              <a:custGeom>
                <a:gdLst>
                  <a:gd name="T0" fmla="*/ 1305 w 2402"/>
                  <a:gd name="T1" fmla="*/ 305 h 305"/>
                  <a:gd name="T2" fmla="*/ 1097 w 2402"/>
                  <a:gd name="T3" fmla="*/ 305 h 305"/>
                  <a:gd name="T4" fmla="*/ 1062 w 2402"/>
                  <a:gd name="T5" fmla="*/ 290 h 305"/>
                  <a:gd name="T6" fmla="*/ 1052 w 2402"/>
                  <a:gd name="T7" fmla="*/ 236 h 305"/>
                  <a:gd name="T8" fmla="*/ 824 w 2402"/>
                  <a:gd name="T9" fmla="*/ 115 h 305"/>
                  <a:gd name="T10" fmla="*/ 21 w 2402"/>
                  <a:gd name="T11" fmla="*/ 131 h 305"/>
                  <a:gd name="T12" fmla="*/ 2 w 2402"/>
                  <a:gd name="T13" fmla="*/ 119 h 305"/>
                  <a:gd name="T14" fmla="*/ 13 w 2402"/>
                  <a:gd name="T15" fmla="*/ 100 h 305"/>
                  <a:gd name="T16" fmla="*/ 836 w 2402"/>
                  <a:gd name="T17" fmla="*/ 86 h 305"/>
                  <a:gd name="T18" fmla="*/ 1080 w 2402"/>
                  <a:gd name="T19" fmla="*/ 220 h 305"/>
                  <a:gd name="T20" fmla="*/ 1086 w 2402"/>
                  <a:gd name="T21" fmla="*/ 226 h 305"/>
                  <a:gd name="T22" fmla="*/ 1084 w 2402"/>
                  <a:gd name="T23" fmla="*/ 234 h 305"/>
                  <a:gd name="T24" fmla="*/ 1087 w 2402"/>
                  <a:gd name="T25" fmla="*/ 270 h 305"/>
                  <a:gd name="T26" fmla="*/ 1097 w 2402"/>
                  <a:gd name="T27" fmla="*/ 274 h 305"/>
                  <a:gd name="T28" fmla="*/ 1305 w 2402"/>
                  <a:gd name="T29" fmla="*/ 274 h 305"/>
                  <a:gd name="T30" fmla="*/ 1315 w 2402"/>
                  <a:gd name="T31" fmla="*/ 270 h 305"/>
                  <a:gd name="T32" fmla="*/ 1318 w 2402"/>
                  <a:gd name="T33" fmla="*/ 234 h 305"/>
                  <a:gd name="T34" fmla="*/ 1316 w 2402"/>
                  <a:gd name="T35" fmla="*/ 226 h 305"/>
                  <a:gd name="T36" fmla="*/ 1322 w 2402"/>
                  <a:gd name="T37" fmla="*/ 220 h 305"/>
                  <a:gd name="T38" fmla="*/ 1566 w 2402"/>
                  <a:gd name="T39" fmla="*/ 86 h 305"/>
                  <a:gd name="T40" fmla="*/ 2389 w 2402"/>
                  <a:gd name="T41" fmla="*/ 100 h 305"/>
                  <a:gd name="T42" fmla="*/ 2400 w 2402"/>
                  <a:gd name="T43" fmla="*/ 119 h 305"/>
                  <a:gd name="T44" fmla="*/ 2381 w 2402"/>
                  <a:gd name="T45" fmla="*/ 131 h 305"/>
                  <a:gd name="T46" fmla="*/ 1578 w 2402"/>
                  <a:gd name="T47" fmla="*/ 115 h 305"/>
                  <a:gd name="T48" fmla="*/ 1350 w 2402"/>
                  <a:gd name="T49" fmla="*/ 236 h 305"/>
                  <a:gd name="T50" fmla="*/ 1340 w 2402"/>
                  <a:gd name="T51" fmla="*/ 290 h 305"/>
                  <a:gd name="T52" fmla="*/ 1305 w 2402"/>
                  <a:gd name="T53" fmla="*/ 305 h 30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402" h="305">
                    <a:moveTo>
                      <a:pt x="1305" y="305"/>
                    </a:moveTo>
                    <a:cubicBezTo>
                      <a:pt x="1097" y="305"/>
                      <a:pt x="1097" y="305"/>
                      <a:pt x="1097" y="305"/>
                    </a:cubicBezTo>
                    <a:cubicBezTo>
                      <a:pt x="1078" y="305"/>
                      <a:pt x="1068" y="297"/>
                      <a:pt x="1062" y="290"/>
                    </a:cubicBezTo>
                    <a:cubicBezTo>
                      <a:pt x="1049" y="273"/>
                      <a:pt x="1050" y="249"/>
                      <a:pt x="1052" y="236"/>
                    </a:cubicBezTo>
                    <a:cubicBezTo>
                      <a:pt x="1033" y="218"/>
                      <a:pt x="961" y="158"/>
                      <a:pt x="824" y="115"/>
                    </a:cubicBezTo>
                    <a:cubicBezTo>
                      <a:pt x="674" y="68"/>
                      <a:pt x="413" y="33"/>
                      <a:pt x="21" y="131"/>
                    </a:cubicBezTo>
                    <a:cubicBezTo>
                      <a:pt x="12" y="133"/>
                      <a:pt x="4" y="128"/>
                      <a:pt x="2" y="119"/>
                    </a:cubicBezTo>
                    <a:cubicBezTo>
                      <a:pt x="0" y="111"/>
                      <a:pt x="5" y="102"/>
                      <a:pt x="13" y="100"/>
                    </a:cubicBezTo>
                    <a:cubicBezTo>
                      <a:pt x="414" y="0"/>
                      <a:pt x="682" y="37"/>
                      <a:pt x="836" y="86"/>
                    </a:cubicBezTo>
                    <a:cubicBezTo>
                      <a:pt x="1005" y="139"/>
                      <a:pt x="1077" y="216"/>
                      <a:pt x="1080" y="220"/>
                    </a:cubicBezTo>
                    <a:cubicBezTo>
                      <a:pt x="1086" y="226"/>
                      <a:pt x="1086" y="226"/>
                      <a:pt x="1086" y="226"/>
                    </a:cubicBezTo>
                    <a:cubicBezTo>
                      <a:pt x="1084" y="234"/>
                      <a:pt x="1084" y="234"/>
                      <a:pt x="1084" y="234"/>
                    </a:cubicBezTo>
                    <a:cubicBezTo>
                      <a:pt x="1082" y="242"/>
                      <a:pt x="1080" y="262"/>
                      <a:pt x="1087" y="270"/>
                    </a:cubicBezTo>
                    <a:cubicBezTo>
                      <a:pt x="1087" y="271"/>
                      <a:pt x="1089" y="274"/>
                      <a:pt x="1097" y="274"/>
                    </a:cubicBezTo>
                    <a:cubicBezTo>
                      <a:pt x="1305" y="274"/>
                      <a:pt x="1305" y="274"/>
                      <a:pt x="1305" y="274"/>
                    </a:cubicBezTo>
                    <a:cubicBezTo>
                      <a:pt x="1313" y="274"/>
                      <a:pt x="1315" y="271"/>
                      <a:pt x="1315" y="270"/>
                    </a:cubicBezTo>
                    <a:cubicBezTo>
                      <a:pt x="1322" y="262"/>
                      <a:pt x="1320" y="242"/>
                      <a:pt x="1318" y="234"/>
                    </a:cubicBezTo>
                    <a:cubicBezTo>
                      <a:pt x="1316" y="226"/>
                      <a:pt x="1316" y="226"/>
                      <a:pt x="1316" y="226"/>
                    </a:cubicBezTo>
                    <a:cubicBezTo>
                      <a:pt x="1322" y="220"/>
                      <a:pt x="1322" y="220"/>
                      <a:pt x="1322" y="220"/>
                    </a:cubicBezTo>
                    <a:cubicBezTo>
                      <a:pt x="1325" y="216"/>
                      <a:pt x="1397" y="139"/>
                      <a:pt x="1566" y="86"/>
                    </a:cubicBezTo>
                    <a:cubicBezTo>
                      <a:pt x="1720" y="37"/>
                      <a:pt x="1988" y="0"/>
                      <a:pt x="2389" y="100"/>
                    </a:cubicBezTo>
                    <a:cubicBezTo>
                      <a:pt x="2397" y="102"/>
                      <a:pt x="2402" y="111"/>
                      <a:pt x="2400" y="119"/>
                    </a:cubicBezTo>
                    <a:cubicBezTo>
                      <a:pt x="2398" y="128"/>
                      <a:pt x="2390" y="133"/>
                      <a:pt x="2381" y="131"/>
                    </a:cubicBezTo>
                    <a:cubicBezTo>
                      <a:pt x="1989" y="33"/>
                      <a:pt x="1728" y="68"/>
                      <a:pt x="1578" y="115"/>
                    </a:cubicBezTo>
                    <a:cubicBezTo>
                      <a:pt x="1441" y="158"/>
                      <a:pt x="1369" y="218"/>
                      <a:pt x="1350" y="236"/>
                    </a:cubicBezTo>
                    <a:cubicBezTo>
                      <a:pt x="1352" y="249"/>
                      <a:pt x="1353" y="273"/>
                      <a:pt x="1340" y="290"/>
                    </a:cubicBezTo>
                    <a:cubicBezTo>
                      <a:pt x="1334" y="297"/>
                      <a:pt x="1324" y="305"/>
                      <a:pt x="1305" y="305"/>
                    </a:cubicBezTo>
                    <a:close/>
                  </a:path>
                </a:pathLst>
              </a:custGeom>
              <a:solidFill>
                <a:srgbClr val="EF5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3" name="íṣ1îḓe"/>
              <p:cNvSpPr/>
              <p:nvPr/>
            </p:nvSpPr>
            <p:spPr bwMode="auto">
              <a:xfrm>
                <a:off x="1748" y="3197"/>
                <a:ext cx="1839" cy="445"/>
              </a:xfrm>
              <a:custGeom>
                <a:gdLst>
                  <a:gd name="T0" fmla="*/ 0 w 885"/>
                  <a:gd name="T1" fmla="*/ 36 h 214"/>
                  <a:gd name="T2" fmla="*/ 39 w 885"/>
                  <a:gd name="T3" fmla="*/ 27 h 214"/>
                  <a:gd name="T4" fmla="*/ 85 w 885"/>
                  <a:gd name="T5" fmla="*/ 18 h 214"/>
                  <a:gd name="T6" fmla="*/ 144 w 885"/>
                  <a:gd name="T7" fmla="*/ 9 h 214"/>
                  <a:gd name="T8" fmla="*/ 216 w 885"/>
                  <a:gd name="T9" fmla="*/ 3 h 214"/>
                  <a:gd name="T10" fmla="*/ 295 w 885"/>
                  <a:gd name="T11" fmla="*/ 0 h 214"/>
                  <a:gd name="T12" fmla="*/ 381 w 885"/>
                  <a:gd name="T13" fmla="*/ 2 h 214"/>
                  <a:gd name="T14" fmla="*/ 402 w 885"/>
                  <a:gd name="T15" fmla="*/ 4 h 214"/>
                  <a:gd name="T16" fmla="*/ 424 w 885"/>
                  <a:gd name="T17" fmla="*/ 6 h 214"/>
                  <a:gd name="T18" fmla="*/ 468 w 885"/>
                  <a:gd name="T19" fmla="*/ 11 h 214"/>
                  <a:gd name="T20" fmla="*/ 512 w 885"/>
                  <a:gd name="T21" fmla="*/ 18 h 214"/>
                  <a:gd name="T22" fmla="*/ 555 w 885"/>
                  <a:gd name="T23" fmla="*/ 27 h 214"/>
                  <a:gd name="T24" fmla="*/ 637 w 885"/>
                  <a:gd name="T25" fmla="*/ 52 h 214"/>
                  <a:gd name="T26" fmla="*/ 676 w 885"/>
                  <a:gd name="T27" fmla="*/ 66 h 214"/>
                  <a:gd name="T28" fmla="*/ 694 w 885"/>
                  <a:gd name="T29" fmla="*/ 74 h 214"/>
                  <a:gd name="T30" fmla="*/ 711 w 885"/>
                  <a:gd name="T31" fmla="*/ 83 h 214"/>
                  <a:gd name="T32" fmla="*/ 744 w 885"/>
                  <a:gd name="T33" fmla="*/ 100 h 214"/>
                  <a:gd name="T34" fmla="*/ 774 w 885"/>
                  <a:gd name="T35" fmla="*/ 118 h 214"/>
                  <a:gd name="T36" fmla="*/ 800 w 885"/>
                  <a:gd name="T37" fmla="*/ 136 h 214"/>
                  <a:gd name="T38" fmla="*/ 823 w 885"/>
                  <a:gd name="T39" fmla="*/ 153 h 214"/>
                  <a:gd name="T40" fmla="*/ 842 w 885"/>
                  <a:gd name="T41" fmla="*/ 170 h 214"/>
                  <a:gd name="T42" fmla="*/ 858 w 885"/>
                  <a:gd name="T43" fmla="*/ 184 h 214"/>
                  <a:gd name="T44" fmla="*/ 878 w 885"/>
                  <a:gd name="T45" fmla="*/ 206 h 214"/>
                  <a:gd name="T46" fmla="*/ 885 w 885"/>
                  <a:gd name="T47" fmla="*/ 214 h 214"/>
                  <a:gd name="T48" fmla="*/ 855 w 885"/>
                  <a:gd name="T49" fmla="*/ 187 h 214"/>
                  <a:gd name="T50" fmla="*/ 838 w 885"/>
                  <a:gd name="T51" fmla="*/ 175 h 214"/>
                  <a:gd name="T52" fmla="*/ 818 w 885"/>
                  <a:gd name="T53" fmla="*/ 160 h 214"/>
                  <a:gd name="T54" fmla="*/ 794 w 885"/>
                  <a:gd name="T55" fmla="*/ 144 h 214"/>
                  <a:gd name="T56" fmla="*/ 768 w 885"/>
                  <a:gd name="T57" fmla="*/ 128 h 214"/>
                  <a:gd name="T58" fmla="*/ 738 w 885"/>
                  <a:gd name="T59" fmla="*/ 112 h 214"/>
                  <a:gd name="T60" fmla="*/ 722 w 885"/>
                  <a:gd name="T61" fmla="*/ 104 h 214"/>
                  <a:gd name="T62" fmla="*/ 705 w 885"/>
                  <a:gd name="T63" fmla="*/ 97 h 214"/>
                  <a:gd name="T64" fmla="*/ 687 w 885"/>
                  <a:gd name="T65" fmla="*/ 89 h 214"/>
                  <a:gd name="T66" fmla="*/ 669 w 885"/>
                  <a:gd name="T67" fmla="*/ 82 h 214"/>
                  <a:gd name="T68" fmla="*/ 660 w 885"/>
                  <a:gd name="T69" fmla="*/ 79 h 214"/>
                  <a:gd name="T70" fmla="*/ 651 w 885"/>
                  <a:gd name="T71" fmla="*/ 76 h 214"/>
                  <a:gd name="T72" fmla="*/ 631 w 885"/>
                  <a:gd name="T73" fmla="*/ 69 h 214"/>
                  <a:gd name="T74" fmla="*/ 551 w 885"/>
                  <a:gd name="T75" fmla="*/ 47 h 214"/>
                  <a:gd name="T76" fmla="*/ 508 w 885"/>
                  <a:gd name="T77" fmla="*/ 38 h 214"/>
                  <a:gd name="T78" fmla="*/ 465 w 885"/>
                  <a:gd name="T79" fmla="*/ 32 h 214"/>
                  <a:gd name="T80" fmla="*/ 422 w 885"/>
                  <a:gd name="T81" fmla="*/ 26 h 214"/>
                  <a:gd name="T82" fmla="*/ 401 w 885"/>
                  <a:gd name="T83" fmla="*/ 24 h 214"/>
                  <a:gd name="T84" fmla="*/ 379 w 885"/>
                  <a:gd name="T85" fmla="*/ 22 h 214"/>
                  <a:gd name="T86" fmla="*/ 337 w 885"/>
                  <a:gd name="T87" fmla="*/ 19 h 214"/>
                  <a:gd name="T88" fmla="*/ 295 w 885"/>
                  <a:gd name="T89" fmla="*/ 18 h 214"/>
                  <a:gd name="T90" fmla="*/ 216 w 885"/>
                  <a:gd name="T91" fmla="*/ 18 h 214"/>
                  <a:gd name="T92" fmla="*/ 146 w 885"/>
                  <a:gd name="T93" fmla="*/ 21 h 214"/>
                  <a:gd name="T94" fmla="*/ 86 w 885"/>
                  <a:gd name="T95" fmla="*/ 26 h 214"/>
                  <a:gd name="T96" fmla="*/ 40 w 885"/>
                  <a:gd name="T97" fmla="*/ 31 h 214"/>
                  <a:gd name="T98" fmla="*/ 10 w 885"/>
                  <a:gd name="T99" fmla="*/ 34 h 214"/>
                  <a:gd name="T100" fmla="*/ 0 w 885"/>
                  <a:gd name="T101" fmla="*/ 36 h 21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85" h="214">
                    <a:moveTo>
                      <a:pt x="0" y="36"/>
                    </a:moveTo>
                    <a:cubicBezTo>
                      <a:pt x="0" y="36"/>
                      <a:pt x="14" y="32"/>
                      <a:pt x="39" y="27"/>
                    </a:cubicBezTo>
                    <a:cubicBezTo>
                      <a:pt x="52" y="24"/>
                      <a:pt x="67" y="21"/>
                      <a:pt x="85" y="18"/>
                    </a:cubicBezTo>
                    <a:cubicBezTo>
                      <a:pt x="103" y="15"/>
                      <a:pt x="123" y="12"/>
                      <a:pt x="144" y="9"/>
                    </a:cubicBezTo>
                    <a:cubicBezTo>
                      <a:pt x="166" y="7"/>
                      <a:pt x="190" y="4"/>
                      <a:pt x="216" y="3"/>
                    </a:cubicBezTo>
                    <a:cubicBezTo>
                      <a:pt x="241" y="1"/>
                      <a:pt x="268" y="0"/>
                      <a:pt x="295" y="0"/>
                    </a:cubicBezTo>
                    <a:cubicBezTo>
                      <a:pt x="323" y="0"/>
                      <a:pt x="352" y="0"/>
                      <a:pt x="381" y="2"/>
                    </a:cubicBezTo>
                    <a:cubicBezTo>
                      <a:pt x="388" y="3"/>
                      <a:pt x="395" y="3"/>
                      <a:pt x="402" y="4"/>
                    </a:cubicBezTo>
                    <a:cubicBezTo>
                      <a:pt x="410" y="4"/>
                      <a:pt x="417" y="5"/>
                      <a:pt x="424" y="6"/>
                    </a:cubicBezTo>
                    <a:cubicBezTo>
                      <a:pt x="439" y="7"/>
                      <a:pt x="454" y="9"/>
                      <a:pt x="468" y="11"/>
                    </a:cubicBezTo>
                    <a:cubicBezTo>
                      <a:pt x="483" y="13"/>
                      <a:pt x="498" y="16"/>
                      <a:pt x="512" y="18"/>
                    </a:cubicBezTo>
                    <a:cubicBezTo>
                      <a:pt x="527" y="21"/>
                      <a:pt x="541" y="24"/>
                      <a:pt x="555" y="27"/>
                    </a:cubicBezTo>
                    <a:cubicBezTo>
                      <a:pt x="584" y="34"/>
                      <a:pt x="611" y="42"/>
                      <a:pt x="637" y="52"/>
                    </a:cubicBezTo>
                    <a:cubicBezTo>
                      <a:pt x="650" y="57"/>
                      <a:pt x="663" y="61"/>
                      <a:pt x="676" y="66"/>
                    </a:cubicBezTo>
                    <a:cubicBezTo>
                      <a:pt x="682" y="69"/>
                      <a:pt x="688" y="72"/>
                      <a:pt x="694" y="74"/>
                    </a:cubicBezTo>
                    <a:cubicBezTo>
                      <a:pt x="700" y="77"/>
                      <a:pt x="706" y="80"/>
                      <a:pt x="711" y="83"/>
                    </a:cubicBezTo>
                    <a:cubicBezTo>
                      <a:pt x="723" y="88"/>
                      <a:pt x="734" y="94"/>
                      <a:pt x="744" y="100"/>
                    </a:cubicBezTo>
                    <a:cubicBezTo>
                      <a:pt x="754" y="106"/>
                      <a:pt x="765" y="111"/>
                      <a:pt x="774" y="118"/>
                    </a:cubicBezTo>
                    <a:cubicBezTo>
                      <a:pt x="783" y="124"/>
                      <a:pt x="792" y="130"/>
                      <a:pt x="800" y="136"/>
                    </a:cubicBezTo>
                    <a:cubicBezTo>
                      <a:pt x="808" y="142"/>
                      <a:pt x="816" y="148"/>
                      <a:pt x="823" y="153"/>
                    </a:cubicBezTo>
                    <a:cubicBezTo>
                      <a:pt x="830" y="159"/>
                      <a:pt x="836" y="165"/>
                      <a:pt x="842" y="170"/>
                    </a:cubicBezTo>
                    <a:cubicBezTo>
                      <a:pt x="848" y="175"/>
                      <a:pt x="853" y="180"/>
                      <a:pt x="858" y="184"/>
                    </a:cubicBezTo>
                    <a:cubicBezTo>
                      <a:pt x="867" y="194"/>
                      <a:pt x="873" y="201"/>
                      <a:pt x="878" y="206"/>
                    </a:cubicBezTo>
                    <a:cubicBezTo>
                      <a:pt x="883" y="211"/>
                      <a:pt x="885" y="214"/>
                      <a:pt x="885" y="214"/>
                    </a:cubicBezTo>
                    <a:cubicBezTo>
                      <a:pt x="885" y="214"/>
                      <a:pt x="874" y="204"/>
                      <a:pt x="855" y="187"/>
                    </a:cubicBezTo>
                    <a:cubicBezTo>
                      <a:pt x="850" y="184"/>
                      <a:pt x="844" y="179"/>
                      <a:pt x="838" y="175"/>
                    </a:cubicBezTo>
                    <a:cubicBezTo>
                      <a:pt x="832" y="170"/>
                      <a:pt x="826" y="165"/>
                      <a:pt x="818" y="160"/>
                    </a:cubicBezTo>
                    <a:cubicBezTo>
                      <a:pt x="811" y="155"/>
                      <a:pt x="803" y="150"/>
                      <a:pt x="794" y="144"/>
                    </a:cubicBezTo>
                    <a:cubicBezTo>
                      <a:pt x="786" y="139"/>
                      <a:pt x="777" y="134"/>
                      <a:pt x="768" y="128"/>
                    </a:cubicBezTo>
                    <a:cubicBezTo>
                      <a:pt x="758" y="122"/>
                      <a:pt x="748" y="118"/>
                      <a:pt x="738" y="112"/>
                    </a:cubicBezTo>
                    <a:cubicBezTo>
                      <a:pt x="732" y="110"/>
                      <a:pt x="727" y="107"/>
                      <a:pt x="722" y="104"/>
                    </a:cubicBezTo>
                    <a:cubicBezTo>
                      <a:pt x="716" y="102"/>
                      <a:pt x="710" y="99"/>
                      <a:pt x="705" y="97"/>
                    </a:cubicBezTo>
                    <a:cubicBezTo>
                      <a:pt x="699" y="94"/>
                      <a:pt x="693" y="92"/>
                      <a:pt x="687" y="89"/>
                    </a:cubicBezTo>
                    <a:cubicBezTo>
                      <a:pt x="681" y="87"/>
                      <a:pt x="675" y="85"/>
                      <a:pt x="669" y="82"/>
                    </a:cubicBezTo>
                    <a:cubicBezTo>
                      <a:pt x="666" y="81"/>
                      <a:pt x="663" y="80"/>
                      <a:pt x="660" y="79"/>
                    </a:cubicBezTo>
                    <a:cubicBezTo>
                      <a:pt x="657" y="78"/>
                      <a:pt x="654" y="77"/>
                      <a:pt x="651" y="76"/>
                    </a:cubicBezTo>
                    <a:cubicBezTo>
                      <a:pt x="644" y="73"/>
                      <a:pt x="638" y="71"/>
                      <a:pt x="631" y="69"/>
                    </a:cubicBezTo>
                    <a:cubicBezTo>
                      <a:pt x="606" y="61"/>
                      <a:pt x="578" y="54"/>
                      <a:pt x="551" y="47"/>
                    </a:cubicBezTo>
                    <a:cubicBezTo>
                      <a:pt x="537" y="44"/>
                      <a:pt x="523" y="41"/>
                      <a:pt x="508" y="38"/>
                    </a:cubicBezTo>
                    <a:cubicBezTo>
                      <a:pt x="494" y="36"/>
                      <a:pt x="480" y="33"/>
                      <a:pt x="465" y="32"/>
                    </a:cubicBezTo>
                    <a:cubicBezTo>
                      <a:pt x="451" y="30"/>
                      <a:pt x="437" y="27"/>
                      <a:pt x="422" y="26"/>
                    </a:cubicBezTo>
                    <a:cubicBezTo>
                      <a:pt x="415" y="25"/>
                      <a:pt x="408" y="25"/>
                      <a:pt x="401" y="24"/>
                    </a:cubicBezTo>
                    <a:cubicBezTo>
                      <a:pt x="393" y="23"/>
                      <a:pt x="386" y="23"/>
                      <a:pt x="379" y="22"/>
                    </a:cubicBezTo>
                    <a:cubicBezTo>
                      <a:pt x="365" y="21"/>
                      <a:pt x="351" y="20"/>
                      <a:pt x="337" y="19"/>
                    </a:cubicBezTo>
                    <a:cubicBezTo>
                      <a:pt x="323" y="19"/>
                      <a:pt x="309" y="18"/>
                      <a:pt x="295" y="18"/>
                    </a:cubicBezTo>
                    <a:cubicBezTo>
                      <a:pt x="268" y="18"/>
                      <a:pt x="241" y="17"/>
                      <a:pt x="216" y="18"/>
                    </a:cubicBezTo>
                    <a:cubicBezTo>
                      <a:pt x="191" y="19"/>
                      <a:pt x="167" y="20"/>
                      <a:pt x="146" y="21"/>
                    </a:cubicBezTo>
                    <a:cubicBezTo>
                      <a:pt x="124" y="23"/>
                      <a:pt x="104" y="24"/>
                      <a:pt x="86" y="26"/>
                    </a:cubicBezTo>
                    <a:cubicBezTo>
                      <a:pt x="68" y="28"/>
                      <a:pt x="53" y="29"/>
                      <a:pt x="40" y="31"/>
                    </a:cubicBezTo>
                    <a:cubicBezTo>
                      <a:pt x="27" y="32"/>
                      <a:pt x="17" y="33"/>
                      <a:pt x="10" y="34"/>
                    </a:cubicBezTo>
                    <a:cubicBezTo>
                      <a:pt x="4" y="35"/>
                      <a:pt x="0" y="36"/>
                      <a:pt x="0" y="36"/>
                    </a:cubicBezTo>
                    <a:close/>
                  </a:path>
                </a:pathLst>
              </a:custGeom>
              <a:solidFill>
                <a:srgbClr val="BBBD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4" name="íŝļiḍè"/>
              <p:cNvSpPr/>
              <p:nvPr/>
            </p:nvSpPr>
            <p:spPr bwMode="auto">
              <a:xfrm>
                <a:off x="1846" y="3345"/>
                <a:ext cx="1529" cy="311"/>
              </a:xfrm>
              <a:custGeom>
                <a:gdLst>
                  <a:gd name="T0" fmla="*/ 0 w 736"/>
                  <a:gd name="T1" fmla="*/ 34 h 150"/>
                  <a:gd name="T2" fmla="*/ 32 w 736"/>
                  <a:gd name="T3" fmla="*/ 25 h 150"/>
                  <a:gd name="T4" fmla="*/ 69 w 736"/>
                  <a:gd name="T5" fmla="*/ 18 h 150"/>
                  <a:gd name="T6" fmla="*/ 118 w 736"/>
                  <a:gd name="T7" fmla="*/ 10 h 150"/>
                  <a:gd name="T8" fmla="*/ 176 w 736"/>
                  <a:gd name="T9" fmla="*/ 4 h 150"/>
                  <a:gd name="T10" fmla="*/ 241 w 736"/>
                  <a:gd name="T11" fmla="*/ 0 h 150"/>
                  <a:gd name="T12" fmla="*/ 276 w 736"/>
                  <a:gd name="T13" fmla="*/ 0 h 150"/>
                  <a:gd name="T14" fmla="*/ 293 w 736"/>
                  <a:gd name="T15" fmla="*/ 0 h 150"/>
                  <a:gd name="T16" fmla="*/ 311 w 736"/>
                  <a:gd name="T17" fmla="*/ 1 h 150"/>
                  <a:gd name="T18" fmla="*/ 383 w 736"/>
                  <a:gd name="T19" fmla="*/ 6 h 150"/>
                  <a:gd name="T20" fmla="*/ 419 w 736"/>
                  <a:gd name="T21" fmla="*/ 12 h 150"/>
                  <a:gd name="T22" fmla="*/ 455 w 736"/>
                  <a:gd name="T23" fmla="*/ 18 h 150"/>
                  <a:gd name="T24" fmla="*/ 489 w 736"/>
                  <a:gd name="T25" fmla="*/ 26 h 150"/>
                  <a:gd name="T26" fmla="*/ 506 w 736"/>
                  <a:gd name="T27" fmla="*/ 30 h 150"/>
                  <a:gd name="T28" fmla="*/ 523 w 736"/>
                  <a:gd name="T29" fmla="*/ 35 h 150"/>
                  <a:gd name="T30" fmla="*/ 539 w 736"/>
                  <a:gd name="T31" fmla="*/ 40 h 150"/>
                  <a:gd name="T32" fmla="*/ 554 w 736"/>
                  <a:gd name="T33" fmla="*/ 45 h 150"/>
                  <a:gd name="T34" fmla="*/ 570 w 736"/>
                  <a:gd name="T35" fmla="*/ 51 h 150"/>
                  <a:gd name="T36" fmla="*/ 584 w 736"/>
                  <a:gd name="T37" fmla="*/ 57 h 150"/>
                  <a:gd name="T38" fmla="*/ 599 w 736"/>
                  <a:gd name="T39" fmla="*/ 62 h 150"/>
                  <a:gd name="T40" fmla="*/ 612 w 736"/>
                  <a:gd name="T41" fmla="*/ 69 h 150"/>
                  <a:gd name="T42" fmla="*/ 638 w 736"/>
                  <a:gd name="T43" fmla="*/ 81 h 150"/>
                  <a:gd name="T44" fmla="*/ 660 w 736"/>
                  <a:gd name="T45" fmla="*/ 94 h 150"/>
                  <a:gd name="T46" fmla="*/ 680 w 736"/>
                  <a:gd name="T47" fmla="*/ 107 h 150"/>
                  <a:gd name="T48" fmla="*/ 711 w 736"/>
                  <a:gd name="T49" fmla="*/ 129 h 150"/>
                  <a:gd name="T50" fmla="*/ 736 w 736"/>
                  <a:gd name="T51" fmla="*/ 150 h 150"/>
                  <a:gd name="T52" fmla="*/ 709 w 736"/>
                  <a:gd name="T53" fmla="*/ 132 h 150"/>
                  <a:gd name="T54" fmla="*/ 694 w 736"/>
                  <a:gd name="T55" fmla="*/ 124 h 150"/>
                  <a:gd name="T56" fmla="*/ 676 w 736"/>
                  <a:gd name="T57" fmla="*/ 114 h 150"/>
                  <a:gd name="T58" fmla="*/ 656 w 736"/>
                  <a:gd name="T59" fmla="*/ 103 h 150"/>
                  <a:gd name="T60" fmla="*/ 632 w 736"/>
                  <a:gd name="T61" fmla="*/ 92 h 150"/>
                  <a:gd name="T62" fmla="*/ 607 w 736"/>
                  <a:gd name="T63" fmla="*/ 82 h 150"/>
                  <a:gd name="T64" fmla="*/ 593 w 736"/>
                  <a:gd name="T65" fmla="*/ 76 h 150"/>
                  <a:gd name="T66" fmla="*/ 579 w 736"/>
                  <a:gd name="T67" fmla="*/ 71 h 150"/>
                  <a:gd name="T68" fmla="*/ 564 w 736"/>
                  <a:gd name="T69" fmla="*/ 66 h 150"/>
                  <a:gd name="T70" fmla="*/ 549 w 736"/>
                  <a:gd name="T71" fmla="*/ 61 h 150"/>
                  <a:gd name="T72" fmla="*/ 534 w 736"/>
                  <a:gd name="T73" fmla="*/ 57 h 150"/>
                  <a:gd name="T74" fmla="*/ 518 w 736"/>
                  <a:gd name="T75" fmla="*/ 52 h 150"/>
                  <a:gd name="T76" fmla="*/ 501 w 736"/>
                  <a:gd name="T77" fmla="*/ 48 h 150"/>
                  <a:gd name="T78" fmla="*/ 485 w 736"/>
                  <a:gd name="T79" fmla="*/ 45 h 150"/>
                  <a:gd name="T80" fmla="*/ 451 w 736"/>
                  <a:gd name="T81" fmla="*/ 38 h 150"/>
                  <a:gd name="T82" fmla="*/ 416 w 736"/>
                  <a:gd name="T83" fmla="*/ 32 h 150"/>
                  <a:gd name="T84" fmla="*/ 381 w 736"/>
                  <a:gd name="T85" fmla="*/ 27 h 150"/>
                  <a:gd name="T86" fmla="*/ 310 w 736"/>
                  <a:gd name="T87" fmla="*/ 21 h 150"/>
                  <a:gd name="T88" fmla="*/ 241 w 736"/>
                  <a:gd name="T89" fmla="*/ 19 h 150"/>
                  <a:gd name="T90" fmla="*/ 177 w 736"/>
                  <a:gd name="T91" fmla="*/ 19 h 150"/>
                  <a:gd name="T92" fmla="*/ 147 w 736"/>
                  <a:gd name="T93" fmla="*/ 21 h 150"/>
                  <a:gd name="T94" fmla="*/ 119 w 736"/>
                  <a:gd name="T95" fmla="*/ 22 h 150"/>
                  <a:gd name="T96" fmla="*/ 70 w 736"/>
                  <a:gd name="T97" fmla="*/ 26 h 150"/>
                  <a:gd name="T98" fmla="*/ 33 w 736"/>
                  <a:gd name="T99" fmla="*/ 30 h 150"/>
                  <a:gd name="T100" fmla="*/ 8 w 736"/>
                  <a:gd name="T101" fmla="*/ 32 h 150"/>
                  <a:gd name="T102" fmla="*/ 0 w 736"/>
                  <a:gd name="T103" fmla="*/ 34 h 15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36" h="150">
                    <a:moveTo>
                      <a:pt x="0" y="34"/>
                    </a:moveTo>
                    <a:cubicBezTo>
                      <a:pt x="0" y="34"/>
                      <a:pt x="11" y="30"/>
                      <a:pt x="32" y="25"/>
                    </a:cubicBezTo>
                    <a:cubicBezTo>
                      <a:pt x="42" y="23"/>
                      <a:pt x="55" y="20"/>
                      <a:pt x="69" y="18"/>
                    </a:cubicBezTo>
                    <a:cubicBezTo>
                      <a:pt x="84" y="15"/>
                      <a:pt x="100" y="13"/>
                      <a:pt x="118" y="10"/>
                    </a:cubicBezTo>
                    <a:cubicBezTo>
                      <a:pt x="136" y="8"/>
                      <a:pt x="155" y="5"/>
                      <a:pt x="176" y="4"/>
                    </a:cubicBezTo>
                    <a:cubicBezTo>
                      <a:pt x="197" y="2"/>
                      <a:pt x="219" y="1"/>
                      <a:pt x="241" y="0"/>
                    </a:cubicBezTo>
                    <a:cubicBezTo>
                      <a:pt x="253" y="0"/>
                      <a:pt x="264" y="0"/>
                      <a:pt x="276" y="0"/>
                    </a:cubicBezTo>
                    <a:cubicBezTo>
                      <a:pt x="282" y="0"/>
                      <a:pt x="287" y="0"/>
                      <a:pt x="293" y="0"/>
                    </a:cubicBezTo>
                    <a:cubicBezTo>
                      <a:pt x="299" y="1"/>
                      <a:pt x="305" y="1"/>
                      <a:pt x="311" y="1"/>
                    </a:cubicBezTo>
                    <a:cubicBezTo>
                      <a:pt x="335" y="2"/>
                      <a:pt x="359" y="4"/>
                      <a:pt x="383" y="6"/>
                    </a:cubicBezTo>
                    <a:cubicBezTo>
                      <a:pt x="395" y="8"/>
                      <a:pt x="407" y="10"/>
                      <a:pt x="419" y="12"/>
                    </a:cubicBezTo>
                    <a:cubicBezTo>
                      <a:pt x="431" y="14"/>
                      <a:pt x="443" y="15"/>
                      <a:pt x="455" y="18"/>
                    </a:cubicBezTo>
                    <a:cubicBezTo>
                      <a:pt x="466" y="20"/>
                      <a:pt x="478" y="22"/>
                      <a:pt x="489" y="26"/>
                    </a:cubicBezTo>
                    <a:cubicBezTo>
                      <a:pt x="495" y="27"/>
                      <a:pt x="500" y="28"/>
                      <a:pt x="506" y="30"/>
                    </a:cubicBezTo>
                    <a:cubicBezTo>
                      <a:pt x="512" y="31"/>
                      <a:pt x="517" y="33"/>
                      <a:pt x="523" y="35"/>
                    </a:cubicBezTo>
                    <a:cubicBezTo>
                      <a:pt x="528" y="36"/>
                      <a:pt x="533" y="38"/>
                      <a:pt x="539" y="40"/>
                    </a:cubicBezTo>
                    <a:cubicBezTo>
                      <a:pt x="544" y="41"/>
                      <a:pt x="549" y="43"/>
                      <a:pt x="554" y="45"/>
                    </a:cubicBezTo>
                    <a:cubicBezTo>
                      <a:pt x="560" y="47"/>
                      <a:pt x="565" y="49"/>
                      <a:pt x="570" y="51"/>
                    </a:cubicBezTo>
                    <a:cubicBezTo>
                      <a:pt x="575" y="53"/>
                      <a:pt x="580" y="55"/>
                      <a:pt x="584" y="57"/>
                    </a:cubicBezTo>
                    <a:cubicBezTo>
                      <a:pt x="589" y="59"/>
                      <a:pt x="594" y="60"/>
                      <a:pt x="599" y="62"/>
                    </a:cubicBezTo>
                    <a:cubicBezTo>
                      <a:pt x="603" y="65"/>
                      <a:pt x="608" y="67"/>
                      <a:pt x="612" y="69"/>
                    </a:cubicBezTo>
                    <a:cubicBezTo>
                      <a:pt x="621" y="73"/>
                      <a:pt x="630" y="77"/>
                      <a:pt x="638" y="81"/>
                    </a:cubicBezTo>
                    <a:cubicBezTo>
                      <a:pt x="646" y="86"/>
                      <a:pt x="653" y="90"/>
                      <a:pt x="660" y="94"/>
                    </a:cubicBezTo>
                    <a:cubicBezTo>
                      <a:pt x="667" y="99"/>
                      <a:pt x="674" y="103"/>
                      <a:pt x="680" y="107"/>
                    </a:cubicBezTo>
                    <a:cubicBezTo>
                      <a:pt x="693" y="115"/>
                      <a:pt x="703" y="123"/>
                      <a:pt x="711" y="129"/>
                    </a:cubicBezTo>
                    <a:cubicBezTo>
                      <a:pt x="727" y="143"/>
                      <a:pt x="736" y="150"/>
                      <a:pt x="736" y="150"/>
                    </a:cubicBezTo>
                    <a:cubicBezTo>
                      <a:pt x="736" y="150"/>
                      <a:pt x="726" y="144"/>
                      <a:pt x="709" y="132"/>
                    </a:cubicBezTo>
                    <a:cubicBezTo>
                      <a:pt x="704" y="130"/>
                      <a:pt x="699" y="127"/>
                      <a:pt x="694" y="124"/>
                    </a:cubicBezTo>
                    <a:cubicBezTo>
                      <a:pt x="688" y="121"/>
                      <a:pt x="683" y="117"/>
                      <a:pt x="676" y="114"/>
                    </a:cubicBezTo>
                    <a:cubicBezTo>
                      <a:pt x="670" y="110"/>
                      <a:pt x="663" y="107"/>
                      <a:pt x="656" y="103"/>
                    </a:cubicBezTo>
                    <a:cubicBezTo>
                      <a:pt x="648" y="99"/>
                      <a:pt x="640" y="96"/>
                      <a:pt x="632" y="92"/>
                    </a:cubicBezTo>
                    <a:cubicBezTo>
                      <a:pt x="624" y="88"/>
                      <a:pt x="616" y="85"/>
                      <a:pt x="607" y="82"/>
                    </a:cubicBezTo>
                    <a:cubicBezTo>
                      <a:pt x="602" y="80"/>
                      <a:pt x="598" y="78"/>
                      <a:pt x="593" y="76"/>
                    </a:cubicBezTo>
                    <a:cubicBezTo>
                      <a:pt x="588" y="74"/>
                      <a:pt x="584" y="73"/>
                      <a:pt x="579" y="71"/>
                    </a:cubicBezTo>
                    <a:cubicBezTo>
                      <a:pt x="574" y="69"/>
                      <a:pt x="569" y="68"/>
                      <a:pt x="564" y="66"/>
                    </a:cubicBezTo>
                    <a:cubicBezTo>
                      <a:pt x="559" y="64"/>
                      <a:pt x="554" y="63"/>
                      <a:pt x="549" y="61"/>
                    </a:cubicBezTo>
                    <a:cubicBezTo>
                      <a:pt x="544" y="60"/>
                      <a:pt x="539" y="58"/>
                      <a:pt x="534" y="57"/>
                    </a:cubicBezTo>
                    <a:cubicBezTo>
                      <a:pt x="528" y="55"/>
                      <a:pt x="523" y="54"/>
                      <a:pt x="518" y="52"/>
                    </a:cubicBezTo>
                    <a:cubicBezTo>
                      <a:pt x="512" y="51"/>
                      <a:pt x="507" y="50"/>
                      <a:pt x="501" y="48"/>
                    </a:cubicBezTo>
                    <a:cubicBezTo>
                      <a:pt x="496" y="47"/>
                      <a:pt x="490" y="46"/>
                      <a:pt x="485" y="45"/>
                    </a:cubicBezTo>
                    <a:cubicBezTo>
                      <a:pt x="474" y="42"/>
                      <a:pt x="462" y="40"/>
                      <a:pt x="451" y="38"/>
                    </a:cubicBezTo>
                    <a:cubicBezTo>
                      <a:pt x="439" y="35"/>
                      <a:pt x="428" y="34"/>
                      <a:pt x="416" y="32"/>
                    </a:cubicBezTo>
                    <a:cubicBezTo>
                      <a:pt x="404" y="30"/>
                      <a:pt x="392" y="29"/>
                      <a:pt x="381" y="27"/>
                    </a:cubicBezTo>
                    <a:cubicBezTo>
                      <a:pt x="357" y="25"/>
                      <a:pt x="333" y="22"/>
                      <a:pt x="310" y="21"/>
                    </a:cubicBezTo>
                    <a:cubicBezTo>
                      <a:pt x="287" y="20"/>
                      <a:pt x="264" y="19"/>
                      <a:pt x="241" y="19"/>
                    </a:cubicBezTo>
                    <a:cubicBezTo>
                      <a:pt x="219" y="19"/>
                      <a:pt x="197" y="19"/>
                      <a:pt x="177" y="19"/>
                    </a:cubicBezTo>
                    <a:cubicBezTo>
                      <a:pt x="167" y="20"/>
                      <a:pt x="157" y="20"/>
                      <a:pt x="147" y="21"/>
                    </a:cubicBezTo>
                    <a:cubicBezTo>
                      <a:pt x="137" y="21"/>
                      <a:pt x="128" y="22"/>
                      <a:pt x="119" y="22"/>
                    </a:cubicBezTo>
                    <a:cubicBezTo>
                      <a:pt x="101" y="23"/>
                      <a:pt x="85" y="24"/>
                      <a:pt x="70" y="26"/>
                    </a:cubicBezTo>
                    <a:cubicBezTo>
                      <a:pt x="56" y="27"/>
                      <a:pt x="43" y="28"/>
                      <a:pt x="33" y="30"/>
                    </a:cubicBezTo>
                    <a:cubicBezTo>
                      <a:pt x="22" y="31"/>
                      <a:pt x="14" y="32"/>
                      <a:pt x="8" y="32"/>
                    </a:cubicBezTo>
                    <a:cubicBezTo>
                      <a:pt x="3" y="33"/>
                      <a:pt x="0" y="34"/>
                      <a:pt x="0" y="34"/>
                    </a:cubicBezTo>
                    <a:close/>
                  </a:path>
                </a:pathLst>
              </a:custGeom>
              <a:solidFill>
                <a:srgbClr val="BBBD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5" name="íṥḻïďè"/>
              <p:cNvSpPr/>
              <p:nvPr/>
            </p:nvSpPr>
            <p:spPr bwMode="auto">
              <a:xfrm>
                <a:off x="4064" y="3189"/>
                <a:ext cx="1839" cy="444"/>
              </a:xfrm>
              <a:custGeom>
                <a:gdLst>
                  <a:gd name="T0" fmla="*/ 885 w 885"/>
                  <a:gd name="T1" fmla="*/ 36 h 214"/>
                  <a:gd name="T2" fmla="*/ 846 w 885"/>
                  <a:gd name="T3" fmla="*/ 27 h 214"/>
                  <a:gd name="T4" fmla="*/ 800 w 885"/>
                  <a:gd name="T5" fmla="*/ 18 h 214"/>
                  <a:gd name="T6" fmla="*/ 740 w 885"/>
                  <a:gd name="T7" fmla="*/ 10 h 214"/>
                  <a:gd name="T8" fmla="*/ 669 w 885"/>
                  <a:gd name="T9" fmla="*/ 3 h 214"/>
                  <a:gd name="T10" fmla="*/ 590 w 885"/>
                  <a:gd name="T11" fmla="*/ 0 h 214"/>
                  <a:gd name="T12" fmla="*/ 504 w 885"/>
                  <a:gd name="T13" fmla="*/ 2 h 214"/>
                  <a:gd name="T14" fmla="*/ 482 w 885"/>
                  <a:gd name="T15" fmla="*/ 4 h 214"/>
                  <a:gd name="T16" fmla="*/ 460 w 885"/>
                  <a:gd name="T17" fmla="*/ 6 h 214"/>
                  <a:gd name="T18" fmla="*/ 416 w 885"/>
                  <a:gd name="T19" fmla="*/ 11 h 214"/>
                  <a:gd name="T20" fmla="*/ 373 w 885"/>
                  <a:gd name="T21" fmla="*/ 18 h 214"/>
                  <a:gd name="T22" fmla="*/ 330 w 885"/>
                  <a:gd name="T23" fmla="*/ 28 h 214"/>
                  <a:gd name="T24" fmla="*/ 247 w 885"/>
                  <a:gd name="T25" fmla="*/ 52 h 214"/>
                  <a:gd name="T26" fmla="*/ 209 w 885"/>
                  <a:gd name="T27" fmla="*/ 67 h 214"/>
                  <a:gd name="T28" fmla="*/ 191 w 885"/>
                  <a:gd name="T29" fmla="*/ 75 h 214"/>
                  <a:gd name="T30" fmla="*/ 174 w 885"/>
                  <a:gd name="T31" fmla="*/ 83 h 214"/>
                  <a:gd name="T32" fmla="*/ 141 w 885"/>
                  <a:gd name="T33" fmla="*/ 100 h 214"/>
                  <a:gd name="T34" fmla="*/ 111 w 885"/>
                  <a:gd name="T35" fmla="*/ 118 h 214"/>
                  <a:gd name="T36" fmla="*/ 85 w 885"/>
                  <a:gd name="T37" fmla="*/ 136 h 214"/>
                  <a:gd name="T38" fmla="*/ 62 w 885"/>
                  <a:gd name="T39" fmla="*/ 154 h 214"/>
                  <a:gd name="T40" fmla="*/ 43 w 885"/>
                  <a:gd name="T41" fmla="*/ 170 h 214"/>
                  <a:gd name="T42" fmla="*/ 27 w 885"/>
                  <a:gd name="T43" fmla="*/ 185 h 214"/>
                  <a:gd name="T44" fmla="*/ 7 w 885"/>
                  <a:gd name="T45" fmla="*/ 206 h 214"/>
                  <a:gd name="T46" fmla="*/ 0 w 885"/>
                  <a:gd name="T47" fmla="*/ 214 h 214"/>
                  <a:gd name="T48" fmla="*/ 30 w 885"/>
                  <a:gd name="T49" fmla="*/ 188 h 214"/>
                  <a:gd name="T50" fmla="*/ 47 w 885"/>
                  <a:gd name="T51" fmla="*/ 175 h 214"/>
                  <a:gd name="T52" fmla="*/ 67 w 885"/>
                  <a:gd name="T53" fmla="*/ 160 h 214"/>
                  <a:gd name="T54" fmla="*/ 90 w 885"/>
                  <a:gd name="T55" fmla="*/ 144 h 214"/>
                  <a:gd name="T56" fmla="*/ 117 w 885"/>
                  <a:gd name="T57" fmla="*/ 128 h 214"/>
                  <a:gd name="T58" fmla="*/ 147 w 885"/>
                  <a:gd name="T59" fmla="*/ 113 h 214"/>
                  <a:gd name="T60" fmla="*/ 163 w 885"/>
                  <a:gd name="T61" fmla="*/ 105 h 214"/>
                  <a:gd name="T62" fmla="*/ 180 w 885"/>
                  <a:gd name="T63" fmla="*/ 97 h 214"/>
                  <a:gd name="T64" fmla="*/ 198 w 885"/>
                  <a:gd name="T65" fmla="*/ 90 h 214"/>
                  <a:gd name="T66" fmla="*/ 216 w 885"/>
                  <a:gd name="T67" fmla="*/ 83 h 214"/>
                  <a:gd name="T68" fmla="*/ 225 w 885"/>
                  <a:gd name="T69" fmla="*/ 79 h 214"/>
                  <a:gd name="T70" fmla="*/ 234 w 885"/>
                  <a:gd name="T71" fmla="*/ 76 h 214"/>
                  <a:gd name="T72" fmla="*/ 253 w 885"/>
                  <a:gd name="T73" fmla="*/ 69 h 214"/>
                  <a:gd name="T74" fmla="*/ 334 w 885"/>
                  <a:gd name="T75" fmla="*/ 47 h 214"/>
                  <a:gd name="T76" fmla="*/ 376 w 885"/>
                  <a:gd name="T77" fmla="*/ 39 h 214"/>
                  <a:gd name="T78" fmla="*/ 419 w 885"/>
                  <a:gd name="T79" fmla="*/ 32 h 214"/>
                  <a:gd name="T80" fmla="*/ 463 w 885"/>
                  <a:gd name="T81" fmla="*/ 26 h 214"/>
                  <a:gd name="T82" fmla="*/ 484 w 885"/>
                  <a:gd name="T83" fmla="*/ 24 h 214"/>
                  <a:gd name="T84" fmla="*/ 506 w 885"/>
                  <a:gd name="T85" fmla="*/ 22 h 214"/>
                  <a:gd name="T86" fmla="*/ 548 w 885"/>
                  <a:gd name="T87" fmla="*/ 20 h 214"/>
                  <a:gd name="T88" fmla="*/ 590 w 885"/>
                  <a:gd name="T89" fmla="*/ 18 h 214"/>
                  <a:gd name="T90" fmla="*/ 669 w 885"/>
                  <a:gd name="T91" fmla="*/ 19 h 214"/>
                  <a:gd name="T92" fmla="*/ 739 w 885"/>
                  <a:gd name="T93" fmla="*/ 22 h 214"/>
                  <a:gd name="T94" fmla="*/ 799 w 885"/>
                  <a:gd name="T95" fmla="*/ 26 h 214"/>
                  <a:gd name="T96" fmla="*/ 845 w 885"/>
                  <a:gd name="T97" fmla="*/ 31 h 214"/>
                  <a:gd name="T98" fmla="*/ 874 w 885"/>
                  <a:gd name="T99" fmla="*/ 35 h 214"/>
                  <a:gd name="T100" fmla="*/ 885 w 885"/>
                  <a:gd name="T101" fmla="*/ 36 h 21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85" h="214">
                    <a:moveTo>
                      <a:pt x="885" y="36"/>
                    </a:moveTo>
                    <a:cubicBezTo>
                      <a:pt x="885" y="36"/>
                      <a:pt x="871" y="32"/>
                      <a:pt x="846" y="27"/>
                    </a:cubicBezTo>
                    <a:cubicBezTo>
                      <a:pt x="833" y="24"/>
                      <a:pt x="818" y="21"/>
                      <a:pt x="800" y="18"/>
                    </a:cubicBezTo>
                    <a:cubicBezTo>
                      <a:pt x="782" y="15"/>
                      <a:pt x="762" y="12"/>
                      <a:pt x="740" y="10"/>
                    </a:cubicBezTo>
                    <a:cubicBezTo>
                      <a:pt x="718" y="7"/>
                      <a:pt x="695" y="5"/>
                      <a:pt x="669" y="3"/>
                    </a:cubicBezTo>
                    <a:cubicBezTo>
                      <a:pt x="644" y="1"/>
                      <a:pt x="617" y="0"/>
                      <a:pt x="590" y="0"/>
                    </a:cubicBezTo>
                    <a:cubicBezTo>
                      <a:pt x="562" y="0"/>
                      <a:pt x="533" y="0"/>
                      <a:pt x="504" y="2"/>
                    </a:cubicBezTo>
                    <a:cubicBezTo>
                      <a:pt x="497" y="3"/>
                      <a:pt x="490" y="3"/>
                      <a:pt x="482" y="4"/>
                    </a:cubicBezTo>
                    <a:cubicBezTo>
                      <a:pt x="475" y="5"/>
                      <a:pt x="468" y="5"/>
                      <a:pt x="460" y="6"/>
                    </a:cubicBezTo>
                    <a:cubicBezTo>
                      <a:pt x="446" y="7"/>
                      <a:pt x="431" y="9"/>
                      <a:pt x="416" y="11"/>
                    </a:cubicBezTo>
                    <a:cubicBezTo>
                      <a:pt x="402" y="13"/>
                      <a:pt x="387" y="16"/>
                      <a:pt x="373" y="18"/>
                    </a:cubicBezTo>
                    <a:cubicBezTo>
                      <a:pt x="358" y="21"/>
                      <a:pt x="344" y="24"/>
                      <a:pt x="330" y="28"/>
                    </a:cubicBezTo>
                    <a:cubicBezTo>
                      <a:pt x="301" y="35"/>
                      <a:pt x="274" y="43"/>
                      <a:pt x="247" y="52"/>
                    </a:cubicBezTo>
                    <a:cubicBezTo>
                      <a:pt x="234" y="57"/>
                      <a:pt x="221" y="61"/>
                      <a:pt x="209" y="67"/>
                    </a:cubicBezTo>
                    <a:cubicBezTo>
                      <a:pt x="203" y="69"/>
                      <a:pt x="197" y="72"/>
                      <a:pt x="191" y="75"/>
                    </a:cubicBezTo>
                    <a:cubicBezTo>
                      <a:pt x="185" y="77"/>
                      <a:pt x="179" y="80"/>
                      <a:pt x="174" y="83"/>
                    </a:cubicBezTo>
                    <a:cubicBezTo>
                      <a:pt x="162" y="89"/>
                      <a:pt x="151" y="94"/>
                      <a:pt x="141" y="100"/>
                    </a:cubicBezTo>
                    <a:cubicBezTo>
                      <a:pt x="130" y="106"/>
                      <a:pt x="120" y="112"/>
                      <a:pt x="111" y="118"/>
                    </a:cubicBezTo>
                    <a:cubicBezTo>
                      <a:pt x="102" y="124"/>
                      <a:pt x="93" y="130"/>
                      <a:pt x="85" y="136"/>
                    </a:cubicBezTo>
                    <a:cubicBezTo>
                      <a:pt x="77" y="142"/>
                      <a:pt x="69" y="148"/>
                      <a:pt x="62" y="154"/>
                    </a:cubicBezTo>
                    <a:cubicBezTo>
                      <a:pt x="55" y="159"/>
                      <a:pt x="49" y="165"/>
                      <a:pt x="43" y="170"/>
                    </a:cubicBezTo>
                    <a:cubicBezTo>
                      <a:pt x="37" y="176"/>
                      <a:pt x="32" y="180"/>
                      <a:pt x="27" y="185"/>
                    </a:cubicBezTo>
                    <a:cubicBezTo>
                      <a:pt x="18" y="194"/>
                      <a:pt x="11" y="201"/>
                      <a:pt x="7" y="206"/>
                    </a:cubicBezTo>
                    <a:cubicBezTo>
                      <a:pt x="2" y="212"/>
                      <a:pt x="0" y="214"/>
                      <a:pt x="0" y="214"/>
                    </a:cubicBezTo>
                    <a:cubicBezTo>
                      <a:pt x="0" y="214"/>
                      <a:pt x="11" y="205"/>
                      <a:pt x="30" y="188"/>
                    </a:cubicBezTo>
                    <a:cubicBezTo>
                      <a:pt x="35" y="184"/>
                      <a:pt x="41" y="180"/>
                      <a:pt x="47" y="175"/>
                    </a:cubicBezTo>
                    <a:cubicBezTo>
                      <a:pt x="53" y="170"/>
                      <a:pt x="59" y="165"/>
                      <a:pt x="67" y="160"/>
                    </a:cubicBezTo>
                    <a:cubicBezTo>
                      <a:pt x="74" y="155"/>
                      <a:pt x="82" y="150"/>
                      <a:pt x="90" y="144"/>
                    </a:cubicBezTo>
                    <a:cubicBezTo>
                      <a:pt x="99" y="139"/>
                      <a:pt x="108" y="134"/>
                      <a:pt x="117" y="128"/>
                    </a:cubicBezTo>
                    <a:cubicBezTo>
                      <a:pt x="126" y="123"/>
                      <a:pt x="137" y="118"/>
                      <a:pt x="147" y="113"/>
                    </a:cubicBezTo>
                    <a:cubicBezTo>
                      <a:pt x="153" y="110"/>
                      <a:pt x="158" y="107"/>
                      <a:pt x="163" y="105"/>
                    </a:cubicBezTo>
                    <a:cubicBezTo>
                      <a:pt x="169" y="102"/>
                      <a:pt x="174" y="100"/>
                      <a:pt x="180" y="97"/>
                    </a:cubicBezTo>
                    <a:cubicBezTo>
                      <a:pt x="186" y="95"/>
                      <a:pt x="192" y="92"/>
                      <a:pt x="198" y="90"/>
                    </a:cubicBezTo>
                    <a:cubicBezTo>
                      <a:pt x="203" y="87"/>
                      <a:pt x="210" y="85"/>
                      <a:pt x="216" y="83"/>
                    </a:cubicBezTo>
                    <a:cubicBezTo>
                      <a:pt x="219" y="82"/>
                      <a:pt x="222" y="80"/>
                      <a:pt x="225" y="79"/>
                    </a:cubicBezTo>
                    <a:cubicBezTo>
                      <a:pt x="228" y="78"/>
                      <a:pt x="231" y="77"/>
                      <a:pt x="234" y="76"/>
                    </a:cubicBezTo>
                    <a:cubicBezTo>
                      <a:pt x="241" y="74"/>
                      <a:pt x="247" y="72"/>
                      <a:pt x="253" y="69"/>
                    </a:cubicBezTo>
                    <a:cubicBezTo>
                      <a:pt x="279" y="61"/>
                      <a:pt x="306" y="54"/>
                      <a:pt x="334" y="47"/>
                    </a:cubicBezTo>
                    <a:cubicBezTo>
                      <a:pt x="348" y="44"/>
                      <a:pt x="362" y="41"/>
                      <a:pt x="376" y="39"/>
                    </a:cubicBezTo>
                    <a:cubicBezTo>
                      <a:pt x="391" y="36"/>
                      <a:pt x="405" y="34"/>
                      <a:pt x="419" y="32"/>
                    </a:cubicBezTo>
                    <a:cubicBezTo>
                      <a:pt x="434" y="30"/>
                      <a:pt x="448" y="28"/>
                      <a:pt x="463" y="26"/>
                    </a:cubicBezTo>
                    <a:cubicBezTo>
                      <a:pt x="470" y="26"/>
                      <a:pt x="477" y="25"/>
                      <a:pt x="484" y="24"/>
                    </a:cubicBezTo>
                    <a:cubicBezTo>
                      <a:pt x="491" y="24"/>
                      <a:pt x="499" y="23"/>
                      <a:pt x="506" y="22"/>
                    </a:cubicBezTo>
                    <a:cubicBezTo>
                      <a:pt x="520" y="21"/>
                      <a:pt x="534" y="21"/>
                      <a:pt x="548" y="20"/>
                    </a:cubicBezTo>
                    <a:cubicBezTo>
                      <a:pt x="562" y="19"/>
                      <a:pt x="576" y="19"/>
                      <a:pt x="590" y="18"/>
                    </a:cubicBezTo>
                    <a:cubicBezTo>
                      <a:pt x="617" y="18"/>
                      <a:pt x="644" y="18"/>
                      <a:pt x="669" y="19"/>
                    </a:cubicBezTo>
                    <a:cubicBezTo>
                      <a:pt x="694" y="19"/>
                      <a:pt x="717" y="20"/>
                      <a:pt x="739" y="22"/>
                    </a:cubicBezTo>
                    <a:cubicBezTo>
                      <a:pt x="761" y="23"/>
                      <a:pt x="781" y="24"/>
                      <a:pt x="799" y="26"/>
                    </a:cubicBezTo>
                    <a:cubicBezTo>
                      <a:pt x="817" y="28"/>
                      <a:pt x="832" y="30"/>
                      <a:pt x="845" y="31"/>
                    </a:cubicBezTo>
                    <a:cubicBezTo>
                      <a:pt x="858" y="33"/>
                      <a:pt x="868" y="34"/>
                      <a:pt x="874" y="35"/>
                    </a:cubicBezTo>
                    <a:cubicBezTo>
                      <a:pt x="881" y="36"/>
                      <a:pt x="885" y="36"/>
                      <a:pt x="885" y="36"/>
                    </a:cubicBezTo>
                    <a:close/>
                  </a:path>
                </a:pathLst>
              </a:custGeom>
              <a:solidFill>
                <a:srgbClr val="BBBD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6" name="íśļïďè"/>
              <p:cNvSpPr/>
              <p:nvPr/>
            </p:nvSpPr>
            <p:spPr bwMode="auto">
              <a:xfrm>
                <a:off x="4274" y="3337"/>
                <a:ext cx="1531" cy="313"/>
              </a:xfrm>
              <a:custGeom>
                <a:gdLst>
                  <a:gd name="T0" fmla="*/ 737 w 737"/>
                  <a:gd name="T1" fmla="*/ 34 h 151"/>
                  <a:gd name="T2" fmla="*/ 705 w 737"/>
                  <a:gd name="T3" fmla="*/ 26 h 151"/>
                  <a:gd name="T4" fmla="*/ 668 w 737"/>
                  <a:gd name="T5" fmla="*/ 18 h 151"/>
                  <a:gd name="T6" fmla="*/ 619 w 737"/>
                  <a:gd name="T7" fmla="*/ 10 h 151"/>
                  <a:gd name="T8" fmla="*/ 561 w 737"/>
                  <a:gd name="T9" fmla="*/ 4 h 151"/>
                  <a:gd name="T10" fmla="*/ 496 w 737"/>
                  <a:gd name="T11" fmla="*/ 1 h 151"/>
                  <a:gd name="T12" fmla="*/ 461 w 737"/>
                  <a:gd name="T13" fmla="*/ 0 h 151"/>
                  <a:gd name="T14" fmla="*/ 444 w 737"/>
                  <a:gd name="T15" fmla="*/ 1 h 151"/>
                  <a:gd name="T16" fmla="*/ 426 w 737"/>
                  <a:gd name="T17" fmla="*/ 1 h 151"/>
                  <a:gd name="T18" fmla="*/ 354 w 737"/>
                  <a:gd name="T19" fmla="*/ 7 h 151"/>
                  <a:gd name="T20" fmla="*/ 318 w 737"/>
                  <a:gd name="T21" fmla="*/ 12 h 151"/>
                  <a:gd name="T22" fmla="*/ 282 w 737"/>
                  <a:gd name="T23" fmla="*/ 18 h 151"/>
                  <a:gd name="T24" fmla="*/ 248 w 737"/>
                  <a:gd name="T25" fmla="*/ 26 h 151"/>
                  <a:gd name="T26" fmla="*/ 231 w 737"/>
                  <a:gd name="T27" fmla="*/ 30 h 151"/>
                  <a:gd name="T28" fmla="*/ 214 w 737"/>
                  <a:gd name="T29" fmla="*/ 35 h 151"/>
                  <a:gd name="T30" fmla="*/ 198 w 737"/>
                  <a:gd name="T31" fmla="*/ 40 h 151"/>
                  <a:gd name="T32" fmla="*/ 182 w 737"/>
                  <a:gd name="T33" fmla="*/ 45 h 151"/>
                  <a:gd name="T34" fmla="*/ 167 w 737"/>
                  <a:gd name="T35" fmla="*/ 51 h 151"/>
                  <a:gd name="T36" fmla="*/ 152 w 737"/>
                  <a:gd name="T37" fmla="*/ 57 h 151"/>
                  <a:gd name="T38" fmla="*/ 138 w 737"/>
                  <a:gd name="T39" fmla="*/ 63 h 151"/>
                  <a:gd name="T40" fmla="*/ 125 w 737"/>
                  <a:gd name="T41" fmla="*/ 69 h 151"/>
                  <a:gd name="T42" fmla="*/ 99 w 737"/>
                  <a:gd name="T43" fmla="*/ 82 h 151"/>
                  <a:gd name="T44" fmla="*/ 76 w 737"/>
                  <a:gd name="T45" fmla="*/ 94 h 151"/>
                  <a:gd name="T46" fmla="*/ 57 w 737"/>
                  <a:gd name="T47" fmla="*/ 107 h 151"/>
                  <a:gd name="T48" fmla="*/ 26 w 737"/>
                  <a:gd name="T49" fmla="*/ 129 h 151"/>
                  <a:gd name="T50" fmla="*/ 0 w 737"/>
                  <a:gd name="T51" fmla="*/ 151 h 151"/>
                  <a:gd name="T52" fmla="*/ 28 w 737"/>
                  <a:gd name="T53" fmla="*/ 133 h 151"/>
                  <a:gd name="T54" fmla="*/ 43 w 737"/>
                  <a:gd name="T55" fmla="*/ 124 h 151"/>
                  <a:gd name="T56" fmla="*/ 61 w 737"/>
                  <a:gd name="T57" fmla="*/ 114 h 151"/>
                  <a:gd name="T58" fmla="*/ 81 w 737"/>
                  <a:gd name="T59" fmla="*/ 103 h 151"/>
                  <a:gd name="T60" fmla="*/ 104 w 737"/>
                  <a:gd name="T61" fmla="*/ 93 h 151"/>
                  <a:gd name="T62" fmla="*/ 130 w 737"/>
                  <a:gd name="T63" fmla="*/ 82 h 151"/>
                  <a:gd name="T64" fmla="*/ 144 w 737"/>
                  <a:gd name="T65" fmla="*/ 76 h 151"/>
                  <a:gd name="T66" fmla="*/ 158 w 737"/>
                  <a:gd name="T67" fmla="*/ 71 h 151"/>
                  <a:gd name="T68" fmla="*/ 173 w 737"/>
                  <a:gd name="T69" fmla="*/ 66 h 151"/>
                  <a:gd name="T70" fmla="*/ 188 w 737"/>
                  <a:gd name="T71" fmla="*/ 62 h 151"/>
                  <a:gd name="T72" fmla="*/ 203 w 737"/>
                  <a:gd name="T73" fmla="*/ 57 h 151"/>
                  <a:gd name="T74" fmla="*/ 219 w 737"/>
                  <a:gd name="T75" fmla="*/ 53 h 151"/>
                  <a:gd name="T76" fmla="*/ 235 w 737"/>
                  <a:gd name="T77" fmla="*/ 49 h 151"/>
                  <a:gd name="T78" fmla="*/ 252 w 737"/>
                  <a:gd name="T79" fmla="*/ 45 h 151"/>
                  <a:gd name="T80" fmla="*/ 286 w 737"/>
                  <a:gd name="T81" fmla="*/ 38 h 151"/>
                  <a:gd name="T82" fmla="*/ 321 w 737"/>
                  <a:gd name="T83" fmla="*/ 32 h 151"/>
                  <a:gd name="T84" fmla="*/ 356 w 737"/>
                  <a:gd name="T85" fmla="*/ 28 h 151"/>
                  <a:gd name="T86" fmla="*/ 427 w 737"/>
                  <a:gd name="T87" fmla="*/ 21 h 151"/>
                  <a:gd name="T88" fmla="*/ 496 w 737"/>
                  <a:gd name="T89" fmla="*/ 19 h 151"/>
                  <a:gd name="T90" fmla="*/ 560 w 737"/>
                  <a:gd name="T91" fmla="*/ 20 h 151"/>
                  <a:gd name="T92" fmla="*/ 590 w 737"/>
                  <a:gd name="T93" fmla="*/ 21 h 151"/>
                  <a:gd name="T94" fmla="*/ 618 w 737"/>
                  <a:gd name="T95" fmla="*/ 22 h 151"/>
                  <a:gd name="T96" fmla="*/ 667 w 737"/>
                  <a:gd name="T97" fmla="*/ 26 h 151"/>
                  <a:gd name="T98" fmla="*/ 704 w 737"/>
                  <a:gd name="T99" fmla="*/ 30 h 151"/>
                  <a:gd name="T100" fmla="*/ 728 w 737"/>
                  <a:gd name="T101" fmla="*/ 33 h 151"/>
                  <a:gd name="T102" fmla="*/ 737 w 737"/>
                  <a:gd name="T103" fmla="*/ 34 h 15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37" h="151">
                    <a:moveTo>
                      <a:pt x="737" y="34"/>
                    </a:moveTo>
                    <a:cubicBezTo>
                      <a:pt x="737" y="34"/>
                      <a:pt x="725" y="30"/>
                      <a:pt x="705" y="26"/>
                    </a:cubicBezTo>
                    <a:cubicBezTo>
                      <a:pt x="695" y="23"/>
                      <a:pt x="682" y="21"/>
                      <a:pt x="668" y="18"/>
                    </a:cubicBezTo>
                    <a:cubicBezTo>
                      <a:pt x="653" y="16"/>
                      <a:pt x="637" y="13"/>
                      <a:pt x="619" y="10"/>
                    </a:cubicBezTo>
                    <a:cubicBezTo>
                      <a:pt x="601" y="8"/>
                      <a:pt x="581" y="6"/>
                      <a:pt x="561" y="4"/>
                    </a:cubicBezTo>
                    <a:cubicBezTo>
                      <a:pt x="540" y="3"/>
                      <a:pt x="518" y="1"/>
                      <a:pt x="496" y="1"/>
                    </a:cubicBezTo>
                    <a:cubicBezTo>
                      <a:pt x="484" y="1"/>
                      <a:pt x="473" y="0"/>
                      <a:pt x="461" y="0"/>
                    </a:cubicBezTo>
                    <a:cubicBezTo>
                      <a:pt x="455" y="1"/>
                      <a:pt x="449" y="1"/>
                      <a:pt x="444" y="1"/>
                    </a:cubicBezTo>
                    <a:cubicBezTo>
                      <a:pt x="438" y="1"/>
                      <a:pt x="432" y="1"/>
                      <a:pt x="426" y="1"/>
                    </a:cubicBezTo>
                    <a:cubicBezTo>
                      <a:pt x="402" y="2"/>
                      <a:pt x="378" y="4"/>
                      <a:pt x="354" y="7"/>
                    </a:cubicBezTo>
                    <a:cubicBezTo>
                      <a:pt x="342" y="8"/>
                      <a:pt x="330" y="10"/>
                      <a:pt x="318" y="12"/>
                    </a:cubicBezTo>
                    <a:cubicBezTo>
                      <a:pt x="306" y="14"/>
                      <a:pt x="294" y="16"/>
                      <a:pt x="282" y="18"/>
                    </a:cubicBezTo>
                    <a:cubicBezTo>
                      <a:pt x="271" y="20"/>
                      <a:pt x="259" y="23"/>
                      <a:pt x="248" y="26"/>
                    </a:cubicBezTo>
                    <a:cubicBezTo>
                      <a:pt x="242" y="27"/>
                      <a:pt x="236" y="29"/>
                      <a:pt x="231" y="30"/>
                    </a:cubicBezTo>
                    <a:cubicBezTo>
                      <a:pt x="225" y="32"/>
                      <a:pt x="220" y="33"/>
                      <a:pt x="214" y="35"/>
                    </a:cubicBezTo>
                    <a:cubicBezTo>
                      <a:pt x="209" y="37"/>
                      <a:pt x="203" y="38"/>
                      <a:pt x="198" y="40"/>
                    </a:cubicBezTo>
                    <a:cubicBezTo>
                      <a:pt x="193" y="42"/>
                      <a:pt x="188" y="44"/>
                      <a:pt x="182" y="45"/>
                    </a:cubicBezTo>
                    <a:cubicBezTo>
                      <a:pt x="177" y="47"/>
                      <a:pt x="172" y="49"/>
                      <a:pt x="167" y="51"/>
                    </a:cubicBezTo>
                    <a:cubicBezTo>
                      <a:pt x="162" y="53"/>
                      <a:pt x="157" y="55"/>
                      <a:pt x="152" y="57"/>
                    </a:cubicBezTo>
                    <a:cubicBezTo>
                      <a:pt x="148" y="59"/>
                      <a:pt x="143" y="61"/>
                      <a:pt x="138" y="63"/>
                    </a:cubicBezTo>
                    <a:cubicBezTo>
                      <a:pt x="134" y="65"/>
                      <a:pt x="129" y="67"/>
                      <a:pt x="125" y="69"/>
                    </a:cubicBezTo>
                    <a:cubicBezTo>
                      <a:pt x="116" y="73"/>
                      <a:pt x="107" y="77"/>
                      <a:pt x="99" y="82"/>
                    </a:cubicBezTo>
                    <a:cubicBezTo>
                      <a:pt x="91" y="86"/>
                      <a:pt x="83" y="90"/>
                      <a:pt x="76" y="94"/>
                    </a:cubicBezTo>
                    <a:cubicBezTo>
                      <a:pt x="69" y="99"/>
                      <a:pt x="63" y="103"/>
                      <a:pt x="57" y="107"/>
                    </a:cubicBezTo>
                    <a:cubicBezTo>
                      <a:pt x="44" y="115"/>
                      <a:pt x="34" y="123"/>
                      <a:pt x="26" y="129"/>
                    </a:cubicBezTo>
                    <a:cubicBezTo>
                      <a:pt x="9" y="143"/>
                      <a:pt x="0" y="151"/>
                      <a:pt x="0" y="151"/>
                    </a:cubicBezTo>
                    <a:cubicBezTo>
                      <a:pt x="0" y="151"/>
                      <a:pt x="10" y="144"/>
                      <a:pt x="28" y="133"/>
                    </a:cubicBezTo>
                    <a:cubicBezTo>
                      <a:pt x="33" y="130"/>
                      <a:pt x="38" y="127"/>
                      <a:pt x="43" y="124"/>
                    </a:cubicBezTo>
                    <a:cubicBezTo>
                      <a:pt x="49" y="121"/>
                      <a:pt x="54" y="117"/>
                      <a:pt x="61" y="114"/>
                    </a:cubicBezTo>
                    <a:cubicBezTo>
                      <a:pt x="67" y="111"/>
                      <a:pt x="74" y="107"/>
                      <a:pt x="81" y="103"/>
                    </a:cubicBezTo>
                    <a:cubicBezTo>
                      <a:pt x="89" y="100"/>
                      <a:pt x="96" y="96"/>
                      <a:pt x="104" y="93"/>
                    </a:cubicBezTo>
                    <a:cubicBezTo>
                      <a:pt x="112" y="89"/>
                      <a:pt x="121" y="85"/>
                      <a:pt x="130" y="82"/>
                    </a:cubicBezTo>
                    <a:cubicBezTo>
                      <a:pt x="135" y="80"/>
                      <a:pt x="139" y="78"/>
                      <a:pt x="144" y="76"/>
                    </a:cubicBezTo>
                    <a:cubicBezTo>
                      <a:pt x="148" y="75"/>
                      <a:pt x="153" y="73"/>
                      <a:pt x="158" y="71"/>
                    </a:cubicBezTo>
                    <a:cubicBezTo>
                      <a:pt x="163" y="70"/>
                      <a:pt x="168" y="68"/>
                      <a:pt x="173" y="66"/>
                    </a:cubicBezTo>
                    <a:cubicBezTo>
                      <a:pt x="178" y="65"/>
                      <a:pt x="183" y="63"/>
                      <a:pt x="188" y="62"/>
                    </a:cubicBezTo>
                    <a:cubicBezTo>
                      <a:pt x="193" y="60"/>
                      <a:pt x="198" y="59"/>
                      <a:pt x="203" y="57"/>
                    </a:cubicBezTo>
                    <a:cubicBezTo>
                      <a:pt x="209" y="56"/>
                      <a:pt x="214" y="54"/>
                      <a:pt x="219" y="53"/>
                    </a:cubicBezTo>
                    <a:cubicBezTo>
                      <a:pt x="225" y="51"/>
                      <a:pt x="230" y="50"/>
                      <a:pt x="235" y="49"/>
                    </a:cubicBezTo>
                    <a:cubicBezTo>
                      <a:pt x="241" y="47"/>
                      <a:pt x="247" y="46"/>
                      <a:pt x="252" y="45"/>
                    </a:cubicBezTo>
                    <a:cubicBezTo>
                      <a:pt x="263" y="42"/>
                      <a:pt x="275" y="40"/>
                      <a:pt x="286" y="38"/>
                    </a:cubicBezTo>
                    <a:cubicBezTo>
                      <a:pt x="298" y="36"/>
                      <a:pt x="309" y="34"/>
                      <a:pt x="321" y="32"/>
                    </a:cubicBezTo>
                    <a:cubicBezTo>
                      <a:pt x="333" y="30"/>
                      <a:pt x="344" y="29"/>
                      <a:pt x="356" y="28"/>
                    </a:cubicBezTo>
                    <a:cubicBezTo>
                      <a:pt x="380" y="25"/>
                      <a:pt x="403" y="23"/>
                      <a:pt x="427" y="21"/>
                    </a:cubicBezTo>
                    <a:cubicBezTo>
                      <a:pt x="450" y="20"/>
                      <a:pt x="473" y="19"/>
                      <a:pt x="496" y="19"/>
                    </a:cubicBezTo>
                    <a:cubicBezTo>
                      <a:pt x="518" y="19"/>
                      <a:pt x="539" y="19"/>
                      <a:pt x="560" y="20"/>
                    </a:cubicBezTo>
                    <a:cubicBezTo>
                      <a:pt x="570" y="20"/>
                      <a:pt x="580" y="20"/>
                      <a:pt x="590" y="21"/>
                    </a:cubicBezTo>
                    <a:cubicBezTo>
                      <a:pt x="599" y="21"/>
                      <a:pt x="609" y="22"/>
                      <a:pt x="618" y="22"/>
                    </a:cubicBezTo>
                    <a:cubicBezTo>
                      <a:pt x="636" y="24"/>
                      <a:pt x="652" y="25"/>
                      <a:pt x="667" y="26"/>
                    </a:cubicBezTo>
                    <a:cubicBezTo>
                      <a:pt x="681" y="27"/>
                      <a:pt x="694" y="29"/>
                      <a:pt x="704" y="30"/>
                    </a:cubicBezTo>
                    <a:cubicBezTo>
                      <a:pt x="715" y="31"/>
                      <a:pt x="723" y="32"/>
                      <a:pt x="728" y="33"/>
                    </a:cubicBezTo>
                    <a:cubicBezTo>
                      <a:pt x="734" y="33"/>
                      <a:pt x="737" y="34"/>
                      <a:pt x="737" y="34"/>
                    </a:cubicBezTo>
                    <a:close/>
                  </a:path>
                </a:pathLst>
              </a:custGeom>
              <a:solidFill>
                <a:srgbClr val="BBBD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7" name="îSlîḑè"/>
              <p:cNvSpPr/>
              <p:nvPr/>
            </p:nvSpPr>
            <p:spPr bwMode="auto">
              <a:xfrm>
                <a:off x="2471" y="1677"/>
                <a:ext cx="2638" cy="1512"/>
              </a:xfrm>
              <a:custGeom>
                <a:gdLst>
                  <a:gd name="T0" fmla="*/ 0 w 1270"/>
                  <a:gd name="T1" fmla="*/ 447 h 729"/>
                  <a:gd name="T2" fmla="*/ 660 w 1270"/>
                  <a:gd name="T3" fmla="*/ 0 h 729"/>
                  <a:gd name="T4" fmla="*/ 1270 w 1270"/>
                  <a:gd name="T5" fmla="*/ 447 h 729"/>
                  <a:gd name="T6" fmla="*/ 660 w 1270"/>
                  <a:gd name="T7" fmla="*/ 729 h 729"/>
                  <a:gd name="T8" fmla="*/ 0 w 1270"/>
                  <a:gd name="T9" fmla="*/ 447 h 72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0" h="729">
                    <a:moveTo>
                      <a:pt x="0" y="447"/>
                    </a:moveTo>
                    <a:cubicBezTo>
                      <a:pt x="0" y="447"/>
                      <a:pt x="205" y="0"/>
                      <a:pt x="660" y="0"/>
                    </a:cubicBezTo>
                    <a:cubicBezTo>
                      <a:pt x="1115" y="0"/>
                      <a:pt x="1270" y="447"/>
                      <a:pt x="1270" y="447"/>
                    </a:cubicBezTo>
                    <a:cubicBezTo>
                      <a:pt x="1270" y="447"/>
                      <a:pt x="892" y="375"/>
                      <a:pt x="660" y="729"/>
                    </a:cubicBezTo>
                    <a:cubicBezTo>
                      <a:pt x="660" y="729"/>
                      <a:pt x="411" y="405"/>
                      <a:pt x="0" y="447"/>
                    </a:cubicBezTo>
                    <a:close/>
                  </a:path>
                </a:pathLst>
              </a:custGeom>
              <a:solidFill>
                <a:srgbClr val="8FB7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8" name="iṧḷíḍe"/>
              <p:cNvSpPr/>
              <p:nvPr/>
            </p:nvSpPr>
            <p:spPr bwMode="auto">
              <a:xfrm>
                <a:off x="2978" y="1793"/>
                <a:ext cx="2038" cy="1251"/>
              </a:xfrm>
              <a:custGeom>
                <a:gdLst>
                  <a:gd name="T0" fmla="*/ 981 w 981"/>
                  <a:gd name="T1" fmla="*/ 296 h 603"/>
                  <a:gd name="T2" fmla="*/ 816 w 981"/>
                  <a:gd name="T3" fmla="*/ 91 h 603"/>
                  <a:gd name="T4" fmla="*/ 743 w 981"/>
                  <a:gd name="T5" fmla="*/ 86 h 603"/>
                  <a:gd name="T6" fmla="*/ 632 w 981"/>
                  <a:gd name="T7" fmla="*/ 103 h 603"/>
                  <a:gd name="T8" fmla="*/ 576 w 981"/>
                  <a:gd name="T9" fmla="*/ 127 h 603"/>
                  <a:gd name="T10" fmla="*/ 448 w 981"/>
                  <a:gd name="T11" fmla="*/ 166 h 603"/>
                  <a:gd name="T12" fmla="*/ 386 w 981"/>
                  <a:gd name="T13" fmla="*/ 139 h 603"/>
                  <a:gd name="T14" fmla="*/ 248 w 981"/>
                  <a:gd name="T15" fmla="*/ 72 h 603"/>
                  <a:gd name="T16" fmla="*/ 149 w 981"/>
                  <a:gd name="T17" fmla="*/ 0 h 603"/>
                  <a:gd name="T18" fmla="*/ 0 w 981"/>
                  <a:gd name="T19" fmla="*/ 91 h 603"/>
                  <a:gd name="T20" fmla="*/ 152 w 981"/>
                  <a:gd name="T21" fmla="*/ 222 h 603"/>
                  <a:gd name="T22" fmla="*/ 300 w 981"/>
                  <a:gd name="T23" fmla="*/ 328 h 603"/>
                  <a:gd name="T24" fmla="*/ 223 w 981"/>
                  <a:gd name="T25" fmla="*/ 499 h 603"/>
                  <a:gd name="T26" fmla="*/ 220 w 981"/>
                  <a:gd name="T27" fmla="*/ 503 h 603"/>
                  <a:gd name="T28" fmla="*/ 350 w 981"/>
                  <a:gd name="T29" fmla="*/ 603 h 603"/>
                  <a:gd name="T30" fmla="*/ 469 w 981"/>
                  <a:gd name="T31" fmla="*/ 410 h 603"/>
                  <a:gd name="T32" fmla="*/ 684 w 981"/>
                  <a:gd name="T33" fmla="*/ 270 h 603"/>
                  <a:gd name="T34" fmla="*/ 751 w 981"/>
                  <a:gd name="T35" fmla="*/ 265 h 603"/>
                  <a:gd name="T36" fmla="*/ 954 w 981"/>
                  <a:gd name="T37" fmla="*/ 289 h 603"/>
                  <a:gd name="T38" fmla="*/ 981 w 981"/>
                  <a:gd name="T39" fmla="*/ 296 h 60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81" h="603">
                    <a:moveTo>
                      <a:pt x="981" y="296"/>
                    </a:moveTo>
                    <a:cubicBezTo>
                      <a:pt x="948" y="236"/>
                      <a:pt x="894" y="158"/>
                      <a:pt x="816" y="91"/>
                    </a:cubicBezTo>
                    <a:cubicBezTo>
                      <a:pt x="793" y="88"/>
                      <a:pt x="768" y="86"/>
                      <a:pt x="743" y="86"/>
                    </a:cubicBezTo>
                    <a:cubicBezTo>
                      <a:pt x="699" y="86"/>
                      <a:pt x="662" y="92"/>
                      <a:pt x="632" y="103"/>
                    </a:cubicBezTo>
                    <a:cubicBezTo>
                      <a:pt x="613" y="110"/>
                      <a:pt x="594" y="119"/>
                      <a:pt x="576" y="127"/>
                    </a:cubicBezTo>
                    <a:cubicBezTo>
                      <a:pt x="532" y="146"/>
                      <a:pt x="486" y="166"/>
                      <a:pt x="448" y="166"/>
                    </a:cubicBezTo>
                    <a:cubicBezTo>
                      <a:pt x="424" y="166"/>
                      <a:pt x="404" y="157"/>
                      <a:pt x="386" y="139"/>
                    </a:cubicBezTo>
                    <a:cubicBezTo>
                      <a:pt x="342" y="96"/>
                      <a:pt x="289" y="83"/>
                      <a:pt x="248" y="72"/>
                    </a:cubicBezTo>
                    <a:cubicBezTo>
                      <a:pt x="195" y="58"/>
                      <a:pt x="165" y="51"/>
                      <a:pt x="149" y="0"/>
                    </a:cubicBezTo>
                    <a:cubicBezTo>
                      <a:pt x="93" y="25"/>
                      <a:pt x="43" y="57"/>
                      <a:pt x="0" y="91"/>
                    </a:cubicBezTo>
                    <a:cubicBezTo>
                      <a:pt x="16" y="131"/>
                      <a:pt x="56" y="192"/>
                      <a:pt x="152" y="222"/>
                    </a:cubicBezTo>
                    <a:cubicBezTo>
                      <a:pt x="270" y="259"/>
                      <a:pt x="289" y="270"/>
                      <a:pt x="300" y="328"/>
                    </a:cubicBezTo>
                    <a:cubicBezTo>
                      <a:pt x="309" y="375"/>
                      <a:pt x="258" y="458"/>
                      <a:pt x="223" y="499"/>
                    </a:cubicBezTo>
                    <a:cubicBezTo>
                      <a:pt x="220" y="503"/>
                      <a:pt x="220" y="503"/>
                      <a:pt x="220" y="503"/>
                    </a:cubicBezTo>
                    <a:cubicBezTo>
                      <a:pt x="274" y="537"/>
                      <a:pt x="318" y="573"/>
                      <a:pt x="350" y="603"/>
                    </a:cubicBezTo>
                    <a:cubicBezTo>
                      <a:pt x="369" y="574"/>
                      <a:pt x="436" y="470"/>
                      <a:pt x="469" y="410"/>
                    </a:cubicBezTo>
                    <a:cubicBezTo>
                      <a:pt x="499" y="355"/>
                      <a:pt x="573" y="286"/>
                      <a:pt x="684" y="270"/>
                    </a:cubicBezTo>
                    <a:cubicBezTo>
                      <a:pt x="703" y="267"/>
                      <a:pt x="726" y="265"/>
                      <a:pt x="751" y="265"/>
                    </a:cubicBezTo>
                    <a:cubicBezTo>
                      <a:pt x="850" y="265"/>
                      <a:pt x="953" y="289"/>
                      <a:pt x="954" y="289"/>
                    </a:cubicBezTo>
                    <a:lnTo>
                      <a:pt x="981" y="296"/>
                    </a:lnTo>
                    <a:close/>
                  </a:path>
                </a:pathLst>
              </a:custGeom>
              <a:solidFill>
                <a:srgbClr val="B4D2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9" name="ïsľíďè"/>
              <p:cNvSpPr/>
              <p:nvPr/>
            </p:nvSpPr>
            <p:spPr bwMode="auto">
              <a:xfrm>
                <a:off x="3034" y="1824"/>
                <a:ext cx="1934" cy="1174"/>
              </a:xfrm>
              <a:custGeom>
                <a:gdLst>
                  <a:gd name="T0" fmla="*/ 831 w 931"/>
                  <a:gd name="T1" fmla="*/ 116 h 566"/>
                  <a:gd name="T2" fmla="*/ 716 w 931"/>
                  <a:gd name="T3" fmla="*/ 105 h 566"/>
                  <a:gd name="T4" fmla="*/ 616 w 931"/>
                  <a:gd name="T5" fmla="*/ 119 h 566"/>
                  <a:gd name="T6" fmla="*/ 562 w 931"/>
                  <a:gd name="T7" fmla="*/ 142 h 566"/>
                  <a:gd name="T8" fmla="*/ 421 w 931"/>
                  <a:gd name="T9" fmla="*/ 184 h 566"/>
                  <a:gd name="T10" fmla="*/ 336 w 931"/>
                  <a:gd name="T11" fmla="*/ 148 h 566"/>
                  <a:gd name="T12" fmla="*/ 212 w 931"/>
                  <a:gd name="T13" fmla="*/ 89 h 566"/>
                  <a:gd name="T14" fmla="*/ 92 w 931"/>
                  <a:gd name="T15" fmla="*/ 0 h 566"/>
                  <a:gd name="T16" fmla="*/ 0 w 931"/>
                  <a:gd name="T17" fmla="*/ 55 h 566"/>
                  <a:gd name="T18" fmla="*/ 135 w 931"/>
                  <a:gd name="T19" fmla="*/ 176 h 566"/>
                  <a:gd name="T20" fmla="*/ 306 w 931"/>
                  <a:gd name="T21" fmla="*/ 307 h 566"/>
                  <a:gd name="T22" fmla="*/ 222 w 931"/>
                  <a:gd name="T23" fmla="*/ 505 h 566"/>
                  <a:gd name="T24" fmla="*/ 221 w 931"/>
                  <a:gd name="T25" fmla="*/ 507 h 566"/>
                  <a:gd name="T26" fmla="*/ 298 w 931"/>
                  <a:gd name="T27" fmla="*/ 566 h 566"/>
                  <a:gd name="T28" fmla="*/ 413 w 931"/>
                  <a:gd name="T29" fmla="*/ 379 h 566"/>
                  <a:gd name="T30" fmla="*/ 652 w 931"/>
                  <a:gd name="T31" fmla="*/ 222 h 566"/>
                  <a:gd name="T32" fmla="*/ 724 w 931"/>
                  <a:gd name="T33" fmla="*/ 217 h 566"/>
                  <a:gd name="T34" fmla="*/ 931 w 931"/>
                  <a:gd name="T35" fmla="*/ 241 h 566"/>
                  <a:gd name="T36" fmla="*/ 831 w 931"/>
                  <a:gd name="T37" fmla="*/ 116 h 56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31" h="566">
                    <a:moveTo>
                      <a:pt x="831" y="116"/>
                    </a:moveTo>
                    <a:cubicBezTo>
                      <a:pt x="798" y="110"/>
                      <a:pt x="757" y="105"/>
                      <a:pt x="716" y="105"/>
                    </a:cubicBezTo>
                    <a:cubicBezTo>
                      <a:pt x="676" y="105"/>
                      <a:pt x="643" y="110"/>
                      <a:pt x="616" y="119"/>
                    </a:cubicBezTo>
                    <a:cubicBezTo>
                      <a:pt x="598" y="126"/>
                      <a:pt x="580" y="134"/>
                      <a:pt x="562" y="142"/>
                    </a:cubicBezTo>
                    <a:cubicBezTo>
                      <a:pt x="515" y="162"/>
                      <a:pt x="466" y="184"/>
                      <a:pt x="421" y="184"/>
                    </a:cubicBezTo>
                    <a:cubicBezTo>
                      <a:pt x="388" y="184"/>
                      <a:pt x="360" y="172"/>
                      <a:pt x="336" y="148"/>
                    </a:cubicBezTo>
                    <a:cubicBezTo>
                      <a:pt x="298" y="111"/>
                      <a:pt x="252" y="99"/>
                      <a:pt x="212" y="89"/>
                    </a:cubicBezTo>
                    <a:cubicBezTo>
                      <a:pt x="159" y="75"/>
                      <a:pt x="115" y="64"/>
                      <a:pt x="92" y="0"/>
                    </a:cubicBezTo>
                    <a:cubicBezTo>
                      <a:pt x="59" y="16"/>
                      <a:pt x="28" y="35"/>
                      <a:pt x="0" y="55"/>
                    </a:cubicBezTo>
                    <a:cubicBezTo>
                      <a:pt x="11" y="87"/>
                      <a:pt x="43" y="147"/>
                      <a:pt x="135" y="176"/>
                    </a:cubicBezTo>
                    <a:cubicBezTo>
                      <a:pt x="253" y="213"/>
                      <a:pt x="291" y="228"/>
                      <a:pt x="306" y="307"/>
                    </a:cubicBezTo>
                    <a:cubicBezTo>
                      <a:pt x="321" y="386"/>
                      <a:pt x="223" y="504"/>
                      <a:pt x="222" y="505"/>
                    </a:cubicBezTo>
                    <a:cubicBezTo>
                      <a:pt x="221" y="507"/>
                      <a:pt x="221" y="507"/>
                      <a:pt x="221" y="507"/>
                    </a:cubicBezTo>
                    <a:cubicBezTo>
                      <a:pt x="250" y="527"/>
                      <a:pt x="276" y="547"/>
                      <a:pt x="298" y="566"/>
                    </a:cubicBezTo>
                    <a:cubicBezTo>
                      <a:pt x="320" y="532"/>
                      <a:pt x="382" y="436"/>
                      <a:pt x="413" y="379"/>
                    </a:cubicBezTo>
                    <a:cubicBezTo>
                      <a:pt x="446" y="318"/>
                      <a:pt x="529" y="240"/>
                      <a:pt x="652" y="222"/>
                    </a:cubicBezTo>
                    <a:cubicBezTo>
                      <a:pt x="673" y="219"/>
                      <a:pt x="697" y="217"/>
                      <a:pt x="724" y="217"/>
                    </a:cubicBezTo>
                    <a:cubicBezTo>
                      <a:pt x="816" y="217"/>
                      <a:pt x="911" y="237"/>
                      <a:pt x="931" y="241"/>
                    </a:cubicBezTo>
                    <a:cubicBezTo>
                      <a:pt x="905" y="202"/>
                      <a:pt x="873" y="158"/>
                      <a:pt x="831" y="116"/>
                    </a:cubicBezTo>
                    <a:close/>
                  </a:path>
                </a:pathLst>
              </a:custGeom>
              <a:solidFill>
                <a:srgbClr val="FFE1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0" name="îsľîḓe"/>
              <p:cNvSpPr/>
              <p:nvPr/>
            </p:nvSpPr>
            <p:spPr bwMode="auto">
              <a:xfrm>
                <a:off x="3065" y="1838"/>
                <a:ext cx="1876" cy="1137"/>
              </a:xfrm>
              <a:custGeom>
                <a:gdLst>
                  <a:gd name="T0" fmla="*/ 836 w 903"/>
                  <a:gd name="T1" fmla="*/ 129 h 548"/>
                  <a:gd name="T2" fmla="*/ 607 w 903"/>
                  <a:gd name="T3" fmla="*/ 128 h 548"/>
                  <a:gd name="T4" fmla="*/ 309 w 903"/>
                  <a:gd name="T5" fmla="*/ 153 h 548"/>
                  <a:gd name="T6" fmla="*/ 62 w 903"/>
                  <a:gd name="T7" fmla="*/ 0 h 548"/>
                  <a:gd name="T8" fmla="*/ 0 w 903"/>
                  <a:gd name="T9" fmla="*/ 38 h 548"/>
                  <a:gd name="T10" fmla="*/ 125 w 903"/>
                  <a:gd name="T11" fmla="*/ 153 h 548"/>
                  <a:gd name="T12" fmla="*/ 307 w 903"/>
                  <a:gd name="T13" fmla="*/ 297 h 548"/>
                  <a:gd name="T14" fmla="*/ 220 w 903"/>
                  <a:gd name="T15" fmla="*/ 509 h 548"/>
                  <a:gd name="T16" fmla="*/ 220 w 903"/>
                  <a:gd name="T17" fmla="*/ 509 h 548"/>
                  <a:gd name="T18" fmla="*/ 270 w 903"/>
                  <a:gd name="T19" fmla="*/ 548 h 548"/>
                  <a:gd name="T20" fmla="*/ 384 w 903"/>
                  <a:gd name="T21" fmla="*/ 364 h 548"/>
                  <a:gd name="T22" fmla="*/ 634 w 903"/>
                  <a:gd name="T23" fmla="*/ 198 h 548"/>
                  <a:gd name="T24" fmla="*/ 903 w 903"/>
                  <a:gd name="T25" fmla="*/ 215 h 548"/>
                  <a:gd name="T26" fmla="*/ 836 w 903"/>
                  <a:gd name="T27" fmla="*/ 129 h 54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03" h="548">
                    <a:moveTo>
                      <a:pt x="836" y="129"/>
                    </a:moveTo>
                    <a:cubicBezTo>
                      <a:pt x="776" y="117"/>
                      <a:pt x="674" y="103"/>
                      <a:pt x="607" y="128"/>
                    </a:cubicBezTo>
                    <a:cubicBezTo>
                      <a:pt x="508" y="165"/>
                      <a:pt x="398" y="240"/>
                      <a:pt x="309" y="153"/>
                    </a:cubicBezTo>
                    <a:cubicBezTo>
                      <a:pt x="227" y="72"/>
                      <a:pt x="107" y="123"/>
                      <a:pt x="62" y="0"/>
                    </a:cubicBezTo>
                    <a:cubicBezTo>
                      <a:pt x="40" y="12"/>
                      <a:pt x="19" y="25"/>
                      <a:pt x="0" y="38"/>
                    </a:cubicBezTo>
                    <a:cubicBezTo>
                      <a:pt x="8" y="65"/>
                      <a:pt x="35" y="124"/>
                      <a:pt x="125" y="153"/>
                    </a:cubicBezTo>
                    <a:cubicBezTo>
                      <a:pt x="243" y="190"/>
                      <a:pt x="290" y="209"/>
                      <a:pt x="307" y="297"/>
                    </a:cubicBezTo>
                    <a:cubicBezTo>
                      <a:pt x="324" y="385"/>
                      <a:pt x="220" y="509"/>
                      <a:pt x="220" y="509"/>
                    </a:cubicBezTo>
                    <a:cubicBezTo>
                      <a:pt x="220" y="509"/>
                      <a:pt x="220" y="509"/>
                      <a:pt x="220" y="509"/>
                    </a:cubicBezTo>
                    <a:cubicBezTo>
                      <a:pt x="238" y="522"/>
                      <a:pt x="255" y="535"/>
                      <a:pt x="270" y="548"/>
                    </a:cubicBezTo>
                    <a:cubicBezTo>
                      <a:pt x="293" y="513"/>
                      <a:pt x="354" y="419"/>
                      <a:pt x="384" y="364"/>
                    </a:cubicBezTo>
                    <a:cubicBezTo>
                      <a:pt x="421" y="296"/>
                      <a:pt x="510" y="217"/>
                      <a:pt x="634" y="198"/>
                    </a:cubicBezTo>
                    <a:cubicBezTo>
                      <a:pt x="732" y="184"/>
                      <a:pt x="855" y="205"/>
                      <a:pt x="903" y="215"/>
                    </a:cubicBezTo>
                    <a:cubicBezTo>
                      <a:pt x="884" y="187"/>
                      <a:pt x="862" y="158"/>
                      <a:pt x="836" y="129"/>
                    </a:cubicBezTo>
                    <a:close/>
                  </a:path>
                </a:pathLst>
              </a:custGeom>
              <a:solidFill>
                <a:srgbClr val="53C9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1" name="îṥļïde"/>
              <p:cNvSpPr/>
              <p:nvPr/>
            </p:nvSpPr>
            <p:spPr bwMode="auto">
              <a:xfrm>
                <a:off x="3412" y="1677"/>
                <a:ext cx="1126" cy="400"/>
              </a:xfrm>
              <a:custGeom>
                <a:gdLst>
                  <a:gd name="T0" fmla="*/ 542 w 542"/>
                  <a:gd name="T1" fmla="*/ 98 h 193"/>
                  <a:gd name="T2" fmla="*/ 207 w 542"/>
                  <a:gd name="T3" fmla="*/ 0 h 193"/>
                  <a:gd name="T4" fmla="*/ 0 w 542"/>
                  <a:gd name="T5" fmla="*/ 33 h 193"/>
                  <a:gd name="T6" fmla="*/ 108 w 542"/>
                  <a:gd name="T7" fmla="*/ 96 h 193"/>
                  <a:gd name="T8" fmla="*/ 284 w 542"/>
                  <a:gd name="T9" fmla="*/ 172 h 193"/>
                  <a:gd name="T10" fmla="*/ 449 w 542"/>
                  <a:gd name="T11" fmla="*/ 113 h 193"/>
                  <a:gd name="T12" fmla="*/ 542 w 542"/>
                  <a:gd name="T13" fmla="*/ 98 h 19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2" h="193">
                    <a:moveTo>
                      <a:pt x="542" y="98"/>
                    </a:moveTo>
                    <a:cubicBezTo>
                      <a:pt x="455" y="41"/>
                      <a:pt x="345" y="0"/>
                      <a:pt x="207" y="0"/>
                    </a:cubicBezTo>
                    <a:cubicBezTo>
                      <a:pt x="131" y="0"/>
                      <a:pt x="62" y="12"/>
                      <a:pt x="0" y="33"/>
                    </a:cubicBezTo>
                    <a:cubicBezTo>
                      <a:pt x="8" y="47"/>
                      <a:pt x="33" y="81"/>
                      <a:pt x="108" y="96"/>
                    </a:cubicBezTo>
                    <a:cubicBezTo>
                      <a:pt x="204" y="116"/>
                      <a:pt x="194" y="193"/>
                      <a:pt x="284" y="172"/>
                    </a:cubicBezTo>
                    <a:cubicBezTo>
                      <a:pt x="374" y="151"/>
                      <a:pt x="368" y="114"/>
                      <a:pt x="449" y="113"/>
                    </a:cubicBezTo>
                    <a:cubicBezTo>
                      <a:pt x="498" y="112"/>
                      <a:pt x="527" y="104"/>
                      <a:pt x="542" y="98"/>
                    </a:cubicBezTo>
                    <a:close/>
                  </a:path>
                </a:pathLst>
              </a:custGeom>
              <a:solidFill>
                <a:srgbClr val="97C0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2" name="iṥḷîďê"/>
              <p:cNvSpPr/>
              <p:nvPr/>
            </p:nvSpPr>
            <p:spPr bwMode="auto">
              <a:xfrm>
                <a:off x="2529" y="2050"/>
                <a:ext cx="1018" cy="616"/>
              </a:xfrm>
              <a:custGeom>
                <a:gdLst>
                  <a:gd name="T0" fmla="*/ 0 w 490"/>
                  <a:gd name="T1" fmla="*/ 215 h 297"/>
                  <a:gd name="T2" fmla="*/ 407 w 490"/>
                  <a:gd name="T3" fmla="*/ 295 h 297"/>
                  <a:gd name="T4" fmla="*/ 338 w 490"/>
                  <a:gd name="T5" fmla="*/ 144 h 297"/>
                  <a:gd name="T6" fmla="*/ 176 w 490"/>
                  <a:gd name="T7" fmla="*/ 0 h 297"/>
                  <a:gd name="T8" fmla="*/ 0 w 490"/>
                  <a:gd name="T9" fmla="*/ 215 h 29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0" h="297">
                    <a:moveTo>
                      <a:pt x="0" y="215"/>
                    </a:moveTo>
                    <a:cubicBezTo>
                      <a:pt x="217" y="197"/>
                      <a:pt x="352" y="293"/>
                      <a:pt x="407" y="295"/>
                    </a:cubicBezTo>
                    <a:cubicBezTo>
                      <a:pt x="466" y="297"/>
                      <a:pt x="490" y="195"/>
                      <a:pt x="338" y="144"/>
                    </a:cubicBezTo>
                    <a:cubicBezTo>
                      <a:pt x="227" y="108"/>
                      <a:pt x="188" y="37"/>
                      <a:pt x="176" y="0"/>
                    </a:cubicBezTo>
                    <a:cubicBezTo>
                      <a:pt x="89" y="78"/>
                      <a:pt x="31" y="162"/>
                      <a:pt x="0" y="215"/>
                    </a:cubicBezTo>
                    <a:close/>
                  </a:path>
                </a:pathLst>
              </a:custGeom>
              <a:solidFill>
                <a:srgbClr val="97C0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3" name="ïŝlíďé"/>
              <p:cNvSpPr/>
              <p:nvPr/>
            </p:nvSpPr>
            <p:spPr bwMode="auto">
              <a:xfrm>
                <a:off x="3805" y="2394"/>
                <a:ext cx="1190" cy="664"/>
              </a:xfrm>
              <a:custGeom>
                <a:gdLst>
                  <a:gd name="T0" fmla="*/ 506 w 573"/>
                  <a:gd name="T1" fmla="*/ 29 h 320"/>
                  <a:gd name="T2" fmla="*/ 201 w 573"/>
                  <a:gd name="T3" fmla="*/ 54 h 320"/>
                  <a:gd name="T4" fmla="*/ 10 w 573"/>
                  <a:gd name="T5" fmla="*/ 293 h 320"/>
                  <a:gd name="T6" fmla="*/ 139 w 573"/>
                  <a:gd name="T7" fmla="*/ 197 h 320"/>
                  <a:gd name="T8" fmla="*/ 444 w 573"/>
                  <a:gd name="T9" fmla="*/ 65 h 320"/>
                  <a:gd name="T10" fmla="*/ 506 w 573"/>
                  <a:gd name="T11" fmla="*/ 29 h 32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3" h="320">
                    <a:moveTo>
                      <a:pt x="506" y="29"/>
                    </a:moveTo>
                    <a:cubicBezTo>
                      <a:pt x="424" y="18"/>
                      <a:pt x="303" y="0"/>
                      <a:pt x="201" y="54"/>
                    </a:cubicBezTo>
                    <a:cubicBezTo>
                      <a:pt x="98" y="108"/>
                      <a:pt x="21" y="267"/>
                      <a:pt x="10" y="293"/>
                    </a:cubicBezTo>
                    <a:cubicBezTo>
                      <a:pt x="0" y="320"/>
                      <a:pt x="48" y="303"/>
                      <a:pt x="139" y="197"/>
                    </a:cubicBezTo>
                    <a:cubicBezTo>
                      <a:pt x="230" y="90"/>
                      <a:pt x="369" y="69"/>
                      <a:pt x="444" y="65"/>
                    </a:cubicBezTo>
                    <a:cubicBezTo>
                      <a:pt x="519" y="61"/>
                      <a:pt x="573" y="37"/>
                      <a:pt x="506" y="29"/>
                    </a:cubicBezTo>
                    <a:close/>
                  </a:path>
                </a:pathLst>
              </a:custGeom>
              <a:solidFill>
                <a:srgbClr val="97C0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4" name="îš1ïďê"/>
              <p:cNvSpPr/>
              <p:nvPr/>
            </p:nvSpPr>
            <p:spPr bwMode="auto">
              <a:xfrm>
                <a:off x="2213" y="2116"/>
                <a:ext cx="233" cy="426"/>
              </a:xfrm>
              <a:custGeom>
                <a:gdLst>
                  <a:gd name="T0" fmla="*/ 112 w 112"/>
                  <a:gd name="T1" fmla="*/ 146 h 205"/>
                  <a:gd name="T2" fmla="*/ 56 w 112"/>
                  <a:gd name="T3" fmla="*/ 0 h 205"/>
                  <a:gd name="T4" fmla="*/ 0 w 112"/>
                  <a:gd name="T5" fmla="*/ 146 h 205"/>
                  <a:gd name="T6" fmla="*/ 54 w 112"/>
                  <a:gd name="T7" fmla="*/ 201 h 205"/>
                  <a:gd name="T8" fmla="*/ 54 w 112"/>
                  <a:gd name="T9" fmla="*/ 205 h 205"/>
                  <a:gd name="T10" fmla="*/ 56 w 112"/>
                  <a:gd name="T11" fmla="*/ 203 h 205"/>
                  <a:gd name="T12" fmla="*/ 58 w 112"/>
                  <a:gd name="T13" fmla="*/ 205 h 205"/>
                  <a:gd name="T14" fmla="*/ 58 w 112"/>
                  <a:gd name="T15" fmla="*/ 201 h 205"/>
                  <a:gd name="T16" fmla="*/ 112 w 112"/>
                  <a:gd name="T17" fmla="*/ 146 h 20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2" h="205">
                    <a:moveTo>
                      <a:pt x="112" y="146"/>
                    </a:moveTo>
                    <a:cubicBezTo>
                      <a:pt x="112" y="141"/>
                      <a:pt x="56" y="0"/>
                      <a:pt x="56" y="0"/>
                    </a:cubicBezTo>
                    <a:cubicBezTo>
                      <a:pt x="56" y="0"/>
                      <a:pt x="0" y="141"/>
                      <a:pt x="0" y="146"/>
                    </a:cubicBezTo>
                    <a:cubicBezTo>
                      <a:pt x="0" y="149"/>
                      <a:pt x="42" y="190"/>
                      <a:pt x="54" y="201"/>
                    </a:cubicBezTo>
                    <a:cubicBezTo>
                      <a:pt x="54" y="205"/>
                      <a:pt x="54" y="205"/>
                      <a:pt x="54" y="205"/>
                    </a:cubicBezTo>
                    <a:cubicBezTo>
                      <a:pt x="54" y="205"/>
                      <a:pt x="55" y="204"/>
                      <a:pt x="56" y="203"/>
                    </a:cubicBezTo>
                    <a:cubicBezTo>
                      <a:pt x="57" y="204"/>
                      <a:pt x="58" y="205"/>
                      <a:pt x="58" y="205"/>
                    </a:cubicBezTo>
                    <a:cubicBezTo>
                      <a:pt x="58" y="201"/>
                      <a:pt x="58" y="201"/>
                      <a:pt x="58" y="201"/>
                    </a:cubicBezTo>
                    <a:cubicBezTo>
                      <a:pt x="70" y="190"/>
                      <a:pt x="112" y="149"/>
                      <a:pt x="112" y="146"/>
                    </a:cubicBezTo>
                    <a:close/>
                  </a:path>
                </a:pathLst>
              </a:custGeom>
              <a:solidFill>
                <a:srgbClr val="95D0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5" name="ïşľidé"/>
              <p:cNvSpPr/>
              <p:nvPr/>
            </p:nvSpPr>
            <p:spPr bwMode="auto">
              <a:xfrm>
                <a:off x="2303" y="2218"/>
                <a:ext cx="58" cy="517"/>
              </a:xfrm>
              <a:custGeom>
                <a:gdLst>
                  <a:gd name="T0" fmla="*/ 0 w 28"/>
                  <a:gd name="T1" fmla="*/ 241 h 249"/>
                  <a:gd name="T2" fmla="*/ 13 w 28"/>
                  <a:gd name="T3" fmla="*/ 0 h 249"/>
                  <a:gd name="T4" fmla="*/ 28 w 28"/>
                  <a:gd name="T5" fmla="*/ 241 h 249"/>
                  <a:gd name="T6" fmla="*/ 0 w 28"/>
                  <a:gd name="T7" fmla="*/ 241 h 24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249">
                    <a:moveTo>
                      <a:pt x="0" y="241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28" y="241"/>
                      <a:pt x="28" y="241"/>
                      <a:pt x="28" y="241"/>
                    </a:cubicBezTo>
                    <a:cubicBezTo>
                      <a:pt x="28" y="241"/>
                      <a:pt x="11" y="249"/>
                      <a:pt x="0" y="241"/>
                    </a:cubicBez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6" name="išliḋê"/>
              <p:cNvSpPr/>
              <p:nvPr/>
            </p:nvSpPr>
            <p:spPr bwMode="auto">
              <a:xfrm>
                <a:off x="2332" y="2293"/>
                <a:ext cx="43" cy="108"/>
              </a:xfrm>
              <a:custGeom>
                <a:gdLst>
                  <a:gd name="T0" fmla="*/ 0 w 43"/>
                  <a:gd name="T1" fmla="*/ 70 h 108"/>
                  <a:gd name="T2" fmla="*/ 43 w 43"/>
                  <a:gd name="T3" fmla="*/ 0 h 108"/>
                  <a:gd name="T4" fmla="*/ 0 w 43"/>
                  <a:gd name="T5" fmla="*/ 108 h 108"/>
                  <a:gd name="T6" fmla="*/ 0 w 43"/>
                  <a:gd name="T7" fmla="*/ 70 h 10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8">
                    <a:moveTo>
                      <a:pt x="0" y="70"/>
                    </a:moveTo>
                    <a:lnTo>
                      <a:pt x="43" y="0"/>
                    </a:lnTo>
                    <a:lnTo>
                      <a:pt x="0" y="108"/>
                    </a:lnTo>
                    <a:lnTo>
                      <a:pt x="0" y="70"/>
                    </a:ln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7" name="îsļîḍê"/>
              <p:cNvSpPr/>
              <p:nvPr/>
            </p:nvSpPr>
            <p:spPr bwMode="auto">
              <a:xfrm>
                <a:off x="2332" y="2374"/>
                <a:ext cx="43" cy="118"/>
              </a:xfrm>
              <a:custGeom>
                <a:gdLst>
                  <a:gd name="T0" fmla="*/ 0 w 43"/>
                  <a:gd name="T1" fmla="*/ 81 h 118"/>
                  <a:gd name="T2" fmla="*/ 43 w 43"/>
                  <a:gd name="T3" fmla="*/ 0 h 118"/>
                  <a:gd name="T4" fmla="*/ 0 w 43"/>
                  <a:gd name="T5" fmla="*/ 118 h 118"/>
                  <a:gd name="T6" fmla="*/ 0 w 43"/>
                  <a:gd name="T7" fmla="*/ 81 h 11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18">
                    <a:moveTo>
                      <a:pt x="0" y="81"/>
                    </a:moveTo>
                    <a:lnTo>
                      <a:pt x="43" y="0"/>
                    </a:lnTo>
                    <a:lnTo>
                      <a:pt x="0" y="118"/>
                    </a:lnTo>
                    <a:lnTo>
                      <a:pt x="0" y="81"/>
                    </a:ln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8" name="íś1îḍe"/>
              <p:cNvSpPr/>
              <p:nvPr/>
            </p:nvSpPr>
            <p:spPr bwMode="auto">
              <a:xfrm>
                <a:off x="2284" y="2328"/>
                <a:ext cx="44" cy="110"/>
              </a:xfrm>
              <a:custGeom>
                <a:gdLst>
                  <a:gd name="T0" fmla="*/ 44 w 44"/>
                  <a:gd name="T1" fmla="*/ 73 h 110"/>
                  <a:gd name="T2" fmla="*/ 0 w 44"/>
                  <a:gd name="T3" fmla="*/ 0 h 110"/>
                  <a:gd name="T4" fmla="*/ 44 w 44"/>
                  <a:gd name="T5" fmla="*/ 110 h 110"/>
                  <a:gd name="T6" fmla="*/ 44 w 44"/>
                  <a:gd name="T7" fmla="*/ 73 h 11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110">
                    <a:moveTo>
                      <a:pt x="44" y="73"/>
                    </a:moveTo>
                    <a:lnTo>
                      <a:pt x="0" y="0"/>
                    </a:lnTo>
                    <a:lnTo>
                      <a:pt x="44" y="110"/>
                    </a:lnTo>
                    <a:lnTo>
                      <a:pt x="44" y="73"/>
                    </a:ln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9" name="íṡlïdê"/>
              <p:cNvSpPr/>
              <p:nvPr/>
            </p:nvSpPr>
            <p:spPr bwMode="auto">
              <a:xfrm>
                <a:off x="2712" y="2160"/>
                <a:ext cx="231" cy="423"/>
              </a:xfrm>
              <a:custGeom>
                <a:gdLst>
                  <a:gd name="T0" fmla="*/ 111 w 111"/>
                  <a:gd name="T1" fmla="*/ 145 h 204"/>
                  <a:gd name="T2" fmla="*/ 56 w 111"/>
                  <a:gd name="T3" fmla="*/ 0 h 204"/>
                  <a:gd name="T4" fmla="*/ 0 w 111"/>
                  <a:gd name="T5" fmla="*/ 145 h 204"/>
                  <a:gd name="T6" fmla="*/ 54 w 111"/>
                  <a:gd name="T7" fmla="*/ 200 h 204"/>
                  <a:gd name="T8" fmla="*/ 54 w 111"/>
                  <a:gd name="T9" fmla="*/ 204 h 204"/>
                  <a:gd name="T10" fmla="*/ 56 w 111"/>
                  <a:gd name="T11" fmla="*/ 202 h 204"/>
                  <a:gd name="T12" fmla="*/ 57 w 111"/>
                  <a:gd name="T13" fmla="*/ 204 h 204"/>
                  <a:gd name="T14" fmla="*/ 57 w 111"/>
                  <a:gd name="T15" fmla="*/ 200 h 204"/>
                  <a:gd name="T16" fmla="*/ 111 w 111"/>
                  <a:gd name="T17" fmla="*/ 145 h 20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0" h="204">
                    <a:moveTo>
                      <a:pt x="111" y="145"/>
                    </a:moveTo>
                    <a:cubicBezTo>
                      <a:pt x="111" y="140"/>
                      <a:pt x="56" y="0"/>
                      <a:pt x="56" y="0"/>
                    </a:cubicBezTo>
                    <a:cubicBezTo>
                      <a:pt x="56" y="0"/>
                      <a:pt x="0" y="140"/>
                      <a:pt x="0" y="145"/>
                    </a:cubicBezTo>
                    <a:cubicBezTo>
                      <a:pt x="0" y="149"/>
                      <a:pt x="42" y="189"/>
                      <a:pt x="54" y="200"/>
                    </a:cubicBezTo>
                    <a:cubicBezTo>
                      <a:pt x="54" y="204"/>
                      <a:pt x="54" y="204"/>
                      <a:pt x="54" y="204"/>
                    </a:cubicBezTo>
                    <a:cubicBezTo>
                      <a:pt x="54" y="204"/>
                      <a:pt x="55" y="203"/>
                      <a:pt x="56" y="202"/>
                    </a:cubicBezTo>
                    <a:cubicBezTo>
                      <a:pt x="57" y="203"/>
                      <a:pt x="57" y="204"/>
                      <a:pt x="57" y="204"/>
                    </a:cubicBezTo>
                    <a:cubicBezTo>
                      <a:pt x="57" y="200"/>
                      <a:pt x="57" y="200"/>
                      <a:pt x="57" y="200"/>
                    </a:cubicBezTo>
                    <a:cubicBezTo>
                      <a:pt x="70" y="189"/>
                      <a:pt x="111" y="149"/>
                      <a:pt x="111" y="145"/>
                    </a:cubicBezTo>
                    <a:close/>
                  </a:path>
                </a:pathLst>
              </a:custGeom>
              <a:solidFill>
                <a:srgbClr val="95D0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0" name="iŝļïde"/>
              <p:cNvSpPr/>
              <p:nvPr/>
            </p:nvSpPr>
            <p:spPr bwMode="auto">
              <a:xfrm>
                <a:off x="2801" y="2260"/>
                <a:ext cx="58" cy="516"/>
              </a:xfrm>
              <a:custGeom>
                <a:gdLst>
                  <a:gd name="T0" fmla="*/ 0 w 28"/>
                  <a:gd name="T1" fmla="*/ 241 h 249"/>
                  <a:gd name="T2" fmla="*/ 13 w 28"/>
                  <a:gd name="T3" fmla="*/ 0 h 249"/>
                  <a:gd name="T4" fmla="*/ 28 w 28"/>
                  <a:gd name="T5" fmla="*/ 241 h 249"/>
                  <a:gd name="T6" fmla="*/ 0 w 28"/>
                  <a:gd name="T7" fmla="*/ 241 h 24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249">
                    <a:moveTo>
                      <a:pt x="0" y="241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28" y="241"/>
                      <a:pt x="28" y="241"/>
                      <a:pt x="28" y="241"/>
                    </a:cubicBezTo>
                    <a:cubicBezTo>
                      <a:pt x="28" y="241"/>
                      <a:pt x="10" y="249"/>
                      <a:pt x="0" y="241"/>
                    </a:cubicBez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1" name="îšľiḑe"/>
              <p:cNvSpPr/>
              <p:nvPr/>
            </p:nvSpPr>
            <p:spPr bwMode="auto">
              <a:xfrm>
                <a:off x="2830" y="2334"/>
                <a:ext cx="42" cy="108"/>
              </a:xfrm>
              <a:custGeom>
                <a:gdLst>
                  <a:gd name="T0" fmla="*/ 0 w 42"/>
                  <a:gd name="T1" fmla="*/ 71 h 108"/>
                  <a:gd name="T2" fmla="*/ 42 w 42"/>
                  <a:gd name="T3" fmla="*/ 0 h 108"/>
                  <a:gd name="T4" fmla="*/ 0 w 42"/>
                  <a:gd name="T5" fmla="*/ 108 h 108"/>
                  <a:gd name="T6" fmla="*/ 0 w 42"/>
                  <a:gd name="T7" fmla="*/ 71 h 10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" h="108">
                    <a:moveTo>
                      <a:pt x="0" y="71"/>
                    </a:moveTo>
                    <a:lnTo>
                      <a:pt x="42" y="0"/>
                    </a:lnTo>
                    <a:lnTo>
                      <a:pt x="0" y="108"/>
                    </a:lnTo>
                    <a:lnTo>
                      <a:pt x="0" y="71"/>
                    </a:ln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2" name="íṧļiḑê"/>
              <p:cNvSpPr/>
              <p:nvPr/>
            </p:nvSpPr>
            <p:spPr bwMode="auto">
              <a:xfrm>
                <a:off x="2830" y="2415"/>
                <a:ext cx="42" cy="119"/>
              </a:xfrm>
              <a:custGeom>
                <a:gdLst>
                  <a:gd name="T0" fmla="*/ 0 w 42"/>
                  <a:gd name="T1" fmla="*/ 81 h 119"/>
                  <a:gd name="T2" fmla="*/ 42 w 42"/>
                  <a:gd name="T3" fmla="*/ 0 h 119"/>
                  <a:gd name="T4" fmla="*/ 0 w 42"/>
                  <a:gd name="T5" fmla="*/ 119 h 119"/>
                  <a:gd name="T6" fmla="*/ 0 w 42"/>
                  <a:gd name="T7" fmla="*/ 81 h 11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" h="119">
                    <a:moveTo>
                      <a:pt x="0" y="81"/>
                    </a:moveTo>
                    <a:lnTo>
                      <a:pt x="42" y="0"/>
                    </a:lnTo>
                    <a:lnTo>
                      <a:pt x="0" y="119"/>
                    </a:lnTo>
                    <a:lnTo>
                      <a:pt x="0" y="81"/>
                    </a:ln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3" name="ïšļiḑé"/>
              <p:cNvSpPr/>
              <p:nvPr/>
            </p:nvSpPr>
            <p:spPr bwMode="auto">
              <a:xfrm>
                <a:off x="2783" y="2370"/>
                <a:ext cx="43" cy="110"/>
              </a:xfrm>
              <a:custGeom>
                <a:gdLst>
                  <a:gd name="T0" fmla="*/ 43 w 43"/>
                  <a:gd name="T1" fmla="*/ 72 h 110"/>
                  <a:gd name="T2" fmla="*/ 0 w 43"/>
                  <a:gd name="T3" fmla="*/ 0 h 110"/>
                  <a:gd name="T4" fmla="*/ 43 w 43"/>
                  <a:gd name="T5" fmla="*/ 110 h 110"/>
                  <a:gd name="T6" fmla="*/ 43 w 43"/>
                  <a:gd name="T7" fmla="*/ 72 h 11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10">
                    <a:moveTo>
                      <a:pt x="43" y="72"/>
                    </a:moveTo>
                    <a:lnTo>
                      <a:pt x="0" y="0"/>
                    </a:lnTo>
                    <a:lnTo>
                      <a:pt x="43" y="110"/>
                    </a:lnTo>
                    <a:lnTo>
                      <a:pt x="43" y="72"/>
                    </a:ln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4" name="îṡľiďé"/>
              <p:cNvSpPr/>
              <p:nvPr/>
            </p:nvSpPr>
            <p:spPr bwMode="auto">
              <a:xfrm>
                <a:off x="4625" y="2106"/>
                <a:ext cx="231" cy="423"/>
              </a:xfrm>
              <a:custGeom>
                <a:gdLst>
                  <a:gd name="T0" fmla="*/ 111 w 111"/>
                  <a:gd name="T1" fmla="*/ 145 h 204"/>
                  <a:gd name="T2" fmla="*/ 56 w 111"/>
                  <a:gd name="T3" fmla="*/ 0 h 204"/>
                  <a:gd name="T4" fmla="*/ 0 w 111"/>
                  <a:gd name="T5" fmla="*/ 145 h 204"/>
                  <a:gd name="T6" fmla="*/ 54 w 111"/>
                  <a:gd name="T7" fmla="*/ 201 h 204"/>
                  <a:gd name="T8" fmla="*/ 54 w 111"/>
                  <a:gd name="T9" fmla="*/ 204 h 204"/>
                  <a:gd name="T10" fmla="*/ 56 w 111"/>
                  <a:gd name="T11" fmla="*/ 202 h 204"/>
                  <a:gd name="T12" fmla="*/ 57 w 111"/>
                  <a:gd name="T13" fmla="*/ 204 h 204"/>
                  <a:gd name="T14" fmla="*/ 57 w 111"/>
                  <a:gd name="T15" fmla="*/ 201 h 204"/>
                  <a:gd name="T16" fmla="*/ 111 w 111"/>
                  <a:gd name="T17" fmla="*/ 145 h 20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0" h="204">
                    <a:moveTo>
                      <a:pt x="111" y="145"/>
                    </a:moveTo>
                    <a:cubicBezTo>
                      <a:pt x="111" y="141"/>
                      <a:pt x="56" y="0"/>
                      <a:pt x="56" y="0"/>
                    </a:cubicBezTo>
                    <a:cubicBezTo>
                      <a:pt x="56" y="0"/>
                      <a:pt x="0" y="141"/>
                      <a:pt x="0" y="145"/>
                    </a:cubicBezTo>
                    <a:cubicBezTo>
                      <a:pt x="0" y="149"/>
                      <a:pt x="42" y="189"/>
                      <a:pt x="54" y="201"/>
                    </a:cubicBezTo>
                    <a:cubicBezTo>
                      <a:pt x="54" y="204"/>
                      <a:pt x="54" y="204"/>
                      <a:pt x="54" y="204"/>
                    </a:cubicBezTo>
                    <a:cubicBezTo>
                      <a:pt x="54" y="204"/>
                      <a:pt x="55" y="203"/>
                      <a:pt x="56" y="202"/>
                    </a:cubicBezTo>
                    <a:cubicBezTo>
                      <a:pt x="57" y="203"/>
                      <a:pt x="57" y="204"/>
                      <a:pt x="57" y="204"/>
                    </a:cubicBezTo>
                    <a:cubicBezTo>
                      <a:pt x="57" y="201"/>
                      <a:pt x="57" y="201"/>
                      <a:pt x="57" y="201"/>
                    </a:cubicBezTo>
                    <a:cubicBezTo>
                      <a:pt x="70" y="189"/>
                      <a:pt x="111" y="149"/>
                      <a:pt x="111" y="145"/>
                    </a:cubicBezTo>
                    <a:close/>
                  </a:path>
                </a:pathLst>
              </a:custGeom>
              <a:solidFill>
                <a:srgbClr val="95D0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5" name="î$ḷíďè"/>
              <p:cNvSpPr/>
              <p:nvPr/>
            </p:nvSpPr>
            <p:spPr bwMode="auto">
              <a:xfrm>
                <a:off x="4715" y="2208"/>
                <a:ext cx="58" cy="516"/>
              </a:xfrm>
              <a:custGeom>
                <a:gdLst>
                  <a:gd name="T0" fmla="*/ 0 w 28"/>
                  <a:gd name="T1" fmla="*/ 241 h 249"/>
                  <a:gd name="T2" fmla="*/ 13 w 28"/>
                  <a:gd name="T3" fmla="*/ 0 h 249"/>
                  <a:gd name="T4" fmla="*/ 28 w 28"/>
                  <a:gd name="T5" fmla="*/ 241 h 249"/>
                  <a:gd name="T6" fmla="*/ 0 w 28"/>
                  <a:gd name="T7" fmla="*/ 241 h 24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249">
                    <a:moveTo>
                      <a:pt x="0" y="241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28" y="241"/>
                      <a:pt x="28" y="241"/>
                      <a:pt x="28" y="241"/>
                    </a:cubicBezTo>
                    <a:cubicBezTo>
                      <a:pt x="28" y="241"/>
                      <a:pt x="11" y="249"/>
                      <a:pt x="0" y="241"/>
                    </a:cubicBez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6" name="íṧ1íďè"/>
              <p:cNvSpPr/>
              <p:nvPr/>
            </p:nvSpPr>
            <p:spPr bwMode="auto">
              <a:xfrm>
                <a:off x="4744" y="2282"/>
                <a:ext cx="41" cy="106"/>
              </a:xfrm>
              <a:custGeom>
                <a:gdLst>
                  <a:gd name="T0" fmla="*/ 0 w 41"/>
                  <a:gd name="T1" fmla="*/ 69 h 106"/>
                  <a:gd name="T2" fmla="*/ 41 w 41"/>
                  <a:gd name="T3" fmla="*/ 0 h 106"/>
                  <a:gd name="T4" fmla="*/ 0 w 41"/>
                  <a:gd name="T5" fmla="*/ 106 h 106"/>
                  <a:gd name="T6" fmla="*/ 0 w 41"/>
                  <a:gd name="T7" fmla="*/ 69 h 10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105">
                    <a:moveTo>
                      <a:pt x="0" y="69"/>
                    </a:moveTo>
                    <a:lnTo>
                      <a:pt x="41" y="0"/>
                    </a:lnTo>
                    <a:lnTo>
                      <a:pt x="0" y="106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7" name="îśḷidé"/>
              <p:cNvSpPr/>
              <p:nvPr/>
            </p:nvSpPr>
            <p:spPr bwMode="auto">
              <a:xfrm>
                <a:off x="4744" y="2361"/>
                <a:ext cx="41" cy="119"/>
              </a:xfrm>
              <a:custGeom>
                <a:gdLst>
                  <a:gd name="T0" fmla="*/ 0 w 41"/>
                  <a:gd name="T1" fmla="*/ 83 h 119"/>
                  <a:gd name="T2" fmla="*/ 41 w 41"/>
                  <a:gd name="T3" fmla="*/ 0 h 119"/>
                  <a:gd name="T4" fmla="*/ 0 w 41"/>
                  <a:gd name="T5" fmla="*/ 119 h 119"/>
                  <a:gd name="T6" fmla="*/ 0 w 41"/>
                  <a:gd name="T7" fmla="*/ 83 h 11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119">
                    <a:moveTo>
                      <a:pt x="0" y="83"/>
                    </a:moveTo>
                    <a:lnTo>
                      <a:pt x="41" y="0"/>
                    </a:lnTo>
                    <a:lnTo>
                      <a:pt x="0" y="119"/>
                    </a:lnTo>
                    <a:lnTo>
                      <a:pt x="0" y="83"/>
                    </a:ln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8" name="îSḷíďe"/>
              <p:cNvSpPr/>
              <p:nvPr/>
            </p:nvSpPr>
            <p:spPr bwMode="auto">
              <a:xfrm>
                <a:off x="4696" y="2318"/>
                <a:ext cx="44" cy="108"/>
              </a:xfrm>
              <a:custGeom>
                <a:gdLst>
                  <a:gd name="T0" fmla="*/ 44 w 44"/>
                  <a:gd name="T1" fmla="*/ 70 h 108"/>
                  <a:gd name="T2" fmla="*/ 0 w 44"/>
                  <a:gd name="T3" fmla="*/ 0 h 108"/>
                  <a:gd name="T4" fmla="*/ 44 w 44"/>
                  <a:gd name="T5" fmla="*/ 108 h 108"/>
                  <a:gd name="T6" fmla="*/ 44 w 44"/>
                  <a:gd name="T7" fmla="*/ 70 h 10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108">
                    <a:moveTo>
                      <a:pt x="44" y="70"/>
                    </a:moveTo>
                    <a:lnTo>
                      <a:pt x="0" y="0"/>
                    </a:lnTo>
                    <a:lnTo>
                      <a:pt x="44" y="108"/>
                    </a:lnTo>
                    <a:lnTo>
                      <a:pt x="44" y="70"/>
                    </a:ln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9" name="íS1iḋé"/>
              <p:cNvSpPr/>
              <p:nvPr/>
            </p:nvSpPr>
            <p:spPr bwMode="auto">
              <a:xfrm>
                <a:off x="4376" y="1477"/>
                <a:ext cx="150" cy="247"/>
              </a:xfrm>
              <a:custGeom>
                <a:gdLst>
                  <a:gd name="T0" fmla="*/ 66 w 72"/>
                  <a:gd name="T1" fmla="*/ 99 h 119"/>
                  <a:gd name="T2" fmla="*/ 72 w 72"/>
                  <a:gd name="T3" fmla="*/ 0 h 119"/>
                  <a:gd name="T4" fmla="*/ 1 w 72"/>
                  <a:gd name="T5" fmla="*/ 69 h 119"/>
                  <a:gd name="T6" fmla="*/ 18 w 72"/>
                  <a:gd name="T7" fmla="*/ 116 h 119"/>
                  <a:gd name="T8" fmla="*/ 17 w 72"/>
                  <a:gd name="T9" fmla="*/ 118 h 119"/>
                  <a:gd name="T10" fmla="*/ 18 w 72"/>
                  <a:gd name="T11" fmla="*/ 117 h 119"/>
                  <a:gd name="T12" fmla="*/ 19 w 72"/>
                  <a:gd name="T13" fmla="*/ 119 h 119"/>
                  <a:gd name="T14" fmla="*/ 19 w 72"/>
                  <a:gd name="T15" fmla="*/ 117 h 119"/>
                  <a:gd name="T16" fmla="*/ 66 w 72"/>
                  <a:gd name="T17" fmla="*/ 99 h 11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119">
                    <a:moveTo>
                      <a:pt x="66" y="99"/>
                    </a:moveTo>
                    <a:cubicBezTo>
                      <a:pt x="67" y="96"/>
                      <a:pt x="72" y="0"/>
                      <a:pt x="72" y="0"/>
                    </a:cubicBezTo>
                    <a:cubicBezTo>
                      <a:pt x="72" y="0"/>
                      <a:pt x="2" y="67"/>
                      <a:pt x="1" y="69"/>
                    </a:cubicBezTo>
                    <a:cubicBezTo>
                      <a:pt x="0" y="72"/>
                      <a:pt x="14" y="106"/>
                      <a:pt x="18" y="116"/>
                    </a:cubicBezTo>
                    <a:cubicBezTo>
                      <a:pt x="17" y="118"/>
                      <a:pt x="17" y="118"/>
                      <a:pt x="17" y="118"/>
                    </a:cubicBezTo>
                    <a:cubicBezTo>
                      <a:pt x="17" y="118"/>
                      <a:pt x="17" y="118"/>
                      <a:pt x="18" y="117"/>
                    </a:cubicBezTo>
                    <a:cubicBezTo>
                      <a:pt x="18" y="118"/>
                      <a:pt x="19" y="119"/>
                      <a:pt x="19" y="119"/>
                    </a:cubicBezTo>
                    <a:cubicBezTo>
                      <a:pt x="19" y="117"/>
                      <a:pt x="19" y="117"/>
                      <a:pt x="19" y="117"/>
                    </a:cubicBezTo>
                    <a:cubicBezTo>
                      <a:pt x="30" y="113"/>
                      <a:pt x="65" y="101"/>
                      <a:pt x="66" y="99"/>
                    </a:cubicBezTo>
                    <a:close/>
                  </a:path>
                </a:pathLst>
              </a:custGeom>
              <a:solidFill>
                <a:srgbClr val="95D0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0" name="îṩḻïḍè"/>
              <p:cNvSpPr/>
              <p:nvPr/>
            </p:nvSpPr>
            <p:spPr bwMode="auto">
              <a:xfrm>
                <a:off x="4349" y="1535"/>
                <a:ext cx="150" cy="299"/>
              </a:xfrm>
              <a:custGeom>
                <a:gdLst>
                  <a:gd name="T0" fmla="*/ 0 w 72"/>
                  <a:gd name="T1" fmla="*/ 137 h 144"/>
                  <a:gd name="T2" fmla="*/ 72 w 72"/>
                  <a:gd name="T3" fmla="*/ 0 h 144"/>
                  <a:gd name="T4" fmla="*/ 17 w 72"/>
                  <a:gd name="T5" fmla="*/ 144 h 144"/>
                  <a:gd name="T6" fmla="*/ 0 w 72"/>
                  <a:gd name="T7" fmla="*/ 137 h 14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2" h="144">
                    <a:moveTo>
                      <a:pt x="0" y="137"/>
                    </a:moveTo>
                    <a:cubicBezTo>
                      <a:pt x="72" y="0"/>
                      <a:pt x="72" y="0"/>
                      <a:pt x="72" y="0"/>
                    </a:cubicBezTo>
                    <a:cubicBezTo>
                      <a:pt x="17" y="144"/>
                      <a:pt x="17" y="144"/>
                      <a:pt x="17" y="144"/>
                    </a:cubicBezTo>
                    <a:cubicBezTo>
                      <a:pt x="17" y="144"/>
                      <a:pt x="4" y="144"/>
                      <a:pt x="0" y="137"/>
                    </a:cubicBez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1" name="íSḻiďê"/>
              <p:cNvSpPr/>
              <p:nvPr/>
            </p:nvSpPr>
            <p:spPr bwMode="auto">
              <a:xfrm>
                <a:off x="4451" y="1591"/>
                <a:ext cx="54" cy="50"/>
              </a:xfrm>
              <a:custGeom>
                <a:gdLst>
                  <a:gd name="T0" fmla="*/ 10 w 54"/>
                  <a:gd name="T1" fmla="*/ 30 h 50"/>
                  <a:gd name="T2" fmla="*/ 54 w 54"/>
                  <a:gd name="T3" fmla="*/ 0 h 50"/>
                  <a:gd name="T4" fmla="*/ 0 w 54"/>
                  <a:gd name="T5" fmla="*/ 50 h 50"/>
                  <a:gd name="T6" fmla="*/ 10 w 54"/>
                  <a:gd name="T7" fmla="*/ 30 h 5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4" h="50">
                    <a:moveTo>
                      <a:pt x="10" y="30"/>
                    </a:moveTo>
                    <a:lnTo>
                      <a:pt x="54" y="0"/>
                    </a:lnTo>
                    <a:lnTo>
                      <a:pt x="0" y="50"/>
                    </a:lnTo>
                    <a:lnTo>
                      <a:pt x="10" y="30"/>
                    </a:ln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2" name="ïṩḻiḑè"/>
              <p:cNvSpPr/>
              <p:nvPr/>
            </p:nvSpPr>
            <p:spPr bwMode="auto">
              <a:xfrm>
                <a:off x="4428" y="1637"/>
                <a:ext cx="56" cy="58"/>
              </a:xfrm>
              <a:custGeom>
                <a:gdLst>
                  <a:gd name="T0" fmla="*/ 8 w 56"/>
                  <a:gd name="T1" fmla="*/ 37 h 58"/>
                  <a:gd name="T2" fmla="*/ 56 w 56"/>
                  <a:gd name="T3" fmla="*/ 0 h 58"/>
                  <a:gd name="T4" fmla="*/ 0 w 56"/>
                  <a:gd name="T5" fmla="*/ 58 h 58"/>
                  <a:gd name="T6" fmla="*/ 8 w 56"/>
                  <a:gd name="T7" fmla="*/ 37 h 5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57">
                    <a:moveTo>
                      <a:pt x="8" y="37"/>
                    </a:moveTo>
                    <a:lnTo>
                      <a:pt x="56" y="0"/>
                    </a:lnTo>
                    <a:lnTo>
                      <a:pt x="0" y="58"/>
                    </a:lnTo>
                    <a:lnTo>
                      <a:pt x="8" y="37"/>
                    </a:ln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3" name="ïṥlïḑê"/>
              <p:cNvSpPr/>
              <p:nvPr/>
            </p:nvSpPr>
            <p:spPr bwMode="auto">
              <a:xfrm>
                <a:off x="4438" y="1587"/>
                <a:ext cx="11" cy="75"/>
              </a:xfrm>
              <a:custGeom>
                <a:gdLst>
                  <a:gd name="T0" fmla="*/ 11 w 11"/>
                  <a:gd name="T1" fmla="*/ 54 h 75"/>
                  <a:gd name="T2" fmla="*/ 5 w 11"/>
                  <a:gd name="T3" fmla="*/ 0 h 75"/>
                  <a:gd name="T4" fmla="*/ 0 w 11"/>
                  <a:gd name="T5" fmla="*/ 75 h 75"/>
                  <a:gd name="T6" fmla="*/ 11 w 11"/>
                  <a:gd name="T7" fmla="*/ 54 h 7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75">
                    <a:moveTo>
                      <a:pt x="11" y="54"/>
                    </a:moveTo>
                    <a:lnTo>
                      <a:pt x="5" y="0"/>
                    </a:lnTo>
                    <a:lnTo>
                      <a:pt x="0" y="75"/>
                    </a:lnTo>
                    <a:lnTo>
                      <a:pt x="11" y="54"/>
                    </a:ln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4" name="ïslîdê"/>
              <p:cNvSpPr/>
              <p:nvPr/>
            </p:nvSpPr>
            <p:spPr bwMode="auto">
              <a:xfrm>
                <a:off x="4715" y="1749"/>
                <a:ext cx="149" cy="189"/>
              </a:xfrm>
              <a:custGeom>
                <a:gdLst>
                  <a:gd name="T0" fmla="*/ 50 w 72"/>
                  <a:gd name="T1" fmla="*/ 82 h 91"/>
                  <a:gd name="T2" fmla="*/ 72 w 72"/>
                  <a:gd name="T3" fmla="*/ 0 h 91"/>
                  <a:gd name="T4" fmla="*/ 1 w 72"/>
                  <a:gd name="T5" fmla="*/ 47 h 91"/>
                  <a:gd name="T6" fmla="*/ 7 w 72"/>
                  <a:gd name="T7" fmla="*/ 88 h 91"/>
                  <a:gd name="T8" fmla="*/ 6 w 72"/>
                  <a:gd name="T9" fmla="*/ 90 h 91"/>
                  <a:gd name="T10" fmla="*/ 8 w 72"/>
                  <a:gd name="T11" fmla="*/ 90 h 91"/>
                  <a:gd name="T12" fmla="*/ 8 w 72"/>
                  <a:gd name="T13" fmla="*/ 91 h 91"/>
                  <a:gd name="T14" fmla="*/ 9 w 72"/>
                  <a:gd name="T15" fmla="*/ 89 h 91"/>
                  <a:gd name="T16" fmla="*/ 50 w 72"/>
                  <a:gd name="T17" fmla="*/ 82 h 9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91">
                    <a:moveTo>
                      <a:pt x="50" y="82"/>
                    </a:moveTo>
                    <a:cubicBezTo>
                      <a:pt x="52" y="80"/>
                      <a:pt x="72" y="0"/>
                      <a:pt x="72" y="0"/>
                    </a:cubicBezTo>
                    <a:cubicBezTo>
                      <a:pt x="72" y="0"/>
                      <a:pt x="3" y="45"/>
                      <a:pt x="1" y="47"/>
                    </a:cubicBezTo>
                    <a:cubicBezTo>
                      <a:pt x="0" y="48"/>
                      <a:pt x="6" y="79"/>
                      <a:pt x="7" y="88"/>
                    </a:cubicBezTo>
                    <a:cubicBezTo>
                      <a:pt x="6" y="90"/>
                      <a:pt x="6" y="90"/>
                      <a:pt x="6" y="90"/>
                    </a:cubicBezTo>
                    <a:cubicBezTo>
                      <a:pt x="6" y="90"/>
                      <a:pt x="7" y="90"/>
                      <a:pt x="8" y="90"/>
                    </a:cubicBezTo>
                    <a:cubicBezTo>
                      <a:pt x="8" y="90"/>
                      <a:pt x="8" y="91"/>
                      <a:pt x="8" y="91"/>
                    </a:cubicBezTo>
                    <a:cubicBezTo>
                      <a:pt x="9" y="89"/>
                      <a:pt x="9" y="89"/>
                      <a:pt x="9" y="89"/>
                    </a:cubicBezTo>
                    <a:cubicBezTo>
                      <a:pt x="18" y="88"/>
                      <a:pt x="49" y="84"/>
                      <a:pt x="50" y="82"/>
                    </a:cubicBezTo>
                    <a:close/>
                  </a:path>
                </a:pathLst>
              </a:custGeom>
              <a:solidFill>
                <a:srgbClr val="39B7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5" name="íśļíḓè"/>
              <p:cNvSpPr/>
              <p:nvPr/>
            </p:nvSpPr>
            <p:spPr bwMode="auto">
              <a:xfrm>
                <a:off x="4661" y="1795"/>
                <a:ext cx="170" cy="230"/>
              </a:xfrm>
              <a:custGeom>
                <a:gdLst>
                  <a:gd name="T0" fmla="*/ 0 w 82"/>
                  <a:gd name="T1" fmla="*/ 102 h 111"/>
                  <a:gd name="T2" fmla="*/ 82 w 82"/>
                  <a:gd name="T3" fmla="*/ 0 h 111"/>
                  <a:gd name="T4" fmla="*/ 13 w 82"/>
                  <a:gd name="T5" fmla="*/ 111 h 111"/>
                  <a:gd name="T6" fmla="*/ 0 w 82"/>
                  <a:gd name="T7" fmla="*/ 102 h 11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110">
                    <a:moveTo>
                      <a:pt x="0" y="102"/>
                    </a:moveTo>
                    <a:cubicBezTo>
                      <a:pt x="82" y="0"/>
                      <a:pt x="82" y="0"/>
                      <a:pt x="82" y="0"/>
                    </a:cubicBezTo>
                    <a:cubicBezTo>
                      <a:pt x="13" y="111"/>
                      <a:pt x="13" y="111"/>
                      <a:pt x="13" y="111"/>
                    </a:cubicBezTo>
                    <a:cubicBezTo>
                      <a:pt x="13" y="111"/>
                      <a:pt x="2" y="109"/>
                      <a:pt x="0" y="102"/>
                    </a:cubicBez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6" name="íṧḷíḓe"/>
              <p:cNvSpPr/>
              <p:nvPr/>
            </p:nvSpPr>
            <p:spPr bwMode="auto">
              <a:xfrm>
                <a:off x="4775" y="1843"/>
                <a:ext cx="52" cy="33"/>
              </a:xfrm>
              <a:custGeom>
                <a:gdLst>
                  <a:gd name="T0" fmla="*/ 12 w 52"/>
                  <a:gd name="T1" fmla="*/ 16 h 33"/>
                  <a:gd name="T2" fmla="*/ 52 w 52"/>
                  <a:gd name="T3" fmla="*/ 0 h 33"/>
                  <a:gd name="T4" fmla="*/ 0 w 52"/>
                  <a:gd name="T5" fmla="*/ 33 h 33"/>
                  <a:gd name="T6" fmla="*/ 12 w 52"/>
                  <a:gd name="T7" fmla="*/ 16 h 3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33">
                    <a:moveTo>
                      <a:pt x="12" y="16"/>
                    </a:moveTo>
                    <a:lnTo>
                      <a:pt x="52" y="0"/>
                    </a:lnTo>
                    <a:lnTo>
                      <a:pt x="0" y="33"/>
                    </a:lnTo>
                    <a:lnTo>
                      <a:pt x="12" y="16"/>
                    </a:ln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7" name="ïṥlïḑè"/>
              <p:cNvSpPr/>
              <p:nvPr/>
            </p:nvSpPr>
            <p:spPr bwMode="auto">
              <a:xfrm>
                <a:off x="4746" y="1878"/>
                <a:ext cx="56" cy="37"/>
              </a:xfrm>
              <a:custGeom>
                <a:gdLst>
                  <a:gd name="T0" fmla="*/ 12 w 56"/>
                  <a:gd name="T1" fmla="*/ 23 h 37"/>
                  <a:gd name="T2" fmla="*/ 56 w 56"/>
                  <a:gd name="T3" fmla="*/ 0 h 37"/>
                  <a:gd name="T4" fmla="*/ 0 w 56"/>
                  <a:gd name="T5" fmla="*/ 37 h 37"/>
                  <a:gd name="T6" fmla="*/ 12 w 56"/>
                  <a:gd name="T7" fmla="*/ 23 h 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37">
                    <a:moveTo>
                      <a:pt x="12" y="23"/>
                    </a:moveTo>
                    <a:lnTo>
                      <a:pt x="56" y="0"/>
                    </a:lnTo>
                    <a:lnTo>
                      <a:pt x="0" y="37"/>
                    </a:lnTo>
                    <a:lnTo>
                      <a:pt x="12" y="23"/>
                    </a:ln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8" name="í$ļïḋé"/>
              <p:cNvSpPr/>
              <p:nvPr/>
            </p:nvSpPr>
            <p:spPr bwMode="auto">
              <a:xfrm>
                <a:off x="4760" y="1828"/>
                <a:ext cx="17" cy="62"/>
              </a:xfrm>
              <a:custGeom>
                <a:gdLst>
                  <a:gd name="T0" fmla="*/ 13 w 17"/>
                  <a:gd name="T1" fmla="*/ 46 h 62"/>
                  <a:gd name="T2" fmla="*/ 17 w 17"/>
                  <a:gd name="T3" fmla="*/ 0 h 62"/>
                  <a:gd name="T4" fmla="*/ 0 w 17"/>
                  <a:gd name="T5" fmla="*/ 62 h 62"/>
                  <a:gd name="T6" fmla="*/ 13 w 17"/>
                  <a:gd name="T7" fmla="*/ 46 h 6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62">
                    <a:moveTo>
                      <a:pt x="13" y="46"/>
                    </a:moveTo>
                    <a:lnTo>
                      <a:pt x="17" y="0"/>
                    </a:lnTo>
                    <a:lnTo>
                      <a:pt x="0" y="62"/>
                    </a:lnTo>
                    <a:lnTo>
                      <a:pt x="13" y="46"/>
                    </a:ln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9" name="íšḻiďè"/>
              <p:cNvSpPr/>
              <p:nvPr/>
            </p:nvSpPr>
            <p:spPr bwMode="auto">
              <a:xfrm>
                <a:off x="4521" y="1648"/>
                <a:ext cx="115" cy="188"/>
              </a:xfrm>
              <a:custGeom>
                <a:gdLst>
                  <a:gd name="T0" fmla="*/ 50 w 55"/>
                  <a:gd name="T1" fmla="*/ 76 h 91"/>
                  <a:gd name="T2" fmla="*/ 55 w 55"/>
                  <a:gd name="T3" fmla="*/ 0 h 91"/>
                  <a:gd name="T4" fmla="*/ 1 w 55"/>
                  <a:gd name="T5" fmla="*/ 53 h 91"/>
                  <a:gd name="T6" fmla="*/ 13 w 55"/>
                  <a:gd name="T7" fmla="*/ 89 h 91"/>
                  <a:gd name="T8" fmla="*/ 13 w 55"/>
                  <a:gd name="T9" fmla="*/ 90 h 91"/>
                  <a:gd name="T10" fmla="*/ 14 w 55"/>
                  <a:gd name="T11" fmla="*/ 90 h 91"/>
                  <a:gd name="T12" fmla="*/ 14 w 55"/>
                  <a:gd name="T13" fmla="*/ 91 h 91"/>
                  <a:gd name="T14" fmla="*/ 15 w 55"/>
                  <a:gd name="T15" fmla="*/ 90 h 91"/>
                  <a:gd name="T16" fmla="*/ 50 w 55"/>
                  <a:gd name="T17" fmla="*/ 76 h 9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5" h="91">
                    <a:moveTo>
                      <a:pt x="50" y="76"/>
                    </a:moveTo>
                    <a:cubicBezTo>
                      <a:pt x="51" y="74"/>
                      <a:pt x="55" y="0"/>
                      <a:pt x="55" y="0"/>
                    </a:cubicBezTo>
                    <a:cubicBezTo>
                      <a:pt x="55" y="0"/>
                      <a:pt x="2" y="51"/>
                      <a:pt x="1" y="53"/>
                    </a:cubicBezTo>
                    <a:cubicBezTo>
                      <a:pt x="0" y="55"/>
                      <a:pt x="10" y="81"/>
                      <a:pt x="13" y="89"/>
                    </a:cubicBezTo>
                    <a:cubicBezTo>
                      <a:pt x="13" y="90"/>
                      <a:pt x="13" y="90"/>
                      <a:pt x="13" y="90"/>
                    </a:cubicBezTo>
                    <a:cubicBezTo>
                      <a:pt x="13" y="90"/>
                      <a:pt x="13" y="90"/>
                      <a:pt x="14" y="90"/>
                    </a:cubicBezTo>
                    <a:cubicBezTo>
                      <a:pt x="14" y="91"/>
                      <a:pt x="14" y="91"/>
                      <a:pt x="14" y="91"/>
                    </a:cubicBezTo>
                    <a:cubicBezTo>
                      <a:pt x="15" y="90"/>
                      <a:pt x="15" y="90"/>
                      <a:pt x="15" y="90"/>
                    </a:cubicBezTo>
                    <a:cubicBezTo>
                      <a:pt x="23" y="87"/>
                      <a:pt x="50" y="78"/>
                      <a:pt x="50" y="76"/>
                    </a:cubicBezTo>
                    <a:close/>
                  </a:path>
                </a:pathLst>
              </a:custGeom>
              <a:solidFill>
                <a:srgbClr val="95D0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0" name="ïŝḻiḓé"/>
              <p:cNvSpPr/>
              <p:nvPr/>
            </p:nvSpPr>
            <p:spPr bwMode="auto">
              <a:xfrm>
                <a:off x="4501" y="1691"/>
                <a:ext cx="114" cy="230"/>
              </a:xfrm>
              <a:custGeom>
                <a:gdLst>
                  <a:gd name="T0" fmla="*/ 0 w 55"/>
                  <a:gd name="T1" fmla="*/ 105 h 111"/>
                  <a:gd name="T2" fmla="*/ 55 w 55"/>
                  <a:gd name="T3" fmla="*/ 0 h 111"/>
                  <a:gd name="T4" fmla="*/ 13 w 55"/>
                  <a:gd name="T5" fmla="*/ 111 h 111"/>
                  <a:gd name="T6" fmla="*/ 0 w 55"/>
                  <a:gd name="T7" fmla="*/ 105 h 11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" h="110">
                    <a:moveTo>
                      <a:pt x="0" y="105"/>
                    </a:moveTo>
                    <a:cubicBezTo>
                      <a:pt x="55" y="0"/>
                      <a:pt x="55" y="0"/>
                      <a:pt x="55" y="0"/>
                    </a:cubicBezTo>
                    <a:cubicBezTo>
                      <a:pt x="13" y="111"/>
                      <a:pt x="13" y="111"/>
                      <a:pt x="13" y="111"/>
                    </a:cubicBezTo>
                    <a:cubicBezTo>
                      <a:pt x="13" y="111"/>
                      <a:pt x="3" y="111"/>
                      <a:pt x="0" y="105"/>
                    </a:cubicBez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1" name="iṡļíḑê"/>
              <p:cNvSpPr/>
              <p:nvPr/>
            </p:nvSpPr>
            <p:spPr bwMode="auto">
              <a:xfrm>
                <a:off x="4580" y="1735"/>
                <a:ext cx="39" cy="39"/>
              </a:xfrm>
              <a:custGeom>
                <a:gdLst>
                  <a:gd name="T0" fmla="*/ 6 w 39"/>
                  <a:gd name="T1" fmla="*/ 22 h 39"/>
                  <a:gd name="T2" fmla="*/ 39 w 39"/>
                  <a:gd name="T3" fmla="*/ 0 h 39"/>
                  <a:gd name="T4" fmla="*/ 0 w 39"/>
                  <a:gd name="T5" fmla="*/ 39 h 39"/>
                  <a:gd name="T6" fmla="*/ 6 w 39"/>
                  <a:gd name="T7" fmla="*/ 22 h 3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39">
                    <a:moveTo>
                      <a:pt x="6" y="22"/>
                    </a:moveTo>
                    <a:lnTo>
                      <a:pt x="39" y="0"/>
                    </a:lnTo>
                    <a:lnTo>
                      <a:pt x="0" y="39"/>
                    </a:lnTo>
                    <a:lnTo>
                      <a:pt x="6" y="22"/>
                    </a:ln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2" name="íṩḷide"/>
              <p:cNvSpPr/>
              <p:nvPr/>
            </p:nvSpPr>
            <p:spPr bwMode="auto">
              <a:xfrm>
                <a:off x="4561" y="1770"/>
                <a:ext cx="44" cy="44"/>
              </a:xfrm>
              <a:custGeom>
                <a:gdLst>
                  <a:gd name="T0" fmla="*/ 6 w 44"/>
                  <a:gd name="T1" fmla="*/ 29 h 44"/>
                  <a:gd name="T2" fmla="*/ 44 w 44"/>
                  <a:gd name="T3" fmla="*/ 0 h 44"/>
                  <a:gd name="T4" fmla="*/ 0 w 44"/>
                  <a:gd name="T5" fmla="*/ 44 h 44"/>
                  <a:gd name="T6" fmla="*/ 6 w 44"/>
                  <a:gd name="T7" fmla="*/ 29 h 4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44">
                    <a:moveTo>
                      <a:pt x="6" y="29"/>
                    </a:moveTo>
                    <a:lnTo>
                      <a:pt x="44" y="0"/>
                    </a:lnTo>
                    <a:lnTo>
                      <a:pt x="0" y="44"/>
                    </a:lnTo>
                    <a:lnTo>
                      <a:pt x="6" y="29"/>
                    </a:ln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3" name="îşļïḋê"/>
              <p:cNvSpPr/>
              <p:nvPr/>
            </p:nvSpPr>
            <p:spPr bwMode="auto">
              <a:xfrm>
                <a:off x="4569" y="1733"/>
                <a:ext cx="9" cy="56"/>
              </a:xfrm>
              <a:custGeom>
                <a:gdLst>
                  <a:gd name="T0" fmla="*/ 9 w 9"/>
                  <a:gd name="T1" fmla="*/ 39 h 56"/>
                  <a:gd name="T2" fmla="*/ 4 w 9"/>
                  <a:gd name="T3" fmla="*/ 0 h 56"/>
                  <a:gd name="T4" fmla="*/ 0 w 9"/>
                  <a:gd name="T5" fmla="*/ 56 h 56"/>
                  <a:gd name="T6" fmla="*/ 9 w 9"/>
                  <a:gd name="T7" fmla="*/ 39 h 5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56">
                    <a:moveTo>
                      <a:pt x="9" y="39"/>
                    </a:moveTo>
                    <a:lnTo>
                      <a:pt x="4" y="0"/>
                    </a:lnTo>
                    <a:lnTo>
                      <a:pt x="0" y="56"/>
                    </a:lnTo>
                    <a:lnTo>
                      <a:pt x="9" y="39"/>
                    </a:ln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4" name="íṩ1ïďê"/>
              <p:cNvSpPr/>
              <p:nvPr/>
            </p:nvSpPr>
            <p:spPr bwMode="auto">
              <a:xfrm>
                <a:off x="4307" y="2204"/>
                <a:ext cx="231" cy="423"/>
              </a:xfrm>
              <a:custGeom>
                <a:gdLst>
                  <a:gd name="T0" fmla="*/ 111 w 111"/>
                  <a:gd name="T1" fmla="*/ 145 h 204"/>
                  <a:gd name="T2" fmla="*/ 55 w 111"/>
                  <a:gd name="T3" fmla="*/ 0 h 204"/>
                  <a:gd name="T4" fmla="*/ 0 w 111"/>
                  <a:gd name="T5" fmla="*/ 145 h 204"/>
                  <a:gd name="T6" fmla="*/ 54 w 111"/>
                  <a:gd name="T7" fmla="*/ 201 h 204"/>
                  <a:gd name="T8" fmla="*/ 53 w 111"/>
                  <a:gd name="T9" fmla="*/ 204 h 204"/>
                  <a:gd name="T10" fmla="*/ 55 w 111"/>
                  <a:gd name="T11" fmla="*/ 203 h 204"/>
                  <a:gd name="T12" fmla="*/ 57 w 111"/>
                  <a:gd name="T13" fmla="*/ 204 h 204"/>
                  <a:gd name="T14" fmla="*/ 57 w 111"/>
                  <a:gd name="T15" fmla="*/ 201 h 204"/>
                  <a:gd name="T16" fmla="*/ 111 w 111"/>
                  <a:gd name="T17" fmla="*/ 145 h 20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0" h="204">
                    <a:moveTo>
                      <a:pt x="111" y="145"/>
                    </a:moveTo>
                    <a:cubicBezTo>
                      <a:pt x="111" y="141"/>
                      <a:pt x="55" y="0"/>
                      <a:pt x="55" y="0"/>
                    </a:cubicBezTo>
                    <a:cubicBezTo>
                      <a:pt x="55" y="0"/>
                      <a:pt x="0" y="141"/>
                      <a:pt x="0" y="145"/>
                    </a:cubicBezTo>
                    <a:cubicBezTo>
                      <a:pt x="0" y="149"/>
                      <a:pt x="41" y="189"/>
                      <a:pt x="54" y="201"/>
                    </a:cubicBezTo>
                    <a:cubicBezTo>
                      <a:pt x="53" y="204"/>
                      <a:pt x="53" y="204"/>
                      <a:pt x="53" y="204"/>
                    </a:cubicBezTo>
                    <a:cubicBezTo>
                      <a:pt x="53" y="204"/>
                      <a:pt x="54" y="204"/>
                      <a:pt x="55" y="203"/>
                    </a:cubicBezTo>
                    <a:cubicBezTo>
                      <a:pt x="56" y="204"/>
                      <a:pt x="57" y="204"/>
                      <a:pt x="57" y="204"/>
                    </a:cubicBezTo>
                    <a:cubicBezTo>
                      <a:pt x="57" y="201"/>
                      <a:pt x="57" y="201"/>
                      <a:pt x="57" y="201"/>
                    </a:cubicBezTo>
                    <a:cubicBezTo>
                      <a:pt x="69" y="189"/>
                      <a:pt x="111" y="149"/>
                      <a:pt x="111" y="145"/>
                    </a:cubicBezTo>
                    <a:close/>
                  </a:path>
                </a:pathLst>
              </a:custGeom>
              <a:solidFill>
                <a:srgbClr val="39B7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5" name="îṡḻíḍe"/>
              <p:cNvSpPr/>
              <p:nvPr/>
            </p:nvSpPr>
            <p:spPr bwMode="auto">
              <a:xfrm>
                <a:off x="4395" y="2305"/>
                <a:ext cx="60" cy="517"/>
              </a:xfrm>
              <a:custGeom>
                <a:gdLst>
                  <a:gd name="T0" fmla="*/ 0 w 29"/>
                  <a:gd name="T1" fmla="*/ 241 h 249"/>
                  <a:gd name="T2" fmla="*/ 13 w 29"/>
                  <a:gd name="T3" fmla="*/ 0 h 249"/>
                  <a:gd name="T4" fmla="*/ 29 w 29"/>
                  <a:gd name="T5" fmla="*/ 241 h 249"/>
                  <a:gd name="T6" fmla="*/ 0 w 29"/>
                  <a:gd name="T7" fmla="*/ 241 h 24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249">
                    <a:moveTo>
                      <a:pt x="0" y="241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29" y="241"/>
                      <a:pt x="29" y="241"/>
                      <a:pt x="29" y="241"/>
                    </a:cubicBezTo>
                    <a:cubicBezTo>
                      <a:pt x="29" y="241"/>
                      <a:pt x="11" y="249"/>
                      <a:pt x="0" y="241"/>
                    </a:cubicBez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6" name="iṧḷîḓe"/>
              <p:cNvSpPr/>
              <p:nvPr/>
            </p:nvSpPr>
            <p:spPr bwMode="auto">
              <a:xfrm>
                <a:off x="4424" y="2380"/>
                <a:ext cx="43" cy="106"/>
              </a:xfrm>
              <a:custGeom>
                <a:gdLst>
                  <a:gd name="T0" fmla="*/ 0 w 43"/>
                  <a:gd name="T1" fmla="*/ 68 h 106"/>
                  <a:gd name="T2" fmla="*/ 43 w 43"/>
                  <a:gd name="T3" fmla="*/ 0 h 106"/>
                  <a:gd name="T4" fmla="*/ 0 w 43"/>
                  <a:gd name="T5" fmla="*/ 106 h 106"/>
                  <a:gd name="T6" fmla="*/ 0 w 43"/>
                  <a:gd name="T7" fmla="*/ 68 h 10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5">
                    <a:moveTo>
                      <a:pt x="0" y="68"/>
                    </a:moveTo>
                    <a:lnTo>
                      <a:pt x="43" y="0"/>
                    </a:lnTo>
                    <a:lnTo>
                      <a:pt x="0" y="106"/>
                    </a:lnTo>
                    <a:lnTo>
                      <a:pt x="0" y="68"/>
                    </a:ln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7" name="ïšļîḍê"/>
              <p:cNvSpPr/>
              <p:nvPr/>
            </p:nvSpPr>
            <p:spPr bwMode="auto">
              <a:xfrm>
                <a:off x="4424" y="2459"/>
                <a:ext cx="43" cy="118"/>
              </a:xfrm>
              <a:custGeom>
                <a:gdLst>
                  <a:gd name="T0" fmla="*/ 0 w 43"/>
                  <a:gd name="T1" fmla="*/ 83 h 118"/>
                  <a:gd name="T2" fmla="*/ 43 w 43"/>
                  <a:gd name="T3" fmla="*/ 0 h 118"/>
                  <a:gd name="T4" fmla="*/ 0 w 43"/>
                  <a:gd name="T5" fmla="*/ 118 h 118"/>
                  <a:gd name="T6" fmla="*/ 0 w 43"/>
                  <a:gd name="T7" fmla="*/ 83 h 11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18">
                    <a:moveTo>
                      <a:pt x="0" y="83"/>
                    </a:moveTo>
                    <a:lnTo>
                      <a:pt x="43" y="0"/>
                    </a:lnTo>
                    <a:lnTo>
                      <a:pt x="0" y="118"/>
                    </a:lnTo>
                    <a:lnTo>
                      <a:pt x="0" y="83"/>
                    </a:ln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8" name="ï$ḷïḍê"/>
              <p:cNvSpPr/>
              <p:nvPr/>
            </p:nvSpPr>
            <p:spPr bwMode="auto">
              <a:xfrm>
                <a:off x="4378" y="2415"/>
                <a:ext cx="42" cy="110"/>
              </a:xfrm>
              <a:custGeom>
                <a:gdLst>
                  <a:gd name="T0" fmla="*/ 42 w 42"/>
                  <a:gd name="T1" fmla="*/ 71 h 110"/>
                  <a:gd name="T2" fmla="*/ 0 w 42"/>
                  <a:gd name="T3" fmla="*/ 0 h 110"/>
                  <a:gd name="T4" fmla="*/ 42 w 42"/>
                  <a:gd name="T5" fmla="*/ 110 h 110"/>
                  <a:gd name="T6" fmla="*/ 42 w 42"/>
                  <a:gd name="T7" fmla="*/ 71 h 11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" h="110">
                    <a:moveTo>
                      <a:pt x="42" y="71"/>
                    </a:moveTo>
                    <a:lnTo>
                      <a:pt x="0" y="0"/>
                    </a:lnTo>
                    <a:lnTo>
                      <a:pt x="42" y="110"/>
                    </a:lnTo>
                    <a:lnTo>
                      <a:pt x="42" y="71"/>
                    </a:ln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9" name="ïsľiḑè"/>
              <p:cNvSpPr/>
              <p:nvPr/>
            </p:nvSpPr>
            <p:spPr bwMode="auto">
              <a:xfrm>
                <a:off x="4008" y="2529"/>
                <a:ext cx="231" cy="424"/>
              </a:xfrm>
              <a:custGeom>
                <a:gdLst>
                  <a:gd name="T0" fmla="*/ 111 w 111"/>
                  <a:gd name="T1" fmla="*/ 145 h 204"/>
                  <a:gd name="T2" fmla="*/ 55 w 111"/>
                  <a:gd name="T3" fmla="*/ 0 h 204"/>
                  <a:gd name="T4" fmla="*/ 0 w 111"/>
                  <a:gd name="T5" fmla="*/ 145 h 204"/>
                  <a:gd name="T6" fmla="*/ 53 w 111"/>
                  <a:gd name="T7" fmla="*/ 201 h 204"/>
                  <a:gd name="T8" fmla="*/ 53 w 111"/>
                  <a:gd name="T9" fmla="*/ 204 h 204"/>
                  <a:gd name="T10" fmla="*/ 55 w 111"/>
                  <a:gd name="T11" fmla="*/ 202 h 204"/>
                  <a:gd name="T12" fmla="*/ 57 w 111"/>
                  <a:gd name="T13" fmla="*/ 204 h 204"/>
                  <a:gd name="T14" fmla="*/ 57 w 111"/>
                  <a:gd name="T15" fmla="*/ 201 h 204"/>
                  <a:gd name="T16" fmla="*/ 111 w 111"/>
                  <a:gd name="T17" fmla="*/ 145 h 20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0" h="204">
                    <a:moveTo>
                      <a:pt x="111" y="145"/>
                    </a:moveTo>
                    <a:cubicBezTo>
                      <a:pt x="111" y="141"/>
                      <a:pt x="55" y="0"/>
                      <a:pt x="55" y="0"/>
                    </a:cubicBezTo>
                    <a:cubicBezTo>
                      <a:pt x="55" y="0"/>
                      <a:pt x="0" y="141"/>
                      <a:pt x="0" y="145"/>
                    </a:cubicBezTo>
                    <a:cubicBezTo>
                      <a:pt x="0" y="149"/>
                      <a:pt x="41" y="189"/>
                      <a:pt x="53" y="201"/>
                    </a:cubicBezTo>
                    <a:cubicBezTo>
                      <a:pt x="53" y="204"/>
                      <a:pt x="53" y="204"/>
                      <a:pt x="53" y="204"/>
                    </a:cubicBezTo>
                    <a:cubicBezTo>
                      <a:pt x="53" y="204"/>
                      <a:pt x="54" y="203"/>
                      <a:pt x="55" y="202"/>
                    </a:cubicBezTo>
                    <a:cubicBezTo>
                      <a:pt x="56" y="203"/>
                      <a:pt x="57" y="204"/>
                      <a:pt x="57" y="204"/>
                    </a:cubicBezTo>
                    <a:cubicBezTo>
                      <a:pt x="57" y="201"/>
                      <a:pt x="57" y="201"/>
                      <a:pt x="57" y="201"/>
                    </a:cubicBezTo>
                    <a:cubicBezTo>
                      <a:pt x="69" y="189"/>
                      <a:pt x="111" y="149"/>
                      <a:pt x="111" y="145"/>
                    </a:cubicBezTo>
                    <a:close/>
                  </a:path>
                </a:pathLst>
              </a:custGeom>
              <a:solidFill>
                <a:srgbClr val="95D0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00" name="îśľîďe"/>
              <p:cNvSpPr/>
              <p:nvPr/>
            </p:nvSpPr>
            <p:spPr bwMode="auto">
              <a:xfrm>
                <a:off x="4096" y="2631"/>
                <a:ext cx="60" cy="517"/>
              </a:xfrm>
              <a:custGeom>
                <a:gdLst>
                  <a:gd name="T0" fmla="*/ 0 w 29"/>
                  <a:gd name="T1" fmla="*/ 241 h 249"/>
                  <a:gd name="T2" fmla="*/ 13 w 29"/>
                  <a:gd name="T3" fmla="*/ 0 h 249"/>
                  <a:gd name="T4" fmla="*/ 29 w 29"/>
                  <a:gd name="T5" fmla="*/ 241 h 249"/>
                  <a:gd name="T6" fmla="*/ 0 w 29"/>
                  <a:gd name="T7" fmla="*/ 241 h 24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249">
                    <a:moveTo>
                      <a:pt x="0" y="241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29" y="241"/>
                      <a:pt x="29" y="241"/>
                      <a:pt x="29" y="241"/>
                    </a:cubicBezTo>
                    <a:cubicBezTo>
                      <a:pt x="29" y="241"/>
                      <a:pt x="11" y="249"/>
                      <a:pt x="0" y="241"/>
                    </a:cubicBez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01" name="ïSḻîdè"/>
              <p:cNvSpPr/>
              <p:nvPr/>
            </p:nvSpPr>
            <p:spPr bwMode="auto">
              <a:xfrm>
                <a:off x="4125" y="2706"/>
                <a:ext cx="43" cy="106"/>
              </a:xfrm>
              <a:custGeom>
                <a:gdLst>
                  <a:gd name="T0" fmla="*/ 0 w 43"/>
                  <a:gd name="T1" fmla="*/ 68 h 106"/>
                  <a:gd name="T2" fmla="*/ 43 w 43"/>
                  <a:gd name="T3" fmla="*/ 0 h 106"/>
                  <a:gd name="T4" fmla="*/ 0 w 43"/>
                  <a:gd name="T5" fmla="*/ 106 h 106"/>
                  <a:gd name="T6" fmla="*/ 0 w 43"/>
                  <a:gd name="T7" fmla="*/ 68 h 10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5">
                    <a:moveTo>
                      <a:pt x="0" y="68"/>
                    </a:moveTo>
                    <a:lnTo>
                      <a:pt x="43" y="0"/>
                    </a:lnTo>
                    <a:lnTo>
                      <a:pt x="0" y="106"/>
                    </a:lnTo>
                    <a:lnTo>
                      <a:pt x="0" y="68"/>
                    </a:ln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02" name="íSlídè"/>
              <p:cNvSpPr/>
              <p:nvPr/>
            </p:nvSpPr>
            <p:spPr bwMode="auto">
              <a:xfrm>
                <a:off x="4125" y="2785"/>
                <a:ext cx="43" cy="118"/>
              </a:xfrm>
              <a:custGeom>
                <a:gdLst>
                  <a:gd name="T0" fmla="*/ 0 w 43"/>
                  <a:gd name="T1" fmla="*/ 83 h 118"/>
                  <a:gd name="T2" fmla="*/ 43 w 43"/>
                  <a:gd name="T3" fmla="*/ 0 h 118"/>
                  <a:gd name="T4" fmla="*/ 0 w 43"/>
                  <a:gd name="T5" fmla="*/ 118 h 118"/>
                  <a:gd name="T6" fmla="*/ 0 w 43"/>
                  <a:gd name="T7" fmla="*/ 83 h 11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18">
                    <a:moveTo>
                      <a:pt x="0" y="83"/>
                    </a:moveTo>
                    <a:lnTo>
                      <a:pt x="43" y="0"/>
                    </a:lnTo>
                    <a:lnTo>
                      <a:pt x="0" y="118"/>
                    </a:lnTo>
                    <a:lnTo>
                      <a:pt x="0" y="83"/>
                    </a:ln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03" name="iṣ1ídé"/>
              <p:cNvSpPr/>
              <p:nvPr/>
            </p:nvSpPr>
            <p:spPr bwMode="auto">
              <a:xfrm>
                <a:off x="4079" y="2741"/>
                <a:ext cx="42" cy="108"/>
              </a:xfrm>
              <a:custGeom>
                <a:gdLst>
                  <a:gd name="T0" fmla="*/ 42 w 42"/>
                  <a:gd name="T1" fmla="*/ 71 h 108"/>
                  <a:gd name="T2" fmla="*/ 0 w 42"/>
                  <a:gd name="T3" fmla="*/ 0 h 108"/>
                  <a:gd name="T4" fmla="*/ 42 w 42"/>
                  <a:gd name="T5" fmla="*/ 108 h 108"/>
                  <a:gd name="T6" fmla="*/ 42 w 42"/>
                  <a:gd name="T7" fmla="*/ 71 h 10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" h="108">
                    <a:moveTo>
                      <a:pt x="42" y="71"/>
                    </a:moveTo>
                    <a:lnTo>
                      <a:pt x="0" y="0"/>
                    </a:lnTo>
                    <a:lnTo>
                      <a:pt x="42" y="108"/>
                    </a:lnTo>
                    <a:lnTo>
                      <a:pt x="42" y="71"/>
                    </a:ln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04" name="iṧḻïḑè"/>
              <p:cNvSpPr/>
              <p:nvPr/>
            </p:nvSpPr>
            <p:spPr bwMode="auto">
              <a:xfrm>
                <a:off x="5267" y="2085"/>
                <a:ext cx="231" cy="424"/>
              </a:xfrm>
              <a:custGeom>
                <a:gdLst>
                  <a:gd name="T0" fmla="*/ 111 w 111"/>
                  <a:gd name="T1" fmla="*/ 145 h 204"/>
                  <a:gd name="T2" fmla="*/ 56 w 111"/>
                  <a:gd name="T3" fmla="*/ 0 h 204"/>
                  <a:gd name="T4" fmla="*/ 0 w 111"/>
                  <a:gd name="T5" fmla="*/ 145 h 204"/>
                  <a:gd name="T6" fmla="*/ 54 w 111"/>
                  <a:gd name="T7" fmla="*/ 201 h 204"/>
                  <a:gd name="T8" fmla="*/ 54 w 111"/>
                  <a:gd name="T9" fmla="*/ 204 h 204"/>
                  <a:gd name="T10" fmla="*/ 56 w 111"/>
                  <a:gd name="T11" fmla="*/ 202 h 204"/>
                  <a:gd name="T12" fmla="*/ 58 w 111"/>
                  <a:gd name="T13" fmla="*/ 204 h 204"/>
                  <a:gd name="T14" fmla="*/ 57 w 111"/>
                  <a:gd name="T15" fmla="*/ 201 h 204"/>
                  <a:gd name="T16" fmla="*/ 111 w 111"/>
                  <a:gd name="T17" fmla="*/ 145 h 20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0" h="204">
                    <a:moveTo>
                      <a:pt x="111" y="145"/>
                    </a:moveTo>
                    <a:cubicBezTo>
                      <a:pt x="111" y="140"/>
                      <a:pt x="56" y="0"/>
                      <a:pt x="56" y="0"/>
                    </a:cubicBezTo>
                    <a:cubicBezTo>
                      <a:pt x="56" y="0"/>
                      <a:pt x="0" y="140"/>
                      <a:pt x="0" y="145"/>
                    </a:cubicBezTo>
                    <a:cubicBezTo>
                      <a:pt x="0" y="149"/>
                      <a:pt x="42" y="189"/>
                      <a:pt x="54" y="201"/>
                    </a:cubicBezTo>
                    <a:cubicBezTo>
                      <a:pt x="54" y="204"/>
                      <a:pt x="54" y="204"/>
                      <a:pt x="54" y="204"/>
                    </a:cubicBezTo>
                    <a:cubicBezTo>
                      <a:pt x="54" y="204"/>
                      <a:pt x="55" y="203"/>
                      <a:pt x="56" y="202"/>
                    </a:cubicBezTo>
                    <a:cubicBezTo>
                      <a:pt x="57" y="203"/>
                      <a:pt x="58" y="204"/>
                      <a:pt x="58" y="204"/>
                    </a:cubicBezTo>
                    <a:cubicBezTo>
                      <a:pt x="57" y="201"/>
                      <a:pt x="57" y="201"/>
                      <a:pt x="57" y="201"/>
                    </a:cubicBezTo>
                    <a:cubicBezTo>
                      <a:pt x="70" y="189"/>
                      <a:pt x="111" y="149"/>
                      <a:pt x="111" y="145"/>
                    </a:cubicBezTo>
                    <a:close/>
                  </a:path>
                </a:pathLst>
              </a:custGeom>
              <a:solidFill>
                <a:srgbClr val="39B7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05" name="îS1îdè"/>
              <p:cNvSpPr/>
              <p:nvPr/>
            </p:nvSpPr>
            <p:spPr bwMode="auto">
              <a:xfrm>
                <a:off x="5357" y="2187"/>
                <a:ext cx="58" cy="515"/>
              </a:xfrm>
              <a:custGeom>
                <a:gdLst>
                  <a:gd name="T0" fmla="*/ 0 w 28"/>
                  <a:gd name="T1" fmla="*/ 241 h 248"/>
                  <a:gd name="T2" fmla="*/ 13 w 28"/>
                  <a:gd name="T3" fmla="*/ 0 h 248"/>
                  <a:gd name="T4" fmla="*/ 28 w 28"/>
                  <a:gd name="T5" fmla="*/ 241 h 248"/>
                  <a:gd name="T6" fmla="*/ 0 w 28"/>
                  <a:gd name="T7" fmla="*/ 241 h 24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248">
                    <a:moveTo>
                      <a:pt x="0" y="241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28" y="241"/>
                      <a:pt x="28" y="241"/>
                      <a:pt x="28" y="241"/>
                    </a:cubicBezTo>
                    <a:cubicBezTo>
                      <a:pt x="28" y="241"/>
                      <a:pt x="11" y="248"/>
                      <a:pt x="0" y="241"/>
                    </a:cubicBez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06" name="ïs1íďè"/>
              <p:cNvSpPr/>
              <p:nvPr/>
            </p:nvSpPr>
            <p:spPr bwMode="auto">
              <a:xfrm>
                <a:off x="5386" y="2260"/>
                <a:ext cx="41" cy="108"/>
              </a:xfrm>
              <a:custGeom>
                <a:gdLst>
                  <a:gd name="T0" fmla="*/ 0 w 41"/>
                  <a:gd name="T1" fmla="*/ 70 h 108"/>
                  <a:gd name="T2" fmla="*/ 41 w 41"/>
                  <a:gd name="T3" fmla="*/ 0 h 108"/>
                  <a:gd name="T4" fmla="*/ 0 w 41"/>
                  <a:gd name="T5" fmla="*/ 108 h 108"/>
                  <a:gd name="T6" fmla="*/ 0 w 41"/>
                  <a:gd name="T7" fmla="*/ 70 h 10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108">
                    <a:moveTo>
                      <a:pt x="0" y="70"/>
                    </a:moveTo>
                    <a:lnTo>
                      <a:pt x="41" y="0"/>
                    </a:lnTo>
                    <a:lnTo>
                      <a:pt x="0" y="108"/>
                    </a:lnTo>
                    <a:lnTo>
                      <a:pt x="0" y="70"/>
                    </a:ln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07" name="ï$lîḍè"/>
              <p:cNvSpPr/>
              <p:nvPr/>
            </p:nvSpPr>
            <p:spPr bwMode="auto">
              <a:xfrm>
                <a:off x="5386" y="2341"/>
                <a:ext cx="41" cy="118"/>
              </a:xfrm>
              <a:custGeom>
                <a:gdLst>
                  <a:gd name="T0" fmla="*/ 0 w 41"/>
                  <a:gd name="T1" fmla="*/ 80 h 118"/>
                  <a:gd name="T2" fmla="*/ 41 w 41"/>
                  <a:gd name="T3" fmla="*/ 0 h 118"/>
                  <a:gd name="T4" fmla="*/ 0 w 41"/>
                  <a:gd name="T5" fmla="*/ 118 h 118"/>
                  <a:gd name="T6" fmla="*/ 0 w 41"/>
                  <a:gd name="T7" fmla="*/ 80 h 11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118">
                    <a:moveTo>
                      <a:pt x="0" y="80"/>
                    </a:moveTo>
                    <a:lnTo>
                      <a:pt x="41" y="0"/>
                    </a:lnTo>
                    <a:lnTo>
                      <a:pt x="0" y="118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08" name="îṩ1iďe"/>
              <p:cNvSpPr/>
              <p:nvPr/>
            </p:nvSpPr>
            <p:spPr bwMode="auto">
              <a:xfrm>
                <a:off x="5338" y="2295"/>
                <a:ext cx="44" cy="110"/>
              </a:xfrm>
              <a:custGeom>
                <a:gdLst>
                  <a:gd name="T0" fmla="*/ 44 w 44"/>
                  <a:gd name="T1" fmla="*/ 73 h 110"/>
                  <a:gd name="T2" fmla="*/ 0 w 44"/>
                  <a:gd name="T3" fmla="*/ 0 h 110"/>
                  <a:gd name="T4" fmla="*/ 44 w 44"/>
                  <a:gd name="T5" fmla="*/ 110 h 110"/>
                  <a:gd name="T6" fmla="*/ 44 w 44"/>
                  <a:gd name="T7" fmla="*/ 73 h 11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110">
                    <a:moveTo>
                      <a:pt x="44" y="73"/>
                    </a:moveTo>
                    <a:lnTo>
                      <a:pt x="0" y="0"/>
                    </a:lnTo>
                    <a:lnTo>
                      <a:pt x="44" y="110"/>
                    </a:lnTo>
                    <a:lnTo>
                      <a:pt x="44" y="73"/>
                    </a:ln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09" name="i$lîḑe"/>
              <p:cNvSpPr/>
              <p:nvPr/>
            </p:nvSpPr>
            <p:spPr bwMode="auto">
              <a:xfrm>
                <a:off x="2467" y="2179"/>
                <a:ext cx="174" cy="321"/>
              </a:xfrm>
              <a:custGeom>
                <a:gdLst>
                  <a:gd name="T0" fmla="*/ 84 w 84"/>
                  <a:gd name="T1" fmla="*/ 110 h 155"/>
                  <a:gd name="T2" fmla="*/ 42 w 84"/>
                  <a:gd name="T3" fmla="*/ 0 h 155"/>
                  <a:gd name="T4" fmla="*/ 0 w 84"/>
                  <a:gd name="T5" fmla="*/ 110 h 155"/>
                  <a:gd name="T6" fmla="*/ 41 w 84"/>
                  <a:gd name="T7" fmla="*/ 153 h 155"/>
                  <a:gd name="T8" fmla="*/ 41 w 84"/>
                  <a:gd name="T9" fmla="*/ 155 h 155"/>
                  <a:gd name="T10" fmla="*/ 42 w 84"/>
                  <a:gd name="T11" fmla="*/ 154 h 155"/>
                  <a:gd name="T12" fmla="*/ 43 w 84"/>
                  <a:gd name="T13" fmla="*/ 155 h 155"/>
                  <a:gd name="T14" fmla="*/ 43 w 84"/>
                  <a:gd name="T15" fmla="*/ 153 h 155"/>
                  <a:gd name="T16" fmla="*/ 84 w 84"/>
                  <a:gd name="T17" fmla="*/ 110 h 15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4" h="155">
                    <a:moveTo>
                      <a:pt x="84" y="110"/>
                    </a:moveTo>
                    <a:cubicBezTo>
                      <a:pt x="84" y="107"/>
                      <a:pt x="42" y="0"/>
                      <a:pt x="42" y="0"/>
                    </a:cubicBezTo>
                    <a:cubicBezTo>
                      <a:pt x="42" y="0"/>
                      <a:pt x="0" y="107"/>
                      <a:pt x="0" y="110"/>
                    </a:cubicBezTo>
                    <a:cubicBezTo>
                      <a:pt x="0" y="113"/>
                      <a:pt x="32" y="144"/>
                      <a:pt x="41" y="153"/>
                    </a:cubicBezTo>
                    <a:cubicBezTo>
                      <a:pt x="41" y="155"/>
                      <a:pt x="41" y="155"/>
                      <a:pt x="41" y="155"/>
                    </a:cubicBezTo>
                    <a:cubicBezTo>
                      <a:pt x="41" y="155"/>
                      <a:pt x="41" y="155"/>
                      <a:pt x="42" y="154"/>
                    </a:cubicBezTo>
                    <a:cubicBezTo>
                      <a:pt x="43" y="155"/>
                      <a:pt x="43" y="155"/>
                      <a:pt x="43" y="155"/>
                    </a:cubicBezTo>
                    <a:cubicBezTo>
                      <a:pt x="43" y="153"/>
                      <a:pt x="43" y="153"/>
                      <a:pt x="43" y="153"/>
                    </a:cubicBezTo>
                    <a:cubicBezTo>
                      <a:pt x="53" y="144"/>
                      <a:pt x="84" y="113"/>
                      <a:pt x="84" y="110"/>
                    </a:cubicBezTo>
                    <a:close/>
                  </a:path>
                </a:pathLst>
              </a:custGeom>
              <a:solidFill>
                <a:srgbClr val="39B7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10" name="íšľîde"/>
              <p:cNvSpPr/>
              <p:nvPr/>
            </p:nvSpPr>
            <p:spPr bwMode="auto">
              <a:xfrm>
                <a:off x="2533" y="2255"/>
                <a:ext cx="46" cy="393"/>
              </a:xfrm>
              <a:custGeom>
                <a:gdLst>
                  <a:gd name="T0" fmla="*/ 0 w 22"/>
                  <a:gd name="T1" fmla="*/ 184 h 189"/>
                  <a:gd name="T2" fmla="*/ 10 w 22"/>
                  <a:gd name="T3" fmla="*/ 0 h 189"/>
                  <a:gd name="T4" fmla="*/ 22 w 22"/>
                  <a:gd name="T5" fmla="*/ 184 h 189"/>
                  <a:gd name="T6" fmla="*/ 0 w 22"/>
                  <a:gd name="T7" fmla="*/ 184 h 18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189">
                    <a:moveTo>
                      <a:pt x="0" y="184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22" y="184"/>
                      <a:pt x="22" y="184"/>
                      <a:pt x="22" y="184"/>
                    </a:cubicBezTo>
                    <a:cubicBezTo>
                      <a:pt x="22" y="184"/>
                      <a:pt x="8" y="189"/>
                      <a:pt x="0" y="184"/>
                    </a:cubicBez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11" name="iṧḻïḍê"/>
              <p:cNvSpPr/>
              <p:nvPr/>
            </p:nvSpPr>
            <p:spPr bwMode="auto">
              <a:xfrm>
                <a:off x="2556" y="2311"/>
                <a:ext cx="33" cy="83"/>
              </a:xfrm>
              <a:custGeom>
                <a:gdLst>
                  <a:gd name="T0" fmla="*/ 0 w 33"/>
                  <a:gd name="T1" fmla="*/ 54 h 83"/>
                  <a:gd name="T2" fmla="*/ 33 w 33"/>
                  <a:gd name="T3" fmla="*/ 0 h 83"/>
                  <a:gd name="T4" fmla="*/ 0 w 33"/>
                  <a:gd name="T5" fmla="*/ 83 h 83"/>
                  <a:gd name="T6" fmla="*/ 0 w 33"/>
                  <a:gd name="T7" fmla="*/ 54 h 8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83">
                    <a:moveTo>
                      <a:pt x="0" y="54"/>
                    </a:moveTo>
                    <a:lnTo>
                      <a:pt x="33" y="0"/>
                    </a:lnTo>
                    <a:lnTo>
                      <a:pt x="0" y="83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12" name="íṧḷïḑê"/>
              <p:cNvSpPr/>
              <p:nvPr/>
            </p:nvSpPr>
            <p:spPr bwMode="auto">
              <a:xfrm>
                <a:off x="2556" y="2374"/>
                <a:ext cx="33" cy="89"/>
              </a:xfrm>
              <a:custGeom>
                <a:gdLst>
                  <a:gd name="T0" fmla="*/ 0 w 33"/>
                  <a:gd name="T1" fmla="*/ 62 h 89"/>
                  <a:gd name="T2" fmla="*/ 33 w 33"/>
                  <a:gd name="T3" fmla="*/ 0 h 89"/>
                  <a:gd name="T4" fmla="*/ 0 w 33"/>
                  <a:gd name="T5" fmla="*/ 89 h 89"/>
                  <a:gd name="T6" fmla="*/ 0 w 33"/>
                  <a:gd name="T7" fmla="*/ 62 h 8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89">
                    <a:moveTo>
                      <a:pt x="0" y="62"/>
                    </a:moveTo>
                    <a:lnTo>
                      <a:pt x="33" y="0"/>
                    </a:lnTo>
                    <a:lnTo>
                      <a:pt x="0" y="89"/>
                    </a:lnTo>
                    <a:lnTo>
                      <a:pt x="0" y="62"/>
                    </a:ln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13" name="îṥlîḋe"/>
              <p:cNvSpPr/>
              <p:nvPr/>
            </p:nvSpPr>
            <p:spPr bwMode="auto">
              <a:xfrm>
                <a:off x="2521" y="2338"/>
                <a:ext cx="31" cy="86"/>
              </a:xfrm>
              <a:custGeom>
                <a:gdLst>
                  <a:gd name="T0" fmla="*/ 31 w 31"/>
                  <a:gd name="T1" fmla="*/ 56 h 86"/>
                  <a:gd name="T2" fmla="*/ 0 w 31"/>
                  <a:gd name="T3" fmla="*/ 0 h 86"/>
                  <a:gd name="T4" fmla="*/ 31 w 31"/>
                  <a:gd name="T5" fmla="*/ 86 h 86"/>
                  <a:gd name="T6" fmla="*/ 31 w 31"/>
                  <a:gd name="T7" fmla="*/ 56 h 8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86">
                    <a:moveTo>
                      <a:pt x="31" y="56"/>
                    </a:moveTo>
                    <a:lnTo>
                      <a:pt x="0" y="0"/>
                    </a:lnTo>
                    <a:lnTo>
                      <a:pt x="31" y="86"/>
                    </a:lnTo>
                    <a:lnTo>
                      <a:pt x="31" y="56"/>
                    </a:ln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14" name="iṥliḍê"/>
              <p:cNvSpPr/>
              <p:nvPr/>
            </p:nvSpPr>
            <p:spPr bwMode="auto">
              <a:xfrm>
                <a:off x="2668" y="1660"/>
                <a:ext cx="277" cy="286"/>
              </a:xfrm>
              <a:custGeom>
                <a:gdLst>
                  <a:gd name="T0" fmla="*/ 114 w 133"/>
                  <a:gd name="T1" fmla="*/ 38 h 138"/>
                  <a:gd name="T2" fmla="*/ 101 w 133"/>
                  <a:gd name="T3" fmla="*/ 121 h 138"/>
                  <a:gd name="T4" fmla="*/ 19 w 133"/>
                  <a:gd name="T5" fmla="*/ 100 h 138"/>
                  <a:gd name="T6" fmla="*/ 32 w 133"/>
                  <a:gd name="T7" fmla="*/ 17 h 138"/>
                  <a:gd name="T8" fmla="*/ 114 w 133"/>
                  <a:gd name="T9" fmla="*/ 38 h 13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3" h="138">
                    <a:moveTo>
                      <a:pt x="114" y="38"/>
                    </a:moveTo>
                    <a:cubicBezTo>
                      <a:pt x="133" y="66"/>
                      <a:pt x="127" y="104"/>
                      <a:pt x="101" y="121"/>
                    </a:cubicBezTo>
                    <a:cubicBezTo>
                      <a:pt x="74" y="138"/>
                      <a:pt x="38" y="129"/>
                      <a:pt x="19" y="100"/>
                    </a:cubicBezTo>
                    <a:cubicBezTo>
                      <a:pt x="0" y="72"/>
                      <a:pt x="6" y="34"/>
                      <a:pt x="32" y="17"/>
                    </a:cubicBezTo>
                    <a:cubicBezTo>
                      <a:pt x="58" y="0"/>
                      <a:pt x="95" y="9"/>
                      <a:pt x="114" y="38"/>
                    </a:cubicBezTo>
                    <a:close/>
                  </a:path>
                </a:pathLst>
              </a:custGeom>
              <a:solidFill>
                <a:srgbClr val="95D0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15" name="i$ľidê"/>
              <p:cNvSpPr/>
              <p:nvPr/>
            </p:nvSpPr>
            <p:spPr bwMode="auto">
              <a:xfrm>
                <a:off x="2762" y="1739"/>
                <a:ext cx="214" cy="307"/>
              </a:xfrm>
              <a:custGeom>
                <a:gdLst>
                  <a:gd name="T0" fmla="*/ 86 w 103"/>
                  <a:gd name="T1" fmla="*/ 147 h 148"/>
                  <a:gd name="T2" fmla="*/ 0 w 103"/>
                  <a:gd name="T3" fmla="*/ 0 h 148"/>
                  <a:gd name="T4" fmla="*/ 103 w 103"/>
                  <a:gd name="T5" fmla="*/ 136 h 148"/>
                  <a:gd name="T6" fmla="*/ 86 w 103"/>
                  <a:gd name="T7" fmla="*/ 147 h 14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3" h="148">
                    <a:moveTo>
                      <a:pt x="86" y="147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03" y="136"/>
                      <a:pt x="103" y="136"/>
                      <a:pt x="103" y="136"/>
                    </a:cubicBezTo>
                    <a:cubicBezTo>
                      <a:pt x="103" y="136"/>
                      <a:pt x="95" y="148"/>
                      <a:pt x="86" y="147"/>
                    </a:cubicBez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16" name="ïSliḍé"/>
              <p:cNvSpPr/>
              <p:nvPr/>
            </p:nvSpPr>
            <p:spPr bwMode="auto">
              <a:xfrm>
                <a:off x="2818" y="1766"/>
                <a:ext cx="17" cy="79"/>
              </a:xfrm>
              <a:custGeom>
                <a:gdLst>
                  <a:gd name="T0" fmla="*/ 2 w 17"/>
                  <a:gd name="T1" fmla="*/ 58 h 79"/>
                  <a:gd name="T2" fmla="*/ 0 w 17"/>
                  <a:gd name="T3" fmla="*/ 0 h 79"/>
                  <a:gd name="T4" fmla="*/ 17 w 17"/>
                  <a:gd name="T5" fmla="*/ 79 h 79"/>
                  <a:gd name="T6" fmla="*/ 2 w 17"/>
                  <a:gd name="T7" fmla="*/ 58 h 7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79">
                    <a:moveTo>
                      <a:pt x="2" y="58"/>
                    </a:moveTo>
                    <a:lnTo>
                      <a:pt x="0" y="0"/>
                    </a:lnTo>
                    <a:lnTo>
                      <a:pt x="17" y="79"/>
                    </a:lnTo>
                    <a:lnTo>
                      <a:pt x="2" y="58"/>
                    </a:ln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17" name="íş1iďe"/>
              <p:cNvSpPr/>
              <p:nvPr/>
            </p:nvSpPr>
            <p:spPr bwMode="auto">
              <a:xfrm>
                <a:off x="2849" y="1811"/>
                <a:ext cx="21" cy="88"/>
              </a:xfrm>
              <a:custGeom>
                <a:gdLst>
                  <a:gd name="T0" fmla="*/ 6 w 21"/>
                  <a:gd name="T1" fmla="*/ 67 h 88"/>
                  <a:gd name="T2" fmla="*/ 0 w 21"/>
                  <a:gd name="T3" fmla="*/ 0 h 88"/>
                  <a:gd name="T4" fmla="*/ 21 w 21"/>
                  <a:gd name="T5" fmla="*/ 88 h 88"/>
                  <a:gd name="T6" fmla="*/ 6 w 21"/>
                  <a:gd name="T7" fmla="*/ 67 h 8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88">
                    <a:moveTo>
                      <a:pt x="6" y="67"/>
                    </a:moveTo>
                    <a:lnTo>
                      <a:pt x="0" y="0"/>
                    </a:lnTo>
                    <a:lnTo>
                      <a:pt x="21" y="88"/>
                    </a:lnTo>
                    <a:lnTo>
                      <a:pt x="6" y="67"/>
                    </a:ln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18" name="íṡļíde"/>
              <p:cNvSpPr/>
              <p:nvPr/>
            </p:nvSpPr>
            <p:spPr bwMode="auto">
              <a:xfrm>
                <a:off x="2778" y="1822"/>
                <a:ext cx="67" cy="48"/>
              </a:xfrm>
              <a:custGeom>
                <a:gdLst>
                  <a:gd name="T0" fmla="*/ 52 w 67"/>
                  <a:gd name="T1" fmla="*/ 25 h 48"/>
                  <a:gd name="T2" fmla="*/ 0 w 67"/>
                  <a:gd name="T3" fmla="*/ 0 h 48"/>
                  <a:gd name="T4" fmla="*/ 67 w 67"/>
                  <a:gd name="T5" fmla="*/ 48 h 48"/>
                  <a:gd name="T6" fmla="*/ 52 w 67"/>
                  <a:gd name="T7" fmla="*/ 25 h 4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48">
                    <a:moveTo>
                      <a:pt x="52" y="25"/>
                    </a:moveTo>
                    <a:lnTo>
                      <a:pt x="0" y="0"/>
                    </a:lnTo>
                    <a:lnTo>
                      <a:pt x="67" y="48"/>
                    </a:lnTo>
                    <a:lnTo>
                      <a:pt x="52" y="25"/>
                    </a:ln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19" name="îṧļiḑé"/>
              <p:cNvSpPr/>
              <p:nvPr/>
            </p:nvSpPr>
            <p:spPr bwMode="auto">
              <a:xfrm>
                <a:off x="2731" y="1834"/>
                <a:ext cx="23" cy="23"/>
              </a:xfrm>
              <a:custGeom>
                <a:gdLst>
                  <a:gd name="T0" fmla="*/ 9 w 11"/>
                  <a:gd name="T1" fmla="*/ 3 h 11"/>
                  <a:gd name="T2" fmla="*/ 8 w 11"/>
                  <a:gd name="T3" fmla="*/ 9 h 11"/>
                  <a:gd name="T4" fmla="*/ 1 w 11"/>
                  <a:gd name="T5" fmla="*/ 8 h 11"/>
                  <a:gd name="T6" fmla="*/ 3 w 11"/>
                  <a:gd name="T7" fmla="*/ 1 h 11"/>
                  <a:gd name="T8" fmla="*/ 9 w 11"/>
                  <a:gd name="T9" fmla="*/ 3 h 1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9" y="3"/>
                    </a:moveTo>
                    <a:cubicBezTo>
                      <a:pt x="11" y="5"/>
                      <a:pt x="10" y="8"/>
                      <a:pt x="8" y="9"/>
                    </a:cubicBezTo>
                    <a:cubicBezTo>
                      <a:pt x="6" y="11"/>
                      <a:pt x="3" y="10"/>
                      <a:pt x="1" y="8"/>
                    </a:cubicBezTo>
                    <a:cubicBezTo>
                      <a:pt x="0" y="6"/>
                      <a:pt x="0" y="3"/>
                      <a:pt x="3" y="1"/>
                    </a:cubicBezTo>
                    <a:cubicBezTo>
                      <a:pt x="5" y="0"/>
                      <a:pt x="8" y="0"/>
                      <a:pt x="9" y="3"/>
                    </a:cubicBezTo>
                    <a:close/>
                  </a:path>
                </a:pathLst>
              </a:custGeom>
              <a:solidFill>
                <a:srgbClr val="EF58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20" name="ïsľiḑe"/>
              <p:cNvSpPr/>
              <p:nvPr/>
            </p:nvSpPr>
            <p:spPr bwMode="auto">
              <a:xfrm>
                <a:off x="2722" y="1760"/>
                <a:ext cx="23" cy="20"/>
              </a:xfrm>
              <a:custGeom>
                <a:gdLst>
                  <a:gd name="T0" fmla="*/ 9 w 11"/>
                  <a:gd name="T1" fmla="*/ 2 h 10"/>
                  <a:gd name="T2" fmla="*/ 8 w 11"/>
                  <a:gd name="T3" fmla="*/ 9 h 10"/>
                  <a:gd name="T4" fmla="*/ 1 w 11"/>
                  <a:gd name="T5" fmla="*/ 8 h 10"/>
                  <a:gd name="T6" fmla="*/ 3 w 11"/>
                  <a:gd name="T7" fmla="*/ 1 h 10"/>
                  <a:gd name="T8" fmla="*/ 9 w 11"/>
                  <a:gd name="T9" fmla="*/ 2 h 1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9" y="2"/>
                    </a:moveTo>
                    <a:cubicBezTo>
                      <a:pt x="11" y="5"/>
                      <a:pt x="10" y="8"/>
                      <a:pt x="8" y="9"/>
                    </a:cubicBezTo>
                    <a:cubicBezTo>
                      <a:pt x="6" y="10"/>
                      <a:pt x="3" y="10"/>
                      <a:pt x="1" y="8"/>
                    </a:cubicBezTo>
                    <a:cubicBezTo>
                      <a:pt x="0" y="5"/>
                      <a:pt x="0" y="2"/>
                      <a:pt x="3" y="1"/>
                    </a:cubicBezTo>
                    <a:cubicBezTo>
                      <a:pt x="5" y="0"/>
                      <a:pt x="8" y="0"/>
                      <a:pt x="9" y="2"/>
                    </a:cubicBezTo>
                    <a:close/>
                  </a:path>
                </a:pathLst>
              </a:custGeom>
              <a:solidFill>
                <a:srgbClr val="EF58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21" name="í$ļïďé"/>
              <p:cNvSpPr/>
              <p:nvPr/>
            </p:nvSpPr>
            <p:spPr bwMode="auto">
              <a:xfrm>
                <a:off x="2839" y="1749"/>
                <a:ext cx="23" cy="23"/>
              </a:xfrm>
              <a:custGeom>
                <a:gdLst>
                  <a:gd name="T0" fmla="*/ 10 w 11"/>
                  <a:gd name="T1" fmla="*/ 3 h 11"/>
                  <a:gd name="T2" fmla="*/ 8 w 11"/>
                  <a:gd name="T3" fmla="*/ 10 h 11"/>
                  <a:gd name="T4" fmla="*/ 2 w 11"/>
                  <a:gd name="T5" fmla="*/ 8 h 11"/>
                  <a:gd name="T6" fmla="*/ 3 w 11"/>
                  <a:gd name="T7" fmla="*/ 2 h 11"/>
                  <a:gd name="T8" fmla="*/ 10 w 11"/>
                  <a:gd name="T9" fmla="*/ 3 h 1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3"/>
                    </a:moveTo>
                    <a:cubicBezTo>
                      <a:pt x="11" y="5"/>
                      <a:pt x="11" y="8"/>
                      <a:pt x="8" y="10"/>
                    </a:cubicBezTo>
                    <a:cubicBezTo>
                      <a:pt x="6" y="11"/>
                      <a:pt x="3" y="11"/>
                      <a:pt x="2" y="8"/>
                    </a:cubicBezTo>
                    <a:cubicBezTo>
                      <a:pt x="0" y="6"/>
                      <a:pt x="1" y="3"/>
                      <a:pt x="3" y="2"/>
                    </a:cubicBezTo>
                    <a:cubicBezTo>
                      <a:pt x="5" y="0"/>
                      <a:pt x="8" y="1"/>
                      <a:pt x="10" y="3"/>
                    </a:cubicBezTo>
                    <a:close/>
                  </a:path>
                </a:pathLst>
              </a:custGeom>
              <a:solidFill>
                <a:srgbClr val="EF58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22" name="îṡlîdè"/>
              <p:cNvSpPr/>
              <p:nvPr/>
            </p:nvSpPr>
            <p:spPr bwMode="auto">
              <a:xfrm>
                <a:off x="2876" y="1824"/>
                <a:ext cx="23" cy="23"/>
              </a:xfrm>
              <a:custGeom>
                <a:gdLst>
                  <a:gd name="T0" fmla="*/ 10 w 11"/>
                  <a:gd name="T1" fmla="*/ 3 h 11"/>
                  <a:gd name="T2" fmla="*/ 9 w 11"/>
                  <a:gd name="T3" fmla="*/ 10 h 11"/>
                  <a:gd name="T4" fmla="*/ 2 w 11"/>
                  <a:gd name="T5" fmla="*/ 9 h 11"/>
                  <a:gd name="T6" fmla="*/ 3 w 11"/>
                  <a:gd name="T7" fmla="*/ 2 h 11"/>
                  <a:gd name="T8" fmla="*/ 10 w 11"/>
                  <a:gd name="T9" fmla="*/ 3 h 1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3"/>
                    </a:moveTo>
                    <a:cubicBezTo>
                      <a:pt x="11" y="5"/>
                      <a:pt x="11" y="8"/>
                      <a:pt x="9" y="10"/>
                    </a:cubicBezTo>
                    <a:cubicBezTo>
                      <a:pt x="6" y="11"/>
                      <a:pt x="3" y="11"/>
                      <a:pt x="2" y="9"/>
                    </a:cubicBezTo>
                    <a:cubicBezTo>
                      <a:pt x="0" y="6"/>
                      <a:pt x="1" y="3"/>
                      <a:pt x="3" y="2"/>
                    </a:cubicBezTo>
                    <a:cubicBezTo>
                      <a:pt x="5" y="0"/>
                      <a:pt x="8" y="1"/>
                      <a:pt x="10" y="3"/>
                    </a:cubicBezTo>
                    <a:close/>
                  </a:path>
                </a:pathLst>
              </a:custGeom>
              <a:solidFill>
                <a:srgbClr val="EF58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23" name="işļiḓe"/>
              <p:cNvSpPr/>
              <p:nvPr/>
            </p:nvSpPr>
            <p:spPr bwMode="auto">
              <a:xfrm>
                <a:off x="2772" y="1701"/>
                <a:ext cx="21" cy="23"/>
              </a:xfrm>
              <a:custGeom>
                <a:gdLst>
                  <a:gd name="T0" fmla="*/ 9 w 10"/>
                  <a:gd name="T1" fmla="*/ 3 h 11"/>
                  <a:gd name="T2" fmla="*/ 8 w 10"/>
                  <a:gd name="T3" fmla="*/ 10 h 11"/>
                  <a:gd name="T4" fmla="*/ 1 w 10"/>
                  <a:gd name="T5" fmla="*/ 8 h 11"/>
                  <a:gd name="T6" fmla="*/ 2 w 10"/>
                  <a:gd name="T7" fmla="*/ 2 h 11"/>
                  <a:gd name="T8" fmla="*/ 9 w 10"/>
                  <a:gd name="T9" fmla="*/ 3 h 1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9" y="3"/>
                    </a:moveTo>
                    <a:cubicBezTo>
                      <a:pt x="10" y="5"/>
                      <a:pt x="10" y="8"/>
                      <a:pt x="8" y="10"/>
                    </a:cubicBezTo>
                    <a:cubicBezTo>
                      <a:pt x="5" y="11"/>
                      <a:pt x="3" y="11"/>
                      <a:pt x="1" y="8"/>
                    </a:cubicBezTo>
                    <a:cubicBezTo>
                      <a:pt x="0" y="6"/>
                      <a:pt x="0" y="3"/>
                      <a:pt x="2" y="2"/>
                    </a:cubicBezTo>
                    <a:cubicBezTo>
                      <a:pt x="5" y="0"/>
                      <a:pt x="8" y="1"/>
                      <a:pt x="9" y="3"/>
                    </a:cubicBezTo>
                    <a:close/>
                  </a:path>
                </a:pathLst>
              </a:custGeom>
              <a:solidFill>
                <a:srgbClr val="EF58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24" name="íš1íḍè"/>
              <p:cNvSpPr/>
              <p:nvPr/>
            </p:nvSpPr>
            <p:spPr bwMode="auto">
              <a:xfrm>
                <a:off x="2795" y="1867"/>
                <a:ext cx="21" cy="23"/>
              </a:xfrm>
              <a:custGeom>
                <a:gdLst>
                  <a:gd name="T0" fmla="*/ 9 w 10"/>
                  <a:gd name="T1" fmla="*/ 3 h 11"/>
                  <a:gd name="T2" fmla="*/ 8 w 10"/>
                  <a:gd name="T3" fmla="*/ 10 h 11"/>
                  <a:gd name="T4" fmla="*/ 1 w 10"/>
                  <a:gd name="T5" fmla="*/ 8 h 11"/>
                  <a:gd name="T6" fmla="*/ 2 w 10"/>
                  <a:gd name="T7" fmla="*/ 2 h 11"/>
                  <a:gd name="T8" fmla="*/ 9 w 10"/>
                  <a:gd name="T9" fmla="*/ 3 h 1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9" y="3"/>
                    </a:moveTo>
                    <a:cubicBezTo>
                      <a:pt x="10" y="5"/>
                      <a:pt x="10" y="8"/>
                      <a:pt x="8" y="10"/>
                    </a:cubicBezTo>
                    <a:cubicBezTo>
                      <a:pt x="5" y="11"/>
                      <a:pt x="3" y="10"/>
                      <a:pt x="1" y="8"/>
                    </a:cubicBezTo>
                    <a:cubicBezTo>
                      <a:pt x="0" y="6"/>
                      <a:pt x="0" y="3"/>
                      <a:pt x="2" y="2"/>
                    </a:cubicBezTo>
                    <a:cubicBezTo>
                      <a:pt x="5" y="0"/>
                      <a:pt x="8" y="1"/>
                      <a:pt x="9" y="3"/>
                    </a:cubicBezTo>
                    <a:close/>
                  </a:path>
                </a:pathLst>
              </a:custGeom>
              <a:solidFill>
                <a:srgbClr val="EF58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25" name="íŝļîḋè"/>
              <p:cNvSpPr/>
              <p:nvPr/>
            </p:nvSpPr>
            <p:spPr bwMode="auto">
              <a:xfrm>
                <a:off x="2564" y="1874"/>
                <a:ext cx="217" cy="224"/>
              </a:xfrm>
              <a:custGeom>
                <a:gdLst>
                  <a:gd name="T0" fmla="*/ 86 w 104"/>
                  <a:gd name="T1" fmla="*/ 25 h 108"/>
                  <a:gd name="T2" fmla="*/ 84 w 104"/>
                  <a:gd name="T3" fmla="*/ 91 h 108"/>
                  <a:gd name="T4" fmla="*/ 18 w 104"/>
                  <a:gd name="T5" fmla="*/ 83 h 108"/>
                  <a:gd name="T6" fmla="*/ 20 w 104"/>
                  <a:gd name="T7" fmla="*/ 16 h 108"/>
                  <a:gd name="T8" fmla="*/ 86 w 104"/>
                  <a:gd name="T9" fmla="*/ 25 h 10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08">
                    <a:moveTo>
                      <a:pt x="86" y="25"/>
                    </a:moveTo>
                    <a:cubicBezTo>
                      <a:pt x="104" y="45"/>
                      <a:pt x="103" y="75"/>
                      <a:pt x="84" y="91"/>
                    </a:cubicBezTo>
                    <a:cubicBezTo>
                      <a:pt x="66" y="108"/>
                      <a:pt x="36" y="104"/>
                      <a:pt x="18" y="83"/>
                    </a:cubicBezTo>
                    <a:cubicBezTo>
                      <a:pt x="0" y="63"/>
                      <a:pt x="1" y="33"/>
                      <a:pt x="20" y="16"/>
                    </a:cubicBezTo>
                    <a:cubicBezTo>
                      <a:pt x="39" y="0"/>
                      <a:pt x="69" y="4"/>
                      <a:pt x="86" y="25"/>
                    </a:cubicBezTo>
                    <a:close/>
                  </a:path>
                </a:pathLst>
              </a:custGeom>
              <a:solidFill>
                <a:srgbClr val="95D0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26" name="íṡľïḓé"/>
              <p:cNvSpPr/>
              <p:nvPr/>
            </p:nvSpPr>
            <p:spPr bwMode="auto">
              <a:xfrm>
                <a:off x="2631" y="1940"/>
                <a:ext cx="197" cy="222"/>
              </a:xfrm>
              <a:custGeom>
                <a:gdLst>
                  <a:gd name="T0" fmla="*/ 83 w 95"/>
                  <a:gd name="T1" fmla="*/ 107 h 107"/>
                  <a:gd name="T2" fmla="*/ 0 w 95"/>
                  <a:gd name="T3" fmla="*/ 0 h 107"/>
                  <a:gd name="T4" fmla="*/ 95 w 95"/>
                  <a:gd name="T5" fmla="*/ 97 h 107"/>
                  <a:gd name="T6" fmla="*/ 83 w 95"/>
                  <a:gd name="T7" fmla="*/ 107 h 10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5" h="107">
                    <a:moveTo>
                      <a:pt x="83" y="107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95" y="97"/>
                      <a:pt x="95" y="97"/>
                      <a:pt x="95" y="97"/>
                    </a:cubicBezTo>
                    <a:cubicBezTo>
                      <a:pt x="95" y="97"/>
                      <a:pt x="90" y="106"/>
                      <a:pt x="83" y="107"/>
                    </a:cubicBez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27" name="íṥľiḑé"/>
              <p:cNvSpPr/>
              <p:nvPr/>
            </p:nvSpPr>
            <p:spPr bwMode="auto">
              <a:xfrm>
                <a:off x="2679" y="1955"/>
                <a:ext cx="21" cy="62"/>
              </a:xfrm>
              <a:custGeom>
                <a:gdLst>
                  <a:gd name="T0" fmla="*/ 6 w 21"/>
                  <a:gd name="T1" fmla="*/ 45 h 62"/>
                  <a:gd name="T2" fmla="*/ 0 w 21"/>
                  <a:gd name="T3" fmla="*/ 0 h 62"/>
                  <a:gd name="T4" fmla="*/ 21 w 21"/>
                  <a:gd name="T5" fmla="*/ 62 h 62"/>
                  <a:gd name="T6" fmla="*/ 6 w 21"/>
                  <a:gd name="T7" fmla="*/ 45 h 6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62">
                    <a:moveTo>
                      <a:pt x="6" y="45"/>
                    </a:moveTo>
                    <a:lnTo>
                      <a:pt x="0" y="0"/>
                    </a:lnTo>
                    <a:lnTo>
                      <a:pt x="21" y="62"/>
                    </a:lnTo>
                    <a:lnTo>
                      <a:pt x="6" y="45"/>
                    </a:ln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28" name="ïsḷídé"/>
              <p:cNvSpPr/>
              <p:nvPr/>
            </p:nvSpPr>
            <p:spPr bwMode="auto">
              <a:xfrm>
                <a:off x="2708" y="1990"/>
                <a:ext cx="25" cy="64"/>
              </a:xfrm>
              <a:custGeom>
                <a:gdLst>
                  <a:gd name="T0" fmla="*/ 10 w 25"/>
                  <a:gd name="T1" fmla="*/ 50 h 64"/>
                  <a:gd name="T2" fmla="*/ 0 w 25"/>
                  <a:gd name="T3" fmla="*/ 0 h 64"/>
                  <a:gd name="T4" fmla="*/ 25 w 25"/>
                  <a:gd name="T5" fmla="*/ 64 h 64"/>
                  <a:gd name="T6" fmla="*/ 10 w 25"/>
                  <a:gd name="T7" fmla="*/ 50 h 6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" h="64">
                    <a:moveTo>
                      <a:pt x="10" y="50"/>
                    </a:moveTo>
                    <a:lnTo>
                      <a:pt x="0" y="0"/>
                    </a:lnTo>
                    <a:lnTo>
                      <a:pt x="25" y="64"/>
                    </a:lnTo>
                    <a:lnTo>
                      <a:pt x="10" y="50"/>
                    </a:ln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29" name="ïŝľíḓé"/>
              <p:cNvSpPr/>
              <p:nvPr/>
            </p:nvSpPr>
            <p:spPr bwMode="auto">
              <a:xfrm>
                <a:off x="2654" y="2002"/>
                <a:ext cx="56" cy="31"/>
              </a:xfrm>
              <a:custGeom>
                <a:gdLst>
                  <a:gd name="T0" fmla="*/ 43 w 56"/>
                  <a:gd name="T1" fmla="*/ 15 h 31"/>
                  <a:gd name="T2" fmla="*/ 0 w 56"/>
                  <a:gd name="T3" fmla="*/ 0 h 31"/>
                  <a:gd name="T4" fmla="*/ 56 w 56"/>
                  <a:gd name="T5" fmla="*/ 31 h 31"/>
                  <a:gd name="T6" fmla="*/ 43 w 56"/>
                  <a:gd name="T7" fmla="*/ 15 h 3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31">
                    <a:moveTo>
                      <a:pt x="43" y="15"/>
                    </a:moveTo>
                    <a:lnTo>
                      <a:pt x="0" y="0"/>
                    </a:lnTo>
                    <a:lnTo>
                      <a:pt x="56" y="31"/>
                    </a:lnTo>
                    <a:lnTo>
                      <a:pt x="43" y="15"/>
                    </a:ln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30" name="isḻíḍe"/>
              <p:cNvSpPr/>
              <p:nvPr/>
            </p:nvSpPr>
            <p:spPr bwMode="auto">
              <a:xfrm>
                <a:off x="2618" y="2017"/>
                <a:ext cx="17" cy="16"/>
              </a:xfrm>
              <a:custGeom>
                <a:gdLst>
                  <a:gd name="T0" fmla="*/ 7 w 8"/>
                  <a:gd name="T1" fmla="*/ 2 h 8"/>
                  <a:gd name="T2" fmla="*/ 6 w 8"/>
                  <a:gd name="T3" fmla="*/ 7 h 8"/>
                  <a:gd name="T4" fmla="*/ 1 w 8"/>
                  <a:gd name="T5" fmla="*/ 7 h 8"/>
                  <a:gd name="T6" fmla="*/ 1 w 8"/>
                  <a:gd name="T7" fmla="*/ 1 h 8"/>
                  <a:gd name="T8" fmla="*/ 7 w 8"/>
                  <a:gd name="T9" fmla="*/ 2 h 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7" y="2"/>
                    </a:moveTo>
                    <a:cubicBezTo>
                      <a:pt x="8" y="3"/>
                      <a:pt x="8" y="6"/>
                      <a:pt x="6" y="7"/>
                    </a:cubicBezTo>
                    <a:cubicBezTo>
                      <a:pt x="5" y="8"/>
                      <a:pt x="2" y="8"/>
                      <a:pt x="1" y="7"/>
                    </a:cubicBezTo>
                    <a:cubicBezTo>
                      <a:pt x="0" y="5"/>
                      <a:pt x="0" y="3"/>
                      <a:pt x="1" y="1"/>
                    </a:cubicBezTo>
                    <a:cubicBezTo>
                      <a:pt x="3" y="0"/>
                      <a:pt x="5" y="0"/>
                      <a:pt x="7" y="2"/>
                    </a:cubicBezTo>
                    <a:close/>
                  </a:path>
                </a:pathLst>
              </a:custGeom>
              <a:solidFill>
                <a:srgbClr val="EF58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31" name="ïS1ïḋé"/>
              <p:cNvSpPr/>
              <p:nvPr/>
            </p:nvSpPr>
            <p:spPr bwMode="auto">
              <a:xfrm>
                <a:off x="2604" y="1959"/>
                <a:ext cx="17" cy="16"/>
              </a:xfrm>
              <a:custGeom>
                <a:gdLst>
                  <a:gd name="T0" fmla="*/ 7 w 8"/>
                  <a:gd name="T1" fmla="*/ 1 h 8"/>
                  <a:gd name="T2" fmla="*/ 7 w 8"/>
                  <a:gd name="T3" fmla="*/ 7 h 8"/>
                  <a:gd name="T4" fmla="*/ 1 w 8"/>
                  <a:gd name="T5" fmla="*/ 6 h 8"/>
                  <a:gd name="T6" fmla="*/ 2 w 8"/>
                  <a:gd name="T7" fmla="*/ 1 h 8"/>
                  <a:gd name="T8" fmla="*/ 7 w 8"/>
                  <a:gd name="T9" fmla="*/ 1 h 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7" y="1"/>
                    </a:moveTo>
                    <a:cubicBezTo>
                      <a:pt x="8" y="3"/>
                      <a:pt x="8" y="5"/>
                      <a:pt x="7" y="7"/>
                    </a:cubicBezTo>
                    <a:cubicBezTo>
                      <a:pt x="5" y="8"/>
                      <a:pt x="3" y="8"/>
                      <a:pt x="1" y="6"/>
                    </a:cubicBezTo>
                    <a:cubicBezTo>
                      <a:pt x="0" y="5"/>
                      <a:pt x="0" y="2"/>
                      <a:pt x="2" y="1"/>
                    </a:cubicBezTo>
                    <a:cubicBezTo>
                      <a:pt x="3" y="0"/>
                      <a:pt x="6" y="0"/>
                      <a:pt x="7" y="1"/>
                    </a:cubicBezTo>
                    <a:close/>
                  </a:path>
                </a:pathLst>
              </a:custGeom>
              <a:solidFill>
                <a:srgbClr val="EF58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32" name="ïṡlïḓe"/>
              <p:cNvSpPr/>
              <p:nvPr/>
            </p:nvSpPr>
            <p:spPr bwMode="auto">
              <a:xfrm>
                <a:off x="2695" y="1940"/>
                <a:ext cx="17" cy="17"/>
              </a:xfrm>
              <a:custGeom>
                <a:gdLst>
                  <a:gd name="T0" fmla="*/ 7 w 8"/>
                  <a:gd name="T1" fmla="*/ 2 h 8"/>
                  <a:gd name="T2" fmla="*/ 7 w 8"/>
                  <a:gd name="T3" fmla="*/ 7 h 8"/>
                  <a:gd name="T4" fmla="*/ 1 w 8"/>
                  <a:gd name="T5" fmla="*/ 6 h 8"/>
                  <a:gd name="T6" fmla="*/ 2 w 8"/>
                  <a:gd name="T7" fmla="*/ 1 h 8"/>
                  <a:gd name="T8" fmla="*/ 7 w 8"/>
                  <a:gd name="T9" fmla="*/ 2 h 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7" y="2"/>
                    </a:moveTo>
                    <a:cubicBezTo>
                      <a:pt x="8" y="3"/>
                      <a:pt x="8" y="6"/>
                      <a:pt x="7" y="7"/>
                    </a:cubicBezTo>
                    <a:cubicBezTo>
                      <a:pt x="5" y="8"/>
                      <a:pt x="3" y="8"/>
                      <a:pt x="1" y="6"/>
                    </a:cubicBezTo>
                    <a:cubicBezTo>
                      <a:pt x="0" y="5"/>
                      <a:pt x="0" y="3"/>
                      <a:pt x="2" y="1"/>
                    </a:cubicBezTo>
                    <a:cubicBezTo>
                      <a:pt x="3" y="0"/>
                      <a:pt x="6" y="0"/>
                      <a:pt x="7" y="2"/>
                    </a:cubicBezTo>
                    <a:close/>
                  </a:path>
                </a:pathLst>
              </a:custGeom>
              <a:solidFill>
                <a:srgbClr val="EF58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33" name="î$líḍe"/>
              <p:cNvSpPr/>
              <p:nvPr/>
            </p:nvSpPr>
            <p:spPr bwMode="auto">
              <a:xfrm>
                <a:off x="2733" y="1994"/>
                <a:ext cx="16" cy="19"/>
              </a:xfrm>
              <a:custGeom>
                <a:gdLst>
                  <a:gd name="T0" fmla="*/ 7 w 8"/>
                  <a:gd name="T1" fmla="*/ 2 h 9"/>
                  <a:gd name="T2" fmla="*/ 6 w 8"/>
                  <a:gd name="T3" fmla="*/ 7 h 9"/>
                  <a:gd name="T4" fmla="*/ 1 w 8"/>
                  <a:gd name="T5" fmla="*/ 7 h 9"/>
                  <a:gd name="T6" fmla="*/ 2 w 8"/>
                  <a:gd name="T7" fmla="*/ 2 h 9"/>
                  <a:gd name="T8" fmla="*/ 7 w 8"/>
                  <a:gd name="T9" fmla="*/ 2 h 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9">
                    <a:moveTo>
                      <a:pt x="7" y="2"/>
                    </a:moveTo>
                    <a:cubicBezTo>
                      <a:pt x="8" y="4"/>
                      <a:pt x="8" y="6"/>
                      <a:pt x="6" y="7"/>
                    </a:cubicBezTo>
                    <a:cubicBezTo>
                      <a:pt x="5" y="9"/>
                      <a:pt x="2" y="9"/>
                      <a:pt x="1" y="7"/>
                    </a:cubicBezTo>
                    <a:cubicBezTo>
                      <a:pt x="0" y="5"/>
                      <a:pt x="0" y="3"/>
                      <a:pt x="2" y="2"/>
                    </a:cubicBezTo>
                    <a:cubicBezTo>
                      <a:pt x="3" y="0"/>
                      <a:pt x="6" y="1"/>
                      <a:pt x="7" y="2"/>
                    </a:cubicBezTo>
                    <a:close/>
                  </a:path>
                </a:pathLst>
              </a:custGeom>
              <a:solidFill>
                <a:srgbClr val="EF58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34" name="îşļïḓé"/>
              <p:cNvSpPr/>
              <p:nvPr/>
            </p:nvSpPr>
            <p:spPr bwMode="auto">
              <a:xfrm>
                <a:off x="2637" y="1909"/>
                <a:ext cx="17" cy="17"/>
              </a:xfrm>
              <a:custGeom>
                <a:gdLst>
                  <a:gd name="T0" fmla="*/ 7 w 8"/>
                  <a:gd name="T1" fmla="*/ 2 h 8"/>
                  <a:gd name="T2" fmla="*/ 7 w 8"/>
                  <a:gd name="T3" fmla="*/ 7 h 8"/>
                  <a:gd name="T4" fmla="*/ 1 w 8"/>
                  <a:gd name="T5" fmla="*/ 7 h 8"/>
                  <a:gd name="T6" fmla="*/ 2 w 8"/>
                  <a:gd name="T7" fmla="*/ 1 h 8"/>
                  <a:gd name="T8" fmla="*/ 7 w 8"/>
                  <a:gd name="T9" fmla="*/ 2 h 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7" y="2"/>
                    </a:moveTo>
                    <a:cubicBezTo>
                      <a:pt x="8" y="3"/>
                      <a:pt x="8" y="6"/>
                      <a:pt x="7" y="7"/>
                    </a:cubicBezTo>
                    <a:cubicBezTo>
                      <a:pt x="5" y="8"/>
                      <a:pt x="3" y="8"/>
                      <a:pt x="1" y="7"/>
                    </a:cubicBezTo>
                    <a:cubicBezTo>
                      <a:pt x="0" y="5"/>
                      <a:pt x="0" y="3"/>
                      <a:pt x="2" y="1"/>
                    </a:cubicBezTo>
                    <a:cubicBezTo>
                      <a:pt x="3" y="0"/>
                      <a:pt x="6" y="0"/>
                      <a:pt x="7" y="2"/>
                    </a:cubicBezTo>
                    <a:close/>
                  </a:path>
                </a:pathLst>
              </a:custGeom>
              <a:solidFill>
                <a:srgbClr val="EF58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35" name="ïSļïḑé"/>
              <p:cNvSpPr/>
              <p:nvPr/>
            </p:nvSpPr>
            <p:spPr bwMode="auto">
              <a:xfrm>
                <a:off x="2670" y="2038"/>
                <a:ext cx="19" cy="16"/>
              </a:xfrm>
              <a:custGeom>
                <a:gdLst>
                  <a:gd name="T0" fmla="*/ 8 w 9"/>
                  <a:gd name="T1" fmla="*/ 1 h 8"/>
                  <a:gd name="T2" fmla="*/ 7 w 9"/>
                  <a:gd name="T3" fmla="*/ 7 h 8"/>
                  <a:gd name="T4" fmla="*/ 2 w 9"/>
                  <a:gd name="T5" fmla="*/ 6 h 8"/>
                  <a:gd name="T6" fmla="*/ 2 w 9"/>
                  <a:gd name="T7" fmla="*/ 1 h 8"/>
                  <a:gd name="T8" fmla="*/ 8 w 9"/>
                  <a:gd name="T9" fmla="*/ 1 h 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8" y="1"/>
                    </a:moveTo>
                    <a:cubicBezTo>
                      <a:pt x="9" y="3"/>
                      <a:pt x="9" y="5"/>
                      <a:pt x="7" y="7"/>
                    </a:cubicBezTo>
                    <a:cubicBezTo>
                      <a:pt x="6" y="8"/>
                      <a:pt x="3" y="8"/>
                      <a:pt x="2" y="6"/>
                    </a:cubicBezTo>
                    <a:cubicBezTo>
                      <a:pt x="0" y="5"/>
                      <a:pt x="1" y="2"/>
                      <a:pt x="2" y="1"/>
                    </a:cubicBezTo>
                    <a:cubicBezTo>
                      <a:pt x="4" y="0"/>
                      <a:pt x="6" y="0"/>
                      <a:pt x="8" y="1"/>
                    </a:cubicBezTo>
                    <a:close/>
                  </a:path>
                </a:pathLst>
              </a:custGeom>
              <a:solidFill>
                <a:srgbClr val="EF58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36" name="ïs1ídé"/>
              <p:cNvSpPr/>
              <p:nvPr/>
            </p:nvSpPr>
            <p:spPr bwMode="auto">
              <a:xfrm>
                <a:off x="3044" y="1521"/>
                <a:ext cx="219" cy="230"/>
              </a:xfrm>
              <a:custGeom>
                <a:gdLst>
                  <a:gd name="T0" fmla="*/ 92 w 105"/>
                  <a:gd name="T1" fmla="*/ 33 h 111"/>
                  <a:gd name="T2" fmla="*/ 77 w 105"/>
                  <a:gd name="T3" fmla="*/ 98 h 111"/>
                  <a:gd name="T4" fmla="*/ 13 w 105"/>
                  <a:gd name="T5" fmla="*/ 78 h 111"/>
                  <a:gd name="T6" fmla="*/ 28 w 105"/>
                  <a:gd name="T7" fmla="*/ 12 h 111"/>
                  <a:gd name="T8" fmla="*/ 92 w 105"/>
                  <a:gd name="T9" fmla="*/ 33 h 11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110">
                    <a:moveTo>
                      <a:pt x="92" y="33"/>
                    </a:moveTo>
                    <a:cubicBezTo>
                      <a:pt x="105" y="57"/>
                      <a:pt x="98" y="86"/>
                      <a:pt x="77" y="98"/>
                    </a:cubicBezTo>
                    <a:cubicBezTo>
                      <a:pt x="55" y="111"/>
                      <a:pt x="27" y="101"/>
                      <a:pt x="13" y="78"/>
                    </a:cubicBezTo>
                    <a:cubicBezTo>
                      <a:pt x="0" y="54"/>
                      <a:pt x="7" y="25"/>
                      <a:pt x="28" y="12"/>
                    </a:cubicBezTo>
                    <a:cubicBezTo>
                      <a:pt x="50" y="0"/>
                      <a:pt x="78" y="9"/>
                      <a:pt x="92" y="33"/>
                    </a:cubicBezTo>
                    <a:close/>
                  </a:path>
                </a:pathLst>
              </a:custGeom>
              <a:solidFill>
                <a:srgbClr val="95D0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37" name="îşḻiḍé"/>
              <p:cNvSpPr/>
              <p:nvPr/>
            </p:nvSpPr>
            <p:spPr bwMode="auto">
              <a:xfrm>
                <a:off x="3121" y="1583"/>
                <a:ext cx="154" cy="253"/>
              </a:xfrm>
              <a:custGeom>
                <a:gdLst>
                  <a:gd name="T0" fmla="*/ 60 w 74"/>
                  <a:gd name="T1" fmla="*/ 121 h 122"/>
                  <a:gd name="T2" fmla="*/ 0 w 74"/>
                  <a:gd name="T3" fmla="*/ 0 h 122"/>
                  <a:gd name="T4" fmla="*/ 74 w 74"/>
                  <a:gd name="T5" fmla="*/ 113 h 122"/>
                  <a:gd name="T6" fmla="*/ 60 w 74"/>
                  <a:gd name="T7" fmla="*/ 121 h 12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4" h="122">
                    <a:moveTo>
                      <a:pt x="60" y="12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74" y="113"/>
                      <a:pt x="74" y="113"/>
                      <a:pt x="74" y="113"/>
                    </a:cubicBezTo>
                    <a:cubicBezTo>
                      <a:pt x="74" y="113"/>
                      <a:pt x="68" y="122"/>
                      <a:pt x="60" y="121"/>
                    </a:cubicBez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38" name="íşḻiḓé"/>
              <p:cNvSpPr/>
              <p:nvPr/>
            </p:nvSpPr>
            <p:spPr bwMode="auto">
              <a:xfrm>
                <a:off x="3163" y="1606"/>
                <a:ext cx="10" cy="64"/>
              </a:xfrm>
              <a:custGeom>
                <a:gdLst>
                  <a:gd name="T0" fmla="*/ 0 w 10"/>
                  <a:gd name="T1" fmla="*/ 46 h 64"/>
                  <a:gd name="T2" fmla="*/ 2 w 10"/>
                  <a:gd name="T3" fmla="*/ 0 h 64"/>
                  <a:gd name="T4" fmla="*/ 10 w 10"/>
                  <a:gd name="T5" fmla="*/ 64 h 64"/>
                  <a:gd name="T6" fmla="*/ 0 w 10"/>
                  <a:gd name="T7" fmla="*/ 46 h 6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64">
                    <a:moveTo>
                      <a:pt x="0" y="46"/>
                    </a:moveTo>
                    <a:lnTo>
                      <a:pt x="2" y="0"/>
                    </a:lnTo>
                    <a:lnTo>
                      <a:pt x="10" y="64"/>
                    </a:lnTo>
                    <a:lnTo>
                      <a:pt x="0" y="46"/>
                    </a:ln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39" name="íŝļîḑè"/>
              <p:cNvSpPr/>
              <p:nvPr/>
            </p:nvSpPr>
            <p:spPr bwMode="auto">
              <a:xfrm>
                <a:off x="3186" y="1645"/>
                <a:ext cx="12" cy="71"/>
              </a:xfrm>
              <a:custGeom>
                <a:gdLst>
                  <a:gd name="T0" fmla="*/ 2 w 12"/>
                  <a:gd name="T1" fmla="*/ 52 h 71"/>
                  <a:gd name="T2" fmla="*/ 0 w 12"/>
                  <a:gd name="T3" fmla="*/ 0 h 71"/>
                  <a:gd name="T4" fmla="*/ 12 w 12"/>
                  <a:gd name="T5" fmla="*/ 71 h 71"/>
                  <a:gd name="T6" fmla="*/ 2 w 12"/>
                  <a:gd name="T7" fmla="*/ 52 h 7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71">
                    <a:moveTo>
                      <a:pt x="2" y="52"/>
                    </a:moveTo>
                    <a:lnTo>
                      <a:pt x="0" y="0"/>
                    </a:lnTo>
                    <a:lnTo>
                      <a:pt x="12" y="71"/>
                    </a:lnTo>
                    <a:lnTo>
                      <a:pt x="2" y="52"/>
                    </a:ln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40" name="íSlíde"/>
              <p:cNvSpPr/>
              <p:nvPr/>
            </p:nvSpPr>
            <p:spPr bwMode="auto">
              <a:xfrm>
                <a:off x="3130" y="1650"/>
                <a:ext cx="51" cy="41"/>
              </a:xfrm>
              <a:custGeom>
                <a:gdLst>
                  <a:gd name="T0" fmla="*/ 41 w 51"/>
                  <a:gd name="T1" fmla="*/ 22 h 41"/>
                  <a:gd name="T2" fmla="*/ 0 w 51"/>
                  <a:gd name="T3" fmla="*/ 0 h 41"/>
                  <a:gd name="T4" fmla="*/ 51 w 51"/>
                  <a:gd name="T5" fmla="*/ 41 h 41"/>
                  <a:gd name="T6" fmla="*/ 41 w 51"/>
                  <a:gd name="T7" fmla="*/ 22 h 4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41">
                    <a:moveTo>
                      <a:pt x="41" y="22"/>
                    </a:moveTo>
                    <a:lnTo>
                      <a:pt x="0" y="0"/>
                    </a:lnTo>
                    <a:lnTo>
                      <a:pt x="51" y="41"/>
                    </a:lnTo>
                    <a:lnTo>
                      <a:pt x="41" y="22"/>
                    </a:lnTo>
                    <a:close/>
                  </a:path>
                </a:pathLst>
              </a:custGeom>
              <a:solidFill>
                <a:srgbClr val="716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41" name="iSḷîdé"/>
              <p:cNvSpPr/>
              <p:nvPr/>
            </p:nvSpPr>
            <p:spPr bwMode="auto">
              <a:xfrm>
                <a:off x="3090" y="1656"/>
                <a:ext cx="19" cy="18"/>
              </a:xfrm>
              <a:custGeom>
                <a:gdLst>
                  <a:gd name="T0" fmla="*/ 8 w 9"/>
                  <a:gd name="T1" fmla="*/ 3 h 9"/>
                  <a:gd name="T2" fmla="*/ 7 w 9"/>
                  <a:gd name="T3" fmla="*/ 8 h 9"/>
                  <a:gd name="T4" fmla="*/ 2 w 9"/>
                  <a:gd name="T5" fmla="*/ 7 h 9"/>
                  <a:gd name="T6" fmla="*/ 3 w 9"/>
                  <a:gd name="T7" fmla="*/ 1 h 9"/>
                  <a:gd name="T8" fmla="*/ 8 w 9"/>
                  <a:gd name="T9" fmla="*/ 3 h 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8" y="3"/>
                    </a:moveTo>
                    <a:cubicBezTo>
                      <a:pt x="9" y="5"/>
                      <a:pt x="8" y="7"/>
                      <a:pt x="7" y="8"/>
                    </a:cubicBezTo>
                    <a:cubicBezTo>
                      <a:pt x="5" y="9"/>
                      <a:pt x="3" y="8"/>
                      <a:pt x="2" y="7"/>
                    </a:cubicBezTo>
                    <a:cubicBezTo>
                      <a:pt x="0" y="5"/>
                      <a:pt x="1" y="2"/>
                      <a:pt x="3" y="1"/>
                    </a:cubicBezTo>
                    <a:cubicBezTo>
                      <a:pt x="5" y="0"/>
                      <a:pt x="7" y="1"/>
                      <a:pt x="8" y="3"/>
                    </a:cubicBezTo>
                    <a:close/>
                  </a:path>
                </a:pathLst>
              </a:custGeom>
              <a:solidFill>
                <a:srgbClr val="EF58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42" name="i$1îḓè"/>
              <p:cNvSpPr/>
              <p:nvPr/>
            </p:nvSpPr>
            <p:spPr bwMode="auto">
              <a:xfrm>
                <a:off x="3088" y="1596"/>
                <a:ext cx="19" cy="18"/>
              </a:xfrm>
              <a:custGeom>
                <a:gdLst>
                  <a:gd name="T0" fmla="*/ 8 w 9"/>
                  <a:gd name="T1" fmla="*/ 3 h 9"/>
                  <a:gd name="T2" fmla="*/ 7 w 9"/>
                  <a:gd name="T3" fmla="*/ 8 h 9"/>
                  <a:gd name="T4" fmla="*/ 1 w 9"/>
                  <a:gd name="T5" fmla="*/ 7 h 9"/>
                  <a:gd name="T6" fmla="*/ 3 w 9"/>
                  <a:gd name="T7" fmla="*/ 1 h 9"/>
                  <a:gd name="T8" fmla="*/ 8 w 9"/>
                  <a:gd name="T9" fmla="*/ 3 h 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8" y="3"/>
                    </a:moveTo>
                    <a:cubicBezTo>
                      <a:pt x="9" y="5"/>
                      <a:pt x="8" y="7"/>
                      <a:pt x="7" y="8"/>
                    </a:cubicBezTo>
                    <a:cubicBezTo>
                      <a:pt x="5" y="9"/>
                      <a:pt x="2" y="8"/>
                      <a:pt x="1" y="7"/>
                    </a:cubicBezTo>
                    <a:cubicBezTo>
                      <a:pt x="0" y="5"/>
                      <a:pt x="1" y="3"/>
                      <a:pt x="3" y="1"/>
                    </a:cubicBezTo>
                    <a:cubicBezTo>
                      <a:pt x="5" y="0"/>
                      <a:pt x="7" y="1"/>
                      <a:pt x="8" y="3"/>
                    </a:cubicBezTo>
                    <a:close/>
                  </a:path>
                </a:pathLst>
              </a:custGeom>
              <a:solidFill>
                <a:srgbClr val="EF58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43" name="íṣļïḑê"/>
              <p:cNvSpPr/>
              <p:nvPr/>
            </p:nvSpPr>
            <p:spPr bwMode="auto">
              <a:xfrm>
                <a:off x="3181" y="1596"/>
                <a:ext cx="19" cy="18"/>
              </a:xfrm>
              <a:custGeom>
                <a:gdLst>
                  <a:gd name="T0" fmla="*/ 8 w 9"/>
                  <a:gd name="T1" fmla="*/ 3 h 9"/>
                  <a:gd name="T2" fmla="*/ 6 w 9"/>
                  <a:gd name="T3" fmla="*/ 8 h 9"/>
                  <a:gd name="T4" fmla="*/ 1 w 9"/>
                  <a:gd name="T5" fmla="*/ 7 h 9"/>
                  <a:gd name="T6" fmla="*/ 3 w 9"/>
                  <a:gd name="T7" fmla="*/ 1 h 9"/>
                  <a:gd name="T8" fmla="*/ 8 w 9"/>
                  <a:gd name="T9" fmla="*/ 3 h 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8" y="3"/>
                    </a:moveTo>
                    <a:cubicBezTo>
                      <a:pt x="9" y="5"/>
                      <a:pt x="8" y="7"/>
                      <a:pt x="6" y="8"/>
                    </a:cubicBezTo>
                    <a:cubicBezTo>
                      <a:pt x="5" y="9"/>
                      <a:pt x="2" y="8"/>
                      <a:pt x="1" y="7"/>
                    </a:cubicBezTo>
                    <a:cubicBezTo>
                      <a:pt x="0" y="5"/>
                      <a:pt x="1" y="2"/>
                      <a:pt x="3" y="1"/>
                    </a:cubicBezTo>
                    <a:cubicBezTo>
                      <a:pt x="5" y="0"/>
                      <a:pt x="7" y="1"/>
                      <a:pt x="8" y="3"/>
                    </a:cubicBezTo>
                    <a:close/>
                  </a:path>
                </a:pathLst>
              </a:custGeom>
              <a:solidFill>
                <a:srgbClr val="EF58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44" name="îŝliḍê"/>
              <p:cNvSpPr/>
              <p:nvPr/>
            </p:nvSpPr>
            <p:spPr bwMode="auto">
              <a:xfrm>
                <a:off x="3208" y="1658"/>
                <a:ext cx="17" cy="16"/>
              </a:xfrm>
              <a:custGeom>
                <a:gdLst>
                  <a:gd name="T0" fmla="*/ 7 w 8"/>
                  <a:gd name="T1" fmla="*/ 2 h 8"/>
                  <a:gd name="T2" fmla="*/ 6 w 8"/>
                  <a:gd name="T3" fmla="*/ 7 h 8"/>
                  <a:gd name="T4" fmla="*/ 1 w 8"/>
                  <a:gd name="T5" fmla="*/ 6 h 8"/>
                  <a:gd name="T6" fmla="*/ 2 w 8"/>
                  <a:gd name="T7" fmla="*/ 1 h 8"/>
                  <a:gd name="T8" fmla="*/ 7 w 8"/>
                  <a:gd name="T9" fmla="*/ 2 h 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7" y="2"/>
                    </a:moveTo>
                    <a:cubicBezTo>
                      <a:pt x="8" y="4"/>
                      <a:pt x="8" y="6"/>
                      <a:pt x="6" y="7"/>
                    </a:cubicBezTo>
                    <a:cubicBezTo>
                      <a:pt x="4" y="8"/>
                      <a:pt x="2" y="8"/>
                      <a:pt x="1" y="6"/>
                    </a:cubicBezTo>
                    <a:cubicBezTo>
                      <a:pt x="0" y="4"/>
                      <a:pt x="0" y="2"/>
                      <a:pt x="2" y="1"/>
                    </a:cubicBezTo>
                    <a:cubicBezTo>
                      <a:pt x="4" y="0"/>
                      <a:pt x="6" y="1"/>
                      <a:pt x="7" y="2"/>
                    </a:cubicBezTo>
                    <a:close/>
                  </a:path>
                </a:pathLst>
              </a:custGeom>
              <a:solidFill>
                <a:srgbClr val="EF58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45" name="i$ļîďe"/>
              <p:cNvSpPr/>
              <p:nvPr/>
            </p:nvSpPr>
            <p:spPr bwMode="auto">
              <a:xfrm>
                <a:off x="3132" y="1554"/>
                <a:ext cx="16" cy="19"/>
              </a:xfrm>
              <a:custGeom>
                <a:gdLst>
                  <a:gd name="T0" fmla="*/ 7 w 8"/>
                  <a:gd name="T1" fmla="*/ 3 h 9"/>
                  <a:gd name="T2" fmla="*/ 6 w 8"/>
                  <a:gd name="T3" fmla="*/ 8 h 9"/>
                  <a:gd name="T4" fmla="*/ 1 w 8"/>
                  <a:gd name="T5" fmla="*/ 6 h 9"/>
                  <a:gd name="T6" fmla="*/ 2 w 8"/>
                  <a:gd name="T7" fmla="*/ 1 h 9"/>
                  <a:gd name="T8" fmla="*/ 7 w 8"/>
                  <a:gd name="T9" fmla="*/ 3 h 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9">
                    <a:moveTo>
                      <a:pt x="7" y="3"/>
                    </a:moveTo>
                    <a:cubicBezTo>
                      <a:pt x="8" y="5"/>
                      <a:pt x="8" y="7"/>
                      <a:pt x="6" y="8"/>
                    </a:cubicBezTo>
                    <a:cubicBezTo>
                      <a:pt x="4" y="9"/>
                      <a:pt x="2" y="8"/>
                      <a:pt x="1" y="6"/>
                    </a:cubicBezTo>
                    <a:cubicBezTo>
                      <a:pt x="0" y="5"/>
                      <a:pt x="0" y="2"/>
                      <a:pt x="2" y="1"/>
                    </a:cubicBezTo>
                    <a:cubicBezTo>
                      <a:pt x="4" y="0"/>
                      <a:pt x="6" y="1"/>
                      <a:pt x="7" y="3"/>
                    </a:cubicBezTo>
                    <a:close/>
                  </a:path>
                </a:pathLst>
              </a:custGeom>
              <a:solidFill>
                <a:srgbClr val="EF58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46" name="í$ḻîdè"/>
              <p:cNvSpPr/>
              <p:nvPr/>
            </p:nvSpPr>
            <p:spPr bwMode="auto">
              <a:xfrm>
                <a:off x="3140" y="1687"/>
                <a:ext cx="19" cy="19"/>
              </a:xfrm>
              <a:custGeom>
                <a:gdLst>
                  <a:gd name="T0" fmla="*/ 8 w 9"/>
                  <a:gd name="T1" fmla="*/ 2 h 9"/>
                  <a:gd name="T2" fmla="*/ 6 w 9"/>
                  <a:gd name="T3" fmla="*/ 8 h 9"/>
                  <a:gd name="T4" fmla="*/ 1 w 9"/>
                  <a:gd name="T5" fmla="*/ 6 h 9"/>
                  <a:gd name="T6" fmla="*/ 2 w 9"/>
                  <a:gd name="T7" fmla="*/ 1 h 9"/>
                  <a:gd name="T8" fmla="*/ 8 w 9"/>
                  <a:gd name="T9" fmla="*/ 2 h 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8" y="2"/>
                    </a:moveTo>
                    <a:cubicBezTo>
                      <a:pt x="9" y="4"/>
                      <a:pt x="8" y="7"/>
                      <a:pt x="6" y="8"/>
                    </a:cubicBezTo>
                    <a:cubicBezTo>
                      <a:pt x="4" y="9"/>
                      <a:pt x="2" y="8"/>
                      <a:pt x="1" y="6"/>
                    </a:cubicBezTo>
                    <a:cubicBezTo>
                      <a:pt x="0" y="4"/>
                      <a:pt x="1" y="2"/>
                      <a:pt x="2" y="1"/>
                    </a:cubicBezTo>
                    <a:cubicBezTo>
                      <a:pt x="4" y="0"/>
                      <a:pt x="7" y="1"/>
                      <a:pt x="8" y="2"/>
                    </a:cubicBezTo>
                    <a:close/>
                  </a:path>
                </a:pathLst>
              </a:custGeom>
              <a:solidFill>
                <a:srgbClr val="EF58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47" name="iŝḻíďé"/>
              <p:cNvSpPr/>
              <p:nvPr/>
            </p:nvSpPr>
            <p:spPr bwMode="auto">
              <a:xfrm>
                <a:off x="2438" y="2691"/>
                <a:ext cx="66" cy="48"/>
              </a:xfrm>
              <a:custGeom>
                <a:gdLst>
                  <a:gd name="T0" fmla="*/ 32 w 32"/>
                  <a:gd name="T1" fmla="*/ 11 h 23"/>
                  <a:gd name="T2" fmla="*/ 25 w 32"/>
                  <a:gd name="T3" fmla="*/ 6 h 23"/>
                  <a:gd name="T4" fmla="*/ 23 w 32"/>
                  <a:gd name="T5" fmla="*/ 6 h 23"/>
                  <a:gd name="T6" fmla="*/ 23 w 32"/>
                  <a:gd name="T7" fmla="*/ 5 h 23"/>
                  <a:gd name="T8" fmla="*/ 16 w 32"/>
                  <a:gd name="T9" fmla="*/ 0 h 23"/>
                  <a:gd name="T10" fmla="*/ 9 w 32"/>
                  <a:gd name="T11" fmla="*/ 5 h 23"/>
                  <a:gd name="T12" fmla="*/ 10 w 32"/>
                  <a:gd name="T13" fmla="*/ 6 h 23"/>
                  <a:gd name="T14" fmla="*/ 7 w 32"/>
                  <a:gd name="T15" fmla="*/ 6 h 23"/>
                  <a:gd name="T16" fmla="*/ 0 w 32"/>
                  <a:gd name="T17" fmla="*/ 11 h 23"/>
                  <a:gd name="T18" fmla="*/ 5 w 32"/>
                  <a:gd name="T19" fmla="*/ 15 h 23"/>
                  <a:gd name="T20" fmla="*/ 3 w 32"/>
                  <a:gd name="T21" fmla="*/ 18 h 23"/>
                  <a:gd name="T22" fmla="*/ 10 w 32"/>
                  <a:gd name="T23" fmla="*/ 23 h 23"/>
                  <a:gd name="T24" fmla="*/ 16 w 32"/>
                  <a:gd name="T25" fmla="*/ 21 h 23"/>
                  <a:gd name="T26" fmla="*/ 22 w 32"/>
                  <a:gd name="T27" fmla="*/ 23 h 23"/>
                  <a:gd name="T28" fmla="*/ 29 w 32"/>
                  <a:gd name="T29" fmla="*/ 18 h 23"/>
                  <a:gd name="T30" fmla="*/ 27 w 32"/>
                  <a:gd name="T31" fmla="*/ 15 h 23"/>
                  <a:gd name="T32" fmla="*/ 32 w 32"/>
                  <a:gd name="T33" fmla="*/ 11 h 2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2" h="23">
                    <a:moveTo>
                      <a:pt x="32" y="11"/>
                    </a:moveTo>
                    <a:cubicBezTo>
                      <a:pt x="32" y="8"/>
                      <a:pt x="29" y="6"/>
                      <a:pt x="25" y="6"/>
                    </a:cubicBezTo>
                    <a:cubicBezTo>
                      <a:pt x="24" y="6"/>
                      <a:pt x="23" y="6"/>
                      <a:pt x="23" y="6"/>
                    </a:cubicBezTo>
                    <a:cubicBezTo>
                      <a:pt x="23" y="6"/>
                      <a:pt x="23" y="5"/>
                      <a:pt x="23" y="5"/>
                    </a:cubicBezTo>
                    <a:cubicBezTo>
                      <a:pt x="23" y="2"/>
                      <a:pt x="20" y="0"/>
                      <a:pt x="16" y="0"/>
                    </a:cubicBezTo>
                    <a:cubicBezTo>
                      <a:pt x="12" y="0"/>
                      <a:pt x="9" y="2"/>
                      <a:pt x="9" y="5"/>
                    </a:cubicBezTo>
                    <a:cubicBezTo>
                      <a:pt x="9" y="5"/>
                      <a:pt x="9" y="6"/>
                      <a:pt x="10" y="6"/>
                    </a:cubicBezTo>
                    <a:cubicBezTo>
                      <a:pt x="9" y="6"/>
                      <a:pt x="8" y="6"/>
                      <a:pt x="7" y="6"/>
                    </a:cubicBezTo>
                    <a:cubicBezTo>
                      <a:pt x="3" y="6"/>
                      <a:pt x="0" y="8"/>
                      <a:pt x="0" y="11"/>
                    </a:cubicBezTo>
                    <a:cubicBezTo>
                      <a:pt x="0" y="13"/>
                      <a:pt x="2" y="14"/>
                      <a:pt x="5" y="15"/>
                    </a:cubicBezTo>
                    <a:cubicBezTo>
                      <a:pt x="4" y="16"/>
                      <a:pt x="3" y="17"/>
                      <a:pt x="3" y="18"/>
                    </a:cubicBezTo>
                    <a:cubicBezTo>
                      <a:pt x="3" y="21"/>
                      <a:pt x="6" y="23"/>
                      <a:pt x="10" y="23"/>
                    </a:cubicBezTo>
                    <a:cubicBezTo>
                      <a:pt x="13" y="23"/>
                      <a:pt x="15" y="22"/>
                      <a:pt x="16" y="21"/>
                    </a:cubicBezTo>
                    <a:cubicBezTo>
                      <a:pt x="17" y="22"/>
                      <a:pt x="19" y="23"/>
                      <a:pt x="22" y="23"/>
                    </a:cubicBezTo>
                    <a:cubicBezTo>
                      <a:pt x="26" y="23"/>
                      <a:pt x="29" y="21"/>
                      <a:pt x="29" y="18"/>
                    </a:cubicBezTo>
                    <a:cubicBezTo>
                      <a:pt x="29" y="17"/>
                      <a:pt x="28" y="16"/>
                      <a:pt x="27" y="15"/>
                    </a:cubicBezTo>
                    <a:cubicBezTo>
                      <a:pt x="30" y="14"/>
                      <a:pt x="32" y="13"/>
                      <a:pt x="32" y="1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48" name="îṧḻiḋê"/>
              <p:cNvSpPr/>
              <p:nvPr/>
            </p:nvSpPr>
            <p:spPr bwMode="auto">
              <a:xfrm>
                <a:off x="2463" y="2712"/>
                <a:ext cx="16" cy="6"/>
              </a:xfrm>
              <a:prstGeom prst="ellipse">
                <a:avLst/>
              </a:prstGeom>
              <a:solidFill>
                <a:srgbClr val="FFF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49" name="ïṥľíďè"/>
              <p:cNvSpPr/>
              <p:nvPr/>
            </p:nvSpPr>
            <p:spPr bwMode="auto">
              <a:xfrm>
                <a:off x="2633" y="2627"/>
                <a:ext cx="67" cy="46"/>
              </a:xfrm>
              <a:custGeom>
                <a:gdLst>
                  <a:gd name="T0" fmla="*/ 32 w 32"/>
                  <a:gd name="T1" fmla="*/ 10 h 22"/>
                  <a:gd name="T2" fmla="*/ 25 w 32"/>
                  <a:gd name="T3" fmla="*/ 6 h 22"/>
                  <a:gd name="T4" fmla="*/ 22 w 32"/>
                  <a:gd name="T5" fmla="*/ 6 h 22"/>
                  <a:gd name="T6" fmla="*/ 23 w 32"/>
                  <a:gd name="T7" fmla="*/ 5 h 22"/>
                  <a:gd name="T8" fmla="*/ 16 w 32"/>
                  <a:gd name="T9" fmla="*/ 0 h 22"/>
                  <a:gd name="T10" fmla="*/ 9 w 32"/>
                  <a:gd name="T11" fmla="*/ 5 h 22"/>
                  <a:gd name="T12" fmla="*/ 9 w 32"/>
                  <a:gd name="T13" fmla="*/ 6 h 22"/>
                  <a:gd name="T14" fmla="*/ 7 w 32"/>
                  <a:gd name="T15" fmla="*/ 6 h 22"/>
                  <a:gd name="T16" fmla="*/ 0 w 32"/>
                  <a:gd name="T17" fmla="*/ 10 h 22"/>
                  <a:gd name="T18" fmla="*/ 5 w 32"/>
                  <a:gd name="T19" fmla="*/ 15 h 22"/>
                  <a:gd name="T20" fmla="*/ 3 w 32"/>
                  <a:gd name="T21" fmla="*/ 18 h 22"/>
                  <a:gd name="T22" fmla="*/ 10 w 32"/>
                  <a:gd name="T23" fmla="*/ 22 h 22"/>
                  <a:gd name="T24" fmla="*/ 16 w 32"/>
                  <a:gd name="T25" fmla="*/ 20 h 22"/>
                  <a:gd name="T26" fmla="*/ 22 w 32"/>
                  <a:gd name="T27" fmla="*/ 22 h 22"/>
                  <a:gd name="T28" fmla="*/ 29 w 32"/>
                  <a:gd name="T29" fmla="*/ 18 h 22"/>
                  <a:gd name="T30" fmla="*/ 27 w 32"/>
                  <a:gd name="T31" fmla="*/ 15 h 22"/>
                  <a:gd name="T32" fmla="*/ 32 w 32"/>
                  <a:gd name="T33" fmla="*/ 10 h 2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2" h="22">
                    <a:moveTo>
                      <a:pt x="32" y="10"/>
                    </a:moveTo>
                    <a:cubicBezTo>
                      <a:pt x="32" y="8"/>
                      <a:pt x="29" y="6"/>
                      <a:pt x="25" y="6"/>
                    </a:cubicBezTo>
                    <a:cubicBezTo>
                      <a:pt x="24" y="6"/>
                      <a:pt x="23" y="6"/>
                      <a:pt x="22" y="6"/>
                    </a:cubicBezTo>
                    <a:cubicBezTo>
                      <a:pt x="23" y="6"/>
                      <a:pt x="23" y="5"/>
                      <a:pt x="23" y="5"/>
                    </a:cubicBezTo>
                    <a:cubicBezTo>
                      <a:pt x="23" y="2"/>
                      <a:pt x="20" y="0"/>
                      <a:pt x="16" y="0"/>
                    </a:cubicBezTo>
                    <a:cubicBezTo>
                      <a:pt x="12" y="0"/>
                      <a:pt x="9" y="2"/>
                      <a:pt x="9" y="5"/>
                    </a:cubicBezTo>
                    <a:cubicBezTo>
                      <a:pt x="9" y="5"/>
                      <a:pt x="9" y="6"/>
                      <a:pt x="9" y="6"/>
                    </a:cubicBezTo>
                    <a:cubicBezTo>
                      <a:pt x="9" y="6"/>
                      <a:pt x="8" y="6"/>
                      <a:pt x="7" y="6"/>
                    </a:cubicBezTo>
                    <a:cubicBezTo>
                      <a:pt x="3" y="6"/>
                      <a:pt x="0" y="8"/>
                      <a:pt x="0" y="10"/>
                    </a:cubicBezTo>
                    <a:cubicBezTo>
                      <a:pt x="0" y="12"/>
                      <a:pt x="2" y="14"/>
                      <a:pt x="5" y="15"/>
                    </a:cubicBezTo>
                    <a:cubicBezTo>
                      <a:pt x="4" y="16"/>
                      <a:pt x="3" y="17"/>
                      <a:pt x="3" y="18"/>
                    </a:cubicBezTo>
                    <a:cubicBezTo>
                      <a:pt x="3" y="20"/>
                      <a:pt x="6" y="22"/>
                      <a:pt x="10" y="22"/>
                    </a:cubicBezTo>
                    <a:cubicBezTo>
                      <a:pt x="12" y="22"/>
                      <a:pt x="15" y="22"/>
                      <a:pt x="16" y="20"/>
                    </a:cubicBezTo>
                    <a:cubicBezTo>
                      <a:pt x="17" y="22"/>
                      <a:pt x="19" y="22"/>
                      <a:pt x="22" y="22"/>
                    </a:cubicBezTo>
                    <a:cubicBezTo>
                      <a:pt x="25" y="22"/>
                      <a:pt x="29" y="20"/>
                      <a:pt x="29" y="18"/>
                    </a:cubicBezTo>
                    <a:cubicBezTo>
                      <a:pt x="29" y="17"/>
                      <a:pt x="28" y="16"/>
                      <a:pt x="27" y="15"/>
                    </a:cubicBezTo>
                    <a:cubicBezTo>
                      <a:pt x="30" y="14"/>
                      <a:pt x="32" y="12"/>
                      <a:pt x="32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50" name="ïSļîḑê"/>
              <p:cNvSpPr/>
              <p:nvPr/>
            </p:nvSpPr>
            <p:spPr bwMode="auto">
              <a:xfrm>
                <a:off x="2656" y="2646"/>
                <a:ext cx="19" cy="8"/>
              </a:xfrm>
              <a:prstGeom prst="ellipse">
                <a:avLst/>
              </a:prstGeom>
              <a:solidFill>
                <a:srgbClr val="FFF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51" name="ïṥlïḋé"/>
              <p:cNvSpPr/>
              <p:nvPr/>
            </p:nvSpPr>
            <p:spPr bwMode="auto">
              <a:xfrm>
                <a:off x="2675" y="2760"/>
                <a:ext cx="64" cy="45"/>
              </a:xfrm>
              <a:custGeom>
                <a:gdLst>
                  <a:gd name="T0" fmla="*/ 31 w 31"/>
                  <a:gd name="T1" fmla="*/ 10 h 22"/>
                  <a:gd name="T2" fmla="*/ 25 w 31"/>
                  <a:gd name="T3" fmla="*/ 6 h 22"/>
                  <a:gd name="T4" fmla="*/ 22 w 31"/>
                  <a:gd name="T5" fmla="*/ 6 h 22"/>
                  <a:gd name="T6" fmla="*/ 23 w 31"/>
                  <a:gd name="T7" fmla="*/ 5 h 22"/>
                  <a:gd name="T8" fmla="*/ 16 w 31"/>
                  <a:gd name="T9" fmla="*/ 0 h 22"/>
                  <a:gd name="T10" fmla="*/ 9 w 31"/>
                  <a:gd name="T11" fmla="*/ 5 h 22"/>
                  <a:gd name="T12" fmla="*/ 9 w 31"/>
                  <a:gd name="T13" fmla="*/ 6 h 22"/>
                  <a:gd name="T14" fmla="*/ 7 w 31"/>
                  <a:gd name="T15" fmla="*/ 6 h 22"/>
                  <a:gd name="T16" fmla="*/ 0 w 31"/>
                  <a:gd name="T17" fmla="*/ 10 h 22"/>
                  <a:gd name="T18" fmla="*/ 5 w 31"/>
                  <a:gd name="T19" fmla="*/ 15 h 22"/>
                  <a:gd name="T20" fmla="*/ 3 w 31"/>
                  <a:gd name="T21" fmla="*/ 18 h 22"/>
                  <a:gd name="T22" fmla="*/ 10 w 31"/>
                  <a:gd name="T23" fmla="*/ 22 h 22"/>
                  <a:gd name="T24" fmla="*/ 16 w 31"/>
                  <a:gd name="T25" fmla="*/ 20 h 22"/>
                  <a:gd name="T26" fmla="*/ 22 w 31"/>
                  <a:gd name="T27" fmla="*/ 22 h 22"/>
                  <a:gd name="T28" fmla="*/ 28 w 31"/>
                  <a:gd name="T29" fmla="*/ 18 h 22"/>
                  <a:gd name="T30" fmla="*/ 27 w 31"/>
                  <a:gd name="T31" fmla="*/ 15 h 22"/>
                  <a:gd name="T32" fmla="*/ 31 w 31"/>
                  <a:gd name="T33" fmla="*/ 10 h 2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1" h="22">
                    <a:moveTo>
                      <a:pt x="31" y="10"/>
                    </a:moveTo>
                    <a:cubicBezTo>
                      <a:pt x="31" y="8"/>
                      <a:pt x="28" y="6"/>
                      <a:pt x="25" y="6"/>
                    </a:cubicBezTo>
                    <a:cubicBezTo>
                      <a:pt x="24" y="6"/>
                      <a:pt x="23" y="6"/>
                      <a:pt x="22" y="6"/>
                    </a:cubicBezTo>
                    <a:cubicBezTo>
                      <a:pt x="22" y="6"/>
                      <a:pt x="23" y="5"/>
                      <a:pt x="23" y="5"/>
                    </a:cubicBezTo>
                    <a:cubicBezTo>
                      <a:pt x="23" y="2"/>
                      <a:pt x="19" y="0"/>
                      <a:pt x="16" y="0"/>
                    </a:cubicBezTo>
                    <a:cubicBezTo>
                      <a:pt x="12" y="0"/>
                      <a:pt x="9" y="2"/>
                      <a:pt x="9" y="5"/>
                    </a:cubicBezTo>
                    <a:cubicBezTo>
                      <a:pt x="9" y="5"/>
                      <a:pt x="9" y="6"/>
                      <a:pt x="9" y="6"/>
                    </a:cubicBezTo>
                    <a:cubicBezTo>
                      <a:pt x="8" y="6"/>
                      <a:pt x="8" y="6"/>
                      <a:pt x="7" y="6"/>
                    </a:cubicBezTo>
                    <a:cubicBezTo>
                      <a:pt x="3" y="6"/>
                      <a:pt x="0" y="8"/>
                      <a:pt x="0" y="10"/>
                    </a:cubicBezTo>
                    <a:cubicBezTo>
                      <a:pt x="0" y="12"/>
                      <a:pt x="2" y="14"/>
                      <a:pt x="5" y="15"/>
                    </a:cubicBezTo>
                    <a:cubicBezTo>
                      <a:pt x="4" y="16"/>
                      <a:pt x="3" y="17"/>
                      <a:pt x="3" y="18"/>
                    </a:cubicBezTo>
                    <a:cubicBezTo>
                      <a:pt x="3" y="20"/>
                      <a:pt x="6" y="22"/>
                      <a:pt x="10" y="22"/>
                    </a:cubicBezTo>
                    <a:cubicBezTo>
                      <a:pt x="12" y="22"/>
                      <a:pt x="14" y="22"/>
                      <a:pt x="16" y="20"/>
                    </a:cubicBezTo>
                    <a:cubicBezTo>
                      <a:pt x="17" y="22"/>
                      <a:pt x="19" y="22"/>
                      <a:pt x="22" y="22"/>
                    </a:cubicBezTo>
                    <a:cubicBezTo>
                      <a:pt x="25" y="22"/>
                      <a:pt x="28" y="20"/>
                      <a:pt x="28" y="18"/>
                    </a:cubicBezTo>
                    <a:cubicBezTo>
                      <a:pt x="28" y="17"/>
                      <a:pt x="28" y="16"/>
                      <a:pt x="27" y="15"/>
                    </a:cubicBezTo>
                    <a:cubicBezTo>
                      <a:pt x="29" y="14"/>
                      <a:pt x="31" y="12"/>
                      <a:pt x="31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52" name="íṧļiďê"/>
              <p:cNvSpPr/>
              <p:nvPr/>
            </p:nvSpPr>
            <p:spPr bwMode="auto">
              <a:xfrm>
                <a:off x="2697" y="2778"/>
                <a:ext cx="19" cy="9"/>
              </a:xfrm>
              <a:prstGeom prst="ellipse">
                <a:avLst/>
              </a:prstGeom>
              <a:solidFill>
                <a:srgbClr val="FFF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53" name="ï$ḷîḍé"/>
              <p:cNvSpPr/>
              <p:nvPr/>
            </p:nvSpPr>
            <p:spPr bwMode="auto">
              <a:xfrm>
                <a:off x="2191" y="2677"/>
                <a:ext cx="64" cy="45"/>
              </a:xfrm>
              <a:custGeom>
                <a:gdLst>
                  <a:gd name="T0" fmla="*/ 31 w 31"/>
                  <a:gd name="T1" fmla="*/ 10 h 22"/>
                  <a:gd name="T2" fmla="*/ 24 w 31"/>
                  <a:gd name="T3" fmla="*/ 5 h 22"/>
                  <a:gd name="T4" fmla="*/ 22 w 31"/>
                  <a:gd name="T5" fmla="*/ 6 h 22"/>
                  <a:gd name="T6" fmla="*/ 22 w 31"/>
                  <a:gd name="T7" fmla="*/ 4 h 22"/>
                  <a:gd name="T8" fmla="*/ 16 w 31"/>
                  <a:gd name="T9" fmla="*/ 0 h 22"/>
                  <a:gd name="T10" fmla="*/ 9 w 31"/>
                  <a:gd name="T11" fmla="*/ 4 h 22"/>
                  <a:gd name="T12" fmla="*/ 9 w 31"/>
                  <a:gd name="T13" fmla="*/ 6 h 22"/>
                  <a:gd name="T14" fmla="*/ 7 w 31"/>
                  <a:gd name="T15" fmla="*/ 5 h 22"/>
                  <a:gd name="T16" fmla="*/ 0 w 31"/>
                  <a:gd name="T17" fmla="*/ 10 h 22"/>
                  <a:gd name="T18" fmla="*/ 5 w 31"/>
                  <a:gd name="T19" fmla="*/ 14 h 22"/>
                  <a:gd name="T20" fmla="*/ 3 w 31"/>
                  <a:gd name="T21" fmla="*/ 17 h 22"/>
                  <a:gd name="T22" fmla="*/ 10 w 31"/>
                  <a:gd name="T23" fmla="*/ 22 h 22"/>
                  <a:gd name="T24" fmla="*/ 16 w 31"/>
                  <a:gd name="T25" fmla="*/ 20 h 22"/>
                  <a:gd name="T26" fmla="*/ 21 w 31"/>
                  <a:gd name="T27" fmla="*/ 22 h 22"/>
                  <a:gd name="T28" fmla="*/ 28 w 31"/>
                  <a:gd name="T29" fmla="*/ 17 h 22"/>
                  <a:gd name="T30" fmla="*/ 26 w 31"/>
                  <a:gd name="T31" fmla="*/ 14 h 22"/>
                  <a:gd name="T32" fmla="*/ 31 w 31"/>
                  <a:gd name="T33" fmla="*/ 10 h 2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1" h="22">
                    <a:moveTo>
                      <a:pt x="31" y="10"/>
                    </a:moveTo>
                    <a:cubicBezTo>
                      <a:pt x="31" y="7"/>
                      <a:pt x="28" y="5"/>
                      <a:pt x="24" y="5"/>
                    </a:cubicBezTo>
                    <a:cubicBezTo>
                      <a:pt x="24" y="5"/>
                      <a:pt x="23" y="6"/>
                      <a:pt x="22" y="6"/>
                    </a:cubicBezTo>
                    <a:cubicBezTo>
                      <a:pt x="22" y="5"/>
                      <a:pt x="22" y="5"/>
                      <a:pt x="22" y="4"/>
                    </a:cubicBezTo>
                    <a:cubicBezTo>
                      <a:pt x="22" y="2"/>
                      <a:pt x="19" y="0"/>
                      <a:pt x="16" y="0"/>
                    </a:cubicBezTo>
                    <a:cubicBezTo>
                      <a:pt x="12" y="0"/>
                      <a:pt x="9" y="2"/>
                      <a:pt x="9" y="4"/>
                    </a:cubicBezTo>
                    <a:cubicBezTo>
                      <a:pt x="9" y="5"/>
                      <a:pt x="9" y="5"/>
                      <a:pt x="9" y="6"/>
                    </a:cubicBezTo>
                    <a:cubicBezTo>
                      <a:pt x="8" y="6"/>
                      <a:pt x="7" y="5"/>
                      <a:pt x="7" y="5"/>
                    </a:cubicBezTo>
                    <a:cubicBezTo>
                      <a:pt x="3" y="5"/>
                      <a:pt x="0" y="7"/>
                      <a:pt x="0" y="10"/>
                    </a:cubicBezTo>
                    <a:cubicBezTo>
                      <a:pt x="0" y="12"/>
                      <a:pt x="2" y="14"/>
                      <a:pt x="5" y="14"/>
                    </a:cubicBezTo>
                    <a:cubicBezTo>
                      <a:pt x="3" y="15"/>
                      <a:pt x="3" y="16"/>
                      <a:pt x="3" y="17"/>
                    </a:cubicBezTo>
                    <a:cubicBezTo>
                      <a:pt x="3" y="20"/>
                      <a:pt x="6" y="22"/>
                      <a:pt x="10" y="22"/>
                    </a:cubicBezTo>
                    <a:cubicBezTo>
                      <a:pt x="12" y="22"/>
                      <a:pt x="14" y="21"/>
                      <a:pt x="16" y="20"/>
                    </a:cubicBezTo>
                    <a:cubicBezTo>
                      <a:pt x="17" y="21"/>
                      <a:pt x="19" y="22"/>
                      <a:pt x="21" y="22"/>
                    </a:cubicBezTo>
                    <a:cubicBezTo>
                      <a:pt x="25" y="22"/>
                      <a:pt x="28" y="20"/>
                      <a:pt x="28" y="17"/>
                    </a:cubicBezTo>
                    <a:cubicBezTo>
                      <a:pt x="28" y="16"/>
                      <a:pt x="28" y="15"/>
                      <a:pt x="26" y="14"/>
                    </a:cubicBezTo>
                    <a:cubicBezTo>
                      <a:pt x="29" y="14"/>
                      <a:pt x="31" y="12"/>
                      <a:pt x="31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54" name="ïšḻîḑè"/>
              <p:cNvSpPr/>
              <p:nvPr/>
            </p:nvSpPr>
            <p:spPr bwMode="auto">
              <a:xfrm>
                <a:off x="2213" y="2695"/>
                <a:ext cx="19" cy="9"/>
              </a:xfrm>
              <a:prstGeom prst="ellipse">
                <a:avLst/>
              </a:prstGeom>
              <a:solidFill>
                <a:srgbClr val="FFF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55" name="îšlîḓê"/>
              <p:cNvSpPr/>
              <p:nvPr/>
            </p:nvSpPr>
            <p:spPr bwMode="auto">
              <a:xfrm>
                <a:off x="2972" y="2766"/>
                <a:ext cx="64" cy="46"/>
              </a:xfrm>
              <a:custGeom>
                <a:gdLst>
                  <a:gd name="T0" fmla="*/ 31 w 31"/>
                  <a:gd name="T1" fmla="*/ 10 h 22"/>
                  <a:gd name="T2" fmla="*/ 24 w 31"/>
                  <a:gd name="T3" fmla="*/ 6 h 22"/>
                  <a:gd name="T4" fmla="*/ 22 w 31"/>
                  <a:gd name="T5" fmla="*/ 6 h 22"/>
                  <a:gd name="T6" fmla="*/ 22 w 31"/>
                  <a:gd name="T7" fmla="*/ 5 h 22"/>
                  <a:gd name="T8" fmla="*/ 15 w 31"/>
                  <a:gd name="T9" fmla="*/ 0 h 22"/>
                  <a:gd name="T10" fmla="*/ 9 w 31"/>
                  <a:gd name="T11" fmla="*/ 5 h 22"/>
                  <a:gd name="T12" fmla="*/ 9 w 31"/>
                  <a:gd name="T13" fmla="*/ 6 h 22"/>
                  <a:gd name="T14" fmla="*/ 7 w 31"/>
                  <a:gd name="T15" fmla="*/ 6 h 22"/>
                  <a:gd name="T16" fmla="*/ 0 w 31"/>
                  <a:gd name="T17" fmla="*/ 10 h 22"/>
                  <a:gd name="T18" fmla="*/ 5 w 31"/>
                  <a:gd name="T19" fmla="*/ 15 h 22"/>
                  <a:gd name="T20" fmla="*/ 3 w 31"/>
                  <a:gd name="T21" fmla="*/ 18 h 22"/>
                  <a:gd name="T22" fmla="*/ 10 w 31"/>
                  <a:gd name="T23" fmla="*/ 22 h 22"/>
                  <a:gd name="T24" fmla="*/ 15 w 31"/>
                  <a:gd name="T25" fmla="*/ 20 h 22"/>
                  <a:gd name="T26" fmla="*/ 21 w 31"/>
                  <a:gd name="T27" fmla="*/ 22 h 22"/>
                  <a:gd name="T28" fmla="*/ 28 w 31"/>
                  <a:gd name="T29" fmla="*/ 18 h 22"/>
                  <a:gd name="T30" fmla="*/ 26 w 31"/>
                  <a:gd name="T31" fmla="*/ 15 h 22"/>
                  <a:gd name="T32" fmla="*/ 31 w 31"/>
                  <a:gd name="T33" fmla="*/ 10 h 2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1" h="22">
                    <a:moveTo>
                      <a:pt x="31" y="10"/>
                    </a:moveTo>
                    <a:cubicBezTo>
                      <a:pt x="31" y="8"/>
                      <a:pt x="28" y="6"/>
                      <a:pt x="24" y="6"/>
                    </a:cubicBezTo>
                    <a:cubicBezTo>
                      <a:pt x="23" y="6"/>
                      <a:pt x="23" y="6"/>
                      <a:pt x="22" y="6"/>
                    </a:cubicBezTo>
                    <a:cubicBezTo>
                      <a:pt x="22" y="6"/>
                      <a:pt x="22" y="5"/>
                      <a:pt x="22" y="5"/>
                    </a:cubicBezTo>
                    <a:cubicBezTo>
                      <a:pt x="22" y="2"/>
                      <a:pt x="19" y="0"/>
                      <a:pt x="15" y="0"/>
                    </a:cubicBezTo>
                    <a:cubicBezTo>
                      <a:pt x="12" y="0"/>
                      <a:pt x="9" y="2"/>
                      <a:pt x="9" y="5"/>
                    </a:cubicBezTo>
                    <a:cubicBezTo>
                      <a:pt x="9" y="5"/>
                      <a:pt x="9" y="6"/>
                      <a:pt x="9" y="6"/>
                    </a:cubicBezTo>
                    <a:cubicBezTo>
                      <a:pt x="8" y="6"/>
                      <a:pt x="7" y="6"/>
                      <a:pt x="7" y="6"/>
                    </a:cubicBezTo>
                    <a:cubicBezTo>
                      <a:pt x="3" y="6"/>
                      <a:pt x="0" y="8"/>
                      <a:pt x="0" y="10"/>
                    </a:cubicBezTo>
                    <a:cubicBezTo>
                      <a:pt x="0" y="12"/>
                      <a:pt x="2" y="14"/>
                      <a:pt x="5" y="15"/>
                    </a:cubicBezTo>
                    <a:cubicBezTo>
                      <a:pt x="3" y="15"/>
                      <a:pt x="3" y="17"/>
                      <a:pt x="3" y="18"/>
                    </a:cubicBezTo>
                    <a:cubicBezTo>
                      <a:pt x="3" y="20"/>
                      <a:pt x="6" y="22"/>
                      <a:pt x="10" y="22"/>
                    </a:cubicBezTo>
                    <a:cubicBezTo>
                      <a:pt x="12" y="22"/>
                      <a:pt x="14" y="21"/>
                      <a:pt x="15" y="20"/>
                    </a:cubicBezTo>
                    <a:cubicBezTo>
                      <a:pt x="17" y="21"/>
                      <a:pt x="19" y="22"/>
                      <a:pt x="21" y="22"/>
                    </a:cubicBezTo>
                    <a:cubicBezTo>
                      <a:pt x="25" y="22"/>
                      <a:pt x="28" y="20"/>
                      <a:pt x="28" y="18"/>
                    </a:cubicBezTo>
                    <a:cubicBezTo>
                      <a:pt x="28" y="17"/>
                      <a:pt x="27" y="15"/>
                      <a:pt x="26" y="15"/>
                    </a:cubicBezTo>
                    <a:cubicBezTo>
                      <a:pt x="29" y="14"/>
                      <a:pt x="31" y="12"/>
                      <a:pt x="31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56" name="ïś1ïḍè"/>
              <p:cNvSpPr/>
              <p:nvPr/>
            </p:nvSpPr>
            <p:spPr bwMode="auto">
              <a:xfrm>
                <a:off x="2995" y="2785"/>
                <a:ext cx="18" cy="8"/>
              </a:xfrm>
              <a:prstGeom prst="ellipse">
                <a:avLst/>
              </a:prstGeom>
              <a:solidFill>
                <a:srgbClr val="FFF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57" name="iṥļíḑè"/>
              <p:cNvSpPr/>
              <p:nvPr/>
            </p:nvSpPr>
            <p:spPr bwMode="auto">
              <a:xfrm>
                <a:off x="3181" y="2772"/>
                <a:ext cx="65" cy="46"/>
              </a:xfrm>
              <a:custGeom>
                <a:gdLst>
                  <a:gd name="T0" fmla="*/ 31 w 31"/>
                  <a:gd name="T1" fmla="*/ 10 h 22"/>
                  <a:gd name="T2" fmla="*/ 24 w 31"/>
                  <a:gd name="T3" fmla="*/ 6 h 22"/>
                  <a:gd name="T4" fmla="*/ 22 w 31"/>
                  <a:gd name="T5" fmla="*/ 6 h 22"/>
                  <a:gd name="T6" fmla="*/ 22 w 31"/>
                  <a:gd name="T7" fmla="*/ 4 h 22"/>
                  <a:gd name="T8" fmla="*/ 16 w 31"/>
                  <a:gd name="T9" fmla="*/ 0 h 22"/>
                  <a:gd name="T10" fmla="*/ 9 w 31"/>
                  <a:gd name="T11" fmla="*/ 4 h 22"/>
                  <a:gd name="T12" fmla="*/ 9 w 31"/>
                  <a:gd name="T13" fmla="*/ 6 h 22"/>
                  <a:gd name="T14" fmla="*/ 7 w 31"/>
                  <a:gd name="T15" fmla="*/ 6 h 22"/>
                  <a:gd name="T16" fmla="*/ 0 w 31"/>
                  <a:gd name="T17" fmla="*/ 10 h 22"/>
                  <a:gd name="T18" fmla="*/ 5 w 31"/>
                  <a:gd name="T19" fmla="*/ 15 h 22"/>
                  <a:gd name="T20" fmla="*/ 3 w 31"/>
                  <a:gd name="T21" fmla="*/ 18 h 22"/>
                  <a:gd name="T22" fmla="*/ 10 w 31"/>
                  <a:gd name="T23" fmla="*/ 22 h 22"/>
                  <a:gd name="T24" fmla="*/ 16 w 31"/>
                  <a:gd name="T25" fmla="*/ 20 h 22"/>
                  <a:gd name="T26" fmla="*/ 21 w 31"/>
                  <a:gd name="T27" fmla="*/ 22 h 22"/>
                  <a:gd name="T28" fmla="*/ 28 w 31"/>
                  <a:gd name="T29" fmla="*/ 18 h 22"/>
                  <a:gd name="T30" fmla="*/ 26 w 31"/>
                  <a:gd name="T31" fmla="*/ 15 h 22"/>
                  <a:gd name="T32" fmla="*/ 31 w 31"/>
                  <a:gd name="T33" fmla="*/ 10 h 2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1" h="22">
                    <a:moveTo>
                      <a:pt x="31" y="10"/>
                    </a:moveTo>
                    <a:cubicBezTo>
                      <a:pt x="31" y="8"/>
                      <a:pt x="28" y="6"/>
                      <a:pt x="24" y="6"/>
                    </a:cubicBezTo>
                    <a:cubicBezTo>
                      <a:pt x="24" y="6"/>
                      <a:pt x="23" y="6"/>
                      <a:pt x="22" y="6"/>
                    </a:cubicBezTo>
                    <a:cubicBezTo>
                      <a:pt x="22" y="5"/>
                      <a:pt x="22" y="5"/>
                      <a:pt x="22" y="4"/>
                    </a:cubicBezTo>
                    <a:cubicBezTo>
                      <a:pt x="22" y="2"/>
                      <a:pt x="19" y="0"/>
                      <a:pt x="16" y="0"/>
                    </a:cubicBezTo>
                    <a:cubicBezTo>
                      <a:pt x="12" y="0"/>
                      <a:pt x="9" y="2"/>
                      <a:pt x="9" y="4"/>
                    </a:cubicBezTo>
                    <a:cubicBezTo>
                      <a:pt x="9" y="5"/>
                      <a:pt x="9" y="5"/>
                      <a:pt x="9" y="6"/>
                    </a:cubicBezTo>
                    <a:cubicBezTo>
                      <a:pt x="8" y="6"/>
                      <a:pt x="7" y="6"/>
                      <a:pt x="7" y="6"/>
                    </a:cubicBezTo>
                    <a:cubicBezTo>
                      <a:pt x="3" y="6"/>
                      <a:pt x="0" y="8"/>
                      <a:pt x="0" y="10"/>
                    </a:cubicBezTo>
                    <a:cubicBezTo>
                      <a:pt x="0" y="12"/>
                      <a:pt x="2" y="14"/>
                      <a:pt x="5" y="15"/>
                    </a:cubicBezTo>
                    <a:cubicBezTo>
                      <a:pt x="3" y="15"/>
                      <a:pt x="3" y="16"/>
                      <a:pt x="3" y="18"/>
                    </a:cubicBezTo>
                    <a:cubicBezTo>
                      <a:pt x="3" y="20"/>
                      <a:pt x="6" y="22"/>
                      <a:pt x="10" y="22"/>
                    </a:cubicBezTo>
                    <a:cubicBezTo>
                      <a:pt x="12" y="22"/>
                      <a:pt x="14" y="21"/>
                      <a:pt x="16" y="20"/>
                    </a:cubicBezTo>
                    <a:cubicBezTo>
                      <a:pt x="17" y="21"/>
                      <a:pt x="19" y="22"/>
                      <a:pt x="21" y="22"/>
                    </a:cubicBezTo>
                    <a:cubicBezTo>
                      <a:pt x="25" y="22"/>
                      <a:pt x="28" y="20"/>
                      <a:pt x="28" y="18"/>
                    </a:cubicBezTo>
                    <a:cubicBezTo>
                      <a:pt x="28" y="16"/>
                      <a:pt x="28" y="15"/>
                      <a:pt x="26" y="15"/>
                    </a:cubicBezTo>
                    <a:cubicBezTo>
                      <a:pt x="29" y="14"/>
                      <a:pt x="31" y="12"/>
                      <a:pt x="31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58" name="íšļíḑé"/>
              <p:cNvSpPr/>
              <p:nvPr/>
            </p:nvSpPr>
            <p:spPr bwMode="auto">
              <a:xfrm>
                <a:off x="3204" y="2791"/>
                <a:ext cx="19" cy="8"/>
              </a:xfrm>
              <a:prstGeom prst="ellipse">
                <a:avLst/>
              </a:prstGeom>
              <a:solidFill>
                <a:srgbClr val="FFF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59" name="î$ļïḓé"/>
              <p:cNvSpPr/>
              <p:nvPr/>
            </p:nvSpPr>
            <p:spPr bwMode="auto">
              <a:xfrm>
                <a:off x="3649" y="1757"/>
                <a:ext cx="37" cy="27"/>
              </a:xfrm>
              <a:custGeom>
                <a:gdLst>
                  <a:gd name="T0" fmla="*/ 18 w 18"/>
                  <a:gd name="T1" fmla="*/ 6 h 13"/>
                  <a:gd name="T2" fmla="*/ 14 w 18"/>
                  <a:gd name="T3" fmla="*/ 3 h 13"/>
                  <a:gd name="T4" fmla="*/ 13 w 18"/>
                  <a:gd name="T5" fmla="*/ 4 h 13"/>
                  <a:gd name="T6" fmla="*/ 13 w 18"/>
                  <a:gd name="T7" fmla="*/ 3 h 13"/>
                  <a:gd name="T8" fmla="*/ 9 w 18"/>
                  <a:gd name="T9" fmla="*/ 0 h 13"/>
                  <a:gd name="T10" fmla="*/ 5 w 18"/>
                  <a:gd name="T11" fmla="*/ 3 h 13"/>
                  <a:gd name="T12" fmla="*/ 5 w 18"/>
                  <a:gd name="T13" fmla="*/ 4 h 13"/>
                  <a:gd name="T14" fmla="*/ 4 w 18"/>
                  <a:gd name="T15" fmla="*/ 3 h 13"/>
                  <a:gd name="T16" fmla="*/ 0 w 18"/>
                  <a:gd name="T17" fmla="*/ 6 h 13"/>
                  <a:gd name="T18" fmla="*/ 3 w 18"/>
                  <a:gd name="T19" fmla="*/ 9 h 13"/>
                  <a:gd name="T20" fmla="*/ 2 w 18"/>
                  <a:gd name="T21" fmla="*/ 10 h 13"/>
                  <a:gd name="T22" fmla="*/ 6 w 18"/>
                  <a:gd name="T23" fmla="*/ 13 h 13"/>
                  <a:gd name="T24" fmla="*/ 9 w 18"/>
                  <a:gd name="T25" fmla="*/ 12 h 13"/>
                  <a:gd name="T26" fmla="*/ 12 w 18"/>
                  <a:gd name="T27" fmla="*/ 13 h 13"/>
                  <a:gd name="T28" fmla="*/ 16 w 18"/>
                  <a:gd name="T29" fmla="*/ 10 h 13"/>
                  <a:gd name="T30" fmla="*/ 15 w 18"/>
                  <a:gd name="T31" fmla="*/ 9 h 13"/>
                  <a:gd name="T32" fmla="*/ 18 w 18"/>
                  <a:gd name="T33" fmla="*/ 6 h 1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" h="13">
                    <a:moveTo>
                      <a:pt x="18" y="6"/>
                    </a:moveTo>
                    <a:cubicBezTo>
                      <a:pt x="18" y="5"/>
                      <a:pt x="16" y="3"/>
                      <a:pt x="14" y="3"/>
                    </a:cubicBezTo>
                    <a:cubicBezTo>
                      <a:pt x="13" y="3"/>
                      <a:pt x="13" y="3"/>
                      <a:pt x="13" y="4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1"/>
                      <a:pt x="11" y="0"/>
                      <a:pt x="9" y="0"/>
                    </a:cubicBezTo>
                    <a:cubicBezTo>
                      <a:pt x="7" y="0"/>
                      <a:pt x="5" y="1"/>
                      <a:pt x="5" y="3"/>
                    </a:cubicBezTo>
                    <a:cubicBezTo>
                      <a:pt x="5" y="3"/>
                      <a:pt x="5" y="3"/>
                      <a:pt x="5" y="4"/>
                    </a:cubicBezTo>
                    <a:cubicBezTo>
                      <a:pt x="5" y="3"/>
                      <a:pt x="4" y="3"/>
                      <a:pt x="4" y="3"/>
                    </a:cubicBezTo>
                    <a:cubicBezTo>
                      <a:pt x="2" y="3"/>
                      <a:pt x="0" y="5"/>
                      <a:pt x="0" y="6"/>
                    </a:cubicBezTo>
                    <a:cubicBezTo>
                      <a:pt x="0" y="7"/>
                      <a:pt x="1" y="8"/>
                      <a:pt x="3" y="9"/>
                    </a:cubicBezTo>
                    <a:cubicBezTo>
                      <a:pt x="2" y="9"/>
                      <a:pt x="2" y="10"/>
                      <a:pt x="2" y="10"/>
                    </a:cubicBezTo>
                    <a:cubicBezTo>
                      <a:pt x="2" y="12"/>
                      <a:pt x="3" y="13"/>
                      <a:pt x="6" y="13"/>
                    </a:cubicBezTo>
                    <a:cubicBezTo>
                      <a:pt x="7" y="13"/>
                      <a:pt x="8" y="12"/>
                      <a:pt x="9" y="12"/>
                    </a:cubicBezTo>
                    <a:cubicBezTo>
                      <a:pt x="10" y="12"/>
                      <a:pt x="11" y="13"/>
                      <a:pt x="12" y="13"/>
                    </a:cubicBezTo>
                    <a:cubicBezTo>
                      <a:pt x="14" y="13"/>
                      <a:pt x="16" y="12"/>
                      <a:pt x="16" y="10"/>
                    </a:cubicBezTo>
                    <a:cubicBezTo>
                      <a:pt x="16" y="10"/>
                      <a:pt x="16" y="9"/>
                      <a:pt x="15" y="9"/>
                    </a:cubicBezTo>
                    <a:cubicBezTo>
                      <a:pt x="17" y="8"/>
                      <a:pt x="18" y="7"/>
                      <a:pt x="18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60" name="ïśḻiḋè"/>
              <p:cNvSpPr/>
              <p:nvPr/>
            </p:nvSpPr>
            <p:spPr bwMode="auto">
              <a:xfrm>
                <a:off x="3661" y="1768"/>
                <a:ext cx="11" cy="6"/>
              </a:xfrm>
              <a:prstGeom prst="ellipse">
                <a:avLst/>
              </a:prstGeom>
              <a:solidFill>
                <a:srgbClr val="FFF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61" name="íṧ1îdé"/>
              <p:cNvSpPr/>
              <p:nvPr/>
            </p:nvSpPr>
            <p:spPr bwMode="auto">
              <a:xfrm>
                <a:off x="3869" y="1897"/>
                <a:ext cx="38" cy="26"/>
              </a:xfrm>
              <a:custGeom>
                <a:gdLst>
                  <a:gd name="T0" fmla="*/ 18 w 18"/>
                  <a:gd name="T1" fmla="*/ 6 h 13"/>
                  <a:gd name="T2" fmla="*/ 14 w 18"/>
                  <a:gd name="T3" fmla="*/ 3 h 13"/>
                  <a:gd name="T4" fmla="*/ 12 w 18"/>
                  <a:gd name="T5" fmla="*/ 3 h 13"/>
                  <a:gd name="T6" fmla="*/ 13 w 18"/>
                  <a:gd name="T7" fmla="*/ 3 h 13"/>
                  <a:gd name="T8" fmla="*/ 9 w 18"/>
                  <a:gd name="T9" fmla="*/ 0 h 13"/>
                  <a:gd name="T10" fmla="*/ 5 w 18"/>
                  <a:gd name="T11" fmla="*/ 3 h 13"/>
                  <a:gd name="T12" fmla="*/ 5 w 18"/>
                  <a:gd name="T13" fmla="*/ 3 h 13"/>
                  <a:gd name="T14" fmla="*/ 4 w 18"/>
                  <a:gd name="T15" fmla="*/ 3 h 13"/>
                  <a:gd name="T16" fmla="*/ 0 w 18"/>
                  <a:gd name="T17" fmla="*/ 6 h 13"/>
                  <a:gd name="T18" fmla="*/ 3 w 18"/>
                  <a:gd name="T19" fmla="*/ 8 h 13"/>
                  <a:gd name="T20" fmla="*/ 2 w 18"/>
                  <a:gd name="T21" fmla="*/ 10 h 13"/>
                  <a:gd name="T22" fmla="*/ 5 w 18"/>
                  <a:gd name="T23" fmla="*/ 13 h 13"/>
                  <a:gd name="T24" fmla="*/ 9 w 18"/>
                  <a:gd name="T25" fmla="*/ 12 h 13"/>
                  <a:gd name="T26" fmla="*/ 12 w 18"/>
                  <a:gd name="T27" fmla="*/ 13 h 13"/>
                  <a:gd name="T28" fmla="*/ 16 w 18"/>
                  <a:gd name="T29" fmla="*/ 10 h 13"/>
                  <a:gd name="T30" fmla="*/ 15 w 18"/>
                  <a:gd name="T31" fmla="*/ 8 h 13"/>
                  <a:gd name="T32" fmla="*/ 18 w 18"/>
                  <a:gd name="T33" fmla="*/ 6 h 1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" h="13">
                    <a:moveTo>
                      <a:pt x="18" y="6"/>
                    </a:moveTo>
                    <a:cubicBezTo>
                      <a:pt x="18" y="4"/>
                      <a:pt x="16" y="3"/>
                      <a:pt x="14" y="3"/>
                    </a:cubicBezTo>
                    <a:cubicBezTo>
                      <a:pt x="13" y="3"/>
                      <a:pt x="13" y="3"/>
                      <a:pt x="12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1"/>
                      <a:pt x="11" y="0"/>
                      <a:pt x="9" y="0"/>
                    </a:cubicBezTo>
                    <a:cubicBezTo>
                      <a:pt x="7" y="0"/>
                      <a:pt x="5" y="1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4" y="3"/>
                      <a:pt x="4" y="3"/>
                    </a:cubicBezTo>
                    <a:cubicBezTo>
                      <a:pt x="2" y="3"/>
                      <a:pt x="0" y="4"/>
                      <a:pt x="0" y="6"/>
                    </a:cubicBezTo>
                    <a:cubicBezTo>
                      <a:pt x="0" y="7"/>
                      <a:pt x="1" y="8"/>
                      <a:pt x="3" y="8"/>
                    </a:cubicBezTo>
                    <a:cubicBezTo>
                      <a:pt x="2" y="9"/>
                      <a:pt x="2" y="9"/>
                      <a:pt x="2" y="10"/>
                    </a:cubicBezTo>
                    <a:cubicBezTo>
                      <a:pt x="2" y="12"/>
                      <a:pt x="3" y="13"/>
                      <a:pt x="5" y="13"/>
                    </a:cubicBezTo>
                    <a:cubicBezTo>
                      <a:pt x="7" y="13"/>
                      <a:pt x="8" y="12"/>
                      <a:pt x="9" y="12"/>
                    </a:cubicBezTo>
                    <a:cubicBezTo>
                      <a:pt x="9" y="12"/>
                      <a:pt x="11" y="13"/>
                      <a:pt x="12" y="13"/>
                    </a:cubicBezTo>
                    <a:cubicBezTo>
                      <a:pt x="14" y="13"/>
                      <a:pt x="16" y="12"/>
                      <a:pt x="16" y="10"/>
                    </a:cubicBezTo>
                    <a:cubicBezTo>
                      <a:pt x="16" y="9"/>
                      <a:pt x="16" y="9"/>
                      <a:pt x="15" y="8"/>
                    </a:cubicBezTo>
                    <a:cubicBezTo>
                      <a:pt x="17" y="8"/>
                      <a:pt x="18" y="7"/>
                      <a:pt x="18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62" name="ïşḷíḑê"/>
              <p:cNvSpPr/>
              <p:nvPr/>
            </p:nvSpPr>
            <p:spPr bwMode="auto">
              <a:xfrm>
                <a:off x="3882" y="1907"/>
                <a:ext cx="10" cy="4"/>
              </a:xfrm>
              <a:prstGeom prst="ellipse">
                <a:avLst/>
              </a:prstGeom>
              <a:solidFill>
                <a:srgbClr val="FFF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63" name="iṣlíḍê"/>
              <p:cNvSpPr/>
              <p:nvPr/>
            </p:nvSpPr>
            <p:spPr bwMode="auto">
              <a:xfrm>
                <a:off x="3823" y="1791"/>
                <a:ext cx="38" cy="25"/>
              </a:xfrm>
              <a:custGeom>
                <a:gdLst>
                  <a:gd name="T0" fmla="*/ 18 w 18"/>
                  <a:gd name="T1" fmla="*/ 5 h 12"/>
                  <a:gd name="T2" fmla="*/ 14 w 18"/>
                  <a:gd name="T3" fmla="*/ 3 h 12"/>
                  <a:gd name="T4" fmla="*/ 13 w 18"/>
                  <a:gd name="T5" fmla="*/ 3 h 12"/>
                  <a:gd name="T6" fmla="*/ 13 w 18"/>
                  <a:gd name="T7" fmla="*/ 2 h 12"/>
                  <a:gd name="T8" fmla="*/ 9 w 18"/>
                  <a:gd name="T9" fmla="*/ 0 h 12"/>
                  <a:gd name="T10" fmla="*/ 5 w 18"/>
                  <a:gd name="T11" fmla="*/ 2 h 12"/>
                  <a:gd name="T12" fmla="*/ 5 w 18"/>
                  <a:gd name="T13" fmla="*/ 3 h 12"/>
                  <a:gd name="T14" fmla="*/ 4 w 18"/>
                  <a:gd name="T15" fmla="*/ 3 h 12"/>
                  <a:gd name="T16" fmla="*/ 0 w 18"/>
                  <a:gd name="T17" fmla="*/ 5 h 12"/>
                  <a:gd name="T18" fmla="*/ 3 w 18"/>
                  <a:gd name="T19" fmla="*/ 8 h 12"/>
                  <a:gd name="T20" fmla="*/ 2 w 18"/>
                  <a:gd name="T21" fmla="*/ 10 h 12"/>
                  <a:gd name="T22" fmla="*/ 6 w 18"/>
                  <a:gd name="T23" fmla="*/ 12 h 12"/>
                  <a:gd name="T24" fmla="*/ 9 w 18"/>
                  <a:gd name="T25" fmla="*/ 11 h 12"/>
                  <a:gd name="T26" fmla="*/ 12 w 18"/>
                  <a:gd name="T27" fmla="*/ 12 h 12"/>
                  <a:gd name="T28" fmla="*/ 16 w 18"/>
                  <a:gd name="T29" fmla="*/ 10 h 12"/>
                  <a:gd name="T30" fmla="*/ 15 w 18"/>
                  <a:gd name="T31" fmla="*/ 8 h 12"/>
                  <a:gd name="T32" fmla="*/ 18 w 18"/>
                  <a:gd name="T33" fmla="*/ 5 h 1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" h="12">
                    <a:moveTo>
                      <a:pt x="18" y="5"/>
                    </a:moveTo>
                    <a:cubicBezTo>
                      <a:pt x="18" y="4"/>
                      <a:pt x="16" y="3"/>
                      <a:pt x="14" y="3"/>
                    </a:cubicBezTo>
                    <a:cubicBezTo>
                      <a:pt x="14" y="3"/>
                      <a:pt x="13" y="3"/>
                      <a:pt x="13" y="3"/>
                    </a:cubicBezTo>
                    <a:cubicBezTo>
                      <a:pt x="13" y="3"/>
                      <a:pt x="13" y="2"/>
                      <a:pt x="13" y="2"/>
                    </a:cubicBezTo>
                    <a:cubicBezTo>
                      <a:pt x="13" y="1"/>
                      <a:pt x="11" y="0"/>
                      <a:pt x="9" y="0"/>
                    </a:cubicBezTo>
                    <a:cubicBezTo>
                      <a:pt x="7" y="0"/>
                      <a:pt x="5" y="1"/>
                      <a:pt x="5" y="2"/>
                    </a:cubicBezTo>
                    <a:cubicBezTo>
                      <a:pt x="5" y="2"/>
                      <a:pt x="5" y="3"/>
                      <a:pt x="5" y="3"/>
                    </a:cubicBezTo>
                    <a:cubicBezTo>
                      <a:pt x="5" y="3"/>
                      <a:pt x="4" y="3"/>
                      <a:pt x="4" y="3"/>
                    </a:cubicBezTo>
                    <a:cubicBezTo>
                      <a:pt x="2" y="3"/>
                      <a:pt x="0" y="4"/>
                      <a:pt x="0" y="5"/>
                    </a:cubicBezTo>
                    <a:cubicBezTo>
                      <a:pt x="0" y="7"/>
                      <a:pt x="1" y="8"/>
                      <a:pt x="3" y="8"/>
                    </a:cubicBezTo>
                    <a:cubicBezTo>
                      <a:pt x="2" y="8"/>
                      <a:pt x="2" y="9"/>
                      <a:pt x="2" y="10"/>
                    </a:cubicBezTo>
                    <a:cubicBezTo>
                      <a:pt x="2" y="11"/>
                      <a:pt x="4" y="12"/>
                      <a:pt x="6" y="12"/>
                    </a:cubicBezTo>
                    <a:cubicBezTo>
                      <a:pt x="7" y="12"/>
                      <a:pt x="8" y="12"/>
                      <a:pt x="9" y="11"/>
                    </a:cubicBezTo>
                    <a:cubicBezTo>
                      <a:pt x="10" y="12"/>
                      <a:pt x="11" y="12"/>
                      <a:pt x="12" y="12"/>
                    </a:cubicBezTo>
                    <a:cubicBezTo>
                      <a:pt x="14" y="12"/>
                      <a:pt x="16" y="11"/>
                      <a:pt x="16" y="10"/>
                    </a:cubicBezTo>
                    <a:cubicBezTo>
                      <a:pt x="16" y="9"/>
                      <a:pt x="16" y="8"/>
                      <a:pt x="15" y="8"/>
                    </a:cubicBezTo>
                    <a:cubicBezTo>
                      <a:pt x="17" y="8"/>
                      <a:pt x="18" y="7"/>
                      <a:pt x="18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64" name="î$lîdé"/>
              <p:cNvSpPr/>
              <p:nvPr/>
            </p:nvSpPr>
            <p:spPr bwMode="auto">
              <a:xfrm>
                <a:off x="3836" y="1801"/>
                <a:ext cx="12" cy="4"/>
              </a:xfrm>
              <a:prstGeom prst="ellipse">
                <a:avLst/>
              </a:prstGeom>
              <a:solidFill>
                <a:srgbClr val="FFF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65" name="íSļíďe"/>
              <p:cNvSpPr/>
              <p:nvPr/>
            </p:nvSpPr>
            <p:spPr bwMode="auto">
              <a:xfrm>
                <a:off x="4106" y="1778"/>
                <a:ext cx="37" cy="27"/>
              </a:xfrm>
              <a:custGeom>
                <a:gdLst>
                  <a:gd name="T0" fmla="*/ 18 w 18"/>
                  <a:gd name="T1" fmla="*/ 6 h 13"/>
                  <a:gd name="T2" fmla="*/ 14 w 18"/>
                  <a:gd name="T3" fmla="*/ 4 h 13"/>
                  <a:gd name="T4" fmla="*/ 13 w 18"/>
                  <a:gd name="T5" fmla="*/ 4 h 13"/>
                  <a:gd name="T6" fmla="*/ 13 w 18"/>
                  <a:gd name="T7" fmla="*/ 3 h 13"/>
                  <a:gd name="T8" fmla="*/ 9 w 18"/>
                  <a:gd name="T9" fmla="*/ 0 h 13"/>
                  <a:gd name="T10" fmla="*/ 5 w 18"/>
                  <a:gd name="T11" fmla="*/ 3 h 13"/>
                  <a:gd name="T12" fmla="*/ 6 w 18"/>
                  <a:gd name="T13" fmla="*/ 4 h 13"/>
                  <a:gd name="T14" fmla="*/ 4 w 18"/>
                  <a:gd name="T15" fmla="*/ 4 h 13"/>
                  <a:gd name="T16" fmla="*/ 0 w 18"/>
                  <a:gd name="T17" fmla="*/ 6 h 13"/>
                  <a:gd name="T18" fmla="*/ 3 w 18"/>
                  <a:gd name="T19" fmla="*/ 9 h 13"/>
                  <a:gd name="T20" fmla="*/ 2 w 18"/>
                  <a:gd name="T21" fmla="*/ 10 h 13"/>
                  <a:gd name="T22" fmla="*/ 6 w 18"/>
                  <a:gd name="T23" fmla="*/ 13 h 13"/>
                  <a:gd name="T24" fmla="*/ 9 w 18"/>
                  <a:gd name="T25" fmla="*/ 12 h 13"/>
                  <a:gd name="T26" fmla="*/ 13 w 18"/>
                  <a:gd name="T27" fmla="*/ 13 h 13"/>
                  <a:gd name="T28" fmla="*/ 17 w 18"/>
                  <a:gd name="T29" fmla="*/ 10 h 13"/>
                  <a:gd name="T30" fmla="*/ 15 w 18"/>
                  <a:gd name="T31" fmla="*/ 9 h 13"/>
                  <a:gd name="T32" fmla="*/ 18 w 18"/>
                  <a:gd name="T33" fmla="*/ 6 h 1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" h="13">
                    <a:moveTo>
                      <a:pt x="18" y="6"/>
                    </a:moveTo>
                    <a:cubicBezTo>
                      <a:pt x="18" y="5"/>
                      <a:pt x="16" y="4"/>
                      <a:pt x="14" y="4"/>
                    </a:cubicBezTo>
                    <a:cubicBezTo>
                      <a:pt x="14" y="4"/>
                      <a:pt x="13" y="4"/>
                      <a:pt x="13" y="4"/>
                    </a:cubicBezTo>
                    <a:cubicBezTo>
                      <a:pt x="13" y="4"/>
                      <a:pt x="13" y="3"/>
                      <a:pt x="13" y="3"/>
                    </a:cubicBezTo>
                    <a:cubicBezTo>
                      <a:pt x="13" y="2"/>
                      <a:pt x="11" y="0"/>
                      <a:pt x="9" y="0"/>
                    </a:cubicBezTo>
                    <a:cubicBezTo>
                      <a:pt x="7" y="0"/>
                      <a:pt x="5" y="2"/>
                      <a:pt x="5" y="3"/>
                    </a:cubicBezTo>
                    <a:cubicBezTo>
                      <a:pt x="5" y="3"/>
                      <a:pt x="5" y="4"/>
                      <a:pt x="6" y="4"/>
                    </a:cubicBezTo>
                    <a:cubicBezTo>
                      <a:pt x="5" y="4"/>
                      <a:pt x="5" y="4"/>
                      <a:pt x="4" y="4"/>
                    </a:cubicBezTo>
                    <a:cubicBezTo>
                      <a:pt x="2" y="4"/>
                      <a:pt x="0" y="5"/>
                      <a:pt x="0" y="6"/>
                    </a:cubicBezTo>
                    <a:cubicBezTo>
                      <a:pt x="0" y="7"/>
                      <a:pt x="1" y="8"/>
                      <a:pt x="3" y="9"/>
                    </a:cubicBezTo>
                    <a:cubicBezTo>
                      <a:pt x="2" y="9"/>
                      <a:pt x="2" y="10"/>
                      <a:pt x="2" y="10"/>
                    </a:cubicBezTo>
                    <a:cubicBezTo>
                      <a:pt x="2" y="12"/>
                      <a:pt x="4" y="13"/>
                      <a:pt x="6" y="13"/>
                    </a:cubicBezTo>
                    <a:cubicBezTo>
                      <a:pt x="7" y="13"/>
                      <a:pt x="9" y="13"/>
                      <a:pt x="9" y="12"/>
                    </a:cubicBezTo>
                    <a:cubicBezTo>
                      <a:pt x="10" y="13"/>
                      <a:pt x="11" y="13"/>
                      <a:pt x="13" y="13"/>
                    </a:cubicBezTo>
                    <a:cubicBezTo>
                      <a:pt x="15" y="13"/>
                      <a:pt x="17" y="12"/>
                      <a:pt x="17" y="10"/>
                    </a:cubicBezTo>
                    <a:cubicBezTo>
                      <a:pt x="17" y="10"/>
                      <a:pt x="16" y="9"/>
                      <a:pt x="15" y="9"/>
                    </a:cubicBezTo>
                    <a:cubicBezTo>
                      <a:pt x="17" y="8"/>
                      <a:pt x="18" y="7"/>
                      <a:pt x="18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66" name="î$lidê"/>
              <p:cNvSpPr/>
              <p:nvPr/>
            </p:nvSpPr>
            <p:spPr bwMode="auto">
              <a:xfrm>
                <a:off x="4121" y="1791"/>
                <a:ext cx="10" cy="4"/>
              </a:xfrm>
              <a:prstGeom prst="ellipse">
                <a:avLst/>
              </a:prstGeom>
              <a:solidFill>
                <a:srgbClr val="FFF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67" name="íṣḷiḓé"/>
              <p:cNvSpPr/>
              <p:nvPr/>
            </p:nvSpPr>
            <p:spPr bwMode="auto">
              <a:xfrm>
                <a:off x="3936" y="1718"/>
                <a:ext cx="37" cy="27"/>
              </a:xfrm>
              <a:custGeom>
                <a:gdLst>
                  <a:gd name="T0" fmla="*/ 18 w 18"/>
                  <a:gd name="T1" fmla="*/ 6 h 13"/>
                  <a:gd name="T2" fmla="*/ 14 w 18"/>
                  <a:gd name="T3" fmla="*/ 3 h 13"/>
                  <a:gd name="T4" fmla="*/ 13 w 18"/>
                  <a:gd name="T5" fmla="*/ 4 h 13"/>
                  <a:gd name="T6" fmla="*/ 13 w 18"/>
                  <a:gd name="T7" fmla="*/ 3 h 13"/>
                  <a:gd name="T8" fmla="*/ 9 w 18"/>
                  <a:gd name="T9" fmla="*/ 0 h 13"/>
                  <a:gd name="T10" fmla="*/ 5 w 18"/>
                  <a:gd name="T11" fmla="*/ 3 h 13"/>
                  <a:gd name="T12" fmla="*/ 5 w 18"/>
                  <a:gd name="T13" fmla="*/ 4 h 13"/>
                  <a:gd name="T14" fmla="*/ 4 w 18"/>
                  <a:gd name="T15" fmla="*/ 3 h 13"/>
                  <a:gd name="T16" fmla="*/ 0 w 18"/>
                  <a:gd name="T17" fmla="*/ 6 h 13"/>
                  <a:gd name="T18" fmla="*/ 3 w 18"/>
                  <a:gd name="T19" fmla="*/ 9 h 13"/>
                  <a:gd name="T20" fmla="*/ 2 w 18"/>
                  <a:gd name="T21" fmla="*/ 10 h 13"/>
                  <a:gd name="T22" fmla="*/ 6 w 18"/>
                  <a:gd name="T23" fmla="*/ 13 h 13"/>
                  <a:gd name="T24" fmla="*/ 9 w 18"/>
                  <a:gd name="T25" fmla="*/ 12 h 13"/>
                  <a:gd name="T26" fmla="*/ 12 w 18"/>
                  <a:gd name="T27" fmla="*/ 13 h 13"/>
                  <a:gd name="T28" fmla="*/ 16 w 18"/>
                  <a:gd name="T29" fmla="*/ 10 h 13"/>
                  <a:gd name="T30" fmla="*/ 15 w 18"/>
                  <a:gd name="T31" fmla="*/ 9 h 13"/>
                  <a:gd name="T32" fmla="*/ 18 w 18"/>
                  <a:gd name="T33" fmla="*/ 6 h 1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" h="13">
                    <a:moveTo>
                      <a:pt x="18" y="6"/>
                    </a:moveTo>
                    <a:cubicBezTo>
                      <a:pt x="18" y="5"/>
                      <a:pt x="16" y="3"/>
                      <a:pt x="14" y="3"/>
                    </a:cubicBezTo>
                    <a:cubicBezTo>
                      <a:pt x="14" y="3"/>
                      <a:pt x="13" y="4"/>
                      <a:pt x="13" y="4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1"/>
                      <a:pt x="11" y="0"/>
                      <a:pt x="9" y="0"/>
                    </a:cubicBezTo>
                    <a:cubicBezTo>
                      <a:pt x="7" y="0"/>
                      <a:pt x="5" y="1"/>
                      <a:pt x="5" y="3"/>
                    </a:cubicBezTo>
                    <a:cubicBezTo>
                      <a:pt x="5" y="3"/>
                      <a:pt x="5" y="3"/>
                      <a:pt x="5" y="4"/>
                    </a:cubicBezTo>
                    <a:cubicBezTo>
                      <a:pt x="5" y="4"/>
                      <a:pt x="4" y="3"/>
                      <a:pt x="4" y="3"/>
                    </a:cubicBezTo>
                    <a:cubicBezTo>
                      <a:pt x="2" y="3"/>
                      <a:pt x="0" y="5"/>
                      <a:pt x="0" y="6"/>
                    </a:cubicBezTo>
                    <a:cubicBezTo>
                      <a:pt x="0" y="7"/>
                      <a:pt x="1" y="8"/>
                      <a:pt x="3" y="9"/>
                    </a:cubicBezTo>
                    <a:cubicBezTo>
                      <a:pt x="2" y="9"/>
                      <a:pt x="2" y="10"/>
                      <a:pt x="2" y="10"/>
                    </a:cubicBezTo>
                    <a:cubicBezTo>
                      <a:pt x="2" y="12"/>
                      <a:pt x="4" y="13"/>
                      <a:pt x="6" y="13"/>
                    </a:cubicBezTo>
                    <a:cubicBezTo>
                      <a:pt x="7" y="13"/>
                      <a:pt x="8" y="12"/>
                      <a:pt x="9" y="12"/>
                    </a:cubicBezTo>
                    <a:cubicBezTo>
                      <a:pt x="10" y="12"/>
                      <a:pt x="11" y="13"/>
                      <a:pt x="12" y="13"/>
                    </a:cubicBezTo>
                    <a:cubicBezTo>
                      <a:pt x="15" y="13"/>
                      <a:pt x="16" y="12"/>
                      <a:pt x="16" y="10"/>
                    </a:cubicBezTo>
                    <a:cubicBezTo>
                      <a:pt x="16" y="10"/>
                      <a:pt x="16" y="9"/>
                      <a:pt x="15" y="9"/>
                    </a:cubicBezTo>
                    <a:cubicBezTo>
                      <a:pt x="17" y="8"/>
                      <a:pt x="18" y="7"/>
                      <a:pt x="18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68" name="ï$ḷîḓe"/>
              <p:cNvSpPr/>
              <p:nvPr/>
            </p:nvSpPr>
            <p:spPr bwMode="auto">
              <a:xfrm>
                <a:off x="3950" y="1731"/>
                <a:ext cx="11" cy="4"/>
              </a:xfrm>
              <a:prstGeom prst="ellipse">
                <a:avLst/>
              </a:prstGeom>
              <a:solidFill>
                <a:srgbClr val="FFF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69" name="îṩḻiḍe"/>
              <p:cNvSpPr/>
              <p:nvPr/>
            </p:nvSpPr>
            <p:spPr bwMode="auto">
              <a:xfrm>
                <a:off x="3990" y="1832"/>
                <a:ext cx="37" cy="27"/>
              </a:xfrm>
              <a:custGeom>
                <a:gdLst>
                  <a:gd name="T0" fmla="*/ 18 w 18"/>
                  <a:gd name="T1" fmla="*/ 6 h 13"/>
                  <a:gd name="T2" fmla="*/ 14 w 18"/>
                  <a:gd name="T3" fmla="*/ 4 h 13"/>
                  <a:gd name="T4" fmla="*/ 12 w 18"/>
                  <a:gd name="T5" fmla="*/ 4 h 13"/>
                  <a:gd name="T6" fmla="*/ 12 w 18"/>
                  <a:gd name="T7" fmla="*/ 3 h 13"/>
                  <a:gd name="T8" fmla="*/ 9 w 18"/>
                  <a:gd name="T9" fmla="*/ 0 h 13"/>
                  <a:gd name="T10" fmla="*/ 5 w 18"/>
                  <a:gd name="T11" fmla="*/ 3 h 13"/>
                  <a:gd name="T12" fmla="*/ 5 w 18"/>
                  <a:gd name="T13" fmla="*/ 4 h 13"/>
                  <a:gd name="T14" fmla="*/ 3 w 18"/>
                  <a:gd name="T15" fmla="*/ 4 h 13"/>
                  <a:gd name="T16" fmla="*/ 0 w 18"/>
                  <a:gd name="T17" fmla="*/ 6 h 13"/>
                  <a:gd name="T18" fmla="*/ 2 w 18"/>
                  <a:gd name="T19" fmla="*/ 9 h 13"/>
                  <a:gd name="T20" fmla="*/ 1 w 18"/>
                  <a:gd name="T21" fmla="*/ 10 h 13"/>
                  <a:gd name="T22" fmla="*/ 5 w 18"/>
                  <a:gd name="T23" fmla="*/ 13 h 13"/>
                  <a:gd name="T24" fmla="*/ 9 w 18"/>
                  <a:gd name="T25" fmla="*/ 12 h 13"/>
                  <a:gd name="T26" fmla="*/ 12 w 18"/>
                  <a:gd name="T27" fmla="*/ 13 h 13"/>
                  <a:gd name="T28" fmla="*/ 16 w 18"/>
                  <a:gd name="T29" fmla="*/ 10 h 13"/>
                  <a:gd name="T30" fmla="*/ 15 w 18"/>
                  <a:gd name="T31" fmla="*/ 9 h 13"/>
                  <a:gd name="T32" fmla="*/ 18 w 18"/>
                  <a:gd name="T33" fmla="*/ 6 h 1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" h="13">
                    <a:moveTo>
                      <a:pt x="18" y="6"/>
                    </a:moveTo>
                    <a:cubicBezTo>
                      <a:pt x="18" y="5"/>
                      <a:pt x="16" y="4"/>
                      <a:pt x="14" y="4"/>
                    </a:cubicBezTo>
                    <a:cubicBezTo>
                      <a:pt x="13" y="4"/>
                      <a:pt x="13" y="4"/>
                      <a:pt x="12" y="4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1" y="0"/>
                      <a:pt x="9" y="0"/>
                    </a:cubicBezTo>
                    <a:cubicBezTo>
                      <a:pt x="6" y="0"/>
                      <a:pt x="5" y="1"/>
                      <a:pt x="5" y="3"/>
                    </a:cubicBezTo>
                    <a:cubicBezTo>
                      <a:pt x="5" y="3"/>
                      <a:pt x="5" y="3"/>
                      <a:pt x="5" y="4"/>
                    </a:cubicBezTo>
                    <a:cubicBezTo>
                      <a:pt x="4" y="4"/>
                      <a:pt x="4" y="4"/>
                      <a:pt x="3" y="4"/>
                    </a:cubicBezTo>
                    <a:cubicBezTo>
                      <a:pt x="1" y="4"/>
                      <a:pt x="0" y="5"/>
                      <a:pt x="0" y="6"/>
                    </a:cubicBezTo>
                    <a:cubicBezTo>
                      <a:pt x="0" y="7"/>
                      <a:pt x="1" y="8"/>
                      <a:pt x="2" y="9"/>
                    </a:cubicBezTo>
                    <a:cubicBezTo>
                      <a:pt x="2" y="9"/>
                      <a:pt x="1" y="10"/>
                      <a:pt x="1" y="10"/>
                    </a:cubicBezTo>
                    <a:cubicBezTo>
                      <a:pt x="1" y="12"/>
                      <a:pt x="3" y="13"/>
                      <a:pt x="5" y="13"/>
                    </a:cubicBezTo>
                    <a:cubicBezTo>
                      <a:pt x="7" y="13"/>
                      <a:pt x="8" y="13"/>
                      <a:pt x="9" y="12"/>
                    </a:cubicBezTo>
                    <a:cubicBezTo>
                      <a:pt x="9" y="13"/>
                      <a:pt x="10" y="13"/>
                      <a:pt x="12" y="13"/>
                    </a:cubicBezTo>
                    <a:cubicBezTo>
                      <a:pt x="14" y="13"/>
                      <a:pt x="16" y="12"/>
                      <a:pt x="16" y="10"/>
                    </a:cubicBezTo>
                    <a:cubicBezTo>
                      <a:pt x="16" y="10"/>
                      <a:pt x="15" y="9"/>
                      <a:pt x="15" y="9"/>
                    </a:cubicBezTo>
                    <a:cubicBezTo>
                      <a:pt x="16" y="8"/>
                      <a:pt x="18" y="7"/>
                      <a:pt x="18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70" name="iṣļîḋe"/>
              <p:cNvSpPr/>
              <p:nvPr/>
            </p:nvSpPr>
            <p:spPr bwMode="auto">
              <a:xfrm>
                <a:off x="4002" y="1845"/>
                <a:ext cx="10" cy="4"/>
              </a:xfrm>
              <a:prstGeom prst="ellipse">
                <a:avLst/>
              </a:prstGeom>
              <a:solidFill>
                <a:srgbClr val="FFF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71" name="iṡ1îḓè"/>
              <p:cNvSpPr/>
              <p:nvPr/>
            </p:nvSpPr>
            <p:spPr bwMode="auto">
              <a:xfrm>
                <a:off x="4008" y="1917"/>
                <a:ext cx="38" cy="27"/>
              </a:xfrm>
              <a:custGeom>
                <a:gdLst>
                  <a:gd name="T0" fmla="*/ 18 w 18"/>
                  <a:gd name="T1" fmla="*/ 6 h 13"/>
                  <a:gd name="T2" fmla="*/ 14 w 18"/>
                  <a:gd name="T3" fmla="*/ 4 h 13"/>
                  <a:gd name="T4" fmla="*/ 12 w 18"/>
                  <a:gd name="T5" fmla="*/ 4 h 13"/>
                  <a:gd name="T6" fmla="*/ 12 w 18"/>
                  <a:gd name="T7" fmla="*/ 3 h 13"/>
                  <a:gd name="T8" fmla="*/ 9 w 18"/>
                  <a:gd name="T9" fmla="*/ 0 h 13"/>
                  <a:gd name="T10" fmla="*/ 5 w 18"/>
                  <a:gd name="T11" fmla="*/ 3 h 13"/>
                  <a:gd name="T12" fmla="*/ 5 w 18"/>
                  <a:gd name="T13" fmla="*/ 4 h 13"/>
                  <a:gd name="T14" fmla="*/ 3 w 18"/>
                  <a:gd name="T15" fmla="*/ 4 h 13"/>
                  <a:gd name="T16" fmla="*/ 0 w 18"/>
                  <a:gd name="T17" fmla="*/ 6 h 13"/>
                  <a:gd name="T18" fmla="*/ 2 w 18"/>
                  <a:gd name="T19" fmla="*/ 9 h 13"/>
                  <a:gd name="T20" fmla="*/ 1 w 18"/>
                  <a:gd name="T21" fmla="*/ 11 h 13"/>
                  <a:gd name="T22" fmla="*/ 5 w 18"/>
                  <a:gd name="T23" fmla="*/ 13 h 13"/>
                  <a:gd name="T24" fmla="*/ 9 w 18"/>
                  <a:gd name="T25" fmla="*/ 12 h 13"/>
                  <a:gd name="T26" fmla="*/ 12 w 18"/>
                  <a:gd name="T27" fmla="*/ 13 h 13"/>
                  <a:gd name="T28" fmla="*/ 16 w 18"/>
                  <a:gd name="T29" fmla="*/ 11 h 13"/>
                  <a:gd name="T30" fmla="*/ 15 w 18"/>
                  <a:gd name="T31" fmla="*/ 9 h 13"/>
                  <a:gd name="T32" fmla="*/ 18 w 18"/>
                  <a:gd name="T33" fmla="*/ 6 h 1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" h="13">
                    <a:moveTo>
                      <a:pt x="18" y="6"/>
                    </a:moveTo>
                    <a:cubicBezTo>
                      <a:pt x="18" y="5"/>
                      <a:pt x="16" y="4"/>
                      <a:pt x="14" y="4"/>
                    </a:cubicBezTo>
                    <a:cubicBezTo>
                      <a:pt x="13" y="4"/>
                      <a:pt x="13" y="4"/>
                      <a:pt x="12" y="4"/>
                    </a:cubicBezTo>
                    <a:cubicBezTo>
                      <a:pt x="12" y="4"/>
                      <a:pt x="12" y="3"/>
                      <a:pt x="12" y="3"/>
                    </a:cubicBezTo>
                    <a:cubicBezTo>
                      <a:pt x="12" y="2"/>
                      <a:pt x="11" y="0"/>
                      <a:pt x="9" y="0"/>
                    </a:cubicBezTo>
                    <a:cubicBezTo>
                      <a:pt x="6" y="0"/>
                      <a:pt x="5" y="2"/>
                      <a:pt x="5" y="3"/>
                    </a:cubicBezTo>
                    <a:cubicBezTo>
                      <a:pt x="5" y="3"/>
                      <a:pt x="5" y="4"/>
                      <a:pt x="5" y="4"/>
                    </a:cubicBezTo>
                    <a:cubicBezTo>
                      <a:pt x="4" y="4"/>
                      <a:pt x="4" y="4"/>
                      <a:pt x="3" y="4"/>
                    </a:cubicBezTo>
                    <a:cubicBezTo>
                      <a:pt x="1" y="4"/>
                      <a:pt x="0" y="5"/>
                      <a:pt x="0" y="6"/>
                    </a:cubicBezTo>
                    <a:cubicBezTo>
                      <a:pt x="0" y="7"/>
                      <a:pt x="1" y="8"/>
                      <a:pt x="2" y="9"/>
                    </a:cubicBezTo>
                    <a:cubicBezTo>
                      <a:pt x="2" y="9"/>
                      <a:pt x="1" y="10"/>
                      <a:pt x="1" y="11"/>
                    </a:cubicBezTo>
                    <a:cubicBezTo>
                      <a:pt x="1" y="12"/>
                      <a:pt x="3" y="13"/>
                      <a:pt x="5" y="13"/>
                    </a:cubicBezTo>
                    <a:cubicBezTo>
                      <a:pt x="7" y="13"/>
                      <a:pt x="8" y="13"/>
                      <a:pt x="9" y="12"/>
                    </a:cubicBezTo>
                    <a:cubicBezTo>
                      <a:pt x="9" y="13"/>
                      <a:pt x="10" y="13"/>
                      <a:pt x="12" y="13"/>
                    </a:cubicBezTo>
                    <a:cubicBezTo>
                      <a:pt x="14" y="13"/>
                      <a:pt x="16" y="12"/>
                      <a:pt x="16" y="11"/>
                    </a:cubicBezTo>
                    <a:cubicBezTo>
                      <a:pt x="16" y="10"/>
                      <a:pt x="15" y="9"/>
                      <a:pt x="15" y="9"/>
                    </a:cubicBezTo>
                    <a:cubicBezTo>
                      <a:pt x="16" y="8"/>
                      <a:pt x="18" y="7"/>
                      <a:pt x="18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72" name="îSļídê"/>
              <p:cNvSpPr/>
              <p:nvPr/>
            </p:nvSpPr>
            <p:spPr bwMode="auto">
              <a:xfrm>
                <a:off x="4021" y="1930"/>
                <a:ext cx="10" cy="4"/>
              </a:xfrm>
              <a:prstGeom prst="ellipse">
                <a:avLst/>
              </a:prstGeom>
              <a:solidFill>
                <a:srgbClr val="FFF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73" name="iṣľïḓê"/>
              <p:cNvSpPr/>
              <p:nvPr/>
            </p:nvSpPr>
            <p:spPr bwMode="auto">
              <a:xfrm>
                <a:off x="5159" y="2536"/>
                <a:ext cx="67" cy="45"/>
              </a:xfrm>
              <a:custGeom>
                <a:gdLst>
                  <a:gd name="T0" fmla="*/ 32 w 32"/>
                  <a:gd name="T1" fmla="*/ 10 h 22"/>
                  <a:gd name="T2" fmla="*/ 25 w 32"/>
                  <a:gd name="T3" fmla="*/ 6 h 22"/>
                  <a:gd name="T4" fmla="*/ 23 w 32"/>
                  <a:gd name="T5" fmla="*/ 6 h 22"/>
                  <a:gd name="T6" fmla="*/ 23 w 32"/>
                  <a:gd name="T7" fmla="*/ 5 h 22"/>
                  <a:gd name="T8" fmla="*/ 16 w 32"/>
                  <a:gd name="T9" fmla="*/ 0 h 22"/>
                  <a:gd name="T10" fmla="*/ 9 w 32"/>
                  <a:gd name="T11" fmla="*/ 5 h 22"/>
                  <a:gd name="T12" fmla="*/ 10 w 32"/>
                  <a:gd name="T13" fmla="*/ 6 h 22"/>
                  <a:gd name="T14" fmla="*/ 7 w 32"/>
                  <a:gd name="T15" fmla="*/ 6 h 22"/>
                  <a:gd name="T16" fmla="*/ 0 w 32"/>
                  <a:gd name="T17" fmla="*/ 10 h 22"/>
                  <a:gd name="T18" fmla="*/ 5 w 32"/>
                  <a:gd name="T19" fmla="*/ 15 h 22"/>
                  <a:gd name="T20" fmla="*/ 3 w 32"/>
                  <a:gd name="T21" fmla="*/ 18 h 22"/>
                  <a:gd name="T22" fmla="*/ 10 w 32"/>
                  <a:gd name="T23" fmla="*/ 22 h 22"/>
                  <a:gd name="T24" fmla="*/ 16 w 32"/>
                  <a:gd name="T25" fmla="*/ 20 h 22"/>
                  <a:gd name="T26" fmla="*/ 22 w 32"/>
                  <a:gd name="T27" fmla="*/ 22 h 22"/>
                  <a:gd name="T28" fmla="*/ 29 w 32"/>
                  <a:gd name="T29" fmla="*/ 18 h 22"/>
                  <a:gd name="T30" fmla="*/ 27 w 32"/>
                  <a:gd name="T31" fmla="*/ 15 h 22"/>
                  <a:gd name="T32" fmla="*/ 32 w 32"/>
                  <a:gd name="T33" fmla="*/ 10 h 2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2" h="22">
                    <a:moveTo>
                      <a:pt x="32" y="10"/>
                    </a:moveTo>
                    <a:cubicBezTo>
                      <a:pt x="32" y="8"/>
                      <a:pt x="29" y="6"/>
                      <a:pt x="25" y="6"/>
                    </a:cubicBezTo>
                    <a:cubicBezTo>
                      <a:pt x="24" y="6"/>
                      <a:pt x="23" y="6"/>
                      <a:pt x="23" y="6"/>
                    </a:cubicBezTo>
                    <a:cubicBezTo>
                      <a:pt x="23" y="6"/>
                      <a:pt x="23" y="5"/>
                      <a:pt x="23" y="5"/>
                    </a:cubicBezTo>
                    <a:cubicBezTo>
                      <a:pt x="23" y="2"/>
                      <a:pt x="20" y="0"/>
                      <a:pt x="16" y="0"/>
                    </a:cubicBezTo>
                    <a:cubicBezTo>
                      <a:pt x="12" y="0"/>
                      <a:pt x="9" y="2"/>
                      <a:pt x="9" y="5"/>
                    </a:cubicBezTo>
                    <a:cubicBezTo>
                      <a:pt x="9" y="5"/>
                      <a:pt x="10" y="6"/>
                      <a:pt x="10" y="6"/>
                    </a:cubicBezTo>
                    <a:cubicBezTo>
                      <a:pt x="9" y="6"/>
                      <a:pt x="8" y="6"/>
                      <a:pt x="7" y="6"/>
                    </a:cubicBezTo>
                    <a:cubicBezTo>
                      <a:pt x="4" y="6"/>
                      <a:pt x="0" y="8"/>
                      <a:pt x="0" y="10"/>
                    </a:cubicBezTo>
                    <a:cubicBezTo>
                      <a:pt x="0" y="12"/>
                      <a:pt x="3" y="14"/>
                      <a:pt x="5" y="15"/>
                    </a:cubicBezTo>
                    <a:cubicBezTo>
                      <a:pt x="4" y="16"/>
                      <a:pt x="3" y="17"/>
                      <a:pt x="3" y="18"/>
                    </a:cubicBezTo>
                    <a:cubicBezTo>
                      <a:pt x="3" y="20"/>
                      <a:pt x="7" y="22"/>
                      <a:pt x="10" y="22"/>
                    </a:cubicBezTo>
                    <a:cubicBezTo>
                      <a:pt x="13" y="22"/>
                      <a:pt x="15" y="22"/>
                      <a:pt x="16" y="20"/>
                    </a:cubicBezTo>
                    <a:cubicBezTo>
                      <a:pt x="17" y="22"/>
                      <a:pt x="20" y="22"/>
                      <a:pt x="22" y="22"/>
                    </a:cubicBezTo>
                    <a:cubicBezTo>
                      <a:pt x="26" y="22"/>
                      <a:pt x="29" y="20"/>
                      <a:pt x="29" y="18"/>
                    </a:cubicBezTo>
                    <a:cubicBezTo>
                      <a:pt x="29" y="17"/>
                      <a:pt x="28" y="16"/>
                      <a:pt x="27" y="15"/>
                    </a:cubicBezTo>
                    <a:cubicBezTo>
                      <a:pt x="30" y="14"/>
                      <a:pt x="32" y="12"/>
                      <a:pt x="32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74" name="ïŝlíďè"/>
              <p:cNvSpPr/>
              <p:nvPr/>
            </p:nvSpPr>
            <p:spPr bwMode="auto">
              <a:xfrm>
                <a:off x="5184" y="2554"/>
                <a:ext cx="19" cy="9"/>
              </a:xfrm>
              <a:prstGeom prst="ellipse">
                <a:avLst/>
              </a:prstGeom>
              <a:solidFill>
                <a:srgbClr val="FFF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75" name="íṡḻidè"/>
              <p:cNvSpPr/>
              <p:nvPr/>
            </p:nvSpPr>
            <p:spPr bwMode="auto">
              <a:xfrm>
                <a:off x="4592" y="2681"/>
                <a:ext cx="67" cy="48"/>
              </a:xfrm>
              <a:custGeom>
                <a:gdLst>
                  <a:gd name="T0" fmla="*/ 32 w 32"/>
                  <a:gd name="T1" fmla="*/ 11 h 23"/>
                  <a:gd name="T2" fmla="*/ 25 w 32"/>
                  <a:gd name="T3" fmla="*/ 6 h 23"/>
                  <a:gd name="T4" fmla="*/ 23 w 32"/>
                  <a:gd name="T5" fmla="*/ 6 h 23"/>
                  <a:gd name="T6" fmla="*/ 23 w 32"/>
                  <a:gd name="T7" fmla="*/ 5 h 23"/>
                  <a:gd name="T8" fmla="*/ 16 w 32"/>
                  <a:gd name="T9" fmla="*/ 0 h 23"/>
                  <a:gd name="T10" fmla="*/ 9 w 32"/>
                  <a:gd name="T11" fmla="*/ 5 h 23"/>
                  <a:gd name="T12" fmla="*/ 10 w 32"/>
                  <a:gd name="T13" fmla="*/ 6 h 23"/>
                  <a:gd name="T14" fmla="*/ 7 w 32"/>
                  <a:gd name="T15" fmla="*/ 6 h 23"/>
                  <a:gd name="T16" fmla="*/ 0 w 32"/>
                  <a:gd name="T17" fmla="*/ 11 h 23"/>
                  <a:gd name="T18" fmla="*/ 5 w 32"/>
                  <a:gd name="T19" fmla="*/ 15 h 23"/>
                  <a:gd name="T20" fmla="*/ 4 w 32"/>
                  <a:gd name="T21" fmla="*/ 18 h 23"/>
                  <a:gd name="T22" fmla="*/ 10 w 32"/>
                  <a:gd name="T23" fmla="*/ 23 h 23"/>
                  <a:gd name="T24" fmla="*/ 16 w 32"/>
                  <a:gd name="T25" fmla="*/ 21 h 23"/>
                  <a:gd name="T26" fmla="*/ 22 w 32"/>
                  <a:gd name="T27" fmla="*/ 23 h 23"/>
                  <a:gd name="T28" fmla="*/ 29 w 32"/>
                  <a:gd name="T29" fmla="*/ 18 h 23"/>
                  <a:gd name="T30" fmla="*/ 27 w 32"/>
                  <a:gd name="T31" fmla="*/ 15 h 23"/>
                  <a:gd name="T32" fmla="*/ 32 w 32"/>
                  <a:gd name="T33" fmla="*/ 11 h 2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2" h="23">
                    <a:moveTo>
                      <a:pt x="32" y="11"/>
                    </a:moveTo>
                    <a:cubicBezTo>
                      <a:pt x="32" y="8"/>
                      <a:pt x="29" y="6"/>
                      <a:pt x="25" y="6"/>
                    </a:cubicBezTo>
                    <a:cubicBezTo>
                      <a:pt x="24" y="6"/>
                      <a:pt x="24" y="6"/>
                      <a:pt x="23" y="6"/>
                    </a:cubicBezTo>
                    <a:cubicBezTo>
                      <a:pt x="23" y="6"/>
                      <a:pt x="23" y="5"/>
                      <a:pt x="23" y="5"/>
                    </a:cubicBezTo>
                    <a:cubicBezTo>
                      <a:pt x="23" y="2"/>
                      <a:pt x="20" y="0"/>
                      <a:pt x="16" y="0"/>
                    </a:cubicBezTo>
                    <a:cubicBezTo>
                      <a:pt x="12" y="0"/>
                      <a:pt x="9" y="2"/>
                      <a:pt x="9" y="5"/>
                    </a:cubicBezTo>
                    <a:cubicBezTo>
                      <a:pt x="9" y="5"/>
                      <a:pt x="10" y="6"/>
                      <a:pt x="10" y="6"/>
                    </a:cubicBezTo>
                    <a:cubicBezTo>
                      <a:pt x="9" y="6"/>
                      <a:pt x="8" y="6"/>
                      <a:pt x="7" y="6"/>
                    </a:cubicBezTo>
                    <a:cubicBezTo>
                      <a:pt x="4" y="6"/>
                      <a:pt x="0" y="8"/>
                      <a:pt x="0" y="11"/>
                    </a:cubicBezTo>
                    <a:cubicBezTo>
                      <a:pt x="0" y="13"/>
                      <a:pt x="3" y="15"/>
                      <a:pt x="5" y="15"/>
                    </a:cubicBezTo>
                    <a:cubicBezTo>
                      <a:pt x="4" y="16"/>
                      <a:pt x="4" y="17"/>
                      <a:pt x="4" y="18"/>
                    </a:cubicBezTo>
                    <a:cubicBezTo>
                      <a:pt x="4" y="21"/>
                      <a:pt x="7" y="23"/>
                      <a:pt x="10" y="23"/>
                    </a:cubicBezTo>
                    <a:cubicBezTo>
                      <a:pt x="13" y="23"/>
                      <a:pt x="15" y="22"/>
                      <a:pt x="16" y="21"/>
                    </a:cubicBezTo>
                    <a:cubicBezTo>
                      <a:pt x="17" y="22"/>
                      <a:pt x="20" y="23"/>
                      <a:pt x="22" y="23"/>
                    </a:cubicBezTo>
                    <a:cubicBezTo>
                      <a:pt x="26" y="23"/>
                      <a:pt x="29" y="21"/>
                      <a:pt x="29" y="18"/>
                    </a:cubicBezTo>
                    <a:cubicBezTo>
                      <a:pt x="29" y="17"/>
                      <a:pt x="28" y="16"/>
                      <a:pt x="27" y="15"/>
                    </a:cubicBezTo>
                    <a:cubicBezTo>
                      <a:pt x="30" y="15"/>
                      <a:pt x="32" y="13"/>
                      <a:pt x="32" y="1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76" name="išľîďè"/>
              <p:cNvSpPr/>
              <p:nvPr/>
            </p:nvSpPr>
            <p:spPr bwMode="auto">
              <a:xfrm>
                <a:off x="4617" y="2702"/>
                <a:ext cx="19" cy="6"/>
              </a:xfrm>
              <a:prstGeom prst="ellipse">
                <a:avLst/>
              </a:prstGeom>
              <a:solidFill>
                <a:srgbClr val="FFF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77" name="îṡļídé"/>
              <p:cNvSpPr/>
              <p:nvPr/>
            </p:nvSpPr>
            <p:spPr bwMode="auto">
              <a:xfrm>
                <a:off x="4785" y="2776"/>
                <a:ext cx="67" cy="46"/>
              </a:xfrm>
              <a:custGeom>
                <a:gdLst>
                  <a:gd name="T0" fmla="*/ 32 w 32"/>
                  <a:gd name="T1" fmla="*/ 10 h 22"/>
                  <a:gd name="T2" fmla="*/ 25 w 32"/>
                  <a:gd name="T3" fmla="*/ 5 h 22"/>
                  <a:gd name="T4" fmla="*/ 23 w 32"/>
                  <a:gd name="T5" fmla="*/ 6 h 22"/>
                  <a:gd name="T6" fmla="*/ 23 w 32"/>
                  <a:gd name="T7" fmla="*/ 4 h 22"/>
                  <a:gd name="T8" fmla="*/ 16 w 32"/>
                  <a:gd name="T9" fmla="*/ 0 h 22"/>
                  <a:gd name="T10" fmla="*/ 9 w 32"/>
                  <a:gd name="T11" fmla="*/ 4 h 22"/>
                  <a:gd name="T12" fmla="*/ 10 w 32"/>
                  <a:gd name="T13" fmla="*/ 6 h 22"/>
                  <a:gd name="T14" fmla="*/ 7 w 32"/>
                  <a:gd name="T15" fmla="*/ 5 h 22"/>
                  <a:gd name="T16" fmla="*/ 0 w 32"/>
                  <a:gd name="T17" fmla="*/ 10 h 22"/>
                  <a:gd name="T18" fmla="*/ 5 w 32"/>
                  <a:gd name="T19" fmla="*/ 14 h 22"/>
                  <a:gd name="T20" fmla="*/ 3 w 32"/>
                  <a:gd name="T21" fmla="*/ 18 h 22"/>
                  <a:gd name="T22" fmla="*/ 10 w 32"/>
                  <a:gd name="T23" fmla="*/ 22 h 22"/>
                  <a:gd name="T24" fmla="*/ 16 w 32"/>
                  <a:gd name="T25" fmla="*/ 20 h 22"/>
                  <a:gd name="T26" fmla="*/ 22 w 32"/>
                  <a:gd name="T27" fmla="*/ 22 h 22"/>
                  <a:gd name="T28" fmla="*/ 29 w 32"/>
                  <a:gd name="T29" fmla="*/ 18 h 22"/>
                  <a:gd name="T30" fmla="*/ 27 w 32"/>
                  <a:gd name="T31" fmla="*/ 14 h 22"/>
                  <a:gd name="T32" fmla="*/ 32 w 32"/>
                  <a:gd name="T33" fmla="*/ 10 h 2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2" h="22">
                    <a:moveTo>
                      <a:pt x="32" y="10"/>
                    </a:moveTo>
                    <a:cubicBezTo>
                      <a:pt x="32" y="8"/>
                      <a:pt x="29" y="5"/>
                      <a:pt x="25" y="5"/>
                    </a:cubicBezTo>
                    <a:cubicBezTo>
                      <a:pt x="24" y="5"/>
                      <a:pt x="23" y="6"/>
                      <a:pt x="23" y="6"/>
                    </a:cubicBezTo>
                    <a:cubicBezTo>
                      <a:pt x="23" y="5"/>
                      <a:pt x="23" y="5"/>
                      <a:pt x="23" y="4"/>
                    </a:cubicBezTo>
                    <a:cubicBezTo>
                      <a:pt x="23" y="2"/>
                      <a:pt x="20" y="0"/>
                      <a:pt x="16" y="0"/>
                    </a:cubicBezTo>
                    <a:cubicBezTo>
                      <a:pt x="12" y="0"/>
                      <a:pt x="9" y="2"/>
                      <a:pt x="9" y="4"/>
                    </a:cubicBezTo>
                    <a:cubicBezTo>
                      <a:pt x="9" y="5"/>
                      <a:pt x="9" y="5"/>
                      <a:pt x="10" y="6"/>
                    </a:cubicBezTo>
                    <a:cubicBezTo>
                      <a:pt x="9" y="6"/>
                      <a:pt x="8" y="5"/>
                      <a:pt x="7" y="5"/>
                    </a:cubicBezTo>
                    <a:cubicBezTo>
                      <a:pt x="3" y="5"/>
                      <a:pt x="0" y="8"/>
                      <a:pt x="0" y="10"/>
                    </a:cubicBezTo>
                    <a:cubicBezTo>
                      <a:pt x="0" y="12"/>
                      <a:pt x="2" y="14"/>
                      <a:pt x="5" y="14"/>
                    </a:cubicBezTo>
                    <a:cubicBezTo>
                      <a:pt x="4" y="15"/>
                      <a:pt x="3" y="16"/>
                      <a:pt x="3" y="18"/>
                    </a:cubicBezTo>
                    <a:cubicBezTo>
                      <a:pt x="3" y="20"/>
                      <a:pt x="6" y="22"/>
                      <a:pt x="10" y="22"/>
                    </a:cubicBezTo>
                    <a:cubicBezTo>
                      <a:pt x="13" y="22"/>
                      <a:pt x="15" y="21"/>
                      <a:pt x="16" y="20"/>
                    </a:cubicBezTo>
                    <a:cubicBezTo>
                      <a:pt x="17" y="21"/>
                      <a:pt x="19" y="22"/>
                      <a:pt x="22" y="22"/>
                    </a:cubicBezTo>
                    <a:cubicBezTo>
                      <a:pt x="26" y="22"/>
                      <a:pt x="29" y="20"/>
                      <a:pt x="29" y="18"/>
                    </a:cubicBezTo>
                    <a:cubicBezTo>
                      <a:pt x="29" y="16"/>
                      <a:pt x="28" y="15"/>
                      <a:pt x="27" y="14"/>
                    </a:cubicBezTo>
                    <a:cubicBezTo>
                      <a:pt x="30" y="14"/>
                      <a:pt x="32" y="12"/>
                      <a:pt x="32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78" name="ísľidê"/>
              <p:cNvSpPr/>
              <p:nvPr/>
            </p:nvSpPr>
            <p:spPr bwMode="auto">
              <a:xfrm>
                <a:off x="4810" y="2795"/>
                <a:ext cx="17" cy="8"/>
              </a:xfrm>
              <a:prstGeom prst="ellipse">
                <a:avLst/>
              </a:prstGeom>
              <a:solidFill>
                <a:srgbClr val="FFF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79" name="îśḻîḓè"/>
              <p:cNvSpPr/>
              <p:nvPr/>
            </p:nvSpPr>
            <p:spPr bwMode="auto">
              <a:xfrm>
                <a:off x="4422" y="2930"/>
                <a:ext cx="64" cy="45"/>
              </a:xfrm>
              <a:custGeom>
                <a:gdLst>
                  <a:gd name="T0" fmla="*/ 31 w 31"/>
                  <a:gd name="T1" fmla="*/ 10 h 22"/>
                  <a:gd name="T2" fmla="*/ 24 w 31"/>
                  <a:gd name="T3" fmla="*/ 5 h 22"/>
                  <a:gd name="T4" fmla="*/ 22 w 31"/>
                  <a:gd name="T5" fmla="*/ 6 h 22"/>
                  <a:gd name="T6" fmla="*/ 22 w 31"/>
                  <a:gd name="T7" fmla="*/ 4 h 22"/>
                  <a:gd name="T8" fmla="*/ 16 w 31"/>
                  <a:gd name="T9" fmla="*/ 0 h 22"/>
                  <a:gd name="T10" fmla="*/ 9 w 31"/>
                  <a:gd name="T11" fmla="*/ 4 h 22"/>
                  <a:gd name="T12" fmla="*/ 9 w 31"/>
                  <a:gd name="T13" fmla="*/ 6 h 22"/>
                  <a:gd name="T14" fmla="*/ 7 w 31"/>
                  <a:gd name="T15" fmla="*/ 5 h 22"/>
                  <a:gd name="T16" fmla="*/ 0 w 31"/>
                  <a:gd name="T17" fmla="*/ 10 h 22"/>
                  <a:gd name="T18" fmla="*/ 5 w 31"/>
                  <a:gd name="T19" fmla="*/ 14 h 22"/>
                  <a:gd name="T20" fmla="*/ 3 w 31"/>
                  <a:gd name="T21" fmla="*/ 18 h 22"/>
                  <a:gd name="T22" fmla="*/ 10 w 31"/>
                  <a:gd name="T23" fmla="*/ 22 h 22"/>
                  <a:gd name="T24" fmla="*/ 16 w 31"/>
                  <a:gd name="T25" fmla="*/ 20 h 22"/>
                  <a:gd name="T26" fmla="*/ 21 w 31"/>
                  <a:gd name="T27" fmla="*/ 22 h 22"/>
                  <a:gd name="T28" fmla="*/ 28 w 31"/>
                  <a:gd name="T29" fmla="*/ 18 h 22"/>
                  <a:gd name="T30" fmla="*/ 26 w 31"/>
                  <a:gd name="T31" fmla="*/ 14 h 22"/>
                  <a:gd name="T32" fmla="*/ 31 w 31"/>
                  <a:gd name="T33" fmla="*/ 10 h 2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1" h="22">
                    <a:moveTo>
                      <a:pt x="31" y="10"/>
                    </a:moveTo>
                    <a:cubicBezTo>
                      <a:pt x="31" y="8"/>
                      <a:pt x="28" y="5"/>
                      <a:pt x="24" y="5"/>
                    </a:cubicBezTo>
                    <a:cubicBezTo>
                      <a:pt x="24" y="5"/>
                      <a:pt x="23" y="6"/>
                      <a:pt x="22" y="6"/>
                    </a:cubicBezTo>
                    <a:cubicBezTo>
                      <a:pt x="22" y="5"/>
                      <a:pt x="22" y="5"/>
                      <a:pt x="22" y="4"/>
                    </a:cubicBezTo>
                    <a:cubicBezTo>
                      <a:pt x="22" y="2"/>
                      <a:pt x="19" y="0"/>
                      <a:pt x="16" y="0"/>
                    </a:cubicBezTo>
                    <a:cubicBezTo>
                      <a:pt x="12" y="0"/>
                      <a:pt x="9" y="2"/>
                      <a:pt x="9" y="4"/>
                    </a:cubicBezTo>
                    <a:cubicBezTo>
                      <a:pt x="9" y="5"/>
                      <a:pt x="9" y="5"/>
                      <a:pt x="9" y="6"/>
                    </a:cubicBezTo>
                    <a:cubicBezTo>
                      <a:pt x="8" y="6"/>
                      <a:pt x="7" y="5"/>
                      <a:pt x="7" y="5"/>
                    </a:cubicBezTo>
                    <a:cubicBezTo>
                      <a:pt x="3" y="5"/>
                      <a:pt x="0" y="8"/>
                      <a:pt x="0" y="10"/>
                    </a:cubicBezTo>
                    <a:cubicBezTo>
                      <a:pt x="0" y="12"/>
                      <a:pt x="2" y="14"/>
                      <a:pt x="5" y="14"/>
                    </a:cubicBezTo>
                    <a:cubicBezTo>
                      <a:pt x="4" y="15"/>
                      <a:pt x="3" y="16"/>
                      <a:pt x="3" y="18"/>
                    </a:cubicBezTo>
                    <a:cubicBezTo>
                      <a:pt x="3" y="20"/>
                      <a:pt x="6" y="22"/>
                      <a:pt x="10" y="22"/>
                    </a:cubicBezTo>
                    <a:cubicBezTo>
                      <a:pt x="12" y="22"/>
                      <a:pt x="14" y="21"/>
                      <a:pt x="16" y="20"/>
                    </a:cubicBezTo>
                    <a:cubicBezTo>
                      <a:pt x="17" y="21"/>
                      <a:pt x="19" y="22"/>
                      <a:pt x="21" y="22"/>
                    </a:cubicBezTo>
                    <a:cubicBezTo>
                      <a:pt x="25" y="22"/>
                      <a:pt x="28" y="20"/>
                      <a:pt x="28" y="18"/>
                    </a:cubicBezTo>
                    <a:cubicBezTo>
                      <a:pt x="28" y="16"/>
                      <a:pt x="28" y="15"/>
                      <a:pt x="26" y="14"/>
                    </a:cubicBezTo>
                    <a:cubicBezTo>
                      <a:pt x="29" y="14"/>
                      <a:pt x="31" y="12"/>
                      <a:pt x="31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80" name="ïṣļîḋè"/>
              <p:cNvSpPr/>
              <p:nvPr/>
            </p:nvSpPr>
            <p:spPr bwMode="auto">
              <a:xfrm>
                <a:off x="4445" y="2948"/>
                <a:ext cx="18" cy="9"/>
              </a:xfrm>
              <a:prstGeom prst="ellipse">
                <a:avLst/>
              </a:prstGeom>
              <a:solidFill>
                <a:srgbClr val="FFF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81" name="íṥḻidè"/>
              <p:cNvSpPr/>
              <p:nvPr/>
            </p:nvSpPr>
            <p:spPr bwMode="auto">
              <a:xfrm>
                <a:off x="5467" y="2695"/>
                <a:ext cx="64" cy="48"/>
              </a:xfrm>
              <a:custGeom>
                <a:gdLst>
                  <a:gd name="T0" fmla="*/ 31 w 31"/>
                  <a:gd name="T1" fmla="*/ 10 h 23"/>
                  <a:gd name="T2" fmla="*/ 24 w 31"/>
                  <a:gd name="T3" fmla="*/ 6 h 23"/>
                  <a:gd name="T4" fmla="*/ 22 w 31"/>
                  <a:gd name="T5" fmla="*/ 6 h 23"/>
                  <a:gd name="T6" fmla="*/ 22 w 31"/>
                  <a:gd name="T7" fmla="*/ 5 h 23"/>
                  <a:gd name="T8" fmla="*/ 15 w 31"/>
                  <a:gd name="T9" fmla="*/ 0 h 23"/>
                  <a:gd name="T10" fmla="*/ 9 w 31"/>
                  <a:gd name="T11" fmla="*/ 5 h 23"/>
                  <a:gd name="T12" fmla="*/ 9 w 31"/>
                  <a:gd name="T13" fmla="*/ 6 h 23"/>
                  <a:gd name="T14" fmla="*/ 7 w 31"/>
                  <a:gd name="T15" fmla="*/ 6 h 23"/>
                  <a:gd name="T16" fmla="*/ 0 w 31"/>
                  <a:gd name="T17" fmla="*/ 10 h 23"/>
                  <a:gd name="T18" fmla="*/ 5 w 31"/>
                  <a:gd name="T19" fmla="*/ 15 h 23"/>
                  <a:gd name="T20" fmla="*/ 3 w 31"/>
                  <a:gd name="T21" fmla="*/ 18 h 23"/>
                  <a:gd name="T22" fmla="*/ 10 w 31"/>
                  <a:gd name="T23" fmla="*/ 23 h 23"/>
                  <a:gd name="T24" fmla="*/ 15 w 31"/>
                  <a:gd name="T25" fmla="*/ 20 h 23"/>
                  <a:gd name="T26" fmla="*/ 21 w 31"/>
                  <a:gd name="T27" fmla="*/ 23 h 23"/>
                  <a:gd name="T28" fmla="*/ 28 w 31"/>
                  <a:gd name="T29" fmla="*/ 18 h 23"/>
                  <a:gd name="T30" fmla="*/ 26 w 31"/>
                  <a:gd name="T31" fmla="*/ 15 h 23"/>
                  <a:gd name="T32" fmla="*/ 31 w 31"/>
                  <a:gd name="T33" fmla="*/ 10 h 2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1" h="23">
                    <a:moveTo>
                      <a:pt x="31" y="10"/>
                    </a:moveTo>
                    <a:cubicBezTo>
                      <a:pt x="31" y="8"/>
                      <a:pt x="28" y="6"/>
                      <a:pt x="24" y="6"/>
                    </a:cubicBezTo>
                    <a:cubicBezTo>
                      <a:pt x="23" y="6"/>
                      <a:pt x="23" y="6"/>
                      <a:pt x="22" y="6"/>
                    </a:cubicBezTo>
                    <a:cubicBezTo>
                      <a:pt x="22" y="6"/>
                      <a:pt x="22" y="5"/>
                      <a:pt x="22" y="5"/>
                    </a:cubicBezTo>
                    <a:cubicBezTo>
                      <a:pt x="22" y="2"/>
                      <a:pt x="19" y="0"/>
                      <a:pt x="15" y="0"/>
                    </a:cubicBezTo>
                    <a:cubicBezTo>
                      <a:pt x="12" y="0"/>
                      <a:pt x="9" y="2"/>
                      <a:pt x="9" y="5"/>
                    </a:cubicBezTo>
                    <a:cubicBezTo>
                      <a:pt x="9" y="5"/>
                      <a:pt x="9" y="6"/>
                      <a:pt x="9" y="6"/>
                    </a:cubicBezTo>
                    <a:cubicBezTo>
                      <a:pt x="8" y="6"/>
                      <a:pt x="7" y="6"/>
                      <a:pt x="7" y="6"/>
                    </a:cubicBezTo>
                    <a:cubicBezTo>
                      <a:pt x="3" y="6"/>
                      <a:pt x="0" y="8"/>
                      <a:pt x="0" y="10"/>
                    </a:cubicBezTo>
                    <a:cubicBezTo>
                      <a:pt x="0" y="13"/>
                      <a:pt x="2" y="14"/>
                      <a:pt x="5" y="15"/>
                    </a:cubicBezTo>
                    <a:cubicBezTo>
                      <a:pt x="3" y="16"/>
                      <a:pt x="3" y="17"/>
                      <a:pt x="3" y="18"/>
                    </a:cubicBezTo>
                    <a:cubicBezTo>
                      <a:pt x="3" y="20"/>
                      <a:pt x="6" y="23"/>
                      <a:pt x="10" y="23"/>
                    </a:cubicBezTo>
                    <a:cubicBezTo>
                      <a:pt x="12" y="23"/>
                      <a:pt x="14" y="22"/>
                      <a:pt x="15" y="20"/>
                    </a:cubicBezTo>
                    <a:cubicBezTo>
                      <a:pt x="17" y="22"/>
                      <a:pt x="19" y="23"/>
                      <a:pt x="21" y="23"/>
                    </a:cubicBezTo>
                    <a:cubicBezTo>
                      <a:pt x="25" y="23"/>
                      <a:pt x="28" y="20"/>
                      <a:pt x="28" y="18"/>
                    </a:cubicBezTo>
                    <a:cubicBezTo>
                      <a:pt x="28" y="17"/>
                      <a:pt x="27" y="16"/>
                      <a:pt x="26" y="15"/>
                    </a:cubicBezTo>
                    <a:cubicBezTo>
                      <a:pt x="29" y="14"/>
                      <a:pt x="31" y="13"/>
                      <a:pt x="31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82" name="íṩļiḋè"/>
              <p:cNvSpPr/>
              <p:nvPr/>
            </p:nvSpPr>
            <p:spPr bwMode="auto">
              <a:xfrm>
                <a:off x="5490" y="2714"/>
                <a:ext cx="18" cy="8"/>
              </a:xfrm>
              <a:prstGeom prst="ellipse">
                <a:avLst/>
              </a:prstGeom>
              <a:solidFill>
                <a:srgbClr val="FFF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83" name="íṡḷîďé"/>
              <p:cNvSpPr/>
              <p:nvPr/>
            </p:nvSpPr>
            <p:spPr bwMode="auto">
              <a:xfrm>
                <a:off x="2909" y="2654"/>
                <a:ext cx="67" cy="48"/>
              </a:xfrm>
              <a:custGeom>
                <a:gdLst>
                  <a:gd name="T0" fmla="*/ 32 w 32"/>
                  <a:gd name="T1" fmla="*/ 11 h 23"/>
                  <a:gd name="T2" fmla="*/ 25 w 32"/>
                  <a:gd name="T3" fmla="*/ 6 h 23"/>
                  <a:gd name="T4" fmla="*/ 23 w 32"/>
                  <a:gd name="T5" fmla="*/ 6 h 23"/>
                  <a:gd name="T6" fmla="*/ 23 w 32"/>
                  <a:gd name="T7" fmla="*/ 5 h 23"/>
                  <a:gd name="T8" fmla="*/ 16 w 32"/>
                  <a:gd name="T9" fmla="*/ 0 h 23"/>
                  <a:gd name="T10" fmla="*/ 9 w 32"/>
                  <a:gd name="T11" fmla="*/ 5 h 23"/>
                  <a:gd name="T12" fmla="*/ 10 w 32"/>
                  <a:gd name="T13" fmla="*/ 6 h 23"/>
                  <a:gd name="T14" fmla="*/ 7 w 32"/>
                  <a:gd name="T15" fmla="*/ 6 h 23"/>
                  <a:gd name="T16" fmla="*/ 0 w 32"/>
                  <a:gd name="T17" fmla="*/ 11 h 23"/>
                  <a:gd name="T18" fmla="*/ 5 w 32"/>
                  <a:gd name="T19" fmla="*/ 15 h 23"/>
                  <a:gd name="T20" fmla="*/ 3 w 32"/>
                  <a:gd name="T21" fmla="*/ 18 h 23"/>
                  <a:gd name="T22" fmla="*/ 10 w 32"/>
                  <a:gd name="T23" fmla="*/ 23 h 23"/>
                  <a:gd name="T24" fmla="*/ 16 w 32"/>
                  <a:gd name="T25" fmla="*/ 21 h 23"/>
                  <a:gd name="T26" fmla="*/ 22 w 32"/>
                  <a:gd name="T27" fmla="*/ 23 h 23"/>
                  <a:gd name="T28" fmla="*/ 29 w 32"/>
                  <a:gd name="T29" fmla="*/ 18 h 23"/>
                  <a:gd name="T30" fmla="*/ 27 w 32"/>
                  <a:gd name="T31" fmla="*/ 15 h 23"/>
                  <a:gd name="T32" fmla="*/ 32 w 32"/>
                  <a:gd name="T33" fmla="*/ 11 h 2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2" h="23">
                    <a:moveTo>
                      <a:pt x="32" y="11"/>
                    </a:moveTo>
                    <a:cubicBezTo>
                      <a:pt x="32" y="8"/>
                      <a:pt x="29" y="6"/>
                      <a:pt x="25" y="6"/>
                    </a:cubicBezTo>
                    <a:cubicBezTo>
                      <a:pt x="24" y="6"/>
                      <a:pt x="23" y="6"/>
                      <a:pt x="23" y="6"/>
                    </a:cubicBezTo>
                    <a:cubicBezTo>
                      <a:pt x="23" y="6"/>
                      <a:pt x="23" y="6"/>
                      <a:pt x="23" y="5"/>
                    </a:cubicBezTo>
                    <a:cubicBezTo>
                      <a:pt x="23" y="2"/>
                      <a:pt x="20" y="0"/>
                      <a:pt x="16" y="0"/>
                    </a:cubicBezTo>
                    <a:cubicBezTo>
                      <a:pt x="12" y="0"/>
                      <a:pt x="9" y="2"/>
                      <a:pt x="9" y="5"/>
                    </a:cubicBezTo>
                    <a:cubicBezTo>
                      <a:pt x="9" y="6"/>
                      <a:pt x="9" y="6"/>
                      <a:pt x="10" y="6"/>
                    </a:cubicBezTo>
                    <a:cubicBezTo>
                      <a:pt x="9" y="6"/>
                      <a:pt x="8" y="6"/>
                      <a:pt x="7" y="6"/>
                    </a:cubicBezTo>
                    <a:cubicBezTo>
                      <a:pt x="3" y="6"/>
                      <a:pt x="0" y="8"/>
                      <a:pt x="0" y="11"/>
                    </a:cubicBezTo>
                    <a:cubicBezTo>
                      <a:pt x="0" y="13"/>
                      <a:pt x="2" y="15"/>
                      <a:pt x="5" y="15"/>
                    </a:cubicBezTo>
                    <a:cubicBezTo>
                      <a:pt x="4" y="16"/>
                      <a:pt x="3" y="17"/>
                      <a:pt x="3" y="18"/>
                    </a:cubicBezTo>
                    <a:cubicBezTo>
                      <a:pt x="3" y="21"/>
                      <a:pt x="7" y="23"/>
                      <a:pt x="10" y="23"/>
                    </a:cubicBezTo>
                    <a:cubicBezTo>
                      <a:pt x="13" y="23"/>
                      <a:pt x="15" y="22"/>
                      <a:pt x="16" y="21"/>
                    </a:cubicBezTo>
                    <a:cubicBezTo>
                      <a:pt x="17" y="22"/>
                      <a:pt x="20" y="23"/>
                      <a:pt x="22" y="23"/>
                    </a:cubicBezTo>
                    <a:cubicBezTo>
                      <a:pt x="26" y="23"/>
                      <a:pt x="29" y="21"/>
                      <a:pt x="29" y="18"/>
                    </a:cubicBezTo>
                    <a:cubicBezTo>
                      <a:pt x="29" y="17"/>
                      <a:pt x="28" y="16"/>
                      <a:pt x="27" y="15"/>
                    </a:cubicBezTo>
                    <a:cubicBezTo>
                      <a:pt x="30" y="15"/>
                      <a:pt x="32" y="13"/>
                      <a:pt x="32" y="1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84" name="isliḑê"/>
              <p:cNvSpPr/>
              <p:nvPr/>
            </p:nvSpPr>
            <p:spPr bwMode="auto">
              <a:xfrm>
                <a:off x="2934" y="2675"/>
                <a:ext cx="19" cy="6"/>
              </a:xfrm>
              <a:prstGeom prst="ellipse">
                <a:avLst/>
              </a:prstGeom>
              <a:solidFill>
                <a:srgbClr val="FFF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85" name="íṩ1ïḓè"/>
              <p:cNvSpPr/>
              <p:nvPr/>
            </p:nvSpPr>
            <p:spPr bwMode="auto">
              <a:xfrm>
                <a:off x="4191" y="2836"/>
                <a:ext cx="168" cy="148"/>
              </a:xfrm>
              <a:custGeom>
                <a:gdLst>
                  <a:gd name="T0" fmla="*/ 31 w 81"/>
                  <a:gd name="T1" fmla="*/ 71 h 71"/>
                  <a:gd name="T2" fmla="*/ 0 w 81"/>
                  <a:gd name="T3" fmla="*/ 23 h 71"/>
                  <a:gd name="T4" fmla="*/ 38 w 81"/>
                  <a:gd name="T5" fmla="*/ 56 h 71"/>
                  <a:gd name="T6" fmla="*/ 11 w 81"/>
                  <a:gd name="T7" fmla="*/ 5 h 71"/>
                  <a:gd name="T8" fmla="*/ 45 w 81"/>
                  <a:gd name="T9" fmla="*/ 48 h 71"/>
                  <a:gd name="T10" fmla="*/ 65 w 81"/>
                  <a:gd name="T11" fmla="*/ 0 h 71"/>
                  <a:gd name="T12" fmla="*/ 56 w 81"/>
                  <a:gd name="T13" fmla="*/ 44 h 71"/>
                  <a:gd name="T14" fmla="*/ 81 w 81"/>
                  <a:gd name="T15" fmla="*/ 18 h 71"/>
                  <a:gd name="T16" fmla="*/ 64 w 81"/>
                  <a:gd name="T17" fmla="*/ 71 h 71"/>
                  <a:gd name="T18" fmla="*/ 31 w 81"/>
                  <a:gd name="T19" fmla="*/ 71 h 7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1" h="71">
                    <a:moveTo>
                      <a:pt x="31" y="71"/>
                    </a:moveTo>
                    <a:cubicBezTo>
                      <a:pt x="31" y="71"/>
                      <a:pt x="26" y="33"/>
                      <a:pt x="0" y="23"/>
                    </a:cubicBezTo>
                    <a:cubicBezTo>
                      <a:pt x="0" y="23"/>
                      <a:pt x="26" y="22"/>
                      <a:pt x="38" y="56"/>
                    </a:cubicBezTo>
                    <a:cubicBezTo>
                      <a:pt x="38" y="56"/>
                      <a:pt x="38" y="17"/>
                      <a:pt x="11" y="5"/>
                    </a:cubicBezTo>
                    <a:cubicBezTo>
                      <a:pt x="11" y="5"/>
                      <a:pt x="41" y="9"/>
                      <a:pt x="45" y="48"/>
                    </a:cubicBezTo>
                    <a:cubicBezTo>
                      <a:pt x="45" y="48"/>
                      <a:pt x="44" y="12"/>
                      <a:pt x="65" y="0"/>
                    </a:cubicBezTo>
                    <a:cubicBezTo>
                      <a:pt x="65" y="0"/>
                      <a:pt x="54" y="25"/>
                      <a:pt x="56" y="44"/>
                    </a:cubicBezTo>
                    <a:cubicBezTo>
                      <a:pt x="56" y="44"/>
                      <a:pt x="63" y="20"/>
                      <a:pt x="81" y="18"/>
                    </a:cubicBezTo>
                    <a:cubicBezTo>
                      <a:pt x="81" y="18"/>
                      <a:pt x="62" y="43"/>
                      <a:pt x="64" y="71"/>
                    </a:cubicBezTo>
                    <a:lnTo>
                      <a:pt x="31" y="71"/>
                    </a:lnTo>
                    <a:close/>
                  </a:path>
                </a:pathLst>
              </a:custGeom>
              <a:solidFill>
                <a:srgbClr val="D6E1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86" name="ïš1iďé"/>
              <p:cNvSpPr/>
              <p:nvPr/>
            </p:nvSpPr>
            <p:spPr bwMode="auto">
              <a:xfrm>
                <a:off x="4501" y="2762"/>
                <a:ext cx="168" cy="149"/>
              </a:xfrm>
              <a:custGeom>
                <a:gdLst>
                  <a:gd name="T0" fmla="*/ 31 w 81"/>
                  <a:gd name="T1" fmla="*/ 72 h 72"/>
                  <a:gd name="T2" fmla="*/ 0 w 81"/>
                  <a:gd name="T3" fmla="*/ 23 h 72"/>
                  <a:gd name="T4" fmla="*/ 38 w 81"/>
                  <a:gd name="T5" fmla="*/ 56 h 72"/>
                  <a:gd name="T6" fmla="*/ 11 w 81"/>
                  <a:gd name="T7" fmla="*/ 6 h 72"/>
                  <a:gd name="T8" fmla="*/ 45 w 81"/>
                  <a:gd name="T9" fmla="*/ 48 h 72"/>
                  <a:gd name="T10" fmla="*/ 65 w 81"/>
                  <a:gd name="T11" fmla="*/ 0 h 72"/>
                  <a:gd name="T12" fmla="*/ 56 w 81"/>
                  <a:gd name="T13" fmla="*/ 45 h 72"/>
                  <a:gd name="T14" fmla="*/ 81 w 81"/>
                  <a:gd name="T15" fmla="*/ 19 h 72"/>
                  <a:gd name="T16" fmla="*/ 64 w 81"/>
                  <a:gd name="T17" fmla="*/ 72 h 72"/>
                  <a:gd name="T18" fmla="*/ 31 w 81"/>
                  <a:gd name="T19" fmla="*/ 72 h 7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1" h="72">
                    <a:moveTo>
                      <a:pt x="31" y="72"/>
                    </a:moveTo>
                    <a:cubicBezTo>
                      <a:pt x="31" y="72"/>
                      <a:pt x="26" y="33"/>
                      <a:pt x="0" y="23"/>
                    </a:cubicBezTo>
                    <a:cubicBezTo>
                      <a:pt x="0" y="23"/>
                      <a:pt x="26" y="22"/>
                      <a:pt x="38" y="56"/>
                    </a:cubicBezTo>
                    <a:cubicBezTo>
                      <a:pt x="38" y="56"/>
                      <a:pt x="38" y="17"/>
                      <a:pt x="11" y="6"/>
                    </a:cubicBezTo>
                    <a:cubicBezTo>
                      <a:pt x="11" y="6"/>
                      <a:pt x="41" y="9"/>
                      <a:pt x="45" y="48"/>
                    </a:cubicBezTo>
                    <a:cubicBezTo>
                      <a:pt x="45" y="48"/>
                      <a:pt x="45" y="13"/>
                      <a:pt x="65" y="0"/>
                    </a:cubicBezTo>
                    <a:cubicBezTo>
                      <a:pt x="65" y="0"/>
                      <a:pt x="54" y="25"/>
                      <a:pt x="56" y="45"/>
                    </a:cubicBezTo>
                    <a:cubicBezTo>
                      <a:pt x="56" y="45"/>
                      <a:pt x="63" y="20"/>
                      <a:pt x="81" y="19"/>
                    </a:cubicBezTo>
                    <a:cubicBezTo>
                      <a:pt x="81" y="19"/>
                      <a:pt x="62" y="43"/>
                      <a:pt x="64" y="72"/>
                    </a:cubicBezTo>
                    <a:lnTo>
                      <a:pt x="31" y="72"/>
                    </a:lnTo>
                    <a:close/>
                  </a:path>
                </a:pathLst>
              </a:custGeom>
              <a:solidFill>
                <a:srgbClr val="D6E1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87" name="ïś1iḓé"/>
              <p:cNvSpPr/>
              <p:nvPr/>
            </p:nvSpPr>
            <p:spPr bwMode="auto">
              <a:xfrm>
                <a:off x="5184" y="2567"/>
                <a:ext cx="168" cy="149"/>
              </a:xfrm>
              <a:custGeom>
                <a:gdLst>
                  <a:gd name="T0" fmla="*/ 31 w 81"/>
                  <a:gd name="T1" fmla="*/ 72 h 72"/>
                  <a:gd name="T2" fmla="*/ 0 w 81"/>
                  <a:gd name="T3" fmla="*/ 24 h 72"/>
                  <a:gd name="T4" fmla="*/ 38 w 81"/>
                  <a:gd name="T5" fmla="*/ 57 h 72"/>
                  <a:gd name="T6" fmla="*/ 11 w 81"/>
                  <a:gd name="T7" fmla="*/ 6 h 72"/>
                  <a:gd name="T8" fmla="*/ 45 w 81"/>
                  <a:gd name="T9" fmla="*/ 48 h 72"/>
                  <a:gd name="T10" fmla="*/ 65 w 81"/>
                  <a:gd name="T11" fmla="*/ 0 h 72"/>
                  <a:gd name="T12" fmla="*/ 56 w 81"/>
                  <a:gd name="T13" fmla="*/ 45 h 72"/>
                  <a:gd name="T14" fmla="*/ 81 w 81"/>
                  <a:gd name="T15" fmla="*/ 19 h 72"/>
                  <a:gd name="T16" fmla="*/ 64 w 81"/>
                  <a:gd name="T17" fmla="*/ 72 h 72"/>
                  <a:gd name="T18" fmla="*/ 31 w 81"/>
                  <a:gd name="T19" fmla="*/ 72 h 7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1" h="72">
                    <a:moveTo>
                      <a:pt x="31" y="72"/>
                    </a:moveTo>
                    <a:cubicBezTo>
                      <a:pt x="31" y="72"/>
                      <a:pt x="26" y="34"/>
                      <a:pt x="0" y="24"/>
                    </a:cubicBezTo>
                    <a:cubicBezTo>
                      <a:pt x="0" y="24"/>
                      <a:pt x="26" y="23"/>
                      <a:pt x="38" y="57"/>
                    </a:cubicBezTo>
                    <a:cubicBezTo>
                      <a:pt x="38" y="57"/>
                      <a:pt x="37" y="18"/>
                      <a:pt x="11" y="6"/>
                    </a:cubicBezTo>
                    <a:cubicBezTo>
                      <a:pt x="11" y="6"/>
                      <a:pt x="41" y="10"/>
                      <a:pt x="45" y="48"/>
                    </a:cubicBezTo>
                    <a:cubicBezTo>
                      <a:pt x="45" y="48"/>
                      <a:pt x="44" y="13"/>
                      <a:pt x="65" y="0"/>
                    </a:cubicBezTo>
                    <a:cubicBezTo>
                      <a:pt x="65" y="0"/>
                      <a:pt x="54" y="25"/>
                      <a:pt x="56" y="45"/>
                    </a:cubicBezTo>
                    <a:cubicBezTo>
                      <a:pt x="56" y="45"/>
                      <a:pt x="63" y="21"/>
                      <a:pt x="81" y="19"/>
                    </a:cubicBezTo>
                    <a:cubicBezTo>
                      <a:pt x="81" y="19"/>
                      <a:pt x="62" y="44"/>
                      <a:pt x="64" y="72"/>
                    </a:cubicBezTo>
                    <a:lnTo>
                      <a:pt x="31" y="72"/>
                    </a:lnTo>
                    <a:close/>
                  </a:path>
                </a:pathLst>
              </a:custGeom>
              <a:solidFill>
                <a:srgbClr val="D6E1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88" name="iṩ1îḋè"/>
              <p:cNvSpPr/>
              <p:nvPr/>
            </p:nvSpPr>
            <p:spPr bwMode="auto">
              <a:xfrm>
                <a:off x="3503" y="1722"/>
                <a:ext cx="86" cy="75"/>
              </a:xfrm>
              <a:custGeom>
                <a:gdLst>
                  <a:gd name="T0" fmla="*/ 15 w 41"/>
                  <a:gd name="T1" fmla="*/ 36 h 36"/>
                  <a:gd name="T2" fmla="*/ 0 w 41"/>
                  <a:gd name="T3" fmla="*/ 12 h 36"/>
                  <a:gd name="T4" fmla="*/ 19 w 41"/>
                  <a:gd name="T5" fmla="*/ 28 h 36"/>
                  <a:gd name="T6" fmla="*/ 5 w 41"/>
                  <a:gd name="T7" fmla="*/ 3 h 36"/>
                  <a:gd name="T8" fmla="*/ 23 w 41"/>
                  <a:gd name="T9" fmla="*/ 24 h 36"/>
                  <a:gd name="T10" fmla="*/ 33 w 41"/>
                  <a:gd name="T11" fmla="*/ 0 h 36"/>
                  <a:gd name="T12" fmla="*/ 28 w 41"/>
                  <a:gd name="T13" fmla="*/ 23 h 36"/>
                  <a:gd name="T14" fmla="*/ 41 w 41"/>
                  <a:gd name="T15" fmla="*/ 10 h 36"/>
                  <a:gd name="T16" fmla="*/ 32 w 41"/>
                  <a:gd name="T17" fmla="*/ 36 h 36"/>
                  <a:gd name="T18" fmla="*/ 15 w 41"/>
                  <a:gd name="T19" fmla="*/ 36 h 3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36">
                    <a:moveTo>
                      <a:pt x="15" y="36"/>
                    </a:moveTo>
                    <a:cubicBezTo>
                      <a:pt x="15" y="36"/>
                      <a:pt x="13" y="17"/>
                      <a:pt x="0" y="12"/>
                    </a:cubicBezTo>
                    <a:cubicBezTo>
                      <a:pt x="0" y="12"/>
                      <a:pt x="13" y="12"/>
                      <a:pt x="19" y="28"/>
                    </a:cubicBezTo>
                    <a:cubicBezTo>
                      <a:pt x="19" y="28"/>
                      <a:pt x="19" y="9"/>
                      <a:pt x="5" y="3"/>
                    </a:cubicBezTo>
                    <a:cubicBezTo>
                      <a:pt x="5" y="3"/>
                      <a:pt x="21" y="5"/>
                      <a:pt x="23" y="24"/>
                    </a:cubicBezTo>
                    <a:cubicBezTo>
                      <a:pt x="23" y="24"/>
                      <a:pt x="22" y="7"/>
                      <a:pt x="33" y="0"/>
                    </a:cubicBezTo>
                    <a:cubicBezTo>
                      <a:pt x="33" y="0"/>
                      <a:pt x="27" y="13"/>
                      <a:pt x="28" y="23"/>
                    </a:cubicBezTo>
                    <a:cubicBezTo>
                      <a:pt x="28" y="23"/>
                      <a:pt x="32" y="10"/>
                      <a:pt x="41" y="10"/>
                    </a:cubicBezTo>
                    <a:cubicBezTo>
                      <a:pt x="41" y="10"/>
                      <a:pt x="31" y="22"/>
                      <a:pt x="32" y="36"/>
                    </a:cubicBezTo>
                    <a:lnTo>
                      <a:pt x="15" y="36"/>
                    </a:lnTo>
                    <a:close/>
                  </a:path>
                </a:pathLst>
              </a:custGeom>
              <a:solidFill>
                <a:srgbClr val="D6E1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89" name="ï$ļïḑe"/>
              <p:cNvSpPr/>
              <p:nvPr/>
            </p:nvSpPr>
            <p:spPr bwMode="auto">
              <a:xfrm>
                <a:off x="3705" y="1784"/>
                <a:ext cx="85" cy="75"/>
              </a:xfrm>
              <a:custGeom>
                <a:gdLst>
                  <a:gd name="T0" fmla="*/ 15 w 41"/>
                  <a:gd name="T1" fmla="*/ 36 h 36"/>
                  <a:gd name="T2" fmla="*/ 0 w 41"/>
                  <a:gd name="T3" fmla="*/ 11 h 36"/>
                  <a:gd name="T4" fmla="*/ 19 w 41"/>
                  <a:gd name="T5" fmla="*/ 28 h 36"/>
                  <a:gd name="T6" fmla="*/ 5 w 41"/>
                  <a:gd name="T7" fmla="*/ 3 h 36"/>
                  <a:gd name="T8" fmla="*/ 23 w 41"/>
                  <a:gd name="T9" fmla="*/ 24 h 36"/>
                  <a:gd name="T10" fmla="*/ 33 w 41"/>
                  <a:gd name="T11" fmla="*/ 0 h 36"/>
                  <a:gd name="T12" fmla="*/ 28 w 41"/>
                  <a:gd name="T13" fmla="*/ 22 h 36"/>
                  <a:gd name="T14" fmla="*/ 41 w 41"/>
                  <a:gd name="T15" fmla="*/ 9 h 36"/>
                  <a:gd name="T16" fmla="*/ 32 w 41"/>
                  <a:gd name="T17" fmla="*/ 36 h 36"/>
                  <a:gd name="T18" fmla="*/ 15 w 41"/>
                  <a:gd name="T19" fmla="*/ 36 h 3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36">
                    <a:moveTo>
                      <a:pt x="15" y="36"/>
                    </a:moveTo>
                    <a:cubicBezTo>
                      <a:pt x="15" y="36"/>
                      <a:pt x="13" y="16"/>
                      <a:pt x="0" y="11"/>
                    </a:cubicBezTo>
                    <a:cubicBezTo>
                      <a:pt x="0" y="11"/>
                      <a:pt x="13" y="11"/>
                      <a:pt x="19" y="28"/>
                    </a:cubicBezTo>
                    <a:cubicBezTo>
                      <a:pt x="19" y="28"/>
                      <a:pt x="19" y="8"/>
                      <a:pt x="5" y="3"/>
                    </a:cubicBezTo>
                    <a:cubicBezTo>
                      <a:pt x="5" y="3"/>
                      <a:pt x="21" y="4"/>
                      <a:pt x="23" y="24"/>
                    </a:cubicBezTo>
                    <a:cubicBezTo>
                      <a:pt x="23" y="24"/>
                      <a:pt x="22" y="6"/>
                      <a:pt x="33" y="0"/>
                    </a:cubicBezTo>
                    <a:cubicBezTo>
                      <a:pt x="33" y="0"/>
                      <a:pt x="27" y="12"/>
                      <a:pt x="28" y="22"/>
                    </a:cubicBezTo>
                    <a:cubicBezTo>
                      <a:pt x="28" y="22"/>
                      <a:pt x="32" y="10"/>
                      <a:pt x="41" y="9"/>
                    </a:cubicBezTo>
                    <a:cubicBezTo>
                      <a:pt x="41" y="9"/>
                      <a:pt x="31" y="21"/>
                      <a:pt x="32" y="36"/>
                    </a:cubicBezTo>
                    <a:lnTo>
                      <a:pt x="15" y="36"/>
                    </a:lnTo>
                    <a:close/>
                  </a:path>
                </a:pathLst>
              </a:custGeom>
              <a:solidFill>
                <a:srgbClr val="D6E1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90" name="iṡḻïḓé"/>
              <p:cNvSpPr/>
              <p:nvPr/>
            </p:nvSpPr>
            <p:spPr bwMode="auto">
              <a:xfrm>
                <a:off x="3780" y="1670"/>
                <a:ext cx="85" cy="75"/>
              </a:xfrm>
              <a:custGeom>
                <a:gdLst>
                  <a:gd name="T0" fmla="*/ 16 w 41"/>
                  <a:gd name="T1" fmla="*/ 36 h 36"/>
                  <a:gd name="T2" fmla="*/ 0 w 41"/>
                  <a:gd name="T3" fmla="*/ 12 h 36"/>
                  <a:gd name="T4" fmla="*/ 20 w 41"/>
                  <a:gd name="T5" fmla="*/ 29 h 36"/>
                  <a:gd name="T6" fmla="*/ 6 w 41"/>
                  <a:gd name="T7" fmla="*/ 3 h 36"/>
                  <a:gd name="T8" fmla="*/ 23 w 41"/>
                  <a:gd name="T9" fmla="*/ 24 h 36"/>
                  <a:gd name="T10" fmla="*/ 33 w 41"/>
                  <a:gd name="T11" fmla="*/ 0 h 36"/>
                  <a:gd name="T12" fmla="*/ 29 w 41"/>
                  <a:gd name="T13" fmla="*/ 23 h 36"/>
                  <a:gd name="T14" fmla="*/ 41 w 41"/>
                  <a:gd name="T15" fmla="*/ 10 h 36"/>
                  <a:gd name="T16" fmla="*/ 33 w 41"/>
                  <a:gd name="T17" fmla="*/ 36 h 36"/>
                  <a:gd name="T18" fmla="*/ 16 w 41"/>
                  <a:gd name="T19" fmla="*/ 36 h 3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36">
                    <a:moveTo>
                      <a:pt x="16" y="36"/>
                    </a:moveTo>
                    <a:cubicBezTo>
                      <a:pt x="16" y="36"/>
                      <a:pt x="14" y="17"/>
                      <a:pt x="0" y="12"/>
                    </a:cubicBezTo>
                    <a:cubicBezTo>
                      <a:pt x="0" y="12"/>
                      <a:pt x="14" y="12"/>
                      <a:pt x="20" y="29"/>
                    </a:cubicBezTo>
                    <a:cubicBezTo>
                      <a:pt x="20" y="29"/>
                      <a:pt x="19" y="9"/>
                      <a:pt x="6" y="3"/>
                    </a:cubicBezTo>
                    <a:cubicBezTo>
                      <a:pt x="6" y="3"/>
                      <a:pt x="21" y="5"/>
                      <a:pt x="23" y="24"/>
                    </a:cubicBezTo>
                    <a:cubicBezTo>
                      <a:pt x="23" y="24"/>
                      <a:pt x="23" y="7"/>
                      <a:pt x="33" y="0"/>
                    </a:cubicBezTo>
                    <a:cubicBezTo>
                      <a:pt x="33" y="0"/>
                      <a:pt x="27" y="13"/>
                      <a:pt x="29" y="23"/>
                    </a:cubicBezTo>
                    <a:cubicBezTo>
                      <a:pt x="29" y="23"/>
                      <a:pt x="32" y="11"/>
                      <a:pt x="41" y="10"/>
                    </a:cubicBezTo>
                    <a:cubicBezTo>
                      <a:pt x="41" y="10"/>
                      <a:pt x="32" y="22"/>
                      <a:pt x="33" y="36"/>
                    </a:cubicBezTo>
                    <a:lnTo>
                      <a:pt x="16" y="36"/>
                    </a:lnTo>
                    <a:close/>
                  </a:path>
                </a:pathLst>
              </a:custGeom>
              <a:solidFill>
                <a:srgbClr val="D6E1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91" name="iṡļiḍè"/>
              <p:cNvSpPr/>
              <p:nvPr/>
            </p:nvSpPr>
            <p:spPr bwMode="auto">
              <a:xfrm>
                <a:off x="4195" y="1731"/>
                <a:ext cx="85" cy="74"/>
              </a:xfrm>
              <a:custGeom>
                <a:gdLst>
                  <a:gd name="T0" fmla="*/ 16 w 41"/>
                  <a:gd name="T1" fmla="*/ 36 h 36"/>
                  <a:gd name="T2" fmla="*/ 0 w 41"/>
                  <a:gd name="T3" fmla="*/ 12 h 36"/>
                  <a:gd name="T4" fmla="*/ 20 w 41"/>
                  <a:gd name="T5" fmla="*/ 29 h 36"/>
                  <a:gd name="T6" fmla="*/ 6 w 41"/>
                  <a:gd name="T7" fmla="*/ 3 h 36"/>
                  <a:gd name="T8" fmla="*/ 23 w 41"/>
                  <a:gd name="T9" fmla="*/ 25 h 36"/>
                  <a:gd name="T10" fmla="*/ 33 w 41"/>
                  <a:gd name="T11" fmla="*/ 0 h 36"/>
                  <a:gd name="T12" fmla="*/ 28 w 41"/>
                  <a:gd name="T13" fmla="*/ 23 h 36"/>
                  <a:gd name="T14" fmla="*/ 41 w 41"/>
                  <a:gd name="T15" fmla="*/ 10 h 36"/>
                  <a:gd name="T16" fmla="*/ 33 w 41"/>
                  <a:gd name="T17" fmla="*/ 36 h 36"/>
                  <a:gd name="T18" fmla="*/ 16 w 41"/>
                  <a:gd name="T19" fmla="*/ 36 h 3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36">
                    <a:moveTo>
                      <a:pt x="16" y="36"/>
                    </a:moveTo>
                    <a:cubicBezTo>
                      <a:pt x="16" y="36"/>
                      <a:pt x="13" y="17"/>
                      <a:pt x="0" y="12"/>
                    </a:cubicBezTo>
                    <a:cubicBezTo>
                      <a:pt x="0" y="12"/>
                      <a:pt x="13" y="12"/>
                      <a:pt x="20" y="29"/>
                    </a:cubicBezTo>
                    <a:cubicBezTo>
                      <a:pt x="20" y="29"/>
                      <a:pt x="19" y="9"/>
                      <a:pt x="6" y="3"/>
                    </a:cubicBezTo>
                    <a:cubicBezTo>
                      <a:pt x="6" y="3"/>
                      <a:pt x="21" y="5"/>
                      <a:pt x="23" y="25"/>
                    </a:cubicBezTo>
                    <a:cubicBezTo>
                      <a:pt x="23" y="25"/>
                      <a:pt x="23" y="7"/>
                      <a:pt x="33" y="0"/>
                    </a:cubicBezTo>
                    <a:cubicBezTo>
                      <a:pt x="33" y="0"/>
                      <a:pt x="27" y="13"/>
                      <a:pt x="28" y="23"/>
                    </a:cubicBezTo>
                    <a:cubicBezTo>
                      <a:pt x="28" y="23"/>
                      <a:pt x="32" y="11"/>
                      <a:pt x="41" y="10"/>
                    </a:cubicBezTo>
                    <a:cubicBezTo>
                      <a:pt x="41" y="10"/>
                      <a:pt x="32" y="22"/>
                      <a:pt x="33" y="36"/>
                    </a:cubicBezTo>
                    <a:lnTo>
                      <a:pt x="16" y="36"/>
                    </a:lnTo>
                    <a:close/>
                  </a:path>
                </a:pathLst>
              </a:custGeom>
              <a:solidFill>
                <a:srgbClr val="D6E1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92" name="i$ľiḓé"/>
              <p:cNvSpPr/>
              <p:nvPr/>
            </p:nvSpPr>
            <p:spPr bwMode="auto">
              <a:xfrm>
                <a:off x="4087" y="1822"/>
                <a:ext cx="85" cy="75"/>
              </a:xfrm>
              <a:custGeom>
                <a:gdLst>
                  <a:gd name="T0" fmla="*/ 16 w 41"/>
                  <a:gd name="T1" fmla="*/ 36 h 36"/>
                  <a:gd name="T2" fmla="*/ 0 w 41"/>
                  <a:gd name="T3" fmla="*/ 12 h 36"/>
                  <a:gd name="T4" fmla="*/ 20 w 41"/>
                  <a:gd name="T5" fmla="*/ 29 h 36"/>
                  <a:gd name="T6" fmla="*/ 6 w 41"/>
                  <a:gd name="T7" fmla="*/ 3 h 36"/>
                  <a:gd name="T8" fmla="*/ 23 w 41"/>
                  <a:gd name="T9" fmla="*/ 24 h 36"/>
                  <a:gd name="T10" fmla="*/ 33 w 41"/>
                  <a:gd name="T11" fmla="*/ 0 h 36"/>
                  <a:gd name="T12" fmla="*/ 29 w 41"/>
                  <a:gd name="T13" fmla="*/ 23 h 36"/>
                  <a:gd name="T14" fmla="*/ 41 w 41"/>
                  <a:gd name="T15" fmla="*/ 10 h 36"/>
                  <a:gd name="T16" fmla="*/ 33 w 41"/>
                  <a:gd name="T17" fmla="*/ 36 h 36"/>
                  <a:gd name="T18" fmla="*/ 16 w 41"/>
                  <a:gd name="T19" fmla="*/ 36 h 3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36">
                    <a:moveTo>
                      <a:pt x="16" y="36"/>
                    </a:moveTo>
                    <a:cubicBezTo>
                      <a:pt x="16" y="36"/>
                      <a:pt x="14" y="17"/>
                      <a:pt x="0" y="12"/>
                    </a:cubicBezTo>
                    <a:cubicBezTo>
                      <a:pt x="0" y="12"/>
                      <a:pt x="14" y="12"/>
                      <a:pt x="20" y="29"/>
                    </a:cubicBezTo>
                    <a:cubicBezTo>
                      <a:pt x="20" y="29"/>
                      <a:pt x="19" y="9"/>
                      <a:pt x="6" y="3"/>
                    </a:cubicBezTo>
                    <a:cubicBezTo>
                      <a:pt x="6" y="3"/>
                      <a:pt x="21" y="5"/>
                      <a:pt x="23" y="24"/>
                    </a:cubicBezTo>
                    <a:cubicBezTo>
                      <a:pt x="23" y="24"/>
                      <a:pt x="23" y="7"/>
                      <a:pt x="33" y="0"/>
                    </a:cubicBezTo>
                    <a:cubicBezTo>
                      <a:pt x="33" y="0"/>
                      <a:pt x="27" y="13"/>
                      <a:pt x="29" y="23"/>
                    </a:cubicBezTo>
                    <a:cubicBezTo>
                      <a:pt x="29" y="23"/>
                      <a:pt x="32" y="10"/>
                      <a:pt x="41" y="10"/>
                    </a:cubicBezTo>
                    <a:cubicBezTo>
                      <a:pt x="41" y="10"/>
                      <a:pt x="32" y="22"/>
                      <a:pt x="33" y="36"/>
                    </a:cubicBezTo>
                    <a:lnTo>
                      <a:pt x="16" y="36"/>
                    </a:lnTo>
                    <a:close/>
                  </a:path>
                </a:pathLst>
              </a:custGeom>
              <a:solidFill>
                <a:srgbClr val="D6E1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93" name="îšľîďe"/>
              <p:cNvSpPr/>
              <p:nvPr/>
            </p:nvSpPr>
            <p:spPr bwMode="auto">
              <a:xfrm>
                <a:off x="3580" y="1089"/>
                <a:ext cx="680" cy="438"/>
              </a:xfrm>
              <a:custGeom>
                <a:gdLst>
                  <a:gd name="T0" fmla="*/ 31 w 327"/>
                  <a:gd name="T1" fmla="*/ 150 h 211"/>
                  <a:gd name="T2" fmla="*/ 78 w 327"/>
                  <a:gd name="T3" fmla="*/ 152 h 211"/>
                  <a:gd name="T4" fmla="*/ 101 w 327"/>
                  <a:gd name="T5" fmla="*/ 166 h 211"/>
                  <a:gd name="T6" fmla="*/ 141 w 327"/>
                  <a:gd name="T7" fmla="*/ 166 h 211"/>
                  <a:gd name="T8" fmla="*/ 166 w 327"/>
                  <a:gd name="T9" fmla="*/ 145 h 211"/>
                  <a:gd name="T10" fmla="*/ 213 w 327"/>
                  <a:gd name="T11" fmla="*/ 166 h 211"/>
                  <a:gd name="T12" fmla="*/ 247 w 327"/>
                  <a:gd name="T13" fmla="*/ 176 h 211"/>
                  <a:gd name="T14" fmla="*/ 277 w 327"/>
                  <a:gd name="T15" fmla="*/ 163 h 211"/>
                  <a:gd name="T16" fmla="*/ 317 w 327"/>
                  <a:gd name="T17" fmla="*/ 179 h 211"/>
                  <a:gd name="T18" fmla="*/ 327 w 327"/>
                  <a:gd name="T19" fmla="*/ 154 h 211"/>
                  <a:gd name="T20" fmla="*/ 283 w 327"/>
                  <a:gd name="T21" fmla="*/ 95 h 211"/>
                  <a:gd name="T22" fmla="*/ 233 w 327"/>
                  <a:gd name="T23" fmla="*/ 126 h 211"/>
                  <a:gd name="T24" fmla="*/ 117 w 327"/>
                  <a:gd name="T25" fmla="*/ 8 h 211"/>
                  <a:gd name="T26" fmla="*/ 31 w 327"/>
                  <a:gd name="T27" fmla="*/ 110 h 211"/>
                  <a:gd name="T28" fmla="*/ 31 w 327"/>
                  <a:gd name="T29" fmla="*/ 150 h 21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27" h="211">
                    <a:moveTo>
                      <a:pt x="31" y="150"/>
                    </a:moveTo>
                    <a:cubicBezTo>
                      <a:pt x="62" y="140"/>
                      <a:pt x="81" y="107"/>
                      <a:pt x="78" y="152"/>
                    </a:cubicBezTo>
                    <a:cubicBezTo>
                      <a:pt x="74" y="197"/>
                      <a:pt x="92" y="177"/>
                      <a:pt x="101" y="166"/>
                    </a:cubicBezTo>
                    <a:cubicBezTo>
                      <a:pt x="110" y="154"/>
                      <a:pt x="126" y="125"/>
                      <a:pt x="141" y="166"/>
                    </a:cubicBezTo>
                    <a:cubicBezTo>
                      <a:pt x="155" y="207"/>
                      <a:pt x="165" y="164"/>
                      <a:pt x="166" y="145"/>
                    </a:cubicBezTo>
                    <a:cubicBezTo>
                      <a:pt x="168" y="126"/>
                      <a:pt x="188" y="121"/>
                      <a:pt x="213" y="166"/>
                    </a:cubicBezTo>
                    <a:cubicBezTo>
                      <a:pt x="237" y="211"/>
                      <a:pt x="251" y="203"/>
                      <a:pt x="247" y="176"/>
                    </a:cubicBezTo>
                    <a:cubicBezTo>
                      <a:pt x="244" y="149"/>
                      <a:pt x="253" y="135"/>
                      <a:pt x="277" y="163"/>
                    </a:cubicBezTo>
                    <a:cubicBezTo>
                      <a:pt x="301" y="192"/>
                      <a:pt x="324" y="205"/>
                      <a:pt x="317" y="179"/>
                    </a:cubicBezTo>
                    <a:cubicBezTo>
                      <a:pt x="309" y="153"/>
                      <a:pt x="319" y="142"/>
                      <a:pt x="327" y="154"/>
                    </a:cubicBezTo>
                    <a:cubicBezTo>
                      <a:pt x="306" y="122"/>
                      <a:pt x="289" y="99"/>
                      <a:pt x="283" y="95"/>
                    </a:cubicBezTo>
                    <a:cubicBezTo>
                      <a:pt x="260" y="80"/>
                      <a:pt x="250" y="116"/>
                      <a:pt x="233" y="126"/>
                    </a:cubicBezTo>
                    <a:cubicBezTo>
                      <a:pt x="215" y="136"/>
                      <a:pt x="150" y="0"/>
                      <a:pt x="117" y="8"/>
                    </a:cubicBezTo>
                    <a:cubicBezTo>
                      <a:pt x="105" y="10"/>
                      <a:pt x="70" y="55"/>
                      <a:pt x="31" y="110"/>
                    </a:cubicBezTo>
                    <a:cubicBezTo>
                      <a:pt x="30" y="111"/>
                      <a:pt x="0" y="161"/>
                      <a:pt x="31" y="1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94" name="ïš1ïdé"/>
              <p:cNvSpPr/>
              <p:nvPr/>
            </p:nvSpPr>
            <p:spPr bwMode="auto">
              <a:xfrm>
                <a:off x="2402" y="1019"/>
                <a:ext cx="655" cy="172"/>
              </a:xfrm>
              <a:custGeom>
                <a:gdLst>
                  <a:gd name="T0" fmla="*/ 315 w 315"/>
                  <a:gd name="T1" fmla="*/ 83 h 83"/>
                  <a:gd name="T2" fmla="*/ 0 w 315"/>
                  <a:gd name="T3" fmla="*/ 83 h 83"/>
                  <a:gd name="T4" fmla="*/ 52 w 315"/>
                  <a:gd name="T5" fmla="*/ 62 h 83"/>
                  <a:gd name="T6" fmla="*/ 93 w 315"/>
                  <a:gd name="T7" fmla="*/ 34 h 83"/>
                  <a:gd name="T8" fmla="*/ 137 w 315"/>
                  <a:gd name="T9" fmla="*/ 0 h 83"/>
                  <a:gd name="T10" fmla="*/ 179 w 315"/>
                  <a:gd name="T11" fmla="*/ 33 h 83"/>
                  <a:gd name="T12" fmla="*/ 225 w 315"/>
                  <a:gd name="T13" fmla="*/ 48 h 83"/>
                  <a:gd name="T14" fmla="*/ 270 w 315"/>
                  <a:gd name="T15" fmla="*/ 55 h 83"/>
                  <a:gd name="T16" fmla="*/ 315 w 315"/>
                  <a:gd name="T17" fmla="*/ 83 h 8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5" h="83">
                    <a:moveTo>
                      <a:pt x="315" y="83"/>
                    </a:move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18" y="42"/>
                      <a:pt x="52" y="62"/>
                    </a:cubicBezTo>
                    <a:cubicBezTo>
                      <a:pt x="52" y="62"/>
                      <a:pt x="58" y="15"/>
                      <a:pt x="93" y="34"/>
                    </a:cubicBezTo>
                    <a:cubicBezTo>
                      <a:pt x="93" y="34"/>
                      <a:pt x="95" y="0"/>
                      <a:pt x="137" y="0"/>
                    </a:cubicBezTo>
                    <a:cubicBezTo>
                      <a:pt x="179" y="0"/>
                      <a:pt x="179" y="33"/>
                      <a:pt x="179" y="33"/>
                    </a:cubicBezTo>
                    <a:cubicBezTo>
                      <a:pt x="179" y="33"/>
                      <a:pt x="211" y="14"/>
                      <a:pt x="225" y="48"/>
                    </a:cubicBezTo>
                    <a:cubicBezTo>
                      <a:pt x="225" y="48"/>
                      <a:pt x="245" y="27"/>
                      <a:pt x="270" y="55"/>
                    </a:cubicBezTo>
                    <a:cubicBezTo>
                      <a:pt x="270" y="55"/>
                      <a:pt x="309" y="47"/>
                      <a:pt x="315" y="8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95" name="îşľidé"/>
              <p:cNvSpPr/>
              <p:nvPr/>
            </p:nvSpPr>
            <p:spPr bwMode="auto">
              <a:xfrm>
                <a:off x="3123" y="737"/>
                <a:ext cx="503" cy="168"/>
              </a:xfrm>
              <a:custGeom>
                <a:gdLst>
                  <a:gd name="T0" fmla="*/ 177 w 242"/>
                  <a:gd name="T1" fmla="*/ 81 h 81"/>
                  <a:gd name="T2" fmla="*/ 0 w 242"/>
                  <a:gd name="T3" fmla="*/ 81 h 81"/>
                  <a:gd name="T4" fmla="*/ 65 w 242"/>
                  <a:gd name="T5" fmla="*/ 56 h 81"/>
                  <a:gd name="T6" fmla="*/ 76 w 242"/>
                  <a:gd name="T7" fmla="*/ 28 h 81"/>
                  <a:gd name="T8" fmla="*/ 102 w 242"/>
                  <a:gd name="T9" fmla="*/ 40 h 81"/>
                  <a:gd name="T10" fmla="*/ 132 w 242"/>
                  <a:gd name="T11" fmla="*/ 3 h 81"/>
                  <a:gd name="T12" fmla="*/ 159 w 242"/>
                  <a:gd name="T13" fmla="*/ 42 h 81"/>
                  <a:gd name="T14" fmla="*/ 197 w 242"/>
                  <a:gd name="T15" fmla="*/ 53 h 81"/>
                  <a:gd name="T16" fmla="*/ 242 w 242"/>
                  <a:gd name="T17" fmla="*/ 81 h 81"/>
                  <a:gd name="T18" fmla="*/ 177 w 242"/>
                  <a:gd name="T19" fmla="*/ 81 h 8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1" h="81">
                    <a:moveTo>
                      <a:pt x="177" y="81"/>
                    </a:move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15" y="32"/>
                      <a:pt x="65" y="56"/>
                    </a:cubicBezTo>
                    <a:cubicBezTo>
                      <a:pt x="65" y="56"/>
                      <a:pt x="56" y="32"/>
                      <a:pt x="76" y="28"/>
                    </a:cubicBezTo>
                    <a:cubicBezTo>
                      <a:pt x="96" y="23"/>
                      <a:pt x="102" y="40"/>
                      <a:pt x="102" y="40"/>
                    </a:cubicBezTo>
                    <a:cubicBezTo>
                      <a:pt x="102" y="40"/>
                      <a:pt x="106" y="0"/>
                      <a:pt x="132" y="3"/>
                    </a:cubicBezTo>
                    <a:cubicBezTo>
                      <a:pt x="158" y="6"/>
                      <a:pt x="159" y="42"/>
                      <a:pt x="159" y="42"/>
                    </a:cubicBezTo>
                    <a:cubicBezTo>
                      <a:pt x="159" y="42"/>
                      <a:pt x="187" y="19"/>
                      <a:pt x="197" y="53"/>
                    </a:cubicBezTo>
                    <a:cubicBezTo>
                      <a:pt x="197" y="53"/>
                      <a:pt x="237" y="48"/>
                      <a:pt x="242" y="81"/>
                    </a:cubicBezTo>
                    <a:lnTo>
                      <a:pt x="177" y="8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96" name="îşļíďè"/>
              <p:cNvSpPr/>
              <p:nvPr/>
            </p:nvSpPr>
            <p:spPr bwMode="auto">
              <a:xfrm>
                <a:off x="3954" y="818"/>
                <a:ext cx="503" cy="166"/>
              </a:xfrm>
              <a:custGeom>
                <a:gdLst>
                  <a:gd name="T0" fmla="*/ 176 w 242"/>
                  <a:gd name="T1" fmla="*/ 80 h 80"/>
                  <a:gd name="T2" fmla="*/ 0 w 242"/>
                  <a:gd name="T3" fmla="*/ 80 h 80"/>
                  <a:gd name="T4" fmla="*/ 65 w 242"/>
                  <a:gd name="T5" fmla="*/ 56 h 80"/>
                  <a:gd name="T6" fmla="*/ 76 w 242"/>
                  <a:gd name="T7" fmla="*/ 27 h 80"/>
                  <a:gd name="T8" fmla="*/ 102 w 242"/>
                  <a:gd name="T9" fmla="*/ 40 h 80"/>
                  <a:gd name="T10" fmla="*/ 132 w 242"/>
                  <a:gd name="T11" fmla="*/ 3 h 80"/>
                  <a:gd name="T12" fmla="*/ 159 w 242"/>
                  <a:gd name="T13" fmla="*/ 42 h 80"/>
                  <a:gd name="T14" fmla="*/ 196 w 242"/>
                  <a:gd name="T15" fmla="*/ 53 h 80"/>
                  <a:gd name="T16" fmla="*/ 242 w 242"/>
                  <a:gd name="T17" fmla="*/ 80 h 80"/>
                  <a:gd name="T18" fmla="*/ 176 w 242"/>
                  <a:gd name="T19" fmla="*/ 80 h 8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1" h="80">
                    <a:moveTo>
                      <a:pt x="176" y="80"/>
                    </a:move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14" y="32"/>
                      <a:pt x="65" y="56"/>
                    </a:cubicBezTo>
                    <a:cubicBezTo>
                      <a:pt x="65" y="56"/>
                      <a:pt x="56" y="32"/>
                      <a:pt x="76" y="27"/>
                    </a:cubicBezTo>
                    <a:cubicBezTo>
                      <a:pt x="96" y="23"/>
                      <a:pt x="102" y="40"/>
                      <a:pt x="102" y="40"/>
                    </a:cubicBezTo>
                    <a:cubicBezTo>
                      <a:pt x="102" y="40"/>
                      <a:pt x="106" y="0"/>
                      <a:pt x="132" y="3"/>
                    </a:cubicBezTo>
                    <a:cubicBezTo>
                      <a:pt x="158" y="6"/>
                      <a:pt x="159" y="42"/>
                      <a:pt x="159" y="42"/>
                    </a:cubicBezTo>
                    <a:cubicBezTo>
                      <a:pt x="159" y="42"/>
                      <a:pt x="186" y="19"/>
                      <a:pt x="196" y="53"/>
                    </a:cubicBezTo>
                    <a:cubicBezTo>
                      <a:pt x="196" y="53"/>
                      <a:pt x="236" y="47"/>
                      <a:pt x="242" y="80"/>
                    </a:cubicBezTo>
                    <a:lnTo>
                      <a:pt x="176" y="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97" name="iş1îḍe"/>
              <p:cNvSpPr/>
              <p:nvPr/>
            </p:nvSpPr>
            <p:spPr bwMode="auto">
              <a:xfrm>
                <a:off x="4272" y="784"/>
                <a:ext cx="345" cy="343"/>
              </a:xfrm>
              <a:prstGeom prst="ellipse">
                <a:avLst/>
              </a:prstGeom>
              <a:solidFill>
                <a:srgbClr val="FFF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98" name="ïŝľidé"/>
              <p:cNvSpPr/>
              <p:nvPr/>
            </p:nvSpPr>
            <p:spPr bwMode="auto">
              <a:xfrm>
                <a:off x="4349" y="855"/>
                <a:ext cx="738" cy="191"/>
              </a:xfrm>
              <a:custGeom>
                <a:gdLst>
                  <a:gd name="T0" fmla="*/ 0 w 355"/>
                  <a:gd name="T1" fmla="*/ 92 h 92"/>
                  <a:gd name="T2" fmla="*/ 90 w 355"/>
                  <a:gd name="T3" fmla="*/ 71 h 92"/>
                  <a:gd name="T4" fmla="*/ 117 w 355"/>
                  <a:gd name="T5" fmla="*/ 42 h 92"/>
                  <a:gd name="T6" fmla="*/ 144 w 355"/>
                  <a:gd name="T7" fmla="*/ 21 h 92"/>
                  <a:gd name="T8" fmla="*/ 166 w 355"/>
                  <a:gd name="T9" fmla="*/ 38 h 92"/>
                  <a:gd name="T10" fmla="*/ 200 w 355"/>
                  <a:gd name="T11" fmla="*/ 6 h 92"/>
                  <a:gd name="T12" fmla="*/ 229 w 355"/>
                  <a:gd name="T13" fmla="*/ 49 h 92"/>
                  <a:gd name="T14" fmla="*/ 259 w 355"/>
                  <a:gd name="T15" fmla="*/ 35 h 92"/>
                  <a:gd name="T16" fmla="*/ 274 w 355"/>
                  <a:gd name="T17" fmla="*/ 61 h 92"/>
                  <a:gd name="T18" fmla="*/ 304 w 355"/>
                  <a:gd name="T19" fmla="*/ 70 h 92"/>
                  <a:gd name="T20" fmla="*/ 355 w 355"/>
                  <a:gd name="T21" fmla="*/ 92 h 92"/>
                  <a:gd name="T22" fmla="*/ 0 w 355"/>
                  <a:gd name="T23" fmla="*/ 92 h 9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92">
                    <a:moveTo>
                      <a:pt x="0" y="92"/>
                    </a:moveTo>
                    <a:cubicBezTo>
                      <a:pt x="0" y="92"/>
                      <a:pt x="20" y="32"/>
                      <a:pt x="90" y="71"/>
                    </a:cubicBezTo>
                    <a:cubicBezTo>
                      <a:pt x="90" y="71"/>
                      <a:pt x="84" y="30"/>
                      <a:pt x="117" y="42"/>
                    </a:cubicBezTo>
                    <a:cubicBezTo>
                      <a:pt x="117" y="42"/>
                      <a:pt x="124" y="21"/>
                      <a:pt x="144" y="21"/>
                    </a:cubicBezTo>
                    <a:cubicBezTo>
                      <a:pt x="164" y="21"/>
                      <a:pt x="166" y="38"/>
                      <a:pt x="166" y="38"/>
                    </a:cubicBezTo>
                    <a:cubicBezTo>
                      <a:pt x="166" y="38"/>
                      <a:pt x="171" y="0"/>
                      <a:pt x="200" y="6"/>
                    </a:cubicBezTo>
                    <a:cubicBezTo>
                      <a:pt x="229" y="12"/>
                      <a:pt x="229" y="49"/>
                      <a:pt x="229" y="49"/>
                    </a:cubicBezTo>
                    <a:cubicBezTo>
                      <a:pt x="229" y="49"/>
                      <a:pt x="245" y="25"/>
                      <a:pt x="259" y="35"/>
                    </a:cubicBezTo>
                    <a:cubicBezTo>
                      <a:pt x="273" y="45"/>
                      <a:pt x="274" y="61"/>
                      <a:pt x="274" y="61"/>
                    </a:cubicBezTo>
                    <a:cubicBezTo>
                      <a:pt x="274" y="61"/>
                      <a:pt x="299" y="47"/>
                      <a:pt x="304" y="70"/>
                    </a:cubicBezTo>
                    <a:cubicBezTo>
                      <a:pt x="304" y="70"/>
                      <a:pt x="353" y="52"/>
                      <a:pt x="355" y="92"/>
                    </a:cubicBezTo>
                    <a:lnTo>
                      <a:pt x="0" y="9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99" name="îṩľïdê"/>
              <p:cNvSpPr/>
              <p:nvPr/>
            </p:nvSpPr>
            <p:spPr bwMode="auto">
              <a:xfrm>
                <a:off x="2747" y="1305"/>
                <a:ext cx="223" cy="77"/>
              </a:xfrm>
              <a:custGeom>
                <a:gdLst>
                  <a:gd name="T0" fmla="*/ 99 w 107"/>
                  <a:gd name="T1" fmla="*/ 8 h 37"/>
                  <a:gd name="T2" fmla="*/ 92 w 107"/>
                  <a:gd name="T3" fmla="*/ 6 h 37"/>
                  <a:gd name="T4" fmla="*/ 84 w 107"/>
                  <a:gd name="T5" fmla="*/ 4 h 37"/>
                  <a:gd name="T6" fmla="*/ 77 w 107"/>
                  <a:gd name="T7" fmla="*/ 1 h 37"/>
                  <a:gd name="T8" fmla="*/ 68 w 107"/>
                  <a:gd name="T9" fmla="*/ 0 h 37"/>
                  <a:gd name="T10" fmla="*/ 63 w 107"/>
                  <a:gd name="T11" fmla="*/ 1 h 37"/>
                  <a:gd name="T12" fmla="*/ 61 w 107"/>
                  <a:gd name="T13" fmla="*/ 2 h 37"/>
                  <a:gd name="T14" fmla="*/ 57 w 107"/>
                  <a:gd name="T15" fmla="*/ 4 h 37"/>
                  <a:gd name="T16" fmla="*/ 54 w 107"/>
                  <a:gd name="T17" fmla="*/ 7 h 37"/>
                  <a:gd name="T18" fmla="*/ 51 w 107"/>
                  <a:gd name="T19" fmla="*/ 11 h 37"/>
                  <a:gd name="T20" fmla="*/ 48 w 107"/>
                  <a:gd name="T21" fmla="*/ 12 h 37"/>
                  <a:gd name="T22" fmla="*/ 42 w 107"/>
                  <a:gd name="T23" fmla="*/ 9 h 37"/>
                  <a:gd name="T24" fmla="*/ 37 w 107"/>
                  <a:gd name="T25" fmla="*/ 9 h 37"/>
                  <a:gd name="T26" fmla="*/ 31 w 107"/>
                  <a:gd name="T27" fmla="*/ 10 h 37"/>
                  <a:gd name="T28" fmla="*/ 26 w 107"/>
                  <a:gd name="T29" fmla="*/ 11 h 37"/>
                  <a:gd name="T30" fmla="*/ 23 w 107"/>
                  <a:gd name="T31" fmla="*/ 14 h 37"/>
                  <a:gd name="T32" fmla="*/ 19 w 107"/>
                  <a:gd name="T33" fmla="*/ 19 h 37"/>
                  <a:gd name="T34" fmla="*/ 17 w 107"/>
                  <a:gd name="T35" fmla="*/ 22 h 37"/>
                  <a:gd name="T36" fmla="*/ 12 w 107"/>
                  <a:gd name="T37" fmla="*/ 28 h 37"/>
                  <a:gd name="T38" fmla="*/ 6 w 107"/>
                  <a:gd name="T39" fmla="*/ 33 h 37"/>
                  <a:gd name="T40" fmla="*/ 7 w 107"/>
                  <a:gd name="T41" fmla="*/ 35 h 37"/>
                  <a:gd name="T42" fmla="*/ 14 w 107"/>
                  <a:gd name="T43" fmla="*/ 31 h 37"/>
                  <a:gd name="T44" fmla="*/ 20 w 107"/>
                  <a:gd name="T45" fmla="*/ 25 h 37"/>
                  <a:gd name="T46" fmla="*/ 25 w 107"/>
                  <a:gd name="T47" fmla="*/ 19 h 37"/>
                  <a:gd name="T48" fmla="*/ 28 w 107"/>
                  <a:gd name="T49" fmla="*/ 17 h 37"/>
                  <a:gd name="T50" fmla="*/ 32 w 107"/>
                  <a:gd name="T51" fmla="*/ 15 h 37"/>
                  <a:gd name="T52" fmla="*/ 37 w 107"/>
                  <a:gd name="T53" fmla="*/ 15 h 37"/>
                  <a:gd name="T54" fmla="*/ 40 w 107"/>
                  <a:gd name="T55" fmla="*/ 16 h 37"/>
                  <a:gd name="T56" fmla="*/ 45 w 107"/>
                  <a:gd name="T57" fmla="*/ 17 h 37"/>
                  <a:gd name="T58" fmla="*/ 49 w 107"/>
                  <a:gd name="T59" fmla="*/ 21 h 37"/>
                  <a:gd name="T60" fmla="*/ 54 w 107"/>
                  <a:gd name="T61" fmla="*/ 19 h 37"/>
                  <a:gd name="T62" fmla="*/ 56 w 107"/>
                  <a:gd name="T63" fmla="*/ 14 h 37"/>
                  <a:gd name="T64" fmla="*/ 58 w 107"/>
                  <a:gd name="T65" fmla="*/ 12 h 37"/>
                  <a:gd name="T66" fmla="*/ 61 w 107"/>
                  <a:gd name="T67" fmla="*/ 9 h 37"/>
                  <a:gd name="T68" fmla="*/ 64 w 107"/>
                  <a:gd name="T69" fmla="*/ 8 h 37"/>
                  <a:gd name="T70" fmla="*/ 65 w 107"/>
                  <a:gd name="T71" fmla="*/ 7 h 37"/>
                  <a:gd name="T72" fmla="*/ 68 w 107"/>
                  <a:gd name="T73" fmla="*/ 6 h 37"/>
                  <a:gd name="T74" fmla="*/ 76 w 107"/>
                  <a:gd name="T75" fmla="*/ 6 h 37"/>
                  <a:gd name="T76" fmla="*/ 83 w 107"/>
                  <a:gd name="T77" fmla="*/ 8 h 37"/>
                  <a:gd name="T78" fmla="*/ 91 w 107"/>
                  <a:gd name="T79" fmla="*/ 9 h 37"/>
                  <a:gd name="T80" fmla="*/ 107 w 107"/>
                  <a:gd name="T81" fmla="*/ 8 h 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7" h="37">
                    <a:moveTo>
                      <a:pt x="103" y="8"/>
                    </a:moveTo>
                    <a:cubicBezTo>
                      <a:pt x="102" y="8"/>
                      <a:pt x="101" y="8"/>
                      <a:pt x="99" y="8"/>
                    </a:cubicBezTo>
                    <a:cubicBezTo>
                      <a:pt x="98" y="7"/>
                      <a:pt x="97" y="7"/>
                      <a:pt x="96" y="7"/>
                    </a:cubicBezTo>
                    <a:cubicBezTo>
                      <a:pt x="94" y="7"/>
                      <a:pt x="93" y="6"/>
                      <a:pt x="92" y="6"/>
                    </a:cubicBezTo>
                    <a:cubicBezTo>
                      <a:pt x="91" y="6"/>
                      <a:pt x="89" y="5"/>
                      <a:pt x="88" y="5"/>
                    </a:cubicBezTo>
                    <a:cubicBezTo>
                      <a:pt x="87" y="4"/>
                      <a:pt x="86" y="4"/>
                      <a:pt x="84" y="4"/>
                    </a:cubicBezTo>
                    <a:cubicBezTo>
                      <a:pt x="83" y="3"/>
                      <a:pt x="82" y="3"/>
                      <a:pt x="81" y="2"/>
                    </a:cubicBezTo>
                    <a:cubicBezTo>
                      <a:pt x="79" y="2"/>
                      <a:pt x="78" y="1"/>
                      <a:pt x="77" y="1"/>
                    </a:cubicBezTo>
                    <a:cubicBezTo>
                      <a:pt x="75" y="1"/>
                      <a:pt x="74" y="0"/>
                      <a:pt x="72" y="0"/>
                    </a:cubicBezTo>
                    <a:cubicBezTo>
                      <a:pt x="71" y="0"/>
                      <a:pt x="69" y="0"/>
                      <a:pt x="68" y="0"/>
                    </a:cubicBezTo>
                    <a:cubicBezTo>
                      <a:pt x="66" y="1"/>
                      <a:pt x="66" y="1"/>
                      <a:pt x="66" y="1"/>
                    </a:cubicBezTo>
                    <a:cubicBezTo>
                      <a:pt x="63" y="1"/>
                      <a:pt x="63" y="1"/>
                      <a:pt x="63" y="1"/>
                    </a:cubicBezTo>
                    <a:cubicBezTo>
                      <a:pt x="62" y="1"/>
                      <a:pt x="62" y="1"/>
                      <a:pt x="62" y="1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0" y="2"/>
                      <a:pt x="60" y="2"/>
                      <a:pt x="59" y="3"/>
                    </a:cubicBezTo>
                    <a:cubicBezTo>
                      <a:pt x="58" y="3"/>
                      <a:pt x="58" y="4"/>
                      <a:pt x="57" y="4"/>
                    </a:cubicBezTo>
                    <a:cubicBezTo>
                      <a:pt x="56" y="5"/>
                      <a:pt x="56" y="5"/>
                      <a:pt x="55" y="6"/>
                    </a:cubicBezTo>
                    <a:cubicBezTo>
                      <a:pt x="55" y="6"/>
                      <a:pt x="54" y="7"/>
                      <a:pt x="54" y="7"/>
                    </a:cubicBezTo>
                    <a:cubicBezTo>
                      <a:pt x="53" y="8"/>
                      <a:pt x="52" y="8"/>
                      <a:pt x="52" y="9"/>
                    </a:cubicBezTo>
                    <a:cubicBezTo>
                      <a:pt x="52" y="10"/>
                      <a:pt x="51" y="10"/>
                      <a:pt x="51" y="11"/>
                    </a:cubicBezTo>
                    <a:cubicBezTo>
                      <a:pt x="50" y="11"/>
                      <a:pt x="50" y="12"/>
                      <a:pt x="50" y="13"/>
                    </a:cubicBezTo>
                    <a:cubicBezTo>
                      <a:pt x="49" y="12"/>
                      <a:pt x="49" y="12"/>
                      <a:pt x="48" y="12"/>
                    </a:cubicBezTo>
                    <a:cubicBezTo>
                      <a:pt x="47" y="11"/>
                      <a:pt x="47" y="11"/>
                      <a:pt x="46" y="11"/>
                    </a:cubicBezTo>
                    <a:cubicBezTo>
                      <a:pt x="45" y="10"/>
                      <a:pt x="43" y="10"/>
                      <a:pt x="42" y="9"/>
                    </a:cubicBezTo>
                    <a:cubicBezTo>
                      <a:pt x="40" y="9"/>
                      <a:pt x="40" y="9"/>
                      <a:pt x="40" y="9"/>
                    </a:cubicBezTo>
                    <a:cubicBezTo>
                      <a:pt x="39" y="9"/>
                      <a:pt x="38" y="9"/>
                      <a:pt x="37" y="9"/>
                    </a:cubicBezTo>
                    <a:cubicBezTo>
                      <a:pt x="36" y="9"/>
                      <a:pt x="34" y="9"/>
                      <a:pt x="33" y="9"/>
                    </a:cubicBezTo>
                    <a:cubicBezTo>
                      <a:pt x="32" y="9"/>
                      <a:pt x="31" y="9"/>
                      <a:pt x="31" y="10"/>
                    </a:cubicBezTo>
                    <a:cubicBezTo>
                      <a:pt x="30" y="10"/>
                      <a:pt x="29" y="10"/>
                      <a:pt x="28" y="10"/>
                    </a:cubicBezTo>
                    <a:cubicBezTo>
                      <a:pt x="28" y="11"/>
                      <a:pt x="27" y="11"/>
                      <a:pt x="26" y="11"/>
                    </a:cubicBezTo>
                    <a:cubicBezTo>
                      <a:pt x="26" y="12"/>
                      <a:pt x="25" y="12"/>
                      <a:pt x="25" y="13"/>
                    </a:cubicBezTo>
                    <a:cubicBezTo>
                      <a:pt x="24" y="13"/>
                      <a:pt x="23" y="14"/>
                      <a:pt x="23" y="14"/>
                    </a:cubicBezTo>
                    <a:cubicBezTo>
                      <a:pt x="21" y="16"/>
                      <a:pt x="21" y="16"/>
                      <a:pt x="21" y="16"/>
                    </a:cubicBezTo>
                    <a:cubicBezTo>
                      <a:pt x="20" y="17"/>
                      <a:pt x="19" y="18"/>
                      <a:pt x="19" y="19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6" y="23"/>
                      <a:pt x="15" y="24"/>
                      <a:pt x="14" y="25"/>
                    </a:cubicBezTo>
                    <a:cubicBezTo>
                      <a:pt x="14" y="26"/>
                      <a:pt x="13" y="27"/>
                      <a:pt x="12" y="28"/>
                    </a:cubicBezTo>
                    <a:cubicBezTo>
                      <a:pt x="11" y="29"/>
                      <a:pt x="10" y="30"/>
                      <a:pt x="9" y="31"/>
                    </a:cubicBezTo>
                    <a:cubicBezTo>
                      <a:pt x="8" y="31"/>
                      <a:pt x="7" y="32"/>
                      <a:pt x="6" y="33"/>
                    </a:cubicBezTo>
                    <a:cubicBezTo>
                      <a:pt x="4" y="34"/>
                      <a:pt x="2" y="36"/>
                      <a:pt x="0" y="37"/>
                    </a:cubicBezTo>
                    <a:cubicBezTo>
                      <a:pt x="2" y="36"/>
                      <a:pt x="5" y="36"/>
                      <a:pt x="7" y="35"/>
                    </a:cubicBezTo>
                    <a:cubicBezTo>
                      <a:pt x="8" y="34"/>
                      <a:pt x="10" y="33"/>
                      <a:pt x="11" y="33"/>
                    </a:cubicBezTo>
                    <a:cubicBezTo>
                      <a:pt x="12" y="32"/>
                      <a:pt x="13" y="31"/>
                      <a:pt x="14" y="31"/>
                    </a:cubicBezTo>
                    <a:cubicBezTo>
                      <a:pt x="15" y="30"/>
                      <a:pt x="16" y="29"/>
                      <a:pt x="17" y="28"/>
                    </a:cubicBezTo>
                    <a:cubicBezTo>
                      <a:pt x="18" y="27"/>
                      <a:pt x="19" y="26"/>
                      <a:pt x="20" y="25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3" y="21"/>
                      <a:pt x="24" y="20"/>
                      <a:pt x="25" y="19"/>
                    </a:cubicBezTo>
                    <a:cubicBezTo>
                      <a:pt x="26" y="18"/>
                      <a:pt x="26" y="18"/>
                      <a:pt x="26" y="18"/>
                    </a:cubicBezTo>
                    <a:cubicBezTo>
                      <a:pt x="27" y="18"/>
                      <a:pt x="27" y="18"/>
                      <a:pt x="28" y="17"/>
                    </a:cubicBezTo>
                    <a:cubicBezTo>
                      <a:pt x="29" y="17"/>
                      <a:pt x="30" y="16"/>
                      <a:pt x="31" y="16"/>
                    </a:cubicBezTo>
                    <a:cubicBezTo>
                      <a:pt x="31" y="16"/>
                      <a:pt x="32" y="16"/>
                      <a:pt x="32" y="15"/>
                    </a:cubicBezTo>
                    <a:cubicBezTo>
                      <a:pt x="33" y="15"/>
                      <a:pt x="33" y="15"/>
                      <a:pt x="34" y="15"/>
                    </a:cubicBezTo>
                    <a:cubicBezTo>
                      <a:pt x="35" y="15"/>
                      <a:pt x="36" y="15"/>
                      <a:pt x="37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41" y="16"/>
                      <a:pt x="42" y="16"/>
                      <a:pt x="43" y="17"/>
                    </a:cubicBezTo>
                    <a:cubicBezTo>
                      <a:pt x="44" y="17"/>
                      <a:pt x="44" y="17"/>
                      <a:pt x="45" y="17"/>
                    </a:cubicBezTo>
                    <a:cubicBezTo>
                      <a:pt x="45" y="18"/>
                      <a:pt x="46" y="18"/>
                      <a:pt x="46" y="18"/>
                    </a:cubicBezTo>
                    <a:cubicBezTo>
                      <a:pt x="47" y="19"/>
                      <a:pt x="48" y="20"/>
                      <a:pt x="49" y="21"/>
                    </a:cubicBezTo>
                    <a:cubicBezTo>
                      <a:pt x="53" y="24"/>
                      <a:pt x="53" y="24"/>
                      <a:pt x="53" y="24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5" y="18"/>
                      <a:pt x="55" y="17"/>
                      <a:pt x="56" y="16"/>
                    </a:cubicBezTo>
                    <a:cubicBezTo>
                      <a:pt x="56" y="15"/>
                      <a:pt x="56" y="15"/>
                      <a:pt x="56" y="14"/>
                    </a:cubicBezTo>
                    <a:cubicBezTo>
                      <a:pt x="57" y="14"/>
                      <a:pt x="57" y="13"/>
                      <a:pt x="57" y="13"/>
                    </a:cubicBezTo>
                    <a:cubicBezTo>
                      <a:pt x="58" y="13"/>
                      <a:pt x="58" y="12"/>
                      <a:pt x="58" y="12"/>
                    </a:cubicBezTo>
                    <a:cubicBezTo>
                      <a:pt x="59" y="11"/>
                      <a:pt x="59" y="11"/>
                      <a:pt x="60" y="11"/>
                    </a:cubicBezTo>
                    <a:cubicBezTo>
                      <a:pt x="60" y="10"/>
                      <a:pt x="60" y="10"/>
                      <a:pt x="61" y="9"/>
                    </a:cubicBezTo>
                    <a:cubicBezTo>
                      <a:pt x="61" y="9"/>
                      <a:pt x="62" y="9"/>
                      <a:pt x="62" y="9"/>
                    </a:cubicBezTo>
                    <a:cubicBezTo>
                      <a:pt x="63" y="8"/>
                      <a:pt x="63" y="8"/>
                      <a:pt x="64" y="8"/>
                    </a:cubicBezTo>
                    <a:cubicBezTo>
                      <a:pt x="64" y="7"/>
                      <a:pt x="64" y="7"/>
                      <a:pt x="64" y="7"/>
                    </a:cubicBezTo>
                    <a:cubicBezTo>
                      <a:pt x="65" y="7"/>
                      <a:pt x="65" y="7"/>
                      <a:pt x="65" y="7"/>
                    </a:cubicBezTo>
                    <a:cubicBezTo>
                      <a:pt x="67" y="7"/>
                      <a:pt x="67" y="7"/>
                      <a:pt x="67" y="7"/>
                    </a:cubicBezTo>
                    <a:cubicBezTo>
                      <a:pt x="68" y="6"/>
                      <a:pt x="68" y="6"/>
                      <a:pt x="68" y="6"/>
                    </a:cubicBezTo>
                    <a:cubicBezTo>
                      <a:pt x="70" y="6"/>
                      <a:pt x="71" y="6"/>
                      <a:pt x="72" y="6"/>
                    </a:cubicBezTo>
                    <a:cubicBezTo>
                      <a:pt x="73" y="6"/>
                      <a:pt x="74" y="6"/>
                      <a:pt x="76" y="6"/>
                    </a:cubicBezTo>
                    <a:cubicBezTo>
                      <a:pt x="77" y="6"/>
                      <a:pt x="78" y="7"/>
                      <a:pt x="79" y="7"/>
                    </a:cubicBezTo>
                    <a:cubicBezTo>
                      <a:pt x="80" y="7"/>
                      <a:pt x="82" y="8"/>
                      <a:pt x="83" y="8"/>
                    </a:cubicBezTo>
                    <a:cubicBezTo>
                      <a:pt x="84" y="8"/>
                      <a:pt x="86" y="8"/>
                      <a:pt x="87" y="9"/>
                    </a:cubicBezTo>
                    <a:cubicBezTo>
                      <a:pt x="89" y="9"/>
                      <a:pt x="90" y="9"/>
                      <a:pt x="91" y="9"/>
                    </a:cubicBezTo>
                    <a:cubicBezTo>
                      <a:pt x="94" y="10"/>
                      <a:pt x="97" y="10"/>
                      <a:pt x="99" y="9"/>
                    </a:cubicBezTo>
                    <a:cubicBezTo>
                      <a:pt x="102" y="9"/>
                      <a:pt x="105" y="9"/>
                      <a:pt x="107" y="8"/>
                    </a:cubicBezTo>
                    <a:cubicBezTo>
                      <a:pt x="106" y="8"/>
                      <a:pt x="105" y="8"/>
                      <a:pt x="103" y="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00" name="îṡliḑè"/>
              <p:cNvSpPr/>
              <p:nvPr/>
            </p:nvSpPr>
            <p:spPr bwMode="auto">
              <a:xfrm>
                <a:off x="4551" y="1166"/>
                <a:ext cx="178" cy="71"/>
              </a:xfrm>
              <a:custGeom>
                <a:gdLst>
                  <a:gd name="T0" fmla="*/ 81 w 86"/>
                  <a:gd name="T1" fmla="*/ 31 h 34"/>
                  <a:gd name="T2" fmla="*/ 76 w 86"/>
                  <a:gd name="T3" fmla="*/ 26 h 34"/>
                  <a:gd name="T4" fmla="*/ 72 w 86"/>
                  <a:gd name="T5" fmla="*/ 21 h 34"/>
                  <a:gd name="T6" fmla="*/ 68 w 86"/>
                  <a:gd name="T7" fmla="*/ 16 h 34"/>
                  <a:gd name="T8" fmla="*/ 62 w 86"/>
                  <a:gd name="T9" fmla="*/ 11 h 34"/>
                  <a:gd name="T10" fmla="*/ 59 w 86"/>
                  <a:gd name="T11" fmla="*/ 10 h 34"/>
                  <a:gd name="T12" fmla="*/ 57 w 86"/>
                  <a:gd name="T13" fmla="*/ 10 h 34"/>
                  <a:gd name="T14" fmla="*/ 53 w 86"/>
                  <a:gd name="T15" fmla="*/ 9 h 34"/>
                  <a:gd name="T16" fmla="*/ 50 w 86"/>
                  <a:gd name="T17" fmla="*/ 10 h 34"/>
                  <a:gd name="T18" fmla="*/ 46 w 86"/>
                  <a:gd name="T19" fmla="*/ 11 h 34"/>
                  <a:gd name="T20" fmla="*/ 44 w 86"/>
                  <a:gd name="T21" fmla="*/ 10 h 34"/>
                  <a:gd name="T22" fmla="*/ 41 w 86"/>
                  <a:gd name="T23" fmla="*/ 6 h 34"/>
                  <a:gd name="T24" fmla="*/ 38 w 86"/>
                  <a:gd name="T25" fmla="*/ 3 h 34"/>
                  <a:gd name="T26" fmla="*/ 33 w 86"/>
                  <a:gd name="T27" fmla="*/ 1 h 34"/>
                  <a:gd name="T28" fmla="*/ 29 w 86"/>
                  <a:gd name="T29" fmla="*/ 0 h 34"/>
                  <a:gd name="T30" fmla="*/ 26 w 86"/>
                  <a:gd name="T31" fmla="*/ 1 h 34"/>
                  <a:gd name="T32" fmla="*/ 21 w 86"/>
                  <a:gd name="T33" fmla="*/ 2 h 34"/>
                  <a:gd name="T34" fmla="*/ 18 w 86"/>
                  <a:gd name="T35" fmla="*/ 4 h 34"/>
                  <a:gd name="T36" fmla="*/ 12 w 86"/>
                  <a:gd name="T37" fmla="*/ 5 h 34"/>
                  <a:gd name="T38" fmla="*/ 6 w 86"/>
                  <a:gd name="T39" fmla="*/ 6 h 34"/>
                  <a:gd name="T40" fmla="*/ 6 w 86"/>
                  <a:gd name="T41" fmla="*/ 8 h 34"/>
                  <a:gd name="T42" fmla="*/ 12 w 86"/>
                  <a:gd name="T43" fmla="*/ 8 h 34"/>
                  <a:gd name="T44" fmla="*/ 19 w 86"/>
                  <a:gd name="T45" fmla="*/ 7 h 34"/>
                  <a:gd name="T46" fmla="*/ 25 w 86"/>
                  <a:gd name="T47" fmla="*/ 5 h 34"/>
                  <a:gd name="T48" fmla="*/ 28 w 86"/>
                  <a:gd name="T49" fmla="*/ 5 h 34"/>
                  <a:gd name="T50" fmla="*/ 32 w 86"/>
                  <a:gd name="T51" fmla="*/ 6 h 34"/>
                  <a:gd name="T52" fmla="*/ 35 w 86"/>
                  <a:gd name="T53" fmla="*/ 8 h 34"/>
                  <a:gd name="T54" fmla="*/ 37 w 86"/>
                  <a:gd name="T55" fmla="*/ 9 h 34"/>
                  <a:gd name="T56" fmla="*/ 39 w 86"/>
                  <a:gd name="T57" fmla="*/ 13 h 34"/>
                  <a:gd name="T58" fmla="*/ 40 w 86"/>
                  <a:gd name="T59" fmla="*/ 17 h 34"/>
                  <a:gd name="T60" fmla="*/ 45 w 86"/>
                  <a:gd name="T61" fmla="*/ 18 h 34"/>
                  <a:gd name="T62" fmla="*/ 48 w 86"/>
                  <a:gd name="T63" fmla="*/ 16 h 34"/>
                  <a:gd name="T64" fmla="*/ 51 w 86"/>
                  <a:gd name="T65" fmla="*/ 15 h 34"/>
                  <a:gd name="T66" fmla="*/ 54 w 86"/>
                  <a:gd name="T67" fmla="*/ 15 h 34"/>
                  <a:gd name="T68" fmla="*/ 56 w 86"/>
                  <a:gd name="T69" fmla="*/ 15 h 34"/>
                  <a:gd name="T70" fmla="*/ 58 w 86"/>
                  <a:gd name="T71" fmla="*/ 15 h 34"/>
                  <a:gd name="T72" fmla="*/ 60 w 86"/>
                  <a:gd name="T73" fmla="*/ 16 h 34"/>
                  <a:gd name="T74" fmla="*/ 65 w 86"/>
                  <a:gd name="T75" fmla="*/ 19 h 34"/>
                  <a:gd name="T76" fmla="*/ 69 w 86"/>
                  <a:gd name="T77" fmla="*/ 23 h 34"/>
                  <a:gd name="T78" fmla="*/ 74 w 86"/>
                  <a:gd name="T79" fmla="*/ 28 h 34"/>
                  <a:gd name="T80" fmla="*/ 86 w 86"/>
                  <a:gd name="T81" fmla="*/ 34 h 3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6" h="34">
                    <a:moveTo>
                      <a:pt x="83" y="33"/>
                    </a:moveTo>
                    <a:cubicBezTo>
                      <a:pt x="82" y="32"/>
                      <a:pt x="82" y="31"/>
                      <a:pt x="81" y="31"/>
                    </a:cubicBezTo>
                    <a:cubicBezTo>
                      <a:pt x="80" y="30"/>
                      <a:pt x="79" y="29"/>
                      <a:pt x="78" y="28"/>
                    </a:cubicBezTo>
                    <a:cubicBezTo>
                      <a:pt x="78" y="28"/>
                      <a:pt x="77" y="27"/>
                      <a:pt x="76" y="26"/>
                    </a:cubicBezTo>
                    <a:cubicBezTo>
                      <a:pt x="76" y="25"/>
                      <a:pt x="75" y="24"/>
                      <a:pt x="74" y="24"/>
                    </a:cubicBezTo>
                    <a:cubicBezTo>
                      <a:pt x="74" y="23"/>
                      <a:pt x="73" y="22"/>
                      <a:pt x="72" y="21"/>
                    </a:cubicBezTo>
                    <a:cubicBezTo>
                      <a:pt x="72" y="20"/>
                      <a:pt x="71" y="19"/>
                      <a:pt x="70" y="18"/>
                    </a:cubicBezTo>
                    <a:cubicBezTo>
                      <a:pt x="70" y="18"/>
                      <a:pt x="69" y="17"/>
                      <a:pt x="68" y="16"/>
                    </a:cubicBezTo>
                    <a:cubicBezTo>
                      <a:pt x="67" y="15"/>
                      <a:pt x="66" y="14"/>
                      <a:pt x="66" y="13"/>
                    </a:cubicBezTo>
                    <a:cubicBezTo>
                      <a:pt x="65" y="13"/>
                      <a:pt x="64" y="12"/>
                      <a:pt x="62" y="11"/>
                    </a:cubicBezTo>
                    <a:cubicBezTo>
                      <a:pt x="61" y="11"/>
                      <a:pt x="61" y="11"/>
                      <a:pt x="61" y="11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58" y="10"/>
                      <a:pt x="58" y="10"/>
                      <a:pt x="58" y="10"/>
                    </a:cubicBezTo>
                    <a:cubicBezTo>
                      <a:pt x="57" y="10"/>
                      <a:pt x="57" y="10"/>
                      <a:pt x="57" y="10"/>
                    </a:cubicBezTo>
                    <a:cubicBezTo>
                      <a:pt x="57" y="9"/>
                      <a:pt x="56" y="9"/>
                      <a:pt x="55" y="9"/>
                    </a:cubicBezTo>
                    <a:cubicBezTo>
                      <a:pt x="55" y="9"/>
                      <a:pt x="54" y="9"/>
                      <a:pt x="53" y="9"/>
                    </a:cubicBezTo>
                    <a:cubicBezTo>
                      <a:pt x="53" y="9"/>
                      <a:pt x="52" y="9"/>
                      <a:pt x="52" y="9"/>
                    </a:cubicBezTo>
                    <a:cubicBezTo>
                      <a:pt x="51" y="9"/>
                      <a:pt x="50" y="10"/>
                      <a:pt x="50" y="10"/>
                    </a:cubicBezTo>
                    <a:cubicBezTo>
                      <a:pt x="49" y="10"/>
                      <a:pt x="48" y="10"/>
                      <a:pt x="48" y="10"/>
                    </a:cubicBezTo>
                    <a:cubicBezTo>
                      <a:pt x="47" y="10"/>
                      <a:pt x="47" y="11"/>
                      <a:pt x="46" y="11"/>
                    </a:cubicBezTo>
                    <a:cubicBezTo>
                      <a:pt x="46" y="11"/>
                      <a:pt x="45" y="11"/>
                      <a:pt x="45" y="12"/>
                    </a:cubicBezTo>
                    <a:cubicBezTo>
                      <a:pt x="44" y="11"/>
                      <a:pt x="44" y="11"/>
                      <a:pt x="44" y="10"/>
                    </a:cubicBezTo>
                    <a:cubicBezTo>
                      <a:pt x="44" y="10"/>
                      <a:pt x="44" y="9"/>
                      <a:pt x="43" y="9"/>
                    </a:cubicBezTo>
                    <a:cubicBezTo>
                      <a:pt x="43" y="8"/>
                      <a:pt x="42" y="7"/>
                      <a:pt x="41" y="6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39" y="4"/>
                      <a:pt x="39" y="4"/>
                      <a:pt x="38" y="3"/>
                    </a:cubicBezTo>
                    <a:cubicBezTo>
                      <a:pt x="37" y="3"/>
                      <a:pt x="36" y="2"/>
                      <a:pt x="35" y="2"/>
                    </a:cubicBezTo>
                    <a:cubicBezTo>
                      <a:pt x="34" y="1"/>
                      <a:pt x="34" y="1"/>
                      <a:pt x="33" y="1"/>
                    </a:cubicBezTo>
                    <a:cubicBezTo>
                      <a:pt x="32" y="1"/>
                      <a:pt x="32" y="1"/>
                      <a:pt x="31" y="1"/>
                    </a:cubicBezTo>
                    <a:cubicBezTo>
                      <a:pt x="31" y="1"/>
                      <a:pt x="30" y="0"/>
                      <a:pt x="29" y="0"/>
                    </a:cubicBezTo>
                    <a:cubicBezTo>
                      <a:pt x="29" y="0"/>
                      <a:pt x="28" y="0"/>
                      <a:pt x="28" y="0"/>
                    </a:cubicBezTo>
                    <a:cubicBezTo>
                      <a:pt x="27" y="1"/>
                      <a:pt x="26" y="1"/>
                      <a:pt x="26" y="1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3" y="1"/>
                      <a:pt x="22" y="2"/>
                      <a:pt x="21" y="2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7" y="4"/>
                      <a:pt x="16" y="4"/>
                      <a:pt x="15" y="5"/>
                    </a:cubicBezTo>
                    <a:cubicBezTo>
                      <a:pt x="14" y="5"/>
                      <a:pt x="13" y="5"/>
                      <a:pt x="12" y="5"/>
                    </a:cubicBezTo>
                    <a:cubicBezTo>
                      <a:pt x="11" y="6"/>
                      <a:pt x="10" y="6"/>
                      <a:pt x="9" y="6"/>
                    </a:cubicBezTo>
                    <a:cubicBezTo>
                      <a:pt x="8" y="6"/>
                      <a:pt x="7" y="6"/>
                      <a:pt x="6" y="6"/>
                    </a:cubicBezTo>
                    <a:cubicBezTo>
                      <a:pt x="4" y="6"/>
                      <a:pt x="2" y="6"/>
                      <a:pt x="0" y="6"/>
                    </a:cubicBezTo>
                    <a:cubicBezTo>
                      <a:pt x="2" y="7"/>
                      <a:pt x="4" y="7"/>
                      <a:pt x="6" y="8"/>
                    </a:cubicBezTo>
                    <a:cubicBezTo>
                      <a:pt x="7" y="8"/>
                      <a:pt x="8" y="8"/>
                      <a:pt x="9" y="8"/>
                    </a:cubicBezTo>
                    <a:cubicBezTo>
                      <a:pt x="10" y="8"/>
                      <a:pt x="11" y="8"/>
                      <a:pt x="12" y="8"/>
                    </a:cubicBezTo>
                    <a:cubicBezTo>
                      <a:pt x="14" y="8"/>
                      <a:pt x="15" y="8"/>
                      <a:pt x="16" y="8"/>
                    </a:cubicBezTo>
                    <a:cubicBezTo>
                      <a:pt x="17" y="7"/>
                      <a:pt x="18" y="7"/>
                      <a:pt x="19" y="7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3" y="5"/>
                      <a:pt x="24" y="5"/>
                      <a:pt x="25" y="5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7" y="5"/>
                      <a:pt x="27" y="5"/>
                      <a:pt x="28" y="5"/>
                    </a:cubicBezTo>
                    <a:cubicBezTo>
                      <a:pt x="29" y="5"/>
                      <a:pt x="29" y="5"/>
                      <a:pt x="30" y="5"/>
                    </a:cubicBezTo>
                    <a:cubicBezTo>
                      <a:pt x="31" y="6"/>
                      <a:pt x="31" y="6"/>
                      <a:pt x="32" y="6"/>
                    </a:cubicBezTo>
                    <a:cubicBezTo>
                      <a:pt x="32" y="6"/>
                      <a:pt x="32" y="6"/>
                      <a:pt x="33" y="6"/>
                    </a:cubicBezTo>
                    <a:cubicBezTo>
                      <a:pt x="34" y="7"/>
                      <a:pt x="34" y="7"/>
                      <a:pt x="35" y="8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8" y="10"/>
                      <a:pt x="38" y="11"/>
                      <a:pt x="39" y="12"/>
                    </a:cubicBezTo>
                    <a:cubicBezTo>
                      <a:pt x="39" y="12"/>
                      <a:pt x="39" y="12"/>
                      <a:pt x="39" y="13"/>
                    </a:cubicBezTo>
                    <a:cubicBezTo>
                      <a:pt x="39" y="13"/>
                      <a:pt x="40" y="14"/>
                      <a:pt x="40" y="14"/>
                    </a:cubicBezTo>
                    <a:cubicBezTo>
                      <a:pt x="40" y="15"/>
                      <a:pt x="40" y="16"/>
                      <a:pt x="40" y="17"/>
                    </a:cubicBezTo>
                    <a:cubicBezTo>
                      <a:pt x="42" y="21"/>
                      <a:pt x="42" y="21"/>
                      <a:pt x="42" y="21"/>
                    </a:cubicBezTo>
                    <a:cubicBezTo>
                      <a:pt x="45" y="18"/>
                      <a:pt x="45" y="18"/>
                      <a:pt x="45" y="18"/>
                    </a:cubicBezTo>
                    <a:cubicBezTo>
                      <a:pt x="46" y="18"/>
                      <a:pt x="46" y="17"/>
                      <a:pt x="47" y="17"/>
                    </a:cubicBezTo>
                    <a:cubicBezTo>
                      <a:pt x="48" y="16"/>
                      <a:pt x="48" y="16"/>
                      <a:pt x="48" y="16"/>
                    </a:cubicBezTo>
                    <a:cubicBezTo>
                      <a:pt x="49" y="16"/>
                      <a:pt x="49" y="16"/>
                      <a:pt x="50" y="15"/>
                    </a:cubicBezTo>
                    <a:cubicBezTo>
                      <a:pt x="50" y="15"/>
                      <a:pt x="51" y="15"/>
                      <a:pt x="51" y="15"/>
                    </a:cubicBezTo>
                    <a:cubicBezTo>
                      <a:pt x="51" y="15"/>
                      <a:pt x="52" y="15"/>
                      <a:pt x="52" y="15"/>
                    </a:cubicBezTo>
                    <a:cubicBezTo>
                      <a:pt x="53" y="15"/>
                      <a:pt x="53" y="15"/>
                      <a:pt x="54" y="15"/>
                    </a:cubicBezTo>
                    <a:cubicBezTo>
                      <a:pt x="54" y="15"/>
                      <a:pt x="55" y="15"/>
                      <a:pt x="55" y="14"/>
                    </a:cubicBezTo>
                    <a:cubicBezTo>
                      <a:pt x="55" y="14"/>
                      <a:pt x="56" y="15"/>
                      <a:pt x="56" y="15"/>
                    </a:cubicBezTo>
                    <a:cubicBezTo>
                      <a:pt x="57" y="15"/>
                      <a:pt x="57" y="15"/>
                      <a:pt x="57" y="15"/>
                    </a:cubicBezTo>
                    <a:cubicBezTo>
                      <a:pt x="58" y="15"/>
                      <a:pt x="58" y="15"/>
                      <a:pt x="58" y="15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60" y="16"/>
                      <a:pt x="60" y="16"/>
                      <a:pt x="60" y="16"/>
                    </a:cubicBezTo>
                    <a:cubicBezTo>
                      <a:pt x="61" y="16"/>
                      <a:pt x="62" y="17"/>
                      <a:pt x="63" y="17"/>
                    </a:cubicBezTo>
                    <a:cubicBezTo>
                      <a:pt x="64" y="18"/>
                      <a:pt x="64" y="18"/>
                      <a:pt x="65" y="19"/>
                    </a:cubicBezTo>
                    <a:cubicBezTo>
                      <a:pt x="66" y="20"/>
                      <a:pt x="67" y="20"/>
                      <a:pt x="67" y="21"/>
                    </a:cubicBezTo>
                    <a:cubicBezTo>
                      <a:pt x="68" y="22"/>
                      <a:pt x="69" y="23"/>
                      <a:pt x="69" y="23"/>
                    </a:cubicBezTo>
                    <a:cubicBezTo>
                      <a:pt x="70" y="24"/>
                      <a:pt x="71" y="25"/>
                      <a:pt x="72" y="26"/>
                    </a:cubicBezTo>
                    <a:cubicBezTo>
                      <a:pt x="73" y="27"/>
                      <a:pt x="74" y="27"/>
                      <a:pt x="74" y="28"/>
                    </a:cubicBezTo>
                    <a:cubicBezTo>
                      <a:pt x="76" y="29"/>
                      <a:pt x="78" y="31"/>
                      <a:pt x="80" y="32"/>
                    </a:cubicBezTo>
                    <a:cubicBezTo>
                      <a:pt x="82" y="33"/>
                      <a:pt x="84" y="34"/>
                      <a:pt x="86" y="34"/>
                    </a:cubicBezTo>
                    <a:cubicBezTo>
                      <a:pt x="85" y="34"/>
                      <a:pt x="84" y="33"/>
                      <a:pt x="83" y="3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01" name="ïs1ïḑê"/>
              <p:cNvSpPr/>
              <p:nvPr/>
            </p:nvSpPr>
            <p:spPr bwMode="auto">
              <a:xfrm>
                <a:off x="4607" y="1347"/>
                <a:ext cx="178" cy="70"/>
              </a:xfrm>
              <a:custGeom>
                <a:gdLst>
                  <a:gd name="T0" fmla="*/ 81 w 86"/>
                  <a:gd name="T1" fmla="*/ 30 h 34"/>
                  <a:gd name="T2" fmla="*/ 77 w 86"/>
                  <a:gd name="T3" fmla="*/ 26 h 34"/>
                  <a:gd name="T4" fmla="*/ 73 w 86"/>
                  <a:gd name="T5" fmla="*/ 21 h 34"/>
                  <a:gd name="T6" fmla="*/ 68 w 86"/>
                  <a:gd name="T7" fmla="*/ 15 h 34"/>
                  <a:gd name="T8" fmla="*/ 63 w 86"/>
                  <a:gd name="T9" fmla="*/ 11 h 34"/>
                  <a:gd name="T10" fmla="*/ 59 w 86"/>
                  <a:gd name="T11" fmla="*/ 10 h 34"/>
                  <a:gd name="T12" fmla="*/ 58 w 86"/>
                  <a:gd name="T13" fmla="*/ 9 h 34"/>
                  <a:gd name="T14" fmla="*/ 54 w 86"/>
                  <a:gd name="T15" fmla="*/ 9 h 34"/>
                  <a:gd name="T16" fmla="*/ 50 w 86"/>
                  <a:gd name="T17" fmla="*/ 9 h 34"/>
                  <a:gd name="T18" fmla="*/ 47 w 86"/>
                  <a:gd name="T19" fmla="*/ 10 h 34"/>
                  <a:gd name="T20" fmla="*/ 44 w 86"/>
                  <a:gd name="T21" fmla="*/ 10 h 34"/>
                  <a:gd name="T22" fmla="*/ 41 w 86"/>
                  <a:gd name="T23" fmla="*/ 5 h 34"/>
                  <a:gd name="T24" fmla="*/ 38 w 86"/>
                  <a:gd name="T25" fmla="*/ 3 h 34"/>
                  <a:gd name="T26" fmla="*/ 33 w 86"/>
                  <a:gd name="T27" fmla="*/ 1 h 34"/>
                  <a:gd name="T28" fmla="*/ 30 w 86"/>
                  <a:gd name="T29" fmla="*/ 0 h 34"/>
                  <a:gd name="T30" fmla="*/ 26 w 86"/>
                  <a:gd name="T31" fmla="*/ 0 h 34"/>
                  <a:gd name="T32" fmla="*/ 21 w 86"/>
                  <a:gd name="T33" fmla="*/ 2 h 34"/>
                  <a:gd name="T34" fmla="*/ 18 w 86"/>
                  <a:gd name="T35" fmla="*/ 3 h 34"/>
                  <a:gd name="T36" fmla="*/ 12 w 86"/>
                  <a:gd name="T37" fmla="*/ 5 h 34"/>
                  <a:gd name="T38" fmla="*/ 6 w 86"/>
                  <a:gd name="T39" fmla="*/ 6 h 34"/>
                  <a:gd name="T40" fmla="*/ 6 w 86"/>
                  <a:gd name="T41" fmla="*/ 7 h 34"/>
                  <a:gd name="T42" fmla="*/ 13 w 86"/>
                  <a:gd name="T43" fmla="*/ 8 h 34"/>
                  <a:gd name="T44" fmla="*/ 19 w 86"/>
                  <a:gd name="T45" fmla="*/ 6 h 34"/>
                  <a:gd name="T46" fmla="*/ 25 w 86"/>
                  <a:gd name="T47" fmla="*/ 5 h 34"/>
                  <a:gd name="T48" fmla="*/ 28 w 86"/>
                  <a:gd name="T49" fmla="*/ 5 h 34"/>
                  <a:gd name="T50" fmla="*/ 32 w 86"/>
                  <a:gd name="T51" fmla="*/ 5 h 34"/>
                  <a:gd name="T52" fmla="*/ 35 w 86"/>
                  <a:gd name="T53" fmla="*/ 7 h 34"/>
                  <a:gd name="T54" fmla="*/ 37 w 86"/>
                  <a:gd name="T55" fmla="*/ 9 h 34"/>
                  <a:gd name="T56" fmla="*/ 40 w 86"/>
                  <a:gd name="T57" fmla="*/ 12 h 34"/>
                  <a:gd name="T58" fmla="*/ 41 w 86"/>
                  <a:gd name="T59" fmla="*/ 16 h 34"/>
                  <a:gd name="T60" fmla="*/ 45 w 86"/>
                  <a:gd name="T61" fmla="*/ 18 h 34"/>
                  <a:gd name="T62" fmla="*/ 49 w 86"/>
                  <a:gd name="T63" fmla="*/ 15 h 34"/>
                  <a:gd name="T64" fmla="*/ 51 w 86"/>
                  <a:gd name="T65" fmla="*/ 14 h 34"/>
                  <a:gd name="T66" fmla="*/ 54 w 86"/>
                  <a:gd name="T67" fmla="*/ 14 h 34"/>
                  <a:gd name="T68" fmla="*/ 57 w 86"/>
                  <a:gd name="T69" fmla="*/ 14 h 34"/>
                  <a:gd name="T70" fmla="*/ 58 w 86"/>
                  <a:gd name="T71" fmla="*/ 14 h 34"/>
                  <a:gd name="T72" fmla="*/ 61 w 86"/>
                  <a:gd name="T73" fmla="*/ 15 h 34"/>
                  <a:gd name="T74" fmla="*/ 65 w 86"/>
                  <a:gd name="T75" fmla="*/ 19 h 34"/>
                  <a:gd name="T76" fmla="*/ 70 w 86"/>
                  <a:gd name="T77" fmla="*/ 23 h 34"/>
                  <a:gd name="T78" fmla="*/ 75 w 86"/>
                  <a:gd name="T79" fmla="*/ 28 h 34"/>
                  <a:gd name="T80" fmla="*/ 86 w 86"/>
                  <a:gd name="T81" fmla="*/ 34 h 3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6" h="34">
                    <a:moveTo>
                      <a:pt x="84" y="32"/>
                    </a:moveTo>
                    <a:cubicBezTo>
                      <a:pt x="83" y="31"/>
                      <a:pt x="82" y="31"/>
                      <a:pt x="81" y="30"/>
                    </a:cubicBezTo>
                    <a:cubicBezTo>
                      <a:pt x="80" y="29"/>
                      <a:pt x="80" y="29"/>
                      <a:pt x="79" y="28"/>
                    </a:cubicBezTo>
                    <a:cubicBezTo>
                      <a:pt x="78" y="27"/>
                      <a:pt x="77" y="26"/>
                      <a:pt x="77" y="26"/>
                    </a:cubicBezTo>
                    <a:cubicBezTo>
                      <a:pt x="76" y="25"/>
                      <a:pt x="75" y="24"/>
                      <a:pt x="75" y="23"/>
                    </a:cubicBezTo>
                    <a:cubicBezTo>
                      <a:pt x="74" y="22"/>
                      <a:pt x="73" y="22"/>
                      <a:pt x="73" y="21"/>
                    </a:cubicBezTo>
                    <a:cubicBezTo>
                      <a:pt x="72" y="20"/>
                      <a:pt x="71" y="19"/>
                      <a:pt x="71" y="18"/>
                    </a:cubicBezTo>
                    <a:cubicBezTo>
                      <a:pt x="70" y="17"/>
                      <a:pt x="69" y="16"/>
                      <a:pt x="68" y="15"/>
                    </a:cubicBezTo>
                    <a:cubicBezTo>
                      <a:pt x="68" y="15"/>
                      <a:pt x="67" y="14"/>
                      <a:pt x="66" y="13"/>
                    </a:cubicBezTo>
                    <a:cubicBezTo>
                      <a:pt x="65" y="12"/>
                      <a:pt x="64" y="11"/>
                      <a:pt x="63" y="11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58" y="9"/>
                      <a:pt x="58" y="9"/>
                      <a:pt x="58" y="9"/>
                    </a:cubicBezTo>
                    <a:cubicBezTo>
                      <a:pt x="57" y="9"/>
                      <a:pt x="56" y="9"/>
                      <a:pt x="56" y="9"/>
                    </a:cubicBezTo>
                    <a:cubicBezTo>
                      <a:pt x="55" y="9"/>
                      <a:pt x="54" y="9"/>
                      <a:pt x="54" y="9"/>
                    </a:cubicBezTo>
                    <a:cubicBezTo>
                      <a:pt x="53" y="9"/>
                      <a:pt x="53" y="9"/>
                      <a:pt x="52" y="9"/>
                    </a:cubicBezTo>
                    <a:cubicBezTo>
                      <a:pt x="51" y="9"/>
                      <a:pt x="51" y="9"/>
                      <a:pt x="50" y="9"/>
                    </a:cubicBezTo>
                    <a:cubicBezTo>
                      <a:pt x="49" y="9"/>
                      <a:pt x="49" y="10"/>
                      <a:pt x="48" y="10"/>
                    </a:cubicBezTo>
                    <a:cubicBezTo>
                      <a:pt x="48" y="10"/>
                      <a:pt x="47" y="10"/>
                      <a:pt x="47" y="10"/>
                    </a:cubicBezTo>
                    <a:cubicBezTo>
                      <a:pt x="46" y="11"/>
                      <a:pt x="46" y="11"/>
                      <a:pt x="45" y="11"/>
                    </a:cubicBezTo>
                    <a:cubicBezTo>
                      <a:pt x="45" y="11"/>
                      <a:pt x="45" y="10"/>
                      <a:pt x="44" y="10"/>
                    </a:cubicBezTo>
                    <a:cubicBezTo>
                      <a:pt x="44" y="9"/>
                      <a:pt x="44" y="9"/>
                      <a:pt x="44" y="8"/>
                    </a:cubicBezTo>
                    <a:cubicBezTo>
                      <a:pt x="43" y="7"/>
                      <a:pt x="42" y="6"/>
                      <a:pt x="41" y="5"/>
                    </a:cubicBezTo>
                    <a:cubicBezTo>
                      <a:pt x="40" y="4"/>
                      <a:pt x="40" y="4"/>
                      <a:pt x="40" y="4"/>
                    </a:cubicBezTo>
                    <a:cubicBezTo>
                      <a:pt x="39" y="4"/>
                      <a:pt x="39" y="3"/>
                      <a:pt x="38" y="3"/>
                    </a:cubicBezTo>
                    <a:cubicBezTo>
                      <a:pt x="37" y="2"/>
                      <a:pt x="36" y="2"/>
                      <a:pt x="35" y="1"/>
                    </a:cubicBezTo>
                    <a:cubicBezTo>
                      <a:pt x="35" y="1"/>
                      <a:pt x="34" y="1"/>
                      <a:pt x="33" y="1"/>
                    </a:cubicBezTo>
                    <a:cubicBezTo>
                      <a:pt x="33" y="0"/>
                      <a:pt x="32" y="0"/>
                      <a:pt x="32" y="0"/>
                    </a:cubicBezTo>
                    <a:cubicBezTo>
                      <a:pt x="31" y="0"/>
                      <a:pt x="30" y="0"/>
                      <a:pt x="30" y="0"/>
                    </a:cubicBezTo>
                    <a:cubicBezTo>
                      <a:pt x="29" y="0"/>
                      <a:pt x="29" y="0"/>
                      <a:pt x="28" y="0"/>
                    </a:cubicBezTo>
                    <a:cubicBezTo>
                      <a:pt x="27" y="0"/>
                      <a:pt x="27" y="0"/>
                      <a:pt x="26" y="0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3" y="1"/>
                      <a:pt x="22" y="1"/>
                      <a:pt x="21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7" y="3"/>
                      <a:pt x="16" y="4"/>
                      <a:pt x="15" y="4"/>
                    </a:cubicBezTo>
                    <a:cubicBezTo>
                      <a:pt x="14" y="4"/>
                      <a:pt x="13" y="5"/>
                      <a:pt x="12" y="5"/>
                    </a:cubicBezTo>
                    <a:cubicBezTo>
                      <a:pt x="11" y="5"/>
                      <a:pt x="10" y="5"/>
                      <a:pt x="9" y="5"/>
                    </a:cubicBezTo>
                    <a:cubicBezTo>
                      <a:pt x="8" y="6"/>
                      <a:pt x="7" y="6"/>
                      <a:pt x="6" y="6"/>
                    </a:cubicBezTo>
                    <a:cubicBezTo>
                      <a:pt x="4" y="6"/>
                      <a:pt x="2" y="6"/>
                      <a:pt x="0" y="5"/>
                    </a:cubicBezTo>
                    <a:cubicBezTo>
                      <a:pt x="2" y="6"/>
                      <a:pt x="4" y="7"/>
                      <a:pt x="6" y="7"/>
                    </a:cubicBezTo>
                    <a:cubicBezTo>
                      <a:pt x="7" y="7"/>
                      <a:pt x="8" y="7"/>
                      <a:pt x="10" y="8"/>
                    </a:cubicBezTo>
                    <a:cubicBezTo>
                      <a:pt x="11" y="8"/>
                      <a:pt x="12" y="8"/>
                      <a:pt x="13" y="8"/>
                    </a:cubicBezTo>
                    <a:cubicBezTo>
                      <a:pt x="14" y="7"/>
                      <a:pt x="15" y="7"/>
                      <a:pt x="16" y="7"/>
                    </a:cubicBezTo>
                    <a:cubicBezTo>
                      <a:pt x="17" y="7"/>
                      <a:pt x="18" y="7"/>
                      <a:pt x="19" y="6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4" y="5"/>
                      <a:pt x="24" y="5"/>
                      <a:pt x="25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5"/>
                      <a:pt x="28" y="5"/>
                      <a:pt x="28" y="5"/>
                    </a:cubicBezTo>
                    <a:cubicBezTo>
                      <a:pt x="29" y="5"/>
                      <a:pt x="30" y="5"/>
                      <a:pt x="31" y="5"/>
                    </a:cubicBezTo>
                    <a:cubicBezTo>
                      <a:pt x="31" y="5"/>
                      <a:pt x="32" y="5"/>
                      <a:pt x="32" y="5"/>
                    </a:cubicBezTo>
                    <a:cubicBezTo>
                      <a:pt x="32" y="5"/>
                      <a:pt x="33" y="6"/>
                      <a:pt x="33" y="6"/>
                    </a:cubicBezTo>
                    <a:cubicBezTo>
                      <a:pt x="34" y="6"/>
                      <a:pt x="35" y="7"/>
                      <a:pt x="35" y="7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8" y="10"/>
                      <a:pt x="38" y="10"/>
                      <a:pt x="39" y="11"/>
                    </a:cubicBezTo>
                    <a:cubicBezTo>
                      <a:pt x="39" y="11"/>
                      <a:pt x="39" y="12"/>
                      <a:pt x="40" y="12"/>
                    </a:cubicBezTo>
                    <a:cubicBezTo>
                      <a:pt x="40" y="13"/>
                      <a:pt x="40" y="13"/>
                      <a:pt x="40" y="14"/>
                    </a:cubicBezTo>
                    <a:cubicBezTo>
                      <a:pt x="40" y="14"/>
                      <a:pt x="41" y="15"/>
                      <a:pt x="41" y="16"/>
                    </a:cubicBezTo>
                    <a:cubicBezTo>
                      <a:pt x="42" y="20"/>
                      <a:pt x="42" y="20"/>
                      <a:pt x="42" y="20"/>
                    </a:cubicBezTo>
                    <a:cubicBezTo>
                      <a:pt x="45" y="18"/>
                      <a:pt x="45" y="18"/>
                      <a:pt x="45" y="18"/>
                    </a:cubicBezTo>
                    <a:cubicBezTo>
                      <a:pt x="46" y="17"/>
                      <a:pt x="47" y="17"/>
                      <a:pt x="48" y="16"/>
                    </a:cubicBezTo>
                    <a:cubicBezTo>
                      <a:pt x="48" y="16"/>
                      <a:pt x="48" y="16"/>
                      <a:pt x="49" y="15"/>
                    </a:cubicBezTo>
                    <a:cubicBezTo>
                      <a:pt x="49" y="15"/>
                      <a:pt x="50" y="15"/>
                      <a:pt x="50" y="15"/>
                    </a:cubicBezTo>
                    <a:cubicBezTo>
                      <a:pt x="51" y="15"/>
                      <a:pt x="51" y="15"/>
                      <a:pt x="51" y="14"/>
                    </a:cubicBezTo>
                    <a:cubicBezTo>
                      <a:pt x="52" y="14"/>
                      <a:pt x="52" y="14"/>
                      <a:pt x="53" y="14"/>
                    </a:cubicBezTo>
                    <a:cubicBezTo>
                      <a:pt x="53" y="14"/>
                      <a:pt x="54" y="14"/>
                      <a:pt x="54" y="14"/>
                    </a:cubicBezTo>
                    <a:cubicBezTo>
                      <a:pt x="54" y="14"/>
                      <a:pt x="55" y="14"/>
                      <a:pt x="55" y="14"/>
                    </a:cubicBezTo>
                    <a:cubicBezTo>
                      <a:pt x="56" y="14"/>
                      <a:pt x="56" y="14"/>
                      <a:pt x="57" y="14"/>
                    </a:cubicBezTo>
                    <a:cubicBezTo>
                      <a:pt x="57" y="14"/>
                      <a:pt x="57" y="14"/>
                      <a:pt x="57" y="14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61" y="15"/>
                      <a:pt x="61" y="15"/>
                      <a:pt x="61" y="15"/>
                    </a:cubicBezTo>
                    <a:cubicBezTo>
                      <a:pt x="62" y="16"/>
                      <a:pt x="62" y="16"/>
                      <a:pt x="63" y="17"/>
                    </a:cubicBezTo>
                    <a:cubicBezTo>
                      <a:pt x="64" y="17"/>
                      <a:pt x="65" y="18"/>
                      <a:pt x="65" y="19"/>
                    </a:cubicBezTo>
                    <a:cubicBezTo>
                      <a:pt x="66" y="19"/>
                      <a:pt x="67" y="20"/>
                      <a:pt x="68" y="21"/>
                    </a:cubicBezTo>
                    <a:cubicBezTo>
                      <a:pt x="68" y="21"/>
                      <a:pt x="69" y="22"/>
                      <a:pt x="70" y="23"/>
                    </a:cubicBezTo>
                    <a:cubicBezTo>
                      <a:pt x="71" y="24"/>
                      <a:pt x="71" y="25"/>
                      <a:pt x="72" y="25"/>
                    </a:cubicBezTo>
                    <a:cubicBezTo>
                      <a:pt x="73" y="26"/>
                      <a:pt x="74" y="27"/>
                      <a:pt x="75" y="28"/>
                    </a:cubicBezTo>
                    <a:cubicBezTo>
                      <a:pt x="76" y="29"/>
                      <a:pt x="78" y="30"/>
                      <a:pt x="80" y="31"/>
                    </a:cubicBezTo>
                    <a:cubicBezTo>
                      <a:pt x="82" y="32"/>
                      <a:pt x="84" y="33"/>
                      <a:pt x="86" y="34"/>
                    </a:cubicBezTo>
                    <a:cubicBezTo>
                      <a:pt x="85" y="33"/>
                      <a:pt x="85" y="33"/>
                      <a:pt x="84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02" name="iṡḻïḑê"/>
              <p:cNvSpPr/>
              <p:nvPr/>
            </p:nvSpPr>
            <p:spPr bwMode="auto">
              <a:xfrm>
                <a:off x="4767" y="1309"/>
                <a:ext cx="180" cy="69"/>
              </a:xfrm>
              <a:custGeom>
                <a:gdLst>
                  <a:gd name="T0" fmla="*/ 81 w 87"/>
                  <a:gd name="T1" fmla="*/ 30 h 33"/>
                  <a:gd name="T2" fmla="*/ 77 w 87"/>
                  <a:gd name="T3" fmla="*/ 25 h 33"/>
                  <a:gd name="T4" fmla="*/ 73 w 87"/>
                  <a:gd name="T5" fmla="*/ 20 h 33"/>
                  <a:gd name="T6" fmla="*/ 69 w 87"/>
                  <a:gd name="T7" fmla="*/ 15 h 33"/>
                  <a:gd name="T8" fmla="*/ 63 w 87"/>
                  <a:gd name="T9" fmla="*/ 11 h 33"/>
                  <a:gd name="T10" fmla="*/ 60 w 87"/>
                  <a:gd name="T11" fmla="*/ 9 h 33"/>
                  <a:gd name="T12" fmla="*/ 58 w 87"/>
                  <a:gd name="T13" fmla="*/ 9 h 33"/>
                  <a:gd name="T14" fmla="*/ 54 w 87"/>
                  <a:gd name="T15" fmla="*/ 8 h 33"/>
                  <a:gd name="T16" fmla="*/ 50 w 87"/>
                  <a:gd name="T17" fmla="*/ 9 h 33"/>
                  <a:gd name="T18" fmla="*/ 47 w 87"/>
                  <a:gd name="T19" fmla="*/ 10 h 33"/>
                  <a:gd name="T20" fmla="*/ 45 w 87"/>
                  <a:gd name="T21" fmla="*/ 10 h 33"/>
                  <a:gd name="T22" fmla="*/ 41 w 87"/>
                  <a:gd name="T23" fmla="*/ 5 h 33"/>
                  <a:gd name="T24" fmla="*/ 39 w 87"/>
                  <a:gd name="T25" fmla="*/ 3 h 33"/>
                  <a:gd name="T26" fmla="*/ 34 w 87"/>
                  <a:gd name="T27" fmla="*/ 0 h 33"/>
                  <a:gd name="T28" fmla="*/ 30 w 87"/>
                  <a:gd name="T29" fmla="*/ 0 h 33"/>
                  <a:gd name="T30" fmla="*/ 26 w 87"/>
                  <a:gd name="T31" fmla="*/ 0 h 33"/>
                  <a:gd name="T32" fmla="*/ 21 w 87"/>
                  <a:gd name="T33" fmla="*/ 1 h 33"/>
                  <a:gd name="T34" fmla="*/ 18 w 87"/>
                  <a:gd name="T35" fmla="*/ 3 h 33"/>
                  <a:gd name="T36" fmla="*/ 13 w 87"/>
                  <a:gd name="T37" fmla="*/ 5 h 33"/>
                  <a:gd name="T38" fmla="*/ 7 w 87"/>
                  <a:gd name="T39" fmla="*/ 5 h 33"/>
                  <a:gd name="T40" fmla="*/ 6 w 87"/>
                  <a:gd name="T41" fmla="*/ 7 h 33"/>
                  <a:gd name="T42" fmla="*/ 13 w 87"/>
                  <a:gd name="T43" fmla="*/ 7 h 33"/>
                  <a:gd name="T44" fmla="*/ 20 w 87"/>
                  <a:gd name="T45" fmla="*/ 6 h 33"/>
                  <a:gd name="T46" fmla="*/ 25 w 87"/>
                  <a:gd name="T47" fmla="*/ 4 h 33"/>
                  <a:gd name="T48" fmla="*/ 28 w 87"/>
                  <a:gd name="T49" fmla="*/ 4 h 33"/>
                  <a:gd name="T50" fmla="*/ 32 w 87"/>
                  <a:gd name="T51" fmla="*/ 5 h 33"/>
                  <a:gd name="T52" fmla="*/ 36 w 87"/>
                  <a:gd name="T53" fmla="*/ 7 h 33"/>
                  <a:gd name="T54" fmla="*/ 37 w 87"/>
                  <a:gd name="T55" fmla="*/ 9 h 33"/>
                  <a:gd name="T56" fmla="*/ 40 w 87"/>
                  <a:gd name="T57" fmla="*/ 12 h 33"/>
                  <a:gd name="T58" fmla="*/ 41 w 87"/>
                  <a:gd name="T59" fmla="*/ 16 h 33"/>
                  <a:gd name="T60" fmla="*/ 46 w 87"/>
                  <a:gd name="T61" fmla="*/ 17 h 33"/>
                  <a:gd name="T62" fmla="*/ 49 w 87"/>
                  <a:gd name="T63" fmla="*/ 15 h 33"/>
                  <a:gd name="T64" fmla="*/ 52 w 87"/>
                  <a:gd name="T65" fmla="*/ 14 h 33"/>
                  <a:gd name="T66" fmla="*/ 54 w 87"/>
                  <a:gd name="T67" fmla="*/ 14 h 33"/>
                  <a:gd name="T68" fmla="*/ 57 w 87"/>
                  <a:gd name="T69" fmla="*/ 14 h 33"/>
                  <a:gd name="T70" fmla="*/ 58 w 87"/>
                  <a:gd name="T71" fmla="*/ 14 h 33"/>
                  <a:gd name="T72" fmla="*/ 61 w 87"/>
                  <a:gd name="T73" fmla="*/ 15 h 33"/>
                  <a:gd name="T74" fmla="*/ 66 w 87"/>
                  <a:gd name="T75" fmla="*/ 18 h 33"/>
                  <a:gd name="T76" fmla="*/ 70 w 87"/>
                  <a:gd name="T77" fmla="*/ 23 h 33"/>
                  <a:gd name="T78" fmla="*/ 75 w 87"/>
                  <a:gd name="T79" fmla="*/ 27 h 33"/>
                  <a:gd name="T80" fmla="*/ 87 w 87"/>
                  <a:gd name="T81" fmla="*/ 33 h 3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7" h="33">
                    <a:moveTo>
                      <a:pt x="84" y="32"/>
                    </a:moveTo>
                    <a:cubicBezTo>
                      <a:pt x="83" y="31"/>
                      <a:pt x="82" y="30"/>
                      <a:pt x="81" y="30"/>
                    </a:cubicBezTo>
                    <a:cubicBezTo>
                      <a:pt x="80" y="29"/>
                      <a:pt x="80" y="28"/>
                      <a:pt x="79" y="28"/>
                    </a:cubicBezTo>
                    <a:cubicBezTo>
                      <a:pt x="78" y="27"/>
                      <a:pt x="77" y="26"/>
                      <a:pt x="77" y="25"/>
                    </a:cubicBezTo>
                    <a:cubicBezTo>
                      <a:pt x="76" y="24"/>
                      <a:pt x="75" y="24"/>
                      <a:pt x="75" y="23"/>
                    </a:cubicBezTo>
                    <a:cubicBezTo>
                      <a:pt x="74" y="22"/>
                      <a:pt x="73" y="21"/>
                      <a:pt x="73" y="20"/>
                    </a:cubicBezTo>
                    <a:cubicBezTo>
                      <a:pt x="72" y="19"/>
                      <a:pt x="72" y="19"/>
                      <a:pt x="71" y="18"/>
                    </a:cubicBezTo>
                    <a:cubicBezTo>
                      <a:pt x="70" y="17"/>
                      <a:pt x="69" y="16"/>
                      <a:pt x="69" y="15"/>
                    </a:cubicBezTo>
                    <a:cubicBezTo>
                      <a:pt x="68" y="14"/>
                      <a:pt x="67" y="13"/>
                      <a:pt x="66" y="13"/>
                    </a:cubicBezTo>
                    <a:cubicBezTo>
                      <a:pt x="65" y="12"/>
                      <a:pt x="64" y="11"/>
                      <a:pt x="63" y="11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58" y="9"/>
                      <a:pt x="58" y="9"/>
                      <a:pt x="58" y="9"/>
                    </a:cubicBezTo>
                    <a:cubicBezTo>
                      <a:pt x="57" y="9"/>
                      <a:pt x="56" y="8"/>
                      <a:pt x="56" y="8"/>
                    </a:cubicBezTo>
                    <a:cubicBezTo>
                      <a:pt x="55" y="8"/>
                      <a:pt x="55" y="8"/>
                      <a:pt x="54" y="8"/>
                    </a:cubicBezTo>
                    <a:cubicBezTo>
                      <a:pt x="53" y="8"/>
                      <a:pt x="53" y="9"/>
                      <a:pt x="52" y="9"/>
                    </a:cubicBezTo>
                    <a:cubicBezTo>
                      <a:pt x="51" y="9"/>
                      <a:pt x="51" y="9"/>
                      <a:pt x="50" y="9"/>
                    </a:cubicBezTo>
                    <a:cubicBezTo>
                      <a:pt x="50" y="9"/>
                      <a:pt x="49" y="9"/>
                      <a:pt x="48" y="9"/>
                    </a:cubicBezTo>
                    <a:cubicBezTo>
                      <a:pt x="48" y="10"/>
                      <a:pt x="47" y="10"/>
                      <a:pt x="47" y="10"/>
                    </a:cubicBezTo>
                    <a:cubicBezTo>
                      <a:pt x="46" y="10"/>
                      <a:pt x="46" y="11"/>
                      <a:pt x="45" y="11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4" y="9"/>
                      <a:pt x="44" y="8"/>
                      <a:pt x="44" y="8"/>
                    </a:cubicBezTo>
                    <a:cubicBezTo>
                      <a:pt x="43" y="7"/>
                      <a:pt x="42" y="6"/>
                      <a:pt x="41" y="5"/>
                    </a:cubicBezTo>
                    <a:cubicBezTo>
                      <a:pt x="40" y="4"/>
                      <a:pt x="40" y="4"/>
                      <a:pt x="40" y="4"/>
                    </a:cubicBezTo>
                    <a:cubicBezTo>
                      <a:pt x="40" y="3"/>
                      <a:pt x="39" y="3"/>
                      <a:pt x="39" y="3"/>
                    </a:cubicBezTo>
                    <a:cubicBezTo>
                      <a:pt x="38" y="2"/>
                      <a:pt x="36" y="1"/>
                      <a:pt x="35" y="1"/>
                    </a:cubicBezTo>
                    <a:cubicBezTo>
                      <a:pt x="35" y="1"/>
                      <a:pt x="34" y="0"/>
                      <a:pt x="34" y="0"/>
                    </a:cubicBezTo>
                    <a:cubicBezTo>
                      <a:pt x="33" y="0"/>
                      <a:pt x="32" y="0"/>
                      <a:pt x="32" y="0"/>
                    </a:cubicBezTo>
                    <a:cubicBezTo>
                      <a:pt x="31" y="0"/>
                      <a:pt x="30" y="0"/>
                      <a:pt x="30" y="0"/>
                    </a:cubicBezTo>
                    <a:cubicBezTo>
                      <a:pt x="29" y="0"/>
                      <a:pt x="29" y="0"/>
                      <a:pt x="28" y="0"/>
                    </a:cubicBezTo>
                    <a:cubicBezTo>
                      <a:pt x="27" y="0"/>
                      <a:pt x="27" y="0"/>
                      <a:pt x="26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3" y="1"/>
                      <a:pt x="22" y="1"/>
                      <a:pt x="21" y="1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7" y="3"/>
                      <a:pt x="16" y="4"/>
                      <a:pt x="16" y="4"/>
                    </a:cubicBezTo>
                    <a:cubicBezTo>
                      <a:pt x="15" y="4"/>
                      <a:pt x="14" y="4"/>
                      <a:pt x="13" y="5"/>
                    </a:cubicBezTo>
                    <a:cubicBezTo>
                      <a:pt x="12" y="5"/>
                      <a:pt x="11" y="5"/>
                      <a:pt x="10" y="5"/>
                    </a:cubicBezTo>
                    <a:cubicBezTo>
                      <a:pt x="9" y="5"/>
                      <a:pt x="8" y="5"/>
                      <a:pt x="7" y="5"/>
                    </a:cubicBezTo>
                    <a:cubicBezTo>
                      <a:pt x="4" y="5"/>
                      <a:pt x="2" y="5"/>
                      <a:pt x="0" y="5"/>
                    </a:cubicBezTo>
                    <a:cubicBezTo>
                      <a:pt x="2" y="6"/>
                      <a:pt x="4" y="6"/>
                      <a:pt x="6" y="7"/>
                    </a:cubicBezTo>
                    <a:cubicBezTo>
                      <a:pt x="7" y="7"/>
                      <a:pt x="9" y="7"/>
                      <a:pt x="10" y="7"/>
                    </a:cubicBezTo>
                    <a:cubicBezTo>
                      <a:pt x="11" y="7"/>
                      <a:pt x="12" y="7"/>
                      <a:pt x="13" y="7"/>
                    </a:cubicBezTo>
                    <a:cubicBezTo>
                      <a:pt x="14" y="7"/>
                      <a:pt x="15" y="7"/>
                      <a:pt x="16" y="7"/>
                    </a:cubicBezTo>
                    <a:cubicBezTo>
                      <a:pt x="17" y="7"/>
                      <a:pt x="18" y="6"/>
                      <a:pt x="20" y="6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4" y="5"/>
                      <a:pt x="24" y="5"/>
                      <a:pt x="25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4"/>
                      <a:pt x="28" y="4"/>
                      <a:pt x="28" y="4"/>
                    </a:cubicBezTo>
                    <a:cubicBezTo>
                      <a:pt x="29" y="4"/>
                      <a:pt x="30" y="4"/>
                      <a:pt x="31" y="5"/>
                    </a:cubicBezTo>
                    <a:cubicBezTo>
                      <a:pt x="31" y="5"/>
                      <a:pt x="32" y="5"/>
                      <a:pt x="32" y="5"/>
                    </a:cubicBezTo>
                    <a:cubicBezTo>
                      <a:pt x="32" y="5"/>
                      <a:pt x="33" y="5"/>
                      <a:pt x="33" y="6"/>
                    </a:cubicBezTo>
                    <a:cubicBezTo>
                      <a:pt x="34" y="6"/>
                      <a:pt x="35" y="6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8" y="9"/>
                      <a:pt x="39" y="10"/>
                      <a:pt x="39" y="11"/>
                    </a:cubicBezTo>
                    <a:cubicBezTo>
                      <a:pt x="39" y="11"/>
                      <a:pt x="39" y="12"/>
                      <a:pt x="40" y="12"/>
                    </a:cubicBezTo>
                    <a:cubicBezTo>
                      <a:pt x="40" y="12"/>
                      <a:pt x="40" y="13"/>
                      <a:pt x="40" y="13"/>
                    </a:cubicBezTo>
                    <a:cubicBezTo>
                      <a:pt x="41" y="14"/>
                      <a:pt x="41" y="15"/>
                      <a:pt x="41" y="16"/>
                    </a:cubicBezTo>
                    <a:cubicBezTo>
                      <a:pt x="42" y="20"/>
                      <a:pt x="42" y="20"/>
                      <a:pt x="42" y="20"/>
                    </a:cubicBezTo>
                    <a:cubicBezTo>
                      <a:pt x="46" y="17"/>
                      <a:pt x="46" y="17"/>
                      <a:pt x="46" y="17"/>
                    </a:cubicBezTo>
                    <a:cubicBezTo>
                      <a:pt x="46" y="17"/>
                      <a:pt x="47" y="16"/>
                      <a:pt x="48" y="16"/>
                    </a:cubicBezTo>
                    <a:cubicBezTo>
                      <a:pt x="48" y="16"/>
                      <a:pt x="49" y="15"/>
                      <a:pt x="49" y="15"/>
                    </a:cubicBezTo>
                    <a:cubicBezTo>
                      <a:pt x="49" y="15"/>
                      <a:pt x="50" y="15"/>
                      <a:pt x="50" y="15"/>
                    </a:cubicBezTo>
                    <a:cubicBezTo>
                      <a:pt x="51" y="14"/>
                      <a:pt x="51" y="14"/>
                      <a:pt x="52" y="14"/>
                    </a:cubicBezTo>
                    <a:cubicBezTo>
                      <a:pt x="52" y="14"/>
                      <a:pt x="52" y="14"/>
                      <a:pt x="53" y="14"/>
                    </a:cubicBezTo>
                    <a:cubicBezTo>
                      <a:pt x="53" y="14"/>
                      <a:pt x="54" y="14"/>
                      <a:pt x="54" y="14"/>
                    </a:cubicBezTo>
                    <a:cubicBezTo>
                      <a:pt x="55" y="14"/>
                      <a:pt x="55" y="14"/>
                      <a:pt x="56" y="14"/>
                    </a:cubicBezTo>
                    <a:cubicBezTo>
                      <a:pt x="56" y="14"/>
                      <a:pt x="56" y="14"/>
                      <a:pt x="57" y="14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61" y="15"/>
                      <a:pt x="61" y="15"/>
                      <a:pt x="61" y="15"/>
                    </a:cubicBezTo>
                    <a:cubicBezTo>
                      <a:pt x="62" y="15"/>
                      <a:pt x="62" y="16"/>
                      <a:pt x="63" y="16"/>
                    </a:cubicBezTo>
                    <a:cubicBezTo>
                      <a:pt x="64" y="17"/>
                      <a:pt x="65" y="18"/>
                      <a:pt x="66" y="18"/>
                    </a:cubicBezTo>
                    <a:cubicBezTo>
                      <a:pt x="66" y="19"/>
                      <a:pt x="67" y="20"/>
                      <a:pt x="68" y="20"/>
                    </a:cubicBezTo>
                    <a:cubicBezTo>
                      <a:pt x="68" y="21"/>
                      <a:pt x="69" y="22"/>
                      <a:pt x="70" y="23"/>
                    </a:cubicBezTo>
                    <a:cubicBezTo>
                      <a:pt x="71" y="23"/>
                      <a:pt x="72" y="24"/>
                      <a:pt x="72" y="25"/>
                    </a:cubicBezTo>
                    <a:cubicBezTo>
                      <a:pt x="73" y="26"/>
                      <a:pt x="74" y="27"/>
                      <a:pt x="75" y="27"/>
                    </a:cubicBezTo>
                    <a:cubicBezTo>
                      <a:pt x="77" y="29"/>
                      <a:pt x="78" y="30"/>
                      <a:pt x="80" y="31"/>
                    </a:cubicBezTo>
                    <a:cubicBezTo>
                      <a:pt x="82" y="32"/>
                      <a:pt x="84" y="33"/>
                      <a:pt x="87" y="33"/>
                    </a:cubicBezTo>
                    <a:cubicBezTo>
                      <a:pt x="86" y="33"/>
                      <a:pt x="85" y="32"/>
                      <a:pt x="84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03" name="i$ľiďè"/>
              <p:cNvSpPr/>
              <p:nvPr/>
            </p:nvSpPr>
            <p:spPr bwMode="auto">
              <a:xfrm>
                <a:off x="2600" y="1469"/>
                <a:ext cx="224" cy="77"/>
              </a:xfrm>
              <a:custGeom>
                <a:gdLst>
                  <a:gd name="T0" fmla="*/ 100 w 108"/>
                  <a:gd name="T1" fmla="*/ 8 h 37"/>
                  <a:gd name="T2" fmla="*/ 92 w 108"/>
                  <a:gd name="T3" fmla="*/ 6 h 37"/>
                  <a:gd name="T4" fmla="*/ 85 w 108"/>
                  <a:gd name="T5" fmla="*/ 4 h 37"/>
                  <a:gd name="T6" fmla="*/ 77 w 108"/>
                  <a:gd name="T7" fmla="*/ 1 h 37"/>
                  <a:gd name="T8" fmla="*/ 68 w 108"/>
                  <a:gd name="T9" fmla="*/ 1 h 37"/>
                  <a:gd name="T10" fmla="*/ 64 w 108"/>
                  <a:gd name="T11" fmla="*/ 1 h 37"/>
                  <a:gd name="T12" fmla="*/ 61 w 108"/>
                  <a:gd name="T13" fmla="*/ 2 h 37"/>
                  <a:gd name="T14" fmla="*/ 57 w 108"/>
                  <a:gd name="T15" fmla="*/ 4 h 37"/>
                  <a:gd name="T16" fmla="*/ 54 w 108"/>
                  <a:gd name="T17" fmla="*/ 7 h 37"/>
                  <a:gd name="T18" fmla="*/ 51 w 108"/>
                  <a:gd name="T19" fmla="*/ 11 h 37"/>
                  <a:gd name="T20" fmla="*/ 48 w 108"/>
                  <a:gd name="T21" fmla="*/ 12 h 37"/>
                  <a:gd name="T22" fmla="*/ 42 w 108"/>
                  <a:gd name="T23" fmla="*/ 9 h 37"/>
                  <a:gd name="T24" fmla="*/ 38 w 108"/>
                  <a:gd name="T25" fmla="*/ 9 h 37"/>
                  <a:gd name="T26" fmla="*/ 31 w 108"/>
                  <a:gd name="T27" fmla="*/ 10 h 37"/>
                  <a:gd name="T28" fmla="*/ 27 w 108"/>
                  <a:gd name="T29" fmla="*/ 12 h 37"/>
                  <a:gd name="T30" fmla="*/ 23 w 108"/>
                  <a:gd name="T31" fmla="*/ 14 h 37"/>
                  <a:gd name="T32" fmla="*/ 19 w 108"/>
                  <a:gd name="T33" fmla="*/ 19 h 37"/>
                  <a:gd name="T34" fmla="*/ 17 w 108"/>
                  <a:gd name="T35" fmla="*/ 23 h 37"/>
                  <a:gd name="T36" fmla="*/ 12 w 108"/>
                  <a:gd name="T37" fmla="*/ 28 h 37"/>
                  <a:gd name="T38" fmla="*/ 7 w 108"/>
                  <a:gd name="T39" fmla="*/ 33 h 37"/>
                  <a:gd name="T40" fmla="*/ 7 w 108"/>
                  <a:gd name="T41" fmla="*/ 35 h 37"/>
                  <a:gd name="T42" fmla="*/ 14 w 108"/>
                  <a:gd name="T43" fmla="*/ 31 h 37"/>
                  <a:gd name="T44" fmla="*/ 20 w 108"/>
                  <a:gd name="T45" fmla="*/ 25 h 37"/>
                  <a:gd name="T46" fmla="*/ 25 w 108"/>
                  <a:gd name="T47" fmla="*/ 20 h 37"/>
                  <a:gd name="T48" fmla="*/ 28 w 108"/>
                  <a:gd name="T49" fmla="*/ 18 h 37"/>
                  <a:gd name="T50" fmla="*/ 33 w 108"/>
                  <a:gd name="T51" fmla="*/ 16 h 37"/>
                  <a:gd name="T52" fmla="*/ 37 w 108"/>
                  <a:gd name="T53" fmla="*/ 15 h 37"/>
                  <a:gd name="T54" fmla="*/ 41 w 108"/>
                  <a:gd name="T55" fmla="*/ 16 h 37"/>
                  <a:gd name="T56" fmla="*/ 45 w 108"/>
                  <a:gd name="T57" fmla="*/ 18 h 37"/>
                  <a:gd name="T58" fmla="*/ 49 w 108"/>
                  <a:gd name="T59" fmla="*/ 21 h 37"/>
                  <a:gd name="T60" fmla="*/ 55 w 108"/>
                  <a:gd name="T61" fmla="*/ 19 h 37"/>
                  <a:gd name="T62" fmla="*/ 57 w 108"/>
                  <a:gd name="T63" fmla="*/ 15 h 37"/>
                  <a:gd name="T64" fmla="*/ 59 w 108"/>
                  <a:gd name="T65" fmla="*/ 12 h 37"/>
                  <a:gd name="T66" fmla="*/ 61 w 108"/>
                  <a:gd name="T67" fmla="*/ 10 h 37"/>
                  <a:gd name="T68" fmla="*/ 64 w 108"/>
                  <a:gd name="T69" fmla="*/ 8 h 37"/>
                  <a:gd name="T70" fmla="*/ 65 w 108"/>
                  <a:gd name="T71" fmla="*/ 7 h 37"/>
                  <a:gd name="T72" fmla="*/ 69 w 108"/>
                  <a:gd name="T73" fmla="*/ 7 h 37"/>
                  <a:gd name="T74" fmla="*/ 76 w 108"/>
                  <a:gd name="T75" fmla="*/ 7 h 37"/>
                  <a:gd name="T76" fmla="*/ 83 w 108"/>
                  <a:gd name="T77" fmla="*/ 8 h 37"/>
                  <a:gd name="T78" fmla="*/ 91 w 108"/>
                  <a:gd name="T79" fmla="*/ 9 h 37"/>
                  <a:gd name="T80" fmla="*/ 108 w 108"/>
                  <a:gd name="T81" fmla="*/ 8 h 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8" h="37">
                    <a:moveTo>
                      <a:pt x="104" y="8"/>
                    </a:moveTo>
                    <a:cubicBezTo>
                      <a:pt x="102" y="8"/>
                      <a:pt x="101" y="8"/>
                      <a:pt x="100" y="8"/>
                    </a:cubicBezTo>
                    <a:cubicBezTo>
                      <a:pt x="98" y="8"/>
                      <a:pt x="97" y="7"/>
                      <a:pt x="96" y="7"/>
                    </a:cubicBezTo>
                    <a:cubicBezTo>
                      <a:pt x="95" y="7"/>
                      <a:pt x="93" y="7"/>
                      <a:pt x="92" y="6"/>
                    </a:cubicBezTo>
                    <a:cubicBezTo>
                      <a:pt x="91" y="6"/>
                      <a:pt x="90" y="5"/>
                      <a:pt x="88" y="5"/>
                    </a:cubicBezTo>
                    <a:cubicBezTo>
                      <a:pt x="87" y="5"/>
                      <a:pt x="86" y="4"/>
                      <a:pt x="85" y="4"/>
                    </a:cubicBezTo>
                    <a:cubicBezTo>
                      <a:pt x="83" y="3"/>
                      <a:pt x="82" y="3"/>
                      <a:pt x="81" y="2"/>
                    </a:cubicBezTo>
                    <a:cubicBezTo>
                      <a:pt x="80" y="2"/>
                      <a:pt x="78" y="1"/>
                      <a:pt x="77" y="1"/>
                    </a:cubicBezTo>
                    <a:cubicBezTo>
                      <a:pt x="75" y="1"/>
                      <a:pt x="74" y="1"/>
                      <a:pt x="73" y="1"/>
                    </a:cubicBezTo>
                    <a:cubicBezTo>
                      <a:pt x="71" y="0"/>
                      <a:pt x="70" y="0"/>
                      <a:pt x="68" y="1"/>
                    </a:cubicBezTo>
                    <a:cubicBezTo>
                      <a:pt x="66" y="1"/>
                      <a:pt x="66" y="1"/>
                      <a:pt x="66" y="1"/>
                    </a:cubicBezTo>
                    <a:cubicBezTo>
                      <a:pt x="64" y="1"/>
                      <a:pt x="64" y="1"/>
                      <a:pt x="64" y="1"/>
                    </a:cubicBezTo>
                    <a:cubicBezTo>
                      <a:pt x="62" y="2"/>
                      <a:pt x="62" y="2"/>
                      <a:pt x="62" y="2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1" y="2"/>
                      <a:pt x="60" y="3"/>
                      <a:pt x="59" y="3"/>
                    </a:cubicBezTo>
                    <a:cubicBezTo>
                      <a:pt x="59" y="3"/>
                      <a:pt x="58" y="4"/>
                      <a:pt x="57" y="4"/>
                    </a:cubicBezTo>
                    <a:cubicBezTo>
                      <a:pt x="57" y="5"/>
                      <a:pt x="56" y="5"/>
                      <a:pt x="55" y="6"/>
                    </a:cubicBezTo>
                    <a:cubicBezTo>
                      <a:pt x="55" y="6"/>
                      <a:pt x="54" y="7"/>
                      <a:pt x="54" y="7"/>
                    </a:cubicBezTo>
                    <a:cubicBezTo>
                      <a:pt x="53" y="8"/>
                      <a:pt x="53" y="9"/>
                      <a:pt x="52" y="9"/>
                    </a:cubicBezTo>
                    <a:cubicBezTo>
                      <a:pt x="52" y="10"/>
                      <a:pt x="51" y="10"/>
                      <a:pt x="51" y="11"/>
                    </a:cubicBezTo>
                    <a:cubicBezTo>
                      <a:pt x="51" y="12"/>
                      <a:pt x="50" y="12"/>
                      <a:pt x="50" y="13"/>
                    </a:cubicBezTo>
                    <a:cubicBezTo>
                      <a:pt x="49" y="12"/>
                      <a:pt x="49" y="12"/>
                      <a:pt x="48" y="12"/>
                    </a:cubicBezTo>
                    <a:cubicBezTo>
                      <a:pt x="48" y="11"/>
                      <a:pt x="47" y="11"/>
                      <a:pt x="46" y="11"/>
                    </a:cubicBezTo>
                    <a:cubicBezTo>
                      <a:pt x="45" y="10"/>
                      <a:pt x="44" y="10"/>
                      <a:pt x="42" y="9"/>
                    </a:cubicBezTo>
                    <a:cubicBezTo>
                      <a:pt x="40" y="9"/>
                      <a:pt x="40" y="9"/>
                      <a:pt x="40" y="9"/>
                    </a:cubicBezTo>
                    <a:cubicBezTo>
                      <a:pt x="39" y="9"/>
                      <a:pt x="38" y="9"/>
                      <a:pt x="38" y="9"/>
                    </a:cubicBezTo>
                    <a:cubicBezTo>
                      <a:pt x="36" y="9"/>
                      <a:pt x="35" y="9"/>
                      <a:pt x="33" y="9"/>
                    </a:cubicBezTo>
                    <a:cubicBezTo>
                      <a:pt x="32" y="9"/>
                      <a:pt x="32" y="10"/>
                      <a:pt x="31" y="10"/>
                    </a:cubicBezTo>
                    <a:cubicBezTo>
                      <a:pt x="30" y="10"/>
                      <a:pt x="29" y="10"/>
                      <a:pt x="29" y="11"/>
                    </a:cubicBezTo>
                    <a:cubicBezTo>
                      <a:pt x="28" y="11"/>
                      <a:pt x="27" y="11"/>
                      <a:pt x="27" y="12"/>
                    </a:cubicBezTo>
                    <a:cubicBezTo>
                      <a:pt x="26" y="12"/>
                      <a:pt x="25" y="12"/>
                      <a:pt x="25" y="13"/>
                    </a:cubicBezTo>
                    <a:cubicBezTo>
                      <a:pt x="24" y="13"/>
                      <a:pt x="24" y="14"/>
                      <a:pt x="23" y="14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1" y="17"/>
                      <a:pt x="20" y="18"/>
                      <a:pt x="19" y="19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6" y="24"/>
                      <a:pt x="16" y="25"/>
                      <a:pt x="15" y="26"/>
                    </a:cubicBezTo>
                    <a:cubicBezTo>
                      <a:pt x="14" y="27"/>
                      <a:pt x="13" y="27"/>
                      <a:pt x="12" y="28"/>
                    </a:cubicBezTo>
                    <a:cubicBezTo>
                      <a:pt x="11" y="29"/>
                      <a:pt x="10" y="30"/>
                      <a:pt x="10" y="31"/>
                    </a:cubicBezTo>
                    <a:cubicBezTo>
                      <a:pt x="9" y="32"/>
                      <a:pt x="8" y="32"/>
                      <a:pt x="7" y="33"/>
                    </a:cubicBezTo>
                    <a:cubicBezTo>
                      <a:pt x="4" y="35"/>
                      <a:pt x="2" y="36"/>
                      <a:pt x="0" y="37"/>
                    </a:cubicBezTo>
                    <a:cubicBezTo>
                      <a:pt x="2" y="37"/>
                      <a:pt x="5" y="36"/>
                      <a:pt x="7" y="35"/>
                    </a:cubicBezTo>
                    <a:cubicBezTo>
                      <a:pt x="9" y="34"/>
                      <a:pt x="10" y="34"/>
                      <a:pt x="11" y="33"/>
                    </a:cubicBezTo>
                    <a:cubicBezTo>
                      <a:pt x="12" y="32"/>
                      <a:pt x="13" y="32"/>
                      <a:pt x="14" y="31"/>
                    </a:cubicBezTo>
                    <a:cubicBezTo>
                      <a:pt x="16" y="30"/>
                      <a:pt x="17" y="29"/>
                      <a:pt x="18" y="28"/>
                    </a:cubicBezTo>
                    <a:cubicBezTo>
                      <a:pt x="19" y="27"/>
                      <a:pt x="20" y="26"/>
                      <a:pt x="20" y="25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4" y="21"/>
                      <a:pt x="24" y="20"/>
                      <a:pt x="25" y="20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7" y="18"/>
                      <a:pt x="28" y="18"/>
                      <a:pt x="28" y="18"/>
                    </a:cubicBezTo>
                    <a:cubicBezTo>
                      <a:pt x="29" y="17"/>
                      <a:pt x="30" y="16"/>
                      <a:pt x="31" y="16"/>
                    </a:cubicBezTo>
                    <a:cubicBezTo>
                      <a:pt x="32" y="16"/>
                      <a:pt x="32" y="16"/>
                      <a:pt x="33" y="16"/>
                    </a:cubicBezTo>
                    <a:cubicBezTo>
                      <a:pt x="33" y="15"/>
                      <a:pt x="34" y="15"/>
                      <a:pt x="34" y="15"/>
                    </a:cubicBezTo>
                    <a:cubicBezTo>
                      <a:pt x="35" y="15"/>
                      <a:pt x="36" y="15"/>
                      <a:pt x="37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2" y="16"/>
                      <a:pt x="43" y="16"/>
                      <a:pt x="44" y="17"/>
                    </a:cubicBezTo>
                    <a:cubicBezTo>
                      <a:pt x="44" y="17"/>
                      <a:pt x="45" y="17"/>
                      <a:pt x="45" y="18"/>
                    </a:cubicBezTo>
                    <a:cubicBezTo>
                      <a:pt x="46" y="18"/>
                      <a:pt x="46" y="18"/>
                      <a:pt x="46" y="19"/>
                    </a:cubicBezTo>
                    <a:cubicBezTo>
                      <a:pt x="47" y="19"/>
                      <a:pt x="48" y="20"/>
                      <a:pt x="49" y="21"/>
                    </a:cubicBezTo>
                    <a:cubicBezTo>
                      <a:pt x="53" y="24"/>
                      <a:pt x="53" y="24"/>
                      <a:pt x="53" y="24"/>
                    </a:cubicBezTo>
                    <a:cubicBezTo>
                      <a:pt x="55" y="19"/>
                      <a:pt x="55" y="19"/>
                      <a:pt x="55" y="19"/>
                    </a:cubicBezTo>
                    <a:cubicBezTo>
                      <a:pt x="55" y="18"/>
                      <a:pt x="55" y="17"/>
                      <a:pt x="56" y="16"/>
                    </a:cubicBezTo>
                    <a:cubicBezTo>
                      <a:pt x="56" y="16"/>
                      <a:pt x="56" y="15"/>
                      <a:pt x="57" y="15"/>
                    </a:cubicBezTo>
                    <a:cubicBezTo>
                      <a:pt x="57" y="14"/>
                      <a:pt x="57" y="14"/>
                      <a:pt x="58" y="13"/>
                    </a:cubicBezTo>
                    <a:cubicBezTo>
                      <a:pt x="58" y="13"/>
                      <a:pt x="58" y="12"/>
                      <a:pt x="59" y="12"/>
                    </a:cubicBezTo>
                    <a:cubicBezTo>
                      <a:pt x="59" y="11"/>
                      <a:pt x="59" y="11"/>
                      <a:pt x="60" y="11"/>
                    </a:cubicBezTo>
                    <a:cubicBezTo>
                      <a:pt x="60" y="10"/>
                      <a:pt x="61" y="10"/>
                      <a:pt x="61" y="10"/>
                    </a:cubicBezTo>
                    <a:cubicBezTo>
                      <a:pt x="62" y="9"/>
                      <a:pt x="62" y="9"/>
                      <a:pt x="62" y="9"/>
                    </a:cubicBezTo>
                    <a:cubicBezTo>
                      <a:pt x="63" y="8"/>
                      <a:pt x="63" y="8"/>
                      <a:pt x="64" y="8"/>
                    </a:cubicBezTo>
                    <a:cubicBezTo>
                      <a:pt x="65" y="8"/>
                      <a:pt x="65" y="8"/>
                      <a:pt x="65" y="8"/>
                    </a:cubicBezTo>
                    <a:cubicBezTo>
                      <a:pt x="65" y="7"/>
                      <a:pt x="65" y="7"/>
                      <a:pt x="65" y="7"/>
                    </a:cubicBezTo>
                    <a:cubicBezTo>
                      <a:pt x="67" y="7"/>
                      <a:pt x="67" y="7"/>
                      <a:pt x="67" y="7"/>
                    </a:cubicBezTo>
                    <a:cubicBezTo>
                      <a:pt x="69" y="7"/>
                      <a:pt x="69" y="7"/>
                      <a:pt x="69" y="7"/>
                    </a:cubicBezTo>
                    <a:cubicBezTo>
                      <a:pt x="70" y="6"/>
                      <a:pt x="71" y="6"/>
                      <a:pt x="72" y="6"/>
                    </a:cubicBezTo>
                    <a:cubicBezTo>
                      <a:pt x="73" y="6"/>
                      <a:pt x="75" y="6"/>
                      <a:pt x="76" y="7"/>
                    </a:cubicBezTo>
                    <a:cubicBezTo>
                      <a:pt x="77" y="7"/>
                      <a:pt x="78" y="7"/>
                      <a:pt x="80" y="7"/>
                    </a:cubicBezTo>
                    <a:cubicBezTo>
                      <a:pt x="81" y="7"/>
                      <a:pt x="82" y="8"/>
                      <a:pt x="83" y="8"/>
                    </a:cubicBezTo>
                    <a:cubicBezTo>
                      <a:pt x="85" y="8"/>
                      <a:pt x="86" y="9"/>
                      <a:pt x="87" y="9"/>
                    </a:cubicBezTo>
                    <a:cubicBezTo>
                      <a:pt x="89" y="9"/>
                      <a:pt x="90" y="9"/>
                      <a:pt x="91" y="9"/>
                    </a:cubicBezTo>
                    <a:cubicBezTo>
                      <a:pt x="94" y="10"/>
                      <a:pt x="97" y="10"/>
                      <a:pt x="100" y="10"/>
                    </a:cubicBezTo>
                    <a:cubicBezTo>
                      <a:pt x="102" y="9"/>
                      <a:pt x="105" y="9"/>
                      <a:pt x="108" y="8"/>
                    </a:cubicBezTo>
                    <a:cubicBezTo>
                      <a:pt x="106" y="8"/>
                      <a:pt x="105" y="8"/>
                      <a:pt x="104" y="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04" name="iŝḻîḋé"/>
              <p:cNvSpPr/>
              <p:nvPr/>
            </p:nvSpPr>
            <p:spPr bwMode="auto">
              <a:xfrm>
                <a:off x="4997" y="2380"/>
                <a:ext cx="114" cy="75"/>
              </a:xfrm>
              <a:custGeom>
                <a:gdLst>
                  <a:gd name="T0" fmla="*/ 44 w 55"/>
                  <a:gd name="T1" fmla="*/ 31 h 36"/>
                  <a:gd name="T2" fmla="*/ 37 w 55"/>
                  <a:gd name="T3" fmla="*/ 29 h 36"/>
                  <a:gd name="T4" fmla="*/ 24 w 55"/>
                  <a:gd name="T5" fmla="*/ 25 h 36"/>
                  <a:gd name="T6" fmla="*/ 7 w 55"/>
                  <a:gd name="T7" fmla="*/ 17 h 36"/>
                  <a:gd name="T8" fmla="*/ 1 w 55"/>
                  <a:gd name="T9" fmla="*/ 0 h 36"/>
                  <a:gd name="T10" fmla="*/ 13 w 55"/>
                  <a:gd name="T11" fmla="*/ 18 h 36"/>
                  <a:gd name="T12" fmla="*/ 14 w 55"/>
                  <a:gd name="T13" fmla="*/ 17 h 36"/>
                  <a:gd name="T14" fmla="*/ 11 w 55"/>
                  <a:gd name="T15" fmla="*/ 3 h 36"/>
                  <a:gd name="T16" fmla="*/ 23 w 55"/>
                  <a:gd name="T17" fmla="*/ 20 h 36"/>
                  <a:gd name="T18" fmla="*/ 23 w 55"/>
                  <a:gd name="T19" fmla="*/ 19 h 36"/>
                  <a:gd name="T20" fmla="*/ 22 w 55"/>
                  <a:gd name="T21" fmla="*/ 8 h 36"/>
                  <a:gd name="T22" fmla="*/ 34 w 55"/>
                  <a:gd name="T23" fmla="*/ 23 h 36"/>
                  <a:gd name="T24" fmla="*/ 34 w 55"/>
                  <a:gd name="T25" fmla="*/ 23 h 36"/>
                  <a:gd name="T26" fmla="*/ 32 w 55"/>
                  <a:gd name="T27" fmla="*/ 15 h 36"/>
                  <a:gd name="T28" fmla="*/ 38 w 55"/>
                  <a:gd name="T29" fmla="*/ 24 h 36"/>
                  <a:gd name="T30" fmla="*/ 44 w 55"/>
                  <a:gd name="T31" fmla="*/ 27 h 36"/>
                  <a:gd name="T32" fmla="*/ 47 w 55"/>
                  <a:gd name="T33" fmla="*/ 29 h 36"/>
                  <a:gd name="T34" fmla="*/ 51 w 55"/>
                  <a:gd name="T35" fmla="*/ 30 h 36"/>
                  <a:gd name="T36" fmla="*/ 54 w 55"/>
                  <a:gd name="T37" fmla="*/ 32 h 36"/>
                  <a:gd name="T38" fmla="*/ 55 w 55"/>
                  <a:gd name="T39" fmla="*/ 33 h 36"/>
                  <a:gd name="T40" fmla="*/ 53 w 55"/>
                  <a:gd name="T41" fmla="*/ 36 h 36"/>
                  <a:gd name="T42" fmla="*/ 50 w 55"/>
                  <a:gd name="T43" fmla="*/ 36 h 36"/>
                  <a:gd name="T44" fmla="*/ 49 w 55"/>
                  <a:gd name="T45" fmla="*/ 34 h 36"/>
                  <a:gd name="T46" fmla="*/ 44 w 55"/>
                  <a:gd name="T47" fmla="*/ 31 h 3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5" h="36">
                    <a:moveTo>
                      <a:pt x="44" y="31"/>
                    </a:moveTo>
                    <a:cubicBezTo>
                      <a:pt x="42" y="30"/>
                      <a:pt x="39" y="30"/>
                      <a:pt x="37" y="29"/>
                    </a:cubicBezTo>
                    <a:cubicBezTo>
                      <a:pt x="32" y="28"/>
                      <a:pt x="29" y="27"/>
                      <a:pt x="24" y="25"/>
                    </a:cubicBezTo>
                    <a:cubicBezTo>
                      <a:pt x="19" y="22"/>
                      <a:pt x="11" y="21"/>
                      <a:pt x="7" y="17"/>
                    </a:cubicBezTo>
                    <a:cubicBezTo>
                      <a:pt x="3" y="13"/>
                      <a:pt x="0" y="6"/>
                      <a:pt x="1" y="0"/>
                    </a:cubicBezTo>
                    <a:cubicBezTo>
                      <a:pt x="1" y="0"/>
                      <a:pt x="5" y="13"/>
                      <a:pt x="13" y="18"/>
                    </a:cubicBezTo>
                    <a:cubicBezTo>
                      <a:pt x="13" y="18"/>
                      <a:pt x="14" y="17"/>
                      <a:pt x="14" y="17"/>
                    </a:cubicBezTo>
                    <a:cubicBezTo>
                      <a:pt x="12" y="14"/>
                      <a:pt x="9" y="8"/>
                      <a:pt x="11" y="3"/>
                    </a:cubicBezTo>
                    <a:cubicBezTo>
                      <a:pt x="12" y="2"/>
                      <a:pt x="13" y="15"/>
                      <a:pt x="23" y="20"/>
                    </a:cubicBezTo>
                    <a:cubicBezTo>
                      <a:pt x="23" y="20"/>
                      <a:pt x="24" y="20"/>
                      <a:pt x="23" y="19"/>
                    </a:cubicBezTo>
                    <a:cubicBezTo>
                      <a:pt x="22" y="17"/>
                      <a:pt x="21" y="13"/>
                      <a:pt x="22" y="8"/>
                    </a:cubicBezTo>
                    <a:cubicBezTo>
                      <a:pt x="22" y="8"/>
                      <a:pt x="25" y="19"/>
                      <a:pt x="34" y="23"/>
                    </a:cubicBezTo>
                    <a:cubicBezTo>
                      <a:pt x="34" y="24"/>
                      <a:pt x="34" y="23"/>
                      <a:pt x="34" y="23"/>
                    </a:cubicBezTo>
                    <a:cubicBezTo>
                      <a:pt x="33" y="21"/>
                      <a:pt x="31" y="18"/>
                      <a:pt x="32" y="15"/>
                    </a:cubicBezTo>
                    <a:cubicBezTo>
                      <a:pt x="32" y="14"/>
                      <a:pt x="36" y="22"/>
                      <a:pt x="38" y="24"/>
                    </a:cubicBezTo>
                    <a:cubicBezTo>
                      <a:pt x="40" y="25"/>
                      <a:pt x="42" y="26"/>
                      <a:pt x="44" y="27"/>
                    </a:cubicBezTo>
                    <a:cubicBezTo>
                      <a:pt x="45" y="28"/>
                      <a:pt x="46" y="28"/>
                      <a:pt x="47" y="29"/>
                    </a:cubicBezTo>
                    <a:cubicBezTo>
                      <a:pt x="49" y="29"/>
                      <a:pt x="50" y="29"/>
                      <a:pt x="51" y="30"/>
                    </a:cubicBezTo>
                    <a:cubicBezTo>
                      <a:pt x="52" y="30"/>
                      <a:pt x="53" y="31"/>
                      <a:pt x="54" y="32"/>
                    </a:cubicBezTo>
                    <a:cubicBezTo>
                      <a:pt x="54" y="33"/>
                      <a:pt x="54" y="33"/>
                      <a:pt x="55" y="33"/>
                    </a:cubicBezTo>
                    <a:cubicBezTo>
                      <a:pt x="55" y="34"/>
                      <a:pt x="54" y="35"/>
                      <a:pt x="53" y="36"/>
                    </a:cubicBezTo>
                    <a:cubicBezTo>
                      <a:pt x="52" y="36"/>
                      <a:pt x="51" y="36"/>
                      <a:pt x="50" y="36"/>
                    </a:cubicBezTo>
                    <a:cubicBezTo>
                      <a:pt x="50" y="35"/>
                      <a:pt x="49" y="35"/>
                      <a:pt x="49" y="34"/>
                    </a:cubicBezTo>
                    <a:cubicBezTo>
                      <a:pt x="48" y="32"/>
                      <a:pt x="46" y="32"/>
                      <a:pt x="44" y="31"/>
                    </a:cubicBezTo>
                    <a:close/>
                  </a:path>
                </a:pathLst>
              </a:custGeom>
              <a:solidFill>
                <a:srgbClr val="9D7D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05" name="iṣḻïḓé"/>
              <p:cNvSpPr/>
              <p:nvPr/>
            </p:nvSpPr>
            <p:spPr bwMode="auto">
              <a:xfrm>
                <a:off x="5039" y="2355"/>
                <a:ext cx="81" cy="100"/>
              </a:xfrm>
              <a:custGeom>
                <a:gdLst>
                  <a:gd name="T0" fmla="*/ 31 w 39"/>
                  <a:gd name="T1" fmla="*/ 41 h 48"/>
                  <a:gd name="T2" fmla="*/ 25 w 39"/>
                  <a:gd name="T3" fmla="*/ 37 h 48"/>
                  <a:gd name="T4" fmla="*/ 15 w 39"/>
                  <a:gd name="T5" fmla="*/ 28 h 48"/>
                  <a:gd name="T6" fmla="*/ 2 w 39"/>
                  <a:gd name="T7" fmla="*/ 15 h 48"/>
                  <a:gd name="T8" fmla="*/ 4 w 39"/>
                  <a:gd name="T9" fmla="*/ 0 h 48"/>
                  <a:gd name="T10" fmla="*/ 9 w 39"/>
                  <a:gd name="T11" fmla="*/ 19 h 48"/>
                  <a:gd name="T12" fmla="*/ 9 w 39"/>
                  <a:gd name="T13" fmla="*/ 19 h 48"/>
                  <a:gd name="T14" fmla="*/ 12 w 39"/>
                  <a:gd name="T15" fmla="*/ 6 h 48"/>
                  <a:gd name="T16" fmla="*/ 16 w 39"/>
                  <a:gd name="T17" fmla="*/ 25 h 48"/>
                  <a:gd name="T18" fmla="*/ 17 w 39"/>
                  <a:gd name="T19" fmla="*/ 24 h 48"/>
                  <a:gd name="T20" fmla="*/ 19 w 39"/>
                  <a:gd name="T21" fmla="*/ 14 h 48"/>
                  <a:gd name="T22" fmla="*/ 24 w 39"/>
                  <a:gd name="T23" fmla="*/ 31 h 48"/>
                  <a:gd name="T24" fmla="*/ 25 w 39"/>
                  <a:gd name="T25" fmla="*/ 31 h 48"/>
                  <a:gd name="T26" fmla="*/ 26 w 39"/>
                  <a:gd name="T27" fmla="*/ 23 h 48"/>
                  <a:gd name="T28" fmla="*/ 28 w 39"/>
                  <a:gd name="T29" fmla="*/ 33 h 48"/>
                  <a:gd name="T30" fmla="*/ 32 w 39"/>
                  <a:gd name="T31" fmla="*/ 38 h 48"/>
                  <a:gd name="T32" fmla="*/ 34 w 39"/>
                  <a:gd name="T33" fmla="*/ 40 h 48"/>
                  <a:gd name="T34" fmla="*/ 37 w 39"/>
                  <a:gd name="T35" fmla="*/ 42 h 48"/>
                  <a:gd name="T36" fmla="*/ 39 w 39"/>
                  <a:gd name="T37" fmla="*/ 45 h 48"/>
                  <a:gd name="T38" fmla="*/ 39 w 39"/>
                  <a:gd name="T39" fmla="*/ 46 h 48"/>
                  <a:gd name="T40" fmla="*/ 37 w 39"/>
                  <a:gd name="T41" fmla="*/ 48 h 48"/>
                  <a:gd name="T42" fmla="*/ 34 w 39"/>
                  <a:gd name="T43" fmla="*/ 47 h 48"/>
                  <a:gd name="T44" fmla="*/ 34 w 39"/>
                  <a:gd name="T45" fmla="*/ 45 h 48"/>
                  <a:gd name="T46" fmla="*/ 31 w 39"/>
                  <a:gd name="T47" fmla="*/ 41 h 4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9" h="48">
                    <a:moveTo>
                      <a:pt x="31" y="41"/>
                    </a:moveTo>
                    <a:cubicBezTo>
                      <a:pt x="29" y="39"/>
                      <a:pt x="27" y="38"/>
                      <a:pt x="25" y="37"/>
                    </a:cubicBezTo>
                    <a:cubicBezTo>
                      <a:pt x="21" y="35"/>
                      <a:pt x="18" y="31"/>
                      <a:pt x="15" y="28"/>
                    </a:cubicBezTo>
                    <a:cubicBezTo>
                      <a:pt x="11" y="24"/>
                      <a:pt x="5" y="23"/>
                      <a:pt x="2" y="15"/>
                    </a:cubicBezTo>
                    <a:cubicBezTo>
                      <a:pt x="0" y="10"/>
                      <a:pt x="1" y="5"/>
                      <a:pt x="4" y="0"/>
                    </a:cubicBezTo>
                    <a:cubicBezTo>
                      <a:pt x="4" y="0"/>
                      <a:pt x="3" y="13"/>
                      <a:pt x="9" y="19"/>
                    </a:cubicBezTo>
                    <a:cubicBezTo>
                      <a:pt x="9" y="20"/>
                      <a:pt x="9" y="19"/>
                      <a:pt x="9" y="19"/>
                    </a:cubicBezTo>
                    <a:cubicBezTo>
                      <a:pt x="9" y="16"/>
                      <a:pt x="8" y="10"/>
                      <a:pt x="12" y="6"/>
                    </a:cubicBezTo>
                    <a:cubicBezTo>
                      <a:pt x="12" y="6"/>
                      <a:pt x="9" y="17"/>
                      <a:pt x="16" y="25"/>
                    </a:cubicBezTo>
                    <a:cubicBezTo>
                      <a:pt x="16" y="25"/>
                      <a:pt x="17" y="25"/>
                      <a:pt x="17" y="24"/>
                    </a:cubicBezTo>
                    <a:cubicBezTo>
                      <a:pt x="17" y="22"/>
                      <a:pt x="17" y="17"/>
                      <a:pt x="19" y="14"/>
                    </a:cubicBezTo>
                    <a:cubicBezTo>
                      <a:pt x="20" y="14"/>
                      <a:pt x="18" y="25"/>
                      <a:pt x="24" y="31"/>
                    </a:cubicBezTo>
                    <a:cubicBezTo>
                      <a:pt x="25" y="31"/>
                      <a:pt x="25" y="31"/>
                      <a:pt x="25" y="31"/>
                    </a:cubicBezTo>
                    <a:cubicBezTo>
                      <a:pt x="24" y="29"/>
                      <a:pt x="24" y="26"/>
                      <a:pt x="26" y="23"/>
                    </a:cubicBezTo>
                    <a:cubicBezTo>
                      <a:pt x="26" y="23"/>
                      <a:pt x="27" y="31"/>
                      <a:pt x="28" y="33"/>
                    </a:cubicBezTo>
                    <a:cubicBezTo>
                      <a:pt x="29" y="35"/>
                      <a:pt x="30" y="36"/>
                      <a:pt x="32" y="38"/>
                    </a:cubicBezTo>
                    <a:cubicBezTo>
                      <a:pt x="33" y="39"/>
                      <a:pt x="33" y="39"/>
                      <a:pt x="34" y="40"/>
                    </a:cubicBezTo>
                    <a:cubicBezTo>
                      <a:pt x="35" y="40"/>
                      <a:pt x="36" y="41"/>
                      <a:pt x="37" y="42"/>
                    </a:cubicBezTo>
                    <a:cubicBezTo>
                      <a:pt x="38" y="43"/>
                      <a:pt x="38" y="44"/>
                      <a:pt x="39" y="45"/>
                    </a:cubicBezTo>
                    <a:cubicBezTo>
                      <a:pt x="39" y="46"/>
                      <a:pt x="39" y="46"/>
                      <a:pt x="39" y="46"/>
                    </a:cubicBezTo>
                    <a:cubicBezTo>
                      <a:pt x="39" y="47"/>
                      <a:pt x="38" y="48"/>
                      <a:pt x="37" y="48"/>
                    </a:cubicBezTo>
                    <a:cubicBezTo>
                      <a:pt x="36" y="48"/>
                      <a:pt x="35" y="48"/>
                      <a:pt x="34" y="47"/>
                    </a:cubicBezTo>
                    <a:cubicBezTo>
                      <a:pt x="34" y="47"/>
                      <a:pt x="34" y="46"/>
                      <a:pt x="34" y="45"/>
                    </a:cubicBezTo>
                    <a:cubicBezTo>
                      <a:pt x="33" y="43"/>
                      <a:pt x="32" y="42"/>
                      <a:pt x="31" y="41"/>
                    </a:cubicBezTo>
                    <a:close/>
                  </a:path>
                </a:pathLst>
              </a:custGeom>
              <a:solidFill>
                <a:srgbClr val="9D7D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06" name="iSľîḓè"/>
              <p:cNvSpPr/>
              <p:nvPr/>
            </p:nvSpPr>
            <p:spPr bwMode="auto">
              <a:xfrm>
                <a:off x="4910" y="2650"/>
                <a:ext cx="81" cy="103"/>
              </a:xfrm>
              <a:custGeom>
                <a:gdLst>
                  <a:gd name="T0" fmla="*/ 21 w 39"/>
                  <a:gd name="T1" fmla="*/ 1 h 50"/>
                  <a:gd name="T2" fmla="*/ 3 w 39"/>
                  <a:gd name="T3" fmla="*/ 16 h 50"/>
                  <a:gd name="T4" fmla="*/ 4 w 39"/>
                  <a:gd name="T5" fmla="*/ 22 h 50"/>
                  <a:gd name="T6" fmla="*/ 16 w 39"/>
                  <a:gd name="T7" fmla="*/ 41 h 50"/>
                  <a:gd name="T8" fmla="*/ 21 w 39"/>
                  <a:gd name="T9" fmla="*/ 47 h 50"/>
                  <a:gd name="T10" fmla="*/ 27 w 39"/>
                  <a:gd name="T11" fmla="*/ 50 h 50"/>
                  <a:gd name="T12" fmla="*/ 39 w 39"/>
                  <a:gd name="T13" fmla="*/ 49 h 50"/>
                  <a:gd name="T14" fmla="*/ 28 w 39"/>
                  <a:gd name="T15" fmla="*/ 43 h 50"/>
                  <a:gd name="T16" fmla="*/ 20 w 39"/>
                  <a:gd name="T17" fmla="*/ 36 h 50"/>
                  <a:gd name="T18" fmla="*/ 13 w 39"/>
                  <a:gd name="T19" fmla="*/ 22 h 50"/>
                  <a:gd name="T20" fmla="*/ 13 w 39"/>
                  <a:gd name="T21" fmla="*/ 20 h 50"/>
                  <a:gd name="T22" fmla="*/ 28 w 39"/>
                  <a:gd name="T23" fmla="*/ 1 h 50"/>
                  <a:gd name="T24" fmla="*/ 21 w 39"/>
                  <a:gd name="T25" fmla="*/ 1 h 5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" h="50">
                    <a:moveTo>
                      <a:pt x="21" y="1"/>
                    </a:moveTo>
                    <a:cubicBezTo>
                      <a:pt x="21" y="1"/>
                      <a:pt x="19" y="9"/>
                      <a:pt x="3" y="16"/>
                    </a:cubicBezTo>
                    <a:cubicBezTo>
                      <a:pt x="3" y="16"/>
                      <a:pt x="0" y="18"/>
                      <a:pt x="4" y="22"/>
                    </a:cubicBezTo>
                    <a:cubicBezTo>
                      <a:pt x="7" y="25"/>
                      <a:pt x="13" y="35"/>
                      <a:pt x="16" y="41"/>
                    </a:cubicBezTo>
                    <a:cubicBezTo>
                      <a:pt x="17" y="43"/>
                      <a:pt x="19" y="46"/>
                      <a:pt x="21" y="47"/>
                    </a:cubicBezTo>
                    <a:cubicBezTo>
                      <a:pt x="24" y="47"/>
                      <a:pt x="25" y="47"/>
                      <a:pt x="27" y="50"/>
                    </a:cubicBezTo>
                    <a:cubicBezTo>
                      <a:pt x="39" y="49"/>
                      <a:pt x="39" y="49"/>
                      <a:pt x="39" y="49"/>
                    </a:cubicBezTo>
                    <a:cubicBezTo>
                      <a:pt x="39" y="49"/>
                      <a:pt x="35" y="46"/>
                      <a:pt x="28" y="43"/>
                    </a:cubicBezTo>
                    <a:cubicBezTo>
                      <a:pt x="24" y="42"/>
                      <a:pt x="22" y="39"/>
                      <a:pt x="20" y="36"/>
                    </a:cubicBezTo>
                    <a:cubicBezTo>
                      <a:pt x="18" y="33"/>
                      <a:pt x="15" y="28"/>
                      <a:pt x="13" y="22"/>
                    </a:cubicBezTo>
                    <a:cubicBezTo>
                      <a:pt x="12" y="22"/>
                      <a:pt x="13" y="21"/>
                      <a:pt x="13" y="20"/>
                    </a:cubicBezTo>
                    <a:cubicBezTo>
                      <a:pt x="17" y="18"/>
                      <a:pt x="27" y="12"/>
                      <a:pt x="28" y="1"/>
                    </a:cubicBezTo>
                    <a:cubicBezTo>
                      <a:pt x="28" y="1"/>
                      <a:pt x="24" y="0"/>
                      <a:pt x="21" y="1"/>
                    </a:cubicBezTo>
                    <a:close/>
                  </a:path>
                </a:pathLst>
              </a:custGeom>
              <a:solidFill>
                <a:srgbClr val="7C64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07" name="ïs1îďé"/>
              <p:cNvSpPr/>
              <p:nvPr/>
            </p:nvSpPr>
            <p:spPr bwMode="auto">
              <a:xfrm>
                <a:off x="4870" y="2444"/>
                <a:ext cx="308" cy="332"/>
              </a:xfrm>
              <a:custGeom>
                <a:gdLst>
                  <a:gd name="T0" fmla="*/ 144 w 148"/>
                  <a:gd name="T1" fmla="*/ 11 h 160"/>
                  <a:gd name="T2" fmla="*/ 120 w 148"/>
                  <a:gd name="T3" fmla="*/ 0 h 160"/>
                  <a:gd name="T4" fmla="*/ 111 w 148"/>
                  <a:gd name="T5" fmla="*/ 2 h 160"/>
                  <a:gd name="T6" fmla="*/ 94 w 148"/>
                  <a:gd name="T7" fmla="*/ 4 h 160"/>
                  <a:gd name="T8" fmla="*/ 107 w 148"/>
                  <a:gd name="T9" fmla="*/ 12 h 160"/>
                  <a:gd name="T10" fmla="*/ 104 w 148"/>
                  <a:gd name="T11" fmla="*/ 33 h 160"/>
                  <a:gd name="T12" fmla="*/ 88 w 148"/>
                  <a:gd name="T13" fmla="*/ 55 h 160"/>
                  <a:gd name="T14" fmla="*/ 66 w 148"/>
                  <a:gd name="T15" fmla="*/ 56 h 160"/>
                  <a:gd name="T16" fmla="*/ 18 w 148"/>
                  <a:gd name="T17" fmla="*/ 60 h 160"/>
                  <a:gd name="T18" fmla="*/ 18 w 148"/>
                  <a:gd name="T19" fmla="*/ 60 h 160"/>
                  <a:gd name="T20" fmla="*/ 9 w 148"/>
                  <a:gd name="T21" fmla="*/ 48 h 160"/>
                  <a:gd name="T22" fmla="*/ 9 w 148"/>
                  <a:gd name="T23" fmla="*/ 59 h 160"/>
                  <a:gd name="T24" fmla="*/ 4 w 148"/>
                  <a:gd name="T25" fmla="*/ 59 h 160"/>
                  <a:gd name="T26" fmla="*/ 13 w 148"/>
                  <a:gd name="T27" fmla="*/ 66 h 160"/>
                  <a:gd name="T28" fmla="*/ 5 w 148"/>
                  <a:gd name="T29" fmla="*/ 81 h 160"/>
                  <a:gd name="T30" fmla="*/ 8 w 148"/>
                  <a:gd name="T31" fmla="*/ 99 h 160"/>
                  <a:gd name="T32" fmla="*/ 6 w 148"/>
                  <a:gd name="T33" fmla="*/ 112 h 160"/>
                  <a:gd name="T34" fmla="*/ 1 w 148"/>
                  <a:gd name="T35" fmla="*/ 118 h 160"/>
                  <a:gd name="T36" fmla="*/ 1 w 148"/>
                  <a:gd name="T37" fmla="*/ 121 h 160"/>
                  <a:gd name="T38" fmla="*/ 8 w 148"/>
                  <a:gd name="T39" fmla="*/ 148 h 160"/>
                  <a:gd name="T40" fmla="*/ 11 w 148"/>
                  <a:gd name="T41" fmla="*/ 153 h 160"/>
                  <a:gd name="T42" fmla="*/ 15 w 148"/>
                  <a:gd name="T43" fmla="*/ 160 h 160"/>
                  <a:gd name="T44" fmla="*/ 26 w 148"/>
                  <a:gd name="T45" fmla="*/ 159 h 160"/>
                  <a:gd name="T46" fmla="*/ 17 w 148"/>
                  <a:gd name="T47" fmla="*/ 151 h 160"/>
                  <a:gd name="T48" fmla="*/ 14 w 148"/>
                  <a:gd name="T49" fmla="*/ 148 h 160"/>
                  <a:gd name="T50" fmla="*/ 13 w 148"/>
                  <a:gd name="T51" fmla="*/ 138 h 160"/>
                  <a:gd name="T52" fmla="*/ 10 w 148"/>
                  <a:gd name="T53" fmla="*/ 122 h 160"/>
                  <a:gd name="T54" fmla="*/ 10 w 148"/>
                  <a:gd name="T55" fmla="*/ 119 h 160"/>
                  <a:gd name="T56" fmla="*/ 13 w 148"/>
                  <a:gd name="T57" fmla="*/ 116 h 160"/>
                  <a:gd name="T58" fmla="*/ 43 w 148"/>
                  <a:gd name="T59" fmla="*/ 97 h 160"/>
                  <a:gd name="T60" fmla="*/ 75 w 148"/>
                  <a:gd name="T61" fmla="*/ 96 h 160"/>
                  <a:gd name="T62" fmla="*/ 81 w 148"/>
                  <a:gd name="T63" fmla="*/ 95 h 160"/>
                  <a:gd name="T64" fmla="*/ 90 w 148"/>
                  <a:gd name="T65" fmla="*/ 97 h 160"/>
                  <a:gd name="T66" fmla="*/ 94 w 148"/>
                  <a:gd name="T67" fmla="*/ 101 h 160"/>
                  <a:gd name="T68" fmla="*/ 97 w 148"/>
                  <a:gd name="T69" fmla="*/ 106 h 160"/>
                  <a:gd name="T70" fmla="*/ 101 w 148"/>
                  <a:gd name="T71" fmla="*/ 116 h 160"/>
                  <a:gd name="T72" fmla="*/ 101 w 148"/>
                  <a:gd name="T73" fmla="*/ 138 h 160"/>
                  <a:gd name="T74" fmla="*/ 101 w 148"/>
                  <a:gd name="T75" fmla="*/ 141 h 160"/>
                  <a:gd name="T76" fmla="*/ 103 w 148"/>
                  <a:gd name="T77" fmla="*/ 143 h 160"/>
                  <a:gd name="T78" fmla="*/ 105 w 148"/>
                  <a:gd name="T79" fmla="*/ 150 h 160"/>
                  <a:gd name="T80" fmla="*/ 116 w 148"/>
                  <a:gd name="T81" fmla="*/ 148 h 160"/>
                  <a:gd name="T82" fmla="*/ 109 w 148"/>
                  <a:gd name="T83" fmla="*/ 140 h 160"/>
                  <a:gd name="T84" fmla="*/ 107 w 148"/>
                  <a:gd name="T85" fmla="*/ 135 h 160"/>
                  <a:gd name="T86" fmla="*/ 106 w 148"/>
                  <a:gd name="T87" fmla="*/ 129 h 160"/>
                  <a:gd name="T88" fmla="*/ 110 w 148"/>
                  <a:gd name="T89" fmla="*/ 108 h 160"/>
                  <a:gd name="T90" fmla="*/ 115 w 148"/>
                  <a:gd name="T91" fmla="*/ 98 h 160"/>
                  <a:gd name="T92" fmla="*/ 123 w 148"/>
                  <a:gd name="T93" fmla="*/ 85 h 160"/>
                  <a:gd name="T94" fmla="*/ 126 w 148"/>
                  <a:gd name="T95" fmla="*/ 72 h 160"/>
                  <a:gd name="T96" fmla="*/ 126 w 148"/>
                  <a:gd name="T97" fmla="*/ 60 h 160"/>
                  <a:gd name="T98" fmla="*/ 125 w 148"/>
                  <a:gd name="T99" fmla="*/ 39 h 160"/>
                  <a:gd name="T100" fmla="*/ 125 w 148"/>
                  <a:gd name="T101" fmla="*/ 26 h 160"/>
                  <a:gd name="T102" fmla="*/ 116 w 148"/>
                  <a:gd name="T103" fmla="*/ 21 h 160"/>
                  <a:gd name="T104" fmla="*/ 118 w 148"/>
                  <a:gd name="T105" fmla="*/ 23 h 160"/>
                  <a:gd name="T106" fmla="*/ 129 w 148"/>
                  <a:gd name="T107" fmla="*/ 22 h 160"/>
                  <a:gd name="T108" fmla="*/ 139 w 148"/>
                  <a:gd name="T109" fmla="*/ 18 h 160"/>
                  <a:gd name="T110" fmla="*/ 144 w 148"/>
                  <a:gd name="T111" fmla="*/ 11 h 16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8" h="160">
                    <a:moveTo>
                      <a:pt x="144" y="11"/>
                    </a:moveTo>
                    <a:cubicBezTo>
                      <a:pt x="139" y="9"/>
                      <a:pt x="128" y="6"/>
                      <a:pt x="120" y="0"/>
                    </a:cubicBezTo>
                    <a:cubicBezTo>
                      <a:pt x="120" y="0"/>
                      <a:pt x="113" y="0"/>
                      <a:pt x="111" y="2"/>
                    </a:cubicBezTo>
                    <a:cubicBezTo>
                      <a:pt x="94" y="4"/>
                      <a:pt x="94" y="4"/>
                      <a:pt x="94" y="4"/>
                    </a:cubicBezTo>
                    <a:cubicBezTo>
                      <a:pt x="94" y="4"/>
                      <a:pt x="98" y="15"/>
                      <a:pt x="107" y="12"/>
                    </a:cubicBezTo>
                    <a:cubicBezTo>
                      <a:pt x="107" y="12"/>
                      <a:pt x="103" y="18"/>
                      <a:pt x="104" y="33"/>
                    </a:cubicBezTo>
                    <a:cubicBezTo>
                      <a:pt x="104" y="44"/>
                      <a:pt x="96" y="51"/>
                      <a:pt x="88" y="55"/>
                    </a:cubicBezTo>
                    <a:cubicBezTo>
                      <a:pt x="83" y="57"/>
                      <a:pt x="71" y="56"/>
                      <a:pt x="66" y="56"/>
                    </a:cubicBezTo>
                    <a:cubicBezTo>
                      <a:pt x="54" y="56"/>
                      <a:pt x="39" y="43"/>
                      <a:pt x="18" y="60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14" y="58"/>
                      <a:pt x="11" y="54"/>
                      <a:pt x="9" y="48"/>
                    </a:cubicBezTo>
                    <a:cubicBezTo>
                      <a:pt x="9" y="48"/>
                      <a:pt x="0" y="55"/>
                      <a:pt x="9" y="59"/>
                    </a:cubicBezTo>
                    <a:cubicBezTo>
                      <a:pt x="9" y="59"/>
                      <a:pt x="4" y="61"/>
                      <a:pt x="4" y="59"/>
                    </a:cubicBezTo>
                    <a:cubicBezTo>
                      <a:pt x="4" y="59"/>
                      <a:pt x="5" y="69"/>
                      <a:pt x="13" y="66"/>
                    </a:cubicBezTo>
                    <a:cubicBezTo>
                      <a:pt x="12" y="67"/>
                      <a:pt x="5" y="80"/>
                      <a:pt x="5" y="81"/>
                    </a:cubicBezTo>
                    <a:cubicBezTo>
                      <a:pt x="5" y="85"/>
                      <a:pt x="7" y="95"/>
                      <a:pt x="8" y="99"/>
                    </a:cubicBezTo>
                    <a:cubicBezTo>
                      <a:pt x="9" y="103"/>
                      <a:pt x="9" y="109"/>
                      <a:pt x="6" y="112"/>
                    </a:cubicBezTo>
                    <a:cubicBezTo>
                      <a:pt x="5" y="113"/>
                      <a:pt x="1" y="116"/>
                      <a:pt x="1" y="118"/>
                    </a:cubicBezTo>
                    <a:cubicBezTo>
                      <a:pt x="1" y="119"/>
                      <a:pt x="1" y="120"/>
                      <a:pt x="1" y="121"/>
                    </a:cubicBezTo>
                    <a:cubicBezTo>
                      <a:pt x="4" y="129"/>
                      <a:pt x="7" y="126"/>
                      <a:pt x="8" y="148"/>
                    </a:cubicBezTo>
                    <a:cubicBezTo>
                      <a:pt x="9" y="150"/>
                      <a:pt x="10" y="152"/>
                      <a:pt x="11" y="153"/>
                    </a:cubicBezTo>
                    <a:cubicBezTo>
                      <a:pt x="13" y="155"/>
                      <a:pt x="15" y="157"/>
                      <a:pt x="15" y="160"/>
                    </a:cubicBezTo>
                    <a:cubicBezTo>
                      <a:pt x="26" y="159"/>
                      <a:pt x="26" y="159"/>
                      <a:pt x="26" y="159"/>
                    </a:cubicBezTo>
                    <a:cubicBezTo>
                      <a:pt x="24" y="153"/>
                      <a:pt x="22" y="154"/>
                      <a:pt x="17" y="151"/>
                    </a:cubicBezTo>
                    <a:cubicBezTo>
                      <a:pt x="16" y="150"/>
                      <a:pt x="15" y="149"/>
                      <a:pt x="14" y="148"/>
                    </a:cubicBezTo>
                    <a:cubicBezTo>
                      <a:pt x="14" y="147"/>
                      <a:pt x="13" y="139"/>
                      <a:pt x="13" y="138"/>
                    </a:cubicBezTo>
                    <a:cubicBezTo>
                      <a:pt x="12" y="132"/>
                      <a:pt x="11" y="128"/>
                      <a:pt x="10" y="122"/>
                    </a:cubicBezTo>
                    <a:cubicBezTo>
                      <a:pt x="10" y="121"/>
                      <a:pt x="10" y="120"/>
                      <a:pt x="10" y="119"/>
                    </a:cubicBezTo>
                    <a:cubicBezTo>
                      <a:pt x="11" y="117"/>
                      <a:pt x="12" y="116"/>
                      <a:pt x="13" y="116"/>
                    </a:cubicBezTo>
                    <a:cubicBezTo>
                      <a:pt x="38" y="109"/>
                      <a:pt x="33" y="99"/>
                      <a:pt x="43" y="97"/>
                    </a:cubicBezTo>
                    <a:cubicBezTo>
                      <a:pt x="55" y="96"/>
                      <a:pt x="63" y="98"/>
                      <a:pt x="75" y="96"/>
                    </a:cubicBezTo>
                    <a:cubicBezTo>
                      <a:pt x="78" y="96"/>
                      <a:pt x="78" y="96"/>
                      <a:pt x="81" y="95"/>
                    </a:cubicBezTo>
                    <a:cubicBezTo>
                      <a:pt x="85" y="94"/>
                      <a:pt x="87" y="94"/>
                      <a:pt x="90" y="97"/>
                    </a:cubicBezTo>
                    <a:cubicBezTo>
                      <a:pt x="91" y="99"/>
                      <a:pt x="93" y="100"/>
                      <a:pt x="94" y="101"/>
                    </a:cubicBezTo>
                    <a:cubicBezTo>
                      <a:pt x="94" y="103"/>
                      <a:pt x="96" y="104"/>
                      <a:pt x="97" y="106"/>
                    </a:cubicBezTo>
                    <a:cubicBezTo>
                      <a:pt x="98" y="109"/>
                      <a:pt x="101" y="113"/>
                      <a:pt x="101" y="116"/>
                    </a:cubicBezTo>
                    <a:cubicBezTo>
                      <a:pt x="103" y="123"/>
                      <a:pt x="101" y="130"/>
                      <a:pt x="101" y="138"/>
                    </a:cubicBezTo>
                    <a:cubicBezTo>
                      <a:pt x="101" y="139"/>
                      <a:pt x="101" y="140"/>
                      <a:pt x="101" y="141"/>
                    </a:cubicBezTo>
                    <a:cubicBezTo>
                      <a:pt x="102" y="141"/>
                      <a:pt x="102" y="142"/>
                      <a:pt x="103" y="143"/>
                    </a:cubicBezTo>
                    <a:cubicBezTo>
                      <a:pt x="104" y="144"/>
                      <a:pt x="104" y="147"/>
                      <a:pt x="105" y="150"/>
                    </a:cubicBezTo>
                    <a:cubicBezTo>
                      <a:pt x="116" y="148"/>
                      <a:pt x="116" y="148"/>
                      <a:pt x="116" y="148"/>
                    </a:cubicBezTo>
                    <a:cubicBezTo>
                      <a:pt x="116" y="144"/>
                      <a:pt x="112" y="143"/>
                      <a:pt x="109" y="140"/>
                    </a:cubicBezTo>
                    <a:cubicBezTo>
                      <a:pt x="108" y="139"/>
                      <a:pt x="108" y="137"/>
                      <a:pt x="107" y="135"/>
                    </a:cubicBezTo>
                    <a:cubicBezTo>
                      <a:pt x="106" y="134"/>
                      <a:pt x="107" y="130"/>
                      <a:pt x="106" y="129"/>
                    </a:cubicBezTo>
                    <a:cubicBezTo>
                      <a:pt x="106" y="122"/>
                      <a:pt x="108" y="112"/>
                      <a:pt x="110" y="108"/>
                    </a:cubicBezTo>
                    <a:cubicBezTo>
                      <a:pt x="111" y="105"/>
                      <a:pt x="113" y="102"/>
                      <a:pt x="115" y="98"/>
                    </a:cubicBezTo>
                    <a:cubicBezTo>
                      <a:pt x="117" y="93"/>
                      <a:pt x="121" y="90"/>
                      <a:pt x="123" y="85"/>
                    </a:cubicBezTo>
                    <a:cubicBezTo>
                      <a:pt x="124" y="81"/>
                      <a:pt x="126" y="77"/>
                      <a:pt x="126" y="72"/>
                    </a:cubicBezTo>
                    <a:cubicBezTo>
                      <a:pt x="126" y="68"/>
                      <a:pt x="126" y="64"/>
                      <a:pt x="126" y="60"/>
                    </a:cubicBezTo>
                    <a:cubicBezTo>
                      <a:pt x="126" y="53"/>
                      <a:pt x="126" y="47"/>
                      <a:pt x="125" y="39"/>
                    </a:cubicBezTo>
                    <a:cubicBezTo>
                      <a:pt x="124" y="33"/>
                      <a:pt x="125" y="28"/>
                      <a:pt x="125" y="26"/>
                    </a:cubicBezTo>
                    <a:cubicBezTo>
                      <a:pt x="116" y="26"/>
                      <a:pt x="116" y="21"/>
                      <a:pt x="116" y="21"/>
                    </a:cubicBezTo>
                    <a:cubicBezTo>
                      <a:pt x="116" y="22"/>
                      <a:pt x="117" y="23"/>
                      <a:pt x="118" y="23"/>
                    </a:cubicBezTo>
                    <a:cubicBezTo>
                      <a:pt x="121" y="24"/>
                      <a:pt x="126" y="24"/>
                      <a:pt x="129" y="22"/>
                    </a:cubicBezTo>
                    <a:cubicBezTo>
                      <a:pt x="131" y="20"/>
                      <a:pt x="135" y="18"/>
                      <a:pt x="139" y="18"/>
                    </a:cubicBezTo>
                    <a:cubicBezTo>
                      <a:pt x="148" y="18"/>
                      <a:pt x="147" y="12"/>
                      <a:pt x="144" y="11"/>
                    </a:cubicBezTo>
                    <a:close/>
                  </a:path>
                </a:pathLst>
              </a:custGeom>
              <a:solidFill>
                <a:srgbClr val="9D7D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08" name="îŝḻíďê"/>
              <p:cNvSpPr/>
              <p:nvPr/>
            </p:nvSpPr>
            <p:spPr bwMode="auto">
              <a:xfrm>
                <a:off x="5103" y="2627"/>
                <a:ext cx="48" cy="112"/>
              </a:xfrm>
              <a:custGeom>
                <a:gdLst>
                  <a:gd name="T0" fmla="*/ 13 w 23"/>
                  <a:gd name="T1" fmla="*/ 54 h 54"/>
                  <a:gd name="T2" fmla="*/ 23 w 23"/>
                  <a:gd name="T3" fmla="*/ 52 h 54"/>
                  <a:gd name="T4" fmla="*/ 17 w 23"/>
                  <a:gd name="T5" fmla="*/ 46 h 54"/>
                  <a:gd name="T6" fmla="*/ 12 w 23"/>
                  <a:gd name="T7" fmla="*/ 41 h 54"/>
                  <a:gd name="T8" fmla="*/ 7 w 23"/>
                  <a:gd name="T9" fmla="*/ 18 h 54"/>
                  <a:gd name="T10" fmla="*/ 11 w 23"/>
                  <a:gd name="T11" fmla="*/ 0 h 54"/>
                  <a:gd name="T12" fmla="*/ 0 w 23"/>
                  <a:gd name="T13" fmla="*/ 20 h 54"/>
                  <a:gd name="T14" fmla="*/ 7 w 23"/>
                  <a:gd name="T15" fmla="*/ 45 h 54"/>
                  <a:gd name="T16" fmla="*/ 10 w 23"/>
                  <a:gd name="T17" fmla="*/ 49 h 54"/>
                  <a:gd name="T18" fmla="*/ 13 w 23"/>
                  <a:gd name="T19" fmla="*/ 54 h 5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54">
                    <a:moveTo>
                      <a:pt x="13" y="54"/>
                    </a:moveTo>
                    <a:cubicBezTo>
                      <a:pt x="23" y="52"/>
                      <a:pt x="23" y="52"/>
                      <a:pt x="23" y="52"/>
                    </a:cubicBezTo>
                    <a:cubicBezTo>
                      <a:pt x="22" y="49"/>
                      <a:pt x="18" y="47"/>
                      <a:pt x="17" y="46"/>
                    </a:cubicBezTo>
                    <a:cubicBezTo>
                      <a:pt x="15" y="44"/>
                      <a:pt x="13" y="44"/>
                      <a:pt x="12" y="41"/>
                    </a:cubicBezTo>
                    <a:cubicBezTo>
                      <a:pt x="10" y="34"/>
                      <a:pt x="7" y="24"/>
                      <a:pt x="7" y="18"/>
                    </a:cubicBezTo>
                    <a:cubicBezTo>
                      <a:pt x="7" y="10"/>
                      <a:pt x="11" y="0"/>
                      <a:pt x="11" y="0"/>
                    </a:cubicBezTo>
                    <a:cubicBezTo>
                      <a:pt x="5" y="9"/>
                      <a:pt x="0" y="20"/>
                      <a:pt x="0" y="20"/>
                    </a:cubicBezTo>
                    <a:cubicBezTo>
                      <a:pt x="7" y="45"/>
                      <a:pt x="7" y="45"/>
                      <a:pt x="7" y="45"/>
                    </a:cubicBezTo>
                    <a:cubicBezTo>
                      <a:pt x="8" y="47"/>
                      <a:pt x="9" y="48"/>
                      <a:pt x="10" y="49"/>
                    </a:cubicBezTo>
                    <a:cubicBezTo>
                      <a:pt x="11" y="50"/>
                      <a:pt x="12" y="52"/>
                      <a:pt x="13" y="54"/>
                    </a:cubicBezTo>
                    <a:close/>
                  </a:path>
                </a:pathLst>
              </a:custGeom>
              <a:solidFill>
                <a:srgbClr val="7C64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09" name="íṩļïḓê"/>
              <p:cNvSpPr/>
              <p:nvPr/>
            </p:nvSpPr>
            <p:spPr bwMode="auto">
              <a:xfrm>
                <a:off x="4910" y="2612"/>
                <a:ext cx="172" cy="71"/>
              </a:xfrm>
              <a:custGeom>
                <a:gdLst>
                  <a:gd name="T0" fmla="*/ 78 w 83"/>
                  <a:gd name="T1" fmla="*/ 25 h 34"/>
                  <a:gd name="T2" fmla="*/ 82 w 83"/>
                  <a:gd name="T3" fmla="*/ 34 h 34"/>
                  <a:gd name="T4" fmla="*/ 82 w 83"/>
                  <a:gd name="T5" fmla="*/ 26 h 34"/>
                  <a:gd name="T6" fmla="*/ 68 w 83"/>
                  <a:gd name="T7" fmla="*/ 7 h 34"/>
                  <a:gd name="T8" fmla="*/ 38 w 83"/>
                  <a:gd name="T9" fmla="*/ 4 h 34"/>
                  <a:gd name="T10" fmla="*/ 11 w 83"/>
                  <a:gd name="T11" fmla="*/ 18 h 34"/>
                  <a:gd name="T12" fmla="*/ 0 w 83"/>
                  <a:gd name="T13" fmla="*/ 33 h 34"/>
                  <a:gd name="T14" fmla="*/ 24 w 83"/>
                  <a:gd name="T15" fmla="*/ 16 h 34"/>
                  <a:gd name="T16" fmla="*/ 56 w 83"/>
                  <a:gd name="T17" fmla="*/ 15 h 34"/>
                  <a:gd name="T18" fmla="*/ 62 w 83"/>
                  <a:gd name="T19" fmla="*/ 14 h 34"/>
                  <a:gd name="T20" fmla="*/ 71 w 83"/>
                  <a:gd name="T21" fmla="*/ 16 h 34"/>
                  <a:gd name="T22" fmla="*/ 75 w 83"/>
                  <a:gd name="T23" fmla="*/ 20 h 34"/>
                  <a:gd name="T24" fmla="*/ 78 w 83"/>
                  <a:gd name="T25" fmla="*/ 25 h 3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3" h="34">
                    <a:moveTo>
                      <a:pt x="78" y="25"/>
                    </a:moveTo>
                    <a:cubicBezTo>
                      <a:pt x="79" y="28"/>
                      <a:pt x="81" y="31"/>
                      <a:pt x="82" y="34"/>
                    </a:cubicBezTo>
                    <a:cubicBezTo>
                      <a:pt x="83" y="31"/>
                      <a:pt x="82" y="28"/>
                      <a:pt x="82" y="26"/>
                    </a:cubicBezTo>
                    <a:cubicBezTo>
                      <a:pt x="80" y="22"/>
                      <a:pt x="78" y="13"/>
                      <a:pt x="68" y="7"/>
                    </a:cubicBezTo>
                    <a:cubicBezTo>
                      <a:pt x="59" y="0"/>
                      <a:pt x="49" y="4"/>
                      <a:pt x="38" y="4"/>
                    </a:cubicBezTo>
                    <a:cubicBezTo>
                      <a:pt x="26" y="5"/>
                      <a:pt x="16" y="4"/>
                      <a:pt x="11" y="18"/>
                    </a:cubicBezTo>
                    <a:cubicBezTo>
                      <a:pt x="8" y="25"/>
                      <a:pt x="3" y="30"/>
                      <a:pt x="0" y="33"/>
                    </a:cubicBezTo>
                    <a:cubicBezTo>
                      <a:pt x="19" y="27"/>
                      <a:pt x="15" y="18"/>
                      <a:pt x="24" y="16"/>
                    </a:cubicBezTo>
                    <a:cubicBezTo>
                      <a:pt x="36" y="15"/>
                      <a:pt x="44" y="17"/>
                      <a:pt x="56" y="15"/>
                    </a:cubicBezTo>
                    <a:cubicBezTo>
                      <a:pt x="59" y="15"/>
                      <a:pt x="59" y="15"/>
                      <a:pt x="62" y="14"/>
                    </a:cubicBezTo>
                    <a:cubicBezTo>
                      <a:pt x="66" y="13"/>
                      <a:pt x="68" y="13"/>
                      <a:pt x="71" y="16"/>
                    </a:cubicBezTo>
                    <a:cubicBezTo>
                      <a:pt x="72" y="18"/>
                      <a:pt x="74" y="19"/>
                      <a:pt x="75" y="20"/>
                    </a:cubicBezTo>
                    <a:cubicBezTo>
                      <a:pt x="75" y="22"/>
                      <a:pt x="77" y="23"/>
                      <a:pt x="78" y="25"/>
                    </a:cubicBezTo>
                    <a:close/>
                  </a:path>
                </a:pathLst>
              </a:custGeom>
              <a:solidFill>
                <a:srgbClr val="E0B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10" name="íśḻíḑê"/>
              <p:cNvSpPr/>
              <p:nvPr/>
            </p:nvSpPr>
            <p:spPr bwMode="auto">
              <a:xfrm>
                <a:off x="1347" y="1347"/>
                <a:ext cx="1089" cy="284"/>
              </a:xfrm>
              <a:custGeom>
                <a:gdLst>
                  <a:gd name="T0" fmla="*/ 524 w 524"/>
                  <a:gd name="T1" fmla="*/ 137 h 137"/>
                  <a:gd name="T2" fmla="*/ 0 w 524"/>
                  <a:gd name="T3" fmla="*/ 137 h 137"/>
                  <a:gd name="T4" fmla="*/ 87 w 524"/>
                  <a:gd name="T5" fmla="*/ 104 h 137"/>
                  <a:gd name="T6" fmla="*/ 154 w 524"/>
                  <a:gd name="T7" fmla="*/ 57 h 137"/>
                  <a:gd name="T8" fmla="*/ 228 w 524"/>
                  <a:gd name="T9" fmla="*/ 0 h 137"/>
                  <a:gd name="T10" fmla="*/ 298 w 524"/>
                  <a:gd name="T11" fmla="*/ 55 h 137"/>
                  <a:gd name="T12" fmla="*/ 374 w 524"/>
                  <a:gd name="T13" fmla="*/ 80 h 137"/>
                  <a:gd name="T14" fmla="*/ 448 w 524"/>
                  <a:gd name="T15" fmla="*/ 91 h 137"/>
                  <a:gd name="T16" fmla="*/ 524 w 524"/>
                  <a:gd name="T17" fmla="*/ 137 h 13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4" h="137">
                    <a:moveTo>
                      <a:pt x="524" y="137"/>
                    </a:moveTo>
                    <a:cubicBezTo>
                      <a:pt x="0" y="137"/>
                      <a:pt x="0" y="137"/>
                      <a:pt x="0" y="137"/>
                    </a:cubicBezTo>
                    <a:cubicBezTo>
                      <a:pt x="0" y="137"/>
                      <a:pt x="29" y="70"/>
                      <a:pt x="87" y="104"/>
                    </a:cubicBezTo>
                    <a:cubicBezTo>
                      <a:pt x="87" y="104"/>
                      <a:pt x="97" y="25"/>
                      <a:pt x="154" y="57"/>
                    </a:cubicBezTo>
                    <a:cubicBezTo>
                      <a:pt x="154" y="57"/>
                      <a:pt x="158" y="0"/>
                      <a:pt x="228" y="0"/>
                    </a:cubicBezTo>
                    <a:cubicBezTo>
                      <a:pt x="298" y="0"/>
                      <a:pt x="298" y="55"/>
                      <a:pt x="298" y="55"/>
                    </a:cubicBezTo>
                    <a:cubicBezTo>
                      <a:pt x="298" y="55"/>
                      <a:pt x="351" y="23"/>
                      <a:pt x="374" y="80"/>
                    </a:cubicBezTo>
                    <a:cubicBezTo>
                      <a:pt x="374" y="80"/>
                      <a:pt x="408" y="44"/>
                      <a:pt x="448" y="91"/>
                    </a:cubicBezTo>
                    <a:cubicBezTo>
                      <a:pt x="448" y="91"/>
                      <a:pt x="513" y="78"/>
                      <a:pt x="524" y="13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11" name="ï$ļíďè"/>
              <p:cNvSpPr/>
              <p:nvPr/>
            </p:nvSpPr>
            <p:spPr bwMode="auto">
              <a:xfrm>
                <a:off x="4357" y="201"/>
                <a:ext cx="1332" cy="347"/>
              </a:xfrm>
              <a:custGeom>
                <a:gdLst>
                  <a:gd name="T0" fmla="*/ 0 w 641"/>
                  <a:gd name="T1" fmla="*/ 167 h 167"/>
                  <a:gd name="T2" fmla="*/ 163 w 641"/>
                  <a:gd name="T3" fmla="*/ 128 h 167"/>
                  <a:gd name="T4" fmla="*/ 212 w 641"/>
                  <a:gd name="T5" fmla="*/ 77 h 167"/>
                  <a:gd name="T6" fmla="*/ 260 w 641"/>
                  <a:gd name="T7" fmla="*/ 38 h 167"/>
                  <a:gd name="T8" fmla="*/ 300 w 641"/>
                  <a:gd name="T9" fmla="*/ 70 h 167"/>
                  <a:gd name="T10" fmla="*/ 361 w 641"/>
                  <a:gd name="T11" fmla="*/ 11 h 167"/>
                  <a:gd name="T12" fmla="*/ 413 w 641"/>
                  <a:gd name="T13" fmla="*/ 88 h 167"/>
                  <a:gd name="T14" fmla="*/ 467 w 641"/>
                  <a:gd name="T15" fmla="*/ 63 h 167"/>
                  <a:gd name="T16" fmla="*/ 494 w 641"/>
                  <a:gd name="T17" fmla="*/ 110 h 167"/>
                  <a:gd name="T18" fmla="*/ 548 w 641"/>
                  <a:gd name="T19" fmla="*/ 126 h 167"/>
                  <a:gd name="T20" fmla="*/ 641 w 641"/>
                  <a:gd name="T21" fmla="*/ 167 h 167"/>
                  <a:gd name="T22" fmla="*/ 0 w 641"/>
                  <a:gd name="T23" fmla="*/ 167 h 16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41" h="167">
                    <a:moveTo>
                      <a:pt x="0" y="167"/>
                    </a:moveTo>
                    <a:cubicBezTo>
                      <a:pt x="0" y="167"/>
                      <a:pt x="37" y="59"/>
                      <a:pt x="163" y="128"/>
                    </a:cubicBezTo>
                    <a:cubicBezTo>
                      <a:pt x="163" y="128"/>
                      <a:pt x="151" y="54"/>
                      <a:pt x="212" y="77"/>
                    </a:cubicBezTo>
                    <a:cubicBezTo>
                      <a:pt x="212" y="77"/>
                      <a:pt x="224" y="38"/>
                      <a:pt x="260" y="38"/>
                    </a:cubicBezTo>
                    <a:cubicBezTo>
                      <a:pt x="296" y="38"/>
                      <a:pt x="300" y="70"/>
                      <a:pt x="300" y="70"/>
                    </a:cubicBezTo>
                    <a:cubicBezTo>
                      <a:pt x="300" y="70"/>
                      <a:pt x="309" y="0"/>
                      <a:pt x="361" y="11"/>
                    </a:cubicBezTo>
                    <a:cubicBezTo>
                      <a:pt x="413" y="22"/>
                      <a:pt x="413" y="88"/>
                      <a:pt x="413" y="88"/>
                    </a:cubicBezTo>
                    <a:cubicBezTo>
                      <a:pt x="413" y="88"/>
                      <a:pt x="442" y="45"/>
                      <a:pt x="467" y="63"/>
                    </a:cubicBezTo>
                    <a:cubicBezTo>
                      <a:pt x="492" y="81"/>
                      <a:pt x="494" y="110"/>
                      <a:pt x="494" y="110"/>
                    </a:cubicBezTo>
                    <a:cubicBezTo>
                      <a:pt x="494" y="110"/>
                      <a:pt x="539" y="86"/>
                      <a:pt x="548" y="126"/>
                    </a:cubicBezTo>
                    <a:cubicBezTo>
                      <a:pt x="548" y="126"/>
                      <a:pt x="636" y="95"/>
                      <a:pt x="641" y="167"/>
                    </a:cubicBezTo>
                    <a:lnTo>
                      <a:pt x="0" y="16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</p:grpSp>
        <p:grpSp>
          <p:nvGrpSpPr>
            <p:cNvPr id="7" name="ïS1îḑé"/>
            <p:cNvGrpSpPr/>
            <p:nvPr/>
          </p:nvGrpSpPr>
          <p:grpSpPr>
            <a:xfrm>
              <a:off x="687277" y="1187029"/>
              <a:ext cx="3438050" cy="1417093"/>
              <a:chOff x="687277" y="1187029"/>
              <a:chExt cx="3438050" cy="1417093"/>
            </a:xfrm>
          </p:grpSpPr>
          <p:sp>
            <p:nvSpPr>
              <p:cNvPr id="28" name="îṡľidé"/>
              <p:cNvSpPr txBox="1"/>
              <p:nvPr/>
            </p:nvSpPr>
            <p:spPr>
              <a:xfrm>
                <a:off x="798150" y="1187029"/>
                <a:ext cx="661428" cy="448185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 rtlCol="0" anchor="ctr" anchorCtr="0">
                <a:prstTxWarp prst="textPlain">
                  <a:avLst/>
                </a:prstTxWarp>
                <a:normAutofit/>
              </a:bodyPr>
              <a:lstStyle/>
              <a:p>
                <a:pPr algn="ctr"/>
                <a:r>
                  <a:rPr lang="en-US" altLang="zh-CN" sz="2000">
                    <a:solidFill>
                      <a:schemeClr val="accent1"/>
                    </a:solidFill>
                    <a:latin typeface="Impact" panose="020b0806030902050204" pitchFamily="34" charset="0"/>
                  </a:rPr>
                  <a:t>20</a:t>
                </a:r>
                <a:r>
                  <a:rPr lang="en-US" altLang="zh-CN" sz="1200">
                    <a:solidFill>
                      <a:schemeClr val="accent1"/>
                    </a:solidFill>
                    <a:latin typeface="Impact" panose="020b0806030902050204" pitchFamily="34" charset="0"/>
                  </a:rPr>
                  <a:t>%</a:t>
                </a:r>
                <a:endParaRPr lang="zh-CN" altLang="en-US" sz="3200">
                  <a:solidFill>
                    <a:schemeClr val="accent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29" name="íŝḷiďé"/>
              <p:cNvSpPr/>
              <p:nvPr/>
            </p:nvSpPr>
            <p:spPr bwMode="auto">
              <a:xfrm>
                <a:off x="687277" y="2157884"/>
                <a:ext cx="3438050" cy="446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900"/>
                  <a:t>When you copy &amp; paste, choose "keep text only" option.</a:t>
                </a:r>
                <a:endParaRPr lang="en-US" altLang="zh-CN" sz="900"/>
              </a:p>
            </p:txBody>
          </p:sp>
          <p:sp>
            <p:nvSpPr>
              <p:cNvPr id="30" name="îṧḷiḍè"/>
              <p:cNvSpPr txBox="1"/>
              <p:nvPr/>
            </p:nvSpPr>
            <p:spPr bwMode="auto">
              <a:xfrm>
                <a:off x="687277" y="1802100"/>
                <a:ext cx="3438050" cy="3557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/>
                  <a:t>Text here</a:t>
                </a:r>
                <a:endParaRPr lang="en-US" altLang="zh-CN" sz="1800" b="1"/>
              </a:p>
            </p:txBody>
          </p:sp>
          <p:cxnSp>
            <p:nvCxnSpPr>
              <p:cNvPr id="31" name="直接连接符 30"/>
              <p:cNvCxnSpPr/>
              <p:nvPr/>
            </p:nvCxnSpPr>
            <p:spPr>
              <a:xfrm>
                <a:off x="798150" y="1764703"/>
                <a:ext cx="3092850" cy="0"/>
              </a:xfrm>
              <a:prstGeom prst="line">
                <a:avLst/>
              </a:prstGeom>
              <a:ln w="25400" cap="rnd">
                <a:solidFill>
                  <a:schemeClr val="bg1">
                    <a:lumMod val="75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ïSlîḍê"/>
            <p:cNvGrpSpPr/>
            <p:nvPr/>
          </p:nvGrpSpPr>
          <p:grpSpPr>
            <a:xfrm>
              <a:off x="687277" y="2956781"/>
              <a:ext cx="3438050" cy="1417093"/>
              <a:chOff x="687277" y="1187029"/>
              <a:chExt cx="3438050" cy="1417093"/>
            </a:xfrm>
          </p:grpSpPr>
          <p:sp>
            <p:nvSpPr>
              <p:cNvPr id="24" name="iślîdè"/>
              <p:cNvSpPr txBox="1"/>
              <p:nvPr/>
            </p:nvSpPr>
            <p:spPr>
              <a:xfrm>
                <a:off x="798150" y="1187029"/>
                <a:ext cx="661428" cy="448185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 rtlCol="0" anchor="ctr" anchorCtr="0">
                <a:prstTxWarp prst="textPlain">
                  <a:avLst/>
                </a:prstTxWarp>
                <a:normAutofit/>
              </a:bodyPr>
              <a:lstStyle/>
              <a:p>
                <a:pPr algn="ctr"/>
                <a:r>
                  <a:rPr lang="en-US" altLang="zh-CN" sz="2000">
                    <a:solidFill>
                      <a:schemeClr val="accent1"/>
                    </a:solidFill>
                    <a:latin typeface="Impact" panose="020b0806030902050204" pitchFamily="34" charset="0"/>
                  </a:rPr>
                  <a:t>40</a:t>
                </a:r>
                <a:r>
                  <a:rPr lang="en-US" altLang="zh-CN" sz="1200">
                    <a:solidFill>
                      <a:schemeClr val="accent1"/>
                    </a:solidFill>
                    <a:latin typeface="Impact" panose="020b0806030902050204" pitchFamily="34" charset="0"/>
                  </a:rPr>
                  <a:t>%</a:t>
                </a:r>
                <a:endParaRPr lang="zh-CN" altLang="en-US" sz="3200">
                  <a:solidFill>
                    <a:schemeClr val="accent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25" name="íṩļiḑé"/>
              <p:cNvSpPr/>
              <p:nvPr/>
            </p:nvSpPr>
            <p:spPr bwMode="auto">
              <a:xfrm>
                <a:off x="687277" y="2157884"/>
                <a:ext cx="3438050" cy="446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900"/>
                  <a:t>When you copy &amp; paste, choose "keep text only" option.</a:t>
                </a:r>
                <a:endParaRPr lang="en-US" altLang="zh-CN" sz="900"/>
              </a:p>
            </p:txBody>
          </p:sp>
          <p:sp>
            <p:nvSpPr>
              <p:cNvPr id="26" name="iṩḻíḓé"/>
              <p:cNvSpPr txBox="1"/>
              <p:nvPr/>
            </p:nvSpPr>
            <p:spPr bwMode="auto">
              <a:xfrm>
                <a:off x="687277" y="1802100"/>
                <a:ext cx="3438050" cy="3557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/>
                  <a:t>Text here</a:t>
                </a:r>
                <a:endParaRPr lang="en-US" altLang="zh-CN" sz="1800" b="1"/>
              </a:p>
            </p:txBody>
          </p:sp>
          <p:cxnSp>
            <p:nvCxnSpPr>
              <p:cNvPr id="27" name="直接连接符 26"/>
              <p:cNvCxnSpPr/>
              <p:nvPr/>
            </p:nvCxnSpPr>
            <p:spPr>
              <a:xfrm>
                <a:off x="798150" y="1764703"/>
                <a:ext cx="3092850" cy="0"/>
              </a:xfrm>
              <a:prstGeom prst="line">
                <a:avLst/>
              </a:prstGeom>
              <a:ln w="25400" cap="rnd">
                <a:solidFill>
                  <a:schemeClr val="bg1">
                    <a:lumMod val="75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ïsļíďé"/>
            <p:cNvGrpSpPr/>
            <p:nvPr/>
          </p:nvGrpSpPr>
          <p:grpSpPr>
            <a:xfrm>
              <a:off x="4706338" y="2956781"/>
              <a:ext cx="3438050" cy="1417093"/>
              <a:chOff x="687277" y="1187029"/>
              <a:chExt cx="3438050" cy="1417093"/>
            </a:xfrm>
          </p:grpSpPr>
          <p:sp>
            <p:nvSpPr>
              <p:cNvPr id="20" name="í$ľïḑe"/>
              <p:cNvSpPr txBox="1"/>
              <p:nvPr/>
            </p:nvSpPr>
            <p:spPr>
              <a:xfrm>
                <a:off x="798150" y="1187029"/>
                <a:ext cx="661428" cy="448185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 rtlCol="0" anchor="ctr" anchorCtr="0">
                <a:prstTxWarp prst="textPlain">
                  <a:avLst/>
                </a:prstTxWarp>
                <a:normAutofit/>
              </a:bodyPr>
              <a:lstStyle/>
              <a:p>
                <a:pPr algn="ctr"/>
                <a:r>
                  <a:rPr lang="en-US" altLang="zh-CN" sz="2000">
                    <a:solidFill>
                      <a:schemeClr val="accent1"/>
                    </a:solidFill>
                    <a:latin typeface="Impact" panose="020b0806030902050204" pitchFamily="34" charset="0"/>
                  </a:rPr>
                  <a:t>30</a:t>
                </a:r>
                <a:r>
                  <a:rPr lang="en-US" altLang="zh-CN" sz="1200">
                    <a:solidFill>
                      <a:schemeClr val="accent1"/>
                    </a:solidFill>
                    <a:latin typeface="Impact" panose="020b0806030902050204" pitchFamily="34" charset="0"/>
                  </a:rPr>
                  <a:t>%</a:t>
                </a:r>
                <a:endParaRPr lang="zh-CN" altLang="en-US" sz="3200">
                  <a:solidFill>
                    <a:schemeClr val="accent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21" name="i$líḓê"/>
              <p:cNvSpPr/>
              <p:nvPr/>
            </p:nvSpPr>
            <p:spPr bwMode="auto">
              <a:xfrm>
                <a:off x="687277" y="2157884"/>
                <a:ext cx="3438050" cy="446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900"/>
                  <a:t>When you copy &amp; paste, choose "keep text only" option.</a:t>
                </a:r>
                <a:endParaRPr lang="en-US" altLang="zh-CN" sz="900"/>
              </a:p>
            </p:txBody>
          </p:sp>
          <p:sp>
            <p:nvSpPr>
              <p:cNvPr id="22" name="işḷíḋé"/>
              <p:cNvSpPr txBox="1"/>
              <p:nvPr/>
            </p:nvSpPr>
            <p:spPr bwMode="auto">
              <a:xfrm>
                <a:off x="687277" y="1802100"/>
                <a:ext cx="3438050" cy="3557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/>
                  <a:t>Text here</a:t>
                </a:r>
                <a:endParaRPr lang="en-US" altLang="zh-CN" sz="1800" b="1"/>
              </a:p>
            </p:txBody>
          </p:sp>
          <p:cxnSp>
            <p:nvCxnSpPr>
              <p:cNvPr id="23" name="直接连接符 22"/>
              <p:cNvCxnSpPr/>
              <p:nvPr/>
            </p:nvCxnSpPr>
            <p:spPr>
              <a:xfrm>
                <a:off x="798150" y="1764703"/>
                <a:ext cx="3092850" cy="0"/>
              </a:xfrm>
              <a:prstGeom prst="line">
                <a:avLst/>
              </a:prstGeom>
              <a:ln w="25400" cap="rnd">
                <a:solidFill>
                  <a:schemeClr val="bg1">
                    <a:lumMod val="75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ïślîdè"/>
            <p:cNvGrpSpPr/>
            <p:nvPr/>
          </p:nvGrpSpPr>
          <p:grpSpPr>
            <a:xfrm>
              <a:off x="687277" y="4726532"/>
              <a:ext cx="3438050" cy="1417093"/>
              <a:chOff x="687277" y="1187029"/>
              <a:chExt cx="3438050" cy="1417093"/>
            </a:xfrm>
          </p:grpSpPr>
          <p:sp>
            <p:nvSpPr>
              <p:cNvPr id="16" name="íSliḓé"/>
              <p:cNvSpPr txBox="1"/>
              <p:nvPr/>
            </p:nvSpPr>
            <p:spPr>
              <a:xfrm>
                <a:off x="798150" y="1187029"/>
                <a:ext cx="661428" cy="448185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 rtlCol="0" anchor="ctr" anchorCtr="0">
                <a:prstTxWarp prst="textPlain">
                  <a:avLst/>
                </a:prstTxWarp>
                <a:normAutofit/>
              </a:bodyPr>
              <a:lstStyle/>
              <a:p>
                <a:pPr algn="ctr"/>
                <a:r>
                  <a:rPr lang="en-US" altLang="zh-CN" sz="2000">
                    <a:solidFill>
                      <a:schemeClr val="accent3"/>
                    </a:solidFill>
                    <a:latin typeface="Impact" panose="020b0806030902050204" pitchFamily="34" charset="0"/>
                  </a:rPr>
                  <a:t>50</a:t>
                </a:r>
                <a:r>
                  <a:rPr lang="en-US" altLang="zh-CN" sz="1200">
                    <a:solidFill>
                      <a:schemeClr val="accent3"/>
                    </a:solidFill>
                    <a:latin typeface="Impact" panose="020b0806030902050204" pitchFamily="34" charset="0"/>
                  </a:rPr>
                  <a:t>%</a:t>
                </a:r>
                <a:endParaRPr lang="zh-CN" altLang="en-US" sz="3200">
                  <a:solidFill>
                    <a:schemeClr val="accent3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17" name="islidé"/>
              <p:cNvSpPr/>
              <p:nvPr/>
            </p:nvSpPr>
            <p:spPr bwMode="auto">
              <a:xfrm>
                <a:off x="687277" y="2157884"/>
                <a:ext cx="3438050" cy="446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900"/>
                  <a:t>When you copy &amp; paste, choose "keep text only" option.</a:t>
                </a:r>
                <a:endParaRPr lang="en-US" altLang="zh-CN" sz="900"/>
              </a:p>
            </p:txBody>
          </p:sp>
          <p:sp>
            <p:nvSpPr>
              <p:cNvPr id="18" name="î$ḻiḓè"/>
              <p:cNvSpPr txBox="1"/>
              <p:nvPr/>
            </p:nvSpPr>
            <p:spPr bwMode="auto">
              <a:xfrm>
                <a:off x="687277" y="1802100"/>
                <a:ext cx="3438050" cy="3557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/>
                  <a:t>Text here</a:t>
                </a:r>
                <a:endParaRPr lang="en-US" altLang="zh-CN" sz="1800" b="1"/>
              </a:p>
            </p:txBody>
          </p:sp>
          <p:cxnSp>
            <p:nvCxnSpPr>
              <p:cNvPr id="19" name="直接连接符 18"/>
              <p:cNvCxnSpPr/>
              <p:nvPr/>
            </p:nvCxnSpPr>
            <p:spPr>
              <a:xfrm>
                <a:off x="798150" y="1764703"/>
                <a:ext cx="3092850" cy="0"/>
              </a:xfrm>
              <a:prstGeom prst="line">
                <a:avLst/>
              </a:prstGeom>
              <a:ln w="25400" cap="rnd">
                <a:solidFill>
                  <a:schemeClr val="bg1">
                    <a:lumMod val="75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íṡ1iďè"/>
            <p:cNvGrpSpPr/>
            <p:nvPr/>
          </p:nvGrpSpPr>
          <p:grpSpPr>
            <a:xfrm>
              <a:off x="4706338" y="4726532"/>
              <a:ext cx="3438050" cy="1417093"/>
              <a:chOff x="687277" y="1187029"/>
              <a:chExt cx="3438050" cy="1417093"/>
            </a:xfrm>
          </p:grpSpPr>
          <p:sp>
            <p:nvSpPr>
              <p:cNvPr id="12" name="ïśḷiḍê"/>
              <p:cNvSpPr txBox="1"/>
              <p:nvPr/>
            </p:nvSpPr>
            <p:spPr>
              <a:xfrm>
                <a:off x="798150" y="1187029"/>
                <a:ext cx="661428" cy="448185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 rtlCol="0" anchor="ctr" anchorCtr="0">
                <a:prstTxWarp prst="textPlain">
                  <a:avLst/>
                </a:prstTxWarp>
                <a:normAutofit/>
              </a:bodyPr>
              <a:lstStyle/>
              <a:p>
                <a:pPr algn="ctr"/>
                <a:r>
                  <a:rPr lang="en-US" altLang="zh-CN" sz="2000">
                    <a:solidFill>
                      <a:schemeClr val="accent3"/>
                    </a:solidFill>
                    <a:latin typeface="Impact" panose="020b0806030902050204" pitchFamily="34" charset="0"/>
                  </a:rPr>
                  <a:t>46</a:t>
                </a:r>
                <a:r>
                  <a:rPr lang="en-US" altLang="zh-CN" sz="1200">
                    <a:solidFill>
                      <a:schemeClr val="accent3"/>
                    </a:solidFill>
                    <a:latin typeface="Impact" panose="020b0806030902050204" pitchFamily="34" charset="0"/>
                  </a:rPr>
                  <a:t>%</a:t>
                </a:r>
                <a:endParaRPr lang="zh-CN" altLang="en-US" sz="3200">
                  <a:solidFill>
                    <a:schemeClr val="accent3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13" name="isḷïďé"/>
              <p:cNvSpPr/>
              <p:nvPr/>
            </p:nvSpPr>
            <p:spPr bwMode="auto">
              <a:xfrm>
                <a:off x="687277" y="2157884"/>
                <a:ext cx="3438050" cy="446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900"/>
                  <a:t>When you copy &amp; paste, choose "keep text only" option.</a:t>
                </a:r>
                <a:endParaRPr lang="en-US" altLang="zh-CN" sz="900"/>
              </a:p>
            </p:txBody>
          </p:sp>
          <p:sp>
            <p:nvSpPr>
              <p:cNvPr id="14" name="ïṧlíḋê"/>
              <p:cNvSpPr txBox="1"/>
              <p:nvPr/>
            </p:nvSpPr>
            <p:spPr bwMode="auto">
              <a:xfrm>
                <a:off x="687277" y="1802100"/>
                <a:ext cx="3438050" cy="3557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/>
                  <a:t>Text here</a:t>
                </a:r>
                <a:endParaRPr lang="en-US" altLang="zh-CN" sz="1800" b="1"/>
              </a:p>
            </p:txBody>
          </p:sp>
          <p:cxnSp>
            <p:nvCxnSpPr>
              <p:cNvPr id="15" name="直接连接符 14"/>
              <p:cNvCxnSpPr/>
              <p:nvPr/>
            </p:nvCxnSpPr>
            <p:spPr>
              <a:xfrm>
                <a:off x="798150" y="1764703"/>
                <a:ext cx="3092850" cy="0"/>
              </a:xfrm>
              <a:prstGeom prst="line">
                <a:avLst/>
              </a:prstGeom>
              <a:ln w="25400" cap="rnd">
                <a:solidFill>
                  <a:schemeClr val="bg1">
                    <a:lumMod val="75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18</a:t>
            </a:fld>
            <a:endParaRPr lang="zh-CN" altLang="en-US"/>
          </a:p>
        </p:txBody>
      </p:sp>
      <p:grpSp>
        <p:nvGrpSpPr>
          <p:cNvPr id="5" name="2ce3a2b1-4bc3-4e65-9a52-0ccb868cfb2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671511" y="1142000"/>
            <a:ext cx="10848977" cy="4998825"/>
            <a:chOff x="671511" y="1142000"/>
            <a:chExt cx="10848977" cy="4998825"/>
          </a:xfrm>
        </p:grpSpPr>
        <p:cxnSp>
          <p:nvCxnSpPr>
            <p:cNvPr id="6" name="直接连接符 5"/>
            <p:cNvCxnSpPr>
              <a:stCxn id="10" idx="2"/>
              <a:endCxn id="21" idx="2"/>
            </p:cNvCxnSpPr>
            <p:nvPr/>
          </p:nvCxnSpPr>
          <p:spPr>
            <a:xfrm flipH="1" flipV="1">
              <a:off x="7751295" y="3429000"/>
              <a:ext cx="2" cy="1057332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>
              <a:stCxn id="11" idx="2"/>
              <a:endCxn id="19" idx="2"/>
            </p:cNvCxnSpPr>
            <p:nvPr/>
          </p:nvCxnSpPr>
          <p:spPr>
            <a:xfrm flipH="1" flipV="1">
              <a:off x="10017314" y="2237699"/>
              <a:ext cx="2" cy="2248633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>
              <a:stCxn id="9" idx="2"/>
              <a:endCxn id="23" idx="2"/>
            </p:cNvCxnSpPr>
            <p:nvPr/>
          </p:nvCxnSpPr>
          <p:spPr>
            <a:xfrm flipH="1" flipV="1">
              <a:off x="5485279" y="4286035"/>
              <a:ext cx="1" cy="200297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ïşļíḋè"/>
            <p:cNvSpPr/>
            <p:nvPr/>
          </p:nvSpPr>
          <p:spPr>
            <a:xfrm flipV="1">
              <a:off x="3982107" y="4486332"/>
              <a:ext cx="3006345" cy="1654493"/>
            </a:xfrm>
            <a:custGeom>
              <a:gdLst>
                <a:gd name="connsiteX0" fmla="*/ 0 w 3390900"/>
                <a:gd name="connsiteY0" fmla="*/ 0 h 1695450"/>
                <a:gd name="connsiteX1" fmla="*/ 3390900 w 3390900"/>
                <a:gd name="connsiteY1" fmla="*/ 0 h 1695450"/>
                <a:gd name="connsiteX2" fmla="*/ 1695450 w 3390900"/>
                <a:gd name="connsiteY2" fmla="*/ 1695450 h 1695450"/>
                <a:gd name="connsiteX3" fmla="*/ 0 w 3390900"/>
                <a:gd name="connsiteY3" fmla="*/ 0 h 169545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90900" h="1695450">
                  <a:moveTo>
                    <a:pt x="0" y="0"/>
                  </a:moveTo>
                  <a:lnTo>
                    <a:pt x="3390900" y="0"/>
                  </a:lnTo>
                  <a:cubicBezTo>
                    <a:pt x="3390900" y="936371"/>
                    <a:pt x="2631821" y="1695450"/>
                    <a:pt x="1695450" y="1695450"/>
                  </a:cubicBezTo>
                  <a:cubicBezTo>
                    <a:pt x="759079" y="1695450"/>
                    <a:pt x="0" y="936371"/>
                    <a:pt x="0" y="0"/>
                  </a:cubicBezTo>
                  <a:close/>
                </a:path>
              </a:pathLst>
            </a:custGeom>
            <a:solidFill>
              <a:schemeClr val="accent2">
                <a:alpha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0" name="ïṩľiďê"/>
            <p:cNvSpPr/>
            <p:nvPr/>
          </p:nvSpPr>
          <p:spPr>
            <a:xfrm flipV="1">
              <a:off x="6248124" y="4486332"/>
              <a:ext cx="3006345" cy="1654493"/>
            </a:xfrm>
            <a:custGeom>
              <a:gdLst>
                <a:gd name="connsiteX0" fmla="*/ 0 w 3390900"/>
                <a:gd name="connsiteY0" fmla="*/ 0 h 1695450"/>
                <a:gd name="connsiteX1" fmla="*/ 3390900 w 3390900"/>
                <a:gd name="connsiteY1" fmla="*/ 0 h 1695450"/>
                <a:gd name="connsiteX2" fmla="*/ 1695450 w 3390900"/>
                <a:gd name="connsiteY2" fmla="*/ 1695450 h 1695450"/>
                <a:gd name="connsiteX3" fmla="*/ 0 w 3390900"/>
                <a:gd name="connsiteY3" fmla="*/ 0 h 169545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90900" h="1695450">
                  <a:moveTo>
                    <a:pt x="0" y="0"/>
                  </a:moveTo>
                  <a:lnTo>
                    <a:pt x="3390900" y="0"/>
                  </a:lnTo>
                  <a:cubicBezTo>
                    <a:pt x="3390900" y="936371"/>
                    <a:pt x="2631821" y="1695450"/>
                    <a:pt x="1695450" y="1695450"/>
                  </a:cubicBezTo>
                  <a:cubicBezTo>
                    <a:pt x="759079" y="1695450"/>
                    <a:pt x="0" y="936371"/>
                    <a:pt x="0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1" name="íṡlíḍe"/>
            <p:cNvSpPr/>
            <p:nvPr/>
          </p:nvSpPr>
          <p:spPr>
            <a:xfrm flipV="1">
              <a:off x="8514143" y="4486332"/>
              <a:ext cx="3006345" cy="1654493"/>
            </a:xfrm>
            <a:custGeom>
              <a:gdLst>
                <a:gd name="connsiteX0" fmla="*/ 0 w 3390900"/>
                <a:gd name="connsiteY0" fmla="*/ 0 h 1695450"/>
                <a:gd name="connsiteX1" fmla="*/ 3390900 w 3390900"/>
                <a:gd name="connsiteY1" fmla="*/ 0 h 1695450"/>
                <a:gd name="connsiteX2" fmla="*/ 1695450 w 3390900"/>
                <a:gd name="connsiteY2" fmla="*/ 1695450 h 1695450"/>
                <a:gd name="connsiteX3" fmla="*/ 0 w 3390900"/>
                <a:gd name="connsiteY3" fmla="*/ 0 h 169545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90900" h="1695450">
                  <a:moveTo>
                    <a:pt x="0" y="0"/>
                  </a:moveTo>
                  <a:lnTo>
                    <a:pt x="3390900" y="0"/>
                  </a:lnTo>
                  <a:cubicBezTo>
                    <a:pt x="3390900" y="936371"/>
                    <a:pt x="2631821" y="1695450"/>
                    <a:pt x="1695450" y="1695450"/>
                  </a:cubicBezTo>
                  <a:cubicBezTo>
                    <a:pt x="759079" y="1695450"/>
                    <a:pt x="0" y="936371"/>
                    <a:pt x="0" y="0"/>
                  </a:cubicBezTo>
                  <a:close/>
                </a:path>
              </a:pathLst>
            </a:custGeom>
            <a:solidFill>
              <a:schemeClr val="accent2">
                <a:alpha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2" name="iSļïdè"/>
            <p:cNvSpPr/>
            <p:nvPr/>
          </p:nvSpPr>
          <p:spPr bwMode="auto">
            <a:xfrm>
              <a:off x="7496420" y="5101636"/>
              <a:ext cx="509753" cy="430778"/>
            </a:xfrm>
            <a:custGeom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13" name="i$ḻîḍè"/>
            <p:cNvSpPr/>
            <p:nvPr/>
          </p:nvSpPr>
          <p:spPr bwMode="auto">
            <a:xfrm>
              <a:off x="5188831" y="5066505"/>
              <a:ext cx="592896" cy="501040"/>
            </a:xfrm>
            <a:custGeom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14" name="îṣ1ïḓè"/>
            <p:cNvSpPr/>
            <p:nvPr/>
          </p:nvSpPr>
          <p:spPr bwMode="auto">
            <a:xfrm>
              <a:off x="9715173" y="5061693"/>
              <a:ext cx="604285" cy="510664"/>
            </a:xfrm>
            <a:custGeom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15" name="íṥḷiḍè"/>
            <p:cNvSpPr txBox="1"/>
            <p:nvPr/>
          </p:nvSpPr>
          <p:spPr>
            <a:xfrm>
              <a:off x="671511" y="1142000"/>
              <a:ext cx="4209489" cy="1991682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/>
                <a:t>Unified fonts make reading more fluent.</a:t>
              </a:r>
              <a:endParaRPr lang="en-US" altLang="zh-CN" sz="1100"/>
            </a:p>
            <a:p>
              <a:pPr>
                <a:lnSpc>
                  <a:spcPct val="150000"/>
                </a:lnSpc>
              </a:pPr>
              <a:r>
                <a:rPr lang="en-US" altLang="zh-CN" b="1"/>
                <a:t>Theme color makes PPT more convenient to change.</a:t>
              </a:r>
              <a:endParaRPr lang="en-US" altLang="zh-CN" b="1"/>
            </a:p>
            <a:p>
              <a:pPr>
                <a:lnSpc>
                  <a:spcPct val="150000"/>
                </a:lnSpc>
              </a:pPr>
              <a:r>
                <a:rPr lang="en-US" altLang="zh-CN" sz="1100"/>
                <a:t>Adjust the spacing to adapt to Chinese typesetting, use the reference line in PPT.</a:t>
              </a:r>
              <a:endParaRPr lang="en-US" sz="1600" b="1"/>
            </a:p>
          </p:txBody>
        </p:sp>
        <p:grpSp>
          <p:nvGrpSpPr>
            <p:cNvPr id="16" name="işḻiḑè"/>
            <p:cNvGrpSpPr/>
            <p:nvPr/>
          </p:nvGrpSpPr>
          <p:grpSpPr>
            <a:xfrm>
              <a:off x="4598023" y="3333979"/>
              <a:ext cx="1774513" cy="952056"/>
              <a:chOff x="4566000" y="3333979"/>
              <a:chExt cx="1774513" cy="952056"/>
            </a:xfrm>
          </p:grpSpPr>
          <p:sp>
            <p:nvSpPr>
              <p:cNvPr id="23" name="iŝliḍé"/>
              <p:cNvSpPr txBox="1"/>
              <p:nvPr/>
            </p:nvSpPr>
            <p:spPr>
              <a:xfrm>
                <a:off x="4566000" y="3659389"/>
                <a:ext cx="1774512" cy="626646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ctr" anchorCtr="1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000"/>
                  <a:t>Copy paste fonts. Choose the only option to retain text.</a:t>
                </a:r>
                <a:endParaRPr lang="en-US" altLang="zh-CN" sz="1000"/>
              </a:p>
            </p:txBody>
          </p:sp>
          <p:sp>
            <p:nvSpPr>
              <p:cNvPr id="24" name="iSḻïďê"/>
              <p:cNvSpPr/>
              <p:nvPr/>
            </p:nvSpPr>
            <p:spPr>
              <a:xfrm>
                <a:off x="4566000" y="3333979"/>
                <a:ext cx="1774513" cy="325410"/>
              </a:xfrm>
              <a:prstGeom prst="rect">
                <a:avLst/>
              </a:prstGeom>
            </p:spPr>
            <p:txBody>
              <a:bodyPr wrap="none" lIns="90000" tIns="46800" rIns="90000" bIns="46800" anchor="ctr" anchorCtr="1">
                <a:normAutofit fontScale="92500" lnSpcReduction="20000"/>
              </a:bodyPr>
              <a:lstStyle/>
              <a:p>
                <a:pPr lvl="0" algn="ctr" defTabSz="914400">
                  <a:spcBef>
                    <a:spcPct val="0"/>
                  </a:spcBef>
                  <a:defRPr/>
                </a:pPr>
                <a:r>
                  <a:rPr lang="en-US" altLang="zh-CN" b="1"/>
                  <a:t>Text here</a:t>
                </a:r>
                <a:endParaRPr lang="zh-CN" altLang="en-US" b="1"/>
              </a:p>
            </p:txBody>
          </p:sp>
        </p:grpSp>
        <p:grpSp>
          <p:nvGrpSpPr>
            <p:cNvPr id="17" name="íṣļidé"/>
            <p:cNvGrpSpPr/>
            <p:nvPr/>
          </p:nvGrpSpPr>
          <p:grpSpPr>
            <a:xfrm>
              <a:off x="6864039" y="2476944"/>
              <a:ext cx="1774513" cy="952056"/>
              <a:chOff x="4566000" y="3333979"/>
              <a:chExt cx="1774513" cy="952056"/>
            </a:xfrm>
          </p:grpSpPr>
          <p:sp>
            <p:nvSpPr>
              <p:cNvPr id="21" name="ïSḻide"/>
              <p:cNvSpPr txBox="1"/>
              <p:nvPr/>
            </p:nvSpPr>
            <p:spPr>
              <a:xfrm>
                <a:off x="4566000" y="3659389"/>
                <a:ext cx="1774512" cy="626646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ctr" anchorCtr="1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000"/>
                  <a:t>Copy paste fonts. Choose the only option to retain text.</a:t>
                </a:r>
                <a:endParaRPr lang="en-US" altLang="zh-CN" sz="1000"/>
              </a:p>
            </p:txBody>
          </p:sp>
          <p:sp>
            <p:nvSpPr>
              <p:cNvPr id="22" name="ís1iḑè"/>
              <p:cNvSpPr/>
              <p:nvPr/>
            </p:nvSpPr>
            <p:spPr>
              <a:xfrm>
                <a:off x="4566000" y="3333979"/>
                <a:ext cx="1774513" cy="325410"/>
              </a:xfrm>
              <a:prstGeom prst="rect">
                <a:avLst/>
              </a:prstGeom>
            </p:spPr>
            <p:txBody>
              <a:bodyPr wrap="none" lIns="90000" tIns="46800" rIns="90000" bIns="46800" anchor="ctr" anchorCtr="1">
                <a:normAutofit fontScale="92500" lnSpcReduction="20000"/>
              </a:bodyPr>
              <a:lstStyle/>
              <a:p>
                <a:pPr lvl="0" algn="ctr" defTabSz="914400">
                  <a:spcBef>
                    <a:spcPct val="0"/>
                  </a:spcBef>
                  <a:defRPr/>
                </a:pPr>
                <a:r>
                  <a:rPr lang="en-US" altLang="zh-CN" b="1"/>
                  <a:t>Text here</a:t>
                </a:r>
                <a:endParaRPr lang="zh-CN" altLang="en-US" b="1"/>
              </a:p>
            </p:txBody>
          </p:sp>
        </p:grpSp>
        <p:grpSp>
          <p:nvGrpSpPr>
            <p:cNvPr id="18" name="îsľîḓè"/>
            <p:cNvGrpSpPr/>
            <p:nvPr/>
          </p:nvGrpSpPr>
          <p:grpSpPr>
            <a:xfrm>
              <a:off x="9130058" y="1285643"/>
              <a:ext cx="1774513" cy="952056"/>
              <a:chOff x="4566000" y="3333979"/>
              <a:chExt cx="1774513" cy="952056"/>
            </a:xfrm>
          </p:grpSpPr>
          <p:sp>
            <p:nvSpPr>
              <p:cNvPr id="19" name="ïśḷïďê"/>
              <p:cNvSpPr txBox="1"/>
              <p:nvPr/>
            </p:nvSpPr>
            <p:spPr>
              <a:xfrm>
                <a:off x="4566000" y="3659389"/>
                <a:ext cx="1774512" cy="626646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ctr" anchorCtr="1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000"/>
                  <a:t>Copy paste fonts. Choose the only option to retain text.</a:t>
                </a:r>
                <a:endParaRPr lang="en-US" altLang="zh-CN" sz="1000"/>
              </a:p>
            </p:txBody>
          </p:sp>
          <p:sp>
            <p:nvSpPr>
              <p:cNvPr id="20" name="íşļiḑè"/>
              <p:cNvSpPr/>
              <p:nvPr/>
            </p:nvSpPr>
            <p:spPr>
              <a:xfrm>
                <a:off x="4566000" y="3333979"/>
                <a:ext cx="1774513" cy="325410"/>
              </a:xfrm>
              <a:prstGeom prst="rect">
                <a:avLst/>
              </a:prstGeom>
            </p:spPr>
            <p:txBody>
              <a:bodyPr wrap="none" lIns="90000" tIns="46800" rIns="90000" bIns="46800" anchor="ctr" anchorCtr="1">
                <a:normAutofit fontScale="92500" lnSpcReduction="20000"/>
              </a:bodyPr>
              <a:lstStyle/>
              <a:p>
                <a:pPr lvl="0" algn="ctr" defTabSz="914400">
                  <a:spcBef>
                    <a:spcPct val="0"/>
                  </a:spcBef>
                  <a:defRPr/>
                </a:pPr>
                <a:r>
                  <a:rPr lang="en-US" altLang="zh-CN" b="1"/>
                  <a:t>Text here</a:t>
                </a:r>
                <a:endParaRPr lang="zh-CN" altLang="en-US" b="1"/>
              </a:p>
            </p:txBody>
          </p:sp>
        </p:grpSp>
      </p:grpSp>
    </p:spTree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19</a:t>
            </a:fld>
            <a:endParaRPr lang="zh-CN" altLang="en-US"/>
          </a:p>
        </p:txBody>
      </p:sp>
      <p:grpSp>
        <p:nvGrpSpPr>
          <p:cNvPr id="5" name="3e908547-8c33-4f16-af9f-761563c29e2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853557" y="1674000"/>
            <a:ext cx="10484887" cy="3876110"/>
            <a:chOff x="853557" y="1674000"/>
            <a:chExt cx="10484887" cy="3876110"/>
          </a:xfrm>
        </p:grpSpPr>
        <p:sp>
          <p:nvSpPr>
            <p:cNvPr id="6" name="îş1ïďe"/>
            <p:cNvSpPr/>
            <p:nvPr/>
          </p:nvSpPr>
          <p:spPr bwMode="auto">
            <a:xfrm>
              <a:off x="1271556" y="1674000"/>
              <a:ext cx="9648889" cy="2683201"/>
            </a:xfrm>
            <a:custGeom>
              <a:gdLst>
                <a:gd name="T0" fmla="+- 0 10799 137"/>
                <a:gd name="T1" fmla="*/ T0 w 21325"/>
                <a:gd name="T2" fmla="*/ 10297 h 20595"/>
                <a:gd name="T3" fmla="+- 0 10799 137"/>
                <a:gd name="T4" fmla="*/ T3 w 21325"/>
                <a:gd name="T5" fmla="*/ 10297 h 20595"/>
                <a:gd name="T6" fmla="+- 0 10799 137"/>
                <a:gd name="T7" fmla="*/ T6 w 21325"/>
                <a:gd name="T8" fmla="*/ 10297 h 20595"/>
                <a:gd name="T9" fmla="+- 0 10799 137"/>
                <a:gd name="T10" fmla="*/ T9 w 21325"/>
                <a:gd name="T11" fmla="*/ 10297 h 20595"/>
              </a:gdLst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25" h="20595">
                  <a:moveTo>
                    <a:pt x="7460" y="0"/>
                  </a:moveTo>
                  <a:cubicBezTo>
                    <a:pt x="6701" y="0"/>
                    <a:pt x="5943" y="1004"/>
                    <a:pt x="5364" y="3015"/>
                  </a:cubicBezTo>
                  <a:cubicBezTo>
                    <a:pt x="5216" y="3528"/>
                    <a:pt x="5088" y="4082"/>
                    <a:pt x="4978" y="4666"/>
                  </a:cubicBezTo>
                  <a:cubicBezTo>
                    <a:pt x="4802" y="5522"/>
                    <a:pt x="4623" y="6511"/>
                    <a:pt x="4433" y="7355"/>
                  </a:cubicBezTo>
                  <a:cubicBezTo>
                    <a:pt x="4291" y="7986"/>
                    <a:pt x="4091" y="8422"/>
                    <a:pt x="3868" y="8636"/>
                  </a:cubicBezTo>
                  <a:cubicBezTo>
                    <a:pt x="3543" y="8949"/>
                    <a:pt x="3237" y="8788"/>
                    <a:pt x="2957" y="8196"/>
                  </a:cubicBezTo>
                  <a:cubicBezTo>
                    <a:pt x="2717" y="7690"/>
                    <a:pt x="2519" y="6882"/>
                    <a:pt x="2273" y="6452"/>
                  </a:cubicBezTo>
                  <a:cubicBezTo>
                    <a:pt x="1721" y="4949"/>
                    <a:pt x="920" y="5076"/>
                    <a:pt x="412" y="6842"/>
                  </a:cubicBezTo>
                  <a:cubicBezTo>
                    <a:pt x="-137" y="8749"/>
                    <a:pt x="-137" y="11844"/>
                    <a:pt x="412" y="13751"/>
                  </a:cubicBezTo>
                  <a:cubicBezTo>
                    <a:pt x="961" y="15659"/>
                    <a:pt x="1852" y="15659"/>
                    <a:pt x="2401" y="13751"/>
                  </a:cubicBezTo>
                  <a:cubicBezTo>
                    <a:pt x="2424" y="13672"/>
                    <a:pt x="2444" y="13587"/>
                    <a:pt x="2465" y="13503"/>
                  </a:cubicBezTo>
                  <a:cubicBezTo>
                    <a:pt x="2512" y="13392"/>
                    <a:pt x="2559" y="13278"/>
                    <a:pt x="2605" y="13164"/>
                  </a:cubicBezTo>
                  <a:cubicBezTo>
                    <a:pt x="2877" y="12500"/>
                    <a:pt x="3169" y="11842"/>
                    <a:pt x="3508" y="11816"/>
                  </a:cubicBezTo>
                  <a:cubicBezTo>
                    <a:pt x="4045" y="11775"/>
                    <a:pt x="4450" y="13254"/>
                    <a:pt x="4790" y="14750"/>
                  </a:cubicBezTo>
                  <a:cubicBezTo>
                    <a:pt x="4931" y="15771"/>
                    <a:pt x="5120" y="16732"/>
                    <a:pt x="5364" y="17578"/>
                  </a:cubicBezTo>
                  <a:cubicBezTo>
                    <a:pt x="6521" y="21599"/>
                    <a:pt x="8399" y="21599"/>
                    <a:pt x="9557" y="17578"/>
                  </a:cubicBezTo>
                  <a:cubicBezTo>
                    <a:pt x="9601" y="17424"/>
                    <a:pt x="9643" y="17265"/>
                    <a:pt x="9684" y="17104"/>
                  </a:cubicBezTo>
                  <a:cubicBezTo>
                    <a:pt x="10226" y="15788"/>
                    <a:pt x="10609" y="13433"/>
                    <a:pt x="11267" y="12762"/>
                  </a:cubicBezTo>
                  <a:cubicBezTo>
                    <a:pt x="11933" y="12084"/>
                    <a:pt x="12577" y="13243"/>
                    <a:pt x="13119" y="14575"/>
                  </a:cubicBezTo>
                  <a:cubicBezTo>
                    <a:pt x="13319" y="15068"/>
                    <a:pt x="13514" y="15594"/>
                    <a:pt x="13724" y="16048"/>
                  </a:cubicBezTo>
                  <a:cubicBezTo>
                    <a:pt x="14395" y="17738"/>
                    <a:pt x="15294" y="17839"/>
                    <a:pt x="15993" y="16344"/>
                  </a:cubicBezTo>
                  <a:lnTo>
                    <a:pt x="15993" y="16388"/>
                  </a:lnTo>
                  <a:cubicBezTo>
                    <a:pt x="16008" y="16345"/>
                    <a:pt x="16022" y="16299"/>
                    <a:pt x="16036" y="16255"/>
                  </a:cubicBezTo>
                  <a:cubicBezTo>
                    <a:pt x="16154" y="15989"/>
                    <a:pt x="16265" y="15679"/>
                    <a:pt x="16368" y="15321"/>
                  </a:cubicBezTo>
                  <a:cubicBezTo>
                    <a:pt x="16431" y="15103"/>
                    <a:pt x="16487" y="14870"/>
                    <a:pt x="16540" y="14632"/>
                  </a:cubicBezTo>
                  <a:cubicBezTo>
                    <a:pt x="16575" y="14515"/>
                    <a:pt x="16611" y="14401"/>
                    <a:pt x="16645" y="14282"/>
                  </a:cubicBezTo>
                  <a:cubicBezTo>
                    <a:pt x="16984" y="13107"/>
                    <a:pt x="17343" y="11817"/>
                    <a:pt x="17817" y="11816"/>
                  </a:cubicBezTo>
                  <a:cubicBezTo>
                    <a:pt x="18157" y="11815"/>
                    <a:pt x="18449" y="12494"/>
                    <a:pt x="18720" y="13164"/>
                  </a:cubicBezTo>
                  <a:cubicBezTo>
                    <a:pt x="18767" y="13280"/>
                    <a:pt x="18813" y="13395"/>
                    <a:pt x="18861" y="13508"/>
                  </a:cubicBezTo>
                  <a:cubicBezTo>
                    <a:pt x="18881" y="13590"/>
                    <a:pt x="18902" y="13673"/>
                    <a:pt x="18924" y="13751"/>
                  </a:cubicBezTo>
                  <a:cubicBezTo>
                    <a:pt x="19473" y="15659"/>
                    <a:pt x="20364" y="15659"/>
                    <a:pt x="20913" y="13751"/>
                  </a:cubicBezTo>
                  <a:cubicBezTo>
                    <a:pt x="21463" y="11844"/>
                    <a:pt x="21463" y="8749"/>
                    <a:pt x="20913" y="6842"/>
                  </a:cubicBezTo>
                  <a:cubicBezTo>
                    <a:pt x="20405" y="5076"/>
                    <a:pt x="19604" y="4949"/>
                    <a:pt x="19052" y="6452"/>
                  </a:cubicBezTo>
                  <a:cubicBezTo>
                    <a:pt x="18805" y="6879"/>
                    <a:pt x="18606" y="7682"/>
                    <a:pt x="18368" y="8196"/>
                  </a:cubicBezTo>
                  <a:cubicBezTo>
                    <a:pt x="18088" y="8801"/>
                    <a:pt x="17781" y="8993"/>
                    <a:pt x="17457" y="8636"/>
                  </a:cubicBezTo>
                  <a:cubicBezTo>
                    <a:pt x="17243" y="8400"/>
                    <a:pt x="17054" y="7922"/>
                    <a:pt x="16892" y="7355"/>
                  </a:cubicBezTo>
                  <a:cubicBezTo>
                    <a:pt x="16806" y="7055"/>
                    <a:pt x="16727" y="6740"/>
                    <a:pt x="16642" y="6456"/>
                  </a:cubicBezTo>
                  <a:cubicBezTo>
                    <a:pt x="16564" y="6037"/>
                    <a:pt x="16474" y="5639"/>
                    <a:pt x="16368" y="5272"/>
                  </a:cubicBezTo>
                  <a:cubicBezTo>
                    <a:pt x="15619" y="2669"/>
                    <a:pt x="14432" y="2508"/>
                    <a:pt x="13628" y="4789"/>
                  </a:cubicBezTo>
                  <a:cubicBezTo>
                    <a:pt x="13546" y="4942"/>
                    <a:pt x="13465" y="5101"/>
                    <a:pt x="13386" y="5272"/>
                  </a:cubicBezTo>
                  <a:cubicBezTo>
                    <a:pt x="12852" y="6421"/>
                    <a:pt x="12348" y="8048"/>
                    <a:pt x="11685" y="8121"/>
                  </a:cubicBezTo>
                  <a:cubicBezTo>
                    <a:pt x="11111" y="8184"/>
                    <a:pt x="10652" y="7089"/>
                    <a:pt x="10263" y="5658"/>
                  </a:cubicBezTo>
                  <a:cubicBezTo>
                    <a:pt x="10080" y="4985"/>
                    <a:pt x="9913" y="4244"/>
                    <a:pt x="9722" y="3643"/>
                  </a:cubicBezTo>
                  <a:cubicBezTo>
                    <a:pt x="9670" y="3428"/>
                    <a:pt x="9615" y="3217"/>
                    <a:pt x="9557" y="3015"/>
                  </a:cubicBezTo>
                  <a:cubicBezTo>
                    <a:pt x="8978" y="1004"/>
                    <a:pt x="8219" y="0"/>
                    <a:pt x="7460" y="0"/>
                  </a:cubicBezTo>
                  <a:close/>
                  <a:moveTo>
                    <a:pt x="7460" y="2478"/>
                  </a:moveTo>
                  <a:cubicBezTo>
                    <a:pt x="8043" y="2478"/>
                    <a:pt x="8625" y="3248"/>
                    <a:pt x="9070" y="4792"/>
                  </a:cubicBezTo>
                  <a:cubicBezTo>
                    <a:pt x="9959" y="7878"/>
                    <a:pt x="9959" y="12884"/>
                    <a:pt x="9070" y="15971"/>
                  </a:cubicBezTo>
                  <a:cubicBezTo>
                    <a:pt x="8181" y="19058"/>
                    <a:pt x="6740" y="19058"/>
                    <a:pt x="5851" y="15971"/>
                  </a:cubicBezTo>
                  <a:cubicBezTo>
                    <a:pt x="4962" y="12884"/>
                    <a:pt x="4962" y="7878"/>
                    <a:pt x="5851" y="4792"/>
                  </a:cubicBezTo>
                  <a:cubicBezTo>
                    <a:pt x="6295" y="3248"/>
                    <a:pt x="6878" y="2478"/>
                    <a:pt x="7460" y="2478"/>
                  </a:cubicBezTo>
                  <a:close/>
                  <a:moveTo>
                    <a:pt x="14921" y="5071"/>
                  </a:moveTo>
                  <a:cubicBezTo>
                    <a:pt x="15307" y="5071"/>
                    <a:pt x="15692" y="5581"/>
                    <a:pt x="15985" y="6602"/>
                  </a:cubicBezTo>
                  <a:cubicBezTo>
                    <a:pt x="16573" y="8642"/>
                    <a:pt x="16573" y="11951"/>
                    <a:pt x="15985" y="13992"/>
                  </a:cubicBezTo>
                  <a:cubicBezTo>
                    <a:pt x="15398" y="16032"/>
                    <a:pt x="14445" y="16032"/>
                    <a:pt x="13857" y="13992"/>
                  </a:cubicBezTo>
                  <a:cubicBezTo>
                    <a:pt x="13270" y="11951"/>
                    <a:pt x="13270" y="8642"/>
                    <a:pt x="13857" y="6602"/>
                  </a:cubicBezTo>
                  <a:cubicBezTo>
                    <a:pt x="14151" y="5581"/>
                    <a:pt x="14536" y="5071"/>
                    <a:pt x="14921" y="5071"/>
                  </a:cubicBezTo>
                  <a:close/>
                  <a:moveTo>
                    <a:pt x="1407" y="6850"/>
                  </a:moveTo>
                  <a:cubicBezTo>
                    <a:pt x="1667" y="6850"/>
                    <a:pt x="1927" y="7194"/>
                    <a:pt x="2126" y="7884"/>
                  </a:cubicBezTo>
                  <a:cubicBezTo>
                    <a:pt x="2523" y="9264"/>
                    <a:pt x="2523" y="11502"/>
                    <a:pt x="2126" y="12882"/>
                  </a:cubicBezTo>
                  <a:cubicBezTo>
                    <a:pt x="1729" y="14262"/>
                    <a:pt x="1084" y="14262"/>
                    <a:pt x="687" y="12882"/>
                  </a:cubicBezTo>
                  <a:cubicBezTo>
                    <a:pt x="290" y="11502"/>
                    <a:pt x="290" y="9264"/>
                    <a:pt x="687" y="7884"/>
                  </a:cubicBezTo>
                  <a:cubicBezTo>
                    <a:pt x="886" y="7194"/>
                    <a:pt x="1146" y="6850"/>
                    <a:pt x="1407" y="6850"/>
                  </a:cubicBezTo>
                  <a:close/>
                  <a:moveTo>
                    <a:pt x="19918" y="6850"/>
                  </a:moveTo>
                  <a:cubicBezTo>
                    <a:pt x="20179" y="6850"/>
                    <a:pt x="20439" y="7194"/>
                    <a:pt x="20638" y="7884"/>
                  </a:cubicBezTo>
                  <a:cubicBezTo>
                    <a:pt x="21035" y="9264"/>
                    <a:pt x="21035" y="11502"/>
                    <a:pt x="20638" y="12882"/>
                  </a:cubicBezTo>
                  <a:cubicBezTo>
                    <a:pt x="20241" y="14262"/>
                    <a:pt x="19596" y="14262"/>
                    <a:pt x="19199" y="12882"/>
                  </a:cubicBezTo>
                  <a:cubicBezTo>
                    <a:pt x="18802" y="11502"/>
                    <a:pt x="18802" y="9264"/>
                    <a:pt x="19199" y="7884"/>
                  </a:cubicBezTo>
                  <a:cubicBezTo>
                    <a:pt x="19398" y="7194"/>
                    <a:pt x="19658" y="6850"/>
                    <a:pt x="19918" y="6850"/>
                  </a:cubicBezTo>
                  <a:close/>
                </a:path>
              </a:pathLst>
            </a:custGeom>
            <a:solidFill>
              <a:srgbClr val="D7D5D6">
                <a:alpha val="616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7" name="ïṥļïḑé"/>
            <p:cNvSpPr/>
            <p:nvPr/>
          </p:nvSpPr>
          <p:spPr bwMode="auto">
            <a:xfrm flipH="1">
              <a:off x="1573416" y="2692471"/>
              <a:ext cx="668346" cy="668346"/>
            </a:xfrm>
            <a:custGeom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</a:p>
          </p:txBody>
        </p:sp>
        <p:sp>
          <p:nvSpPr>
            <p:cNvPr id="8" name="ïṥľiḋè"/>
            <p:cNvSpPr/>
            <p:nvPr/>
          </p:nvSpPr>
          <p:spPr bwMode="auto">
            <a:xfrm>
              <a:off x="3842684" y="2222093"/>
              <a:ext cx="1608284" cy="1608284"/>
            </a:xfrm>
            <a:custGeom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</a:p>
          </p:txBody>
        </p:sp>
        <p:sp>
          <p:nvSpPr>
            <p:cNvPr id="9" name="ïśļíḑè"/>
            <p:cNvSpPr/>
            <p:nvPr/>
          </p:nvSpPr>
          <p:spPr bwMode="auto">
            <a:xfrm>
              <a:off x="7511634" y="2504320"/>
              <a:ext cx="1022561" cy="1021743"/>
            </a:xfrm>
            <a:custGeom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</a:p>
          </p:txBody>
        </p:sp>
        <p:sp>
          <p:nvSpPr>
            <p:cNvPr id="10" name="işḷïḑé"/>
            <p:cNvSpPr/>
            <p:nvPr/>
          </p:nvSpPr>
          <p:spPr bwMode="auto">
            <a:xfrm>
              <a:off x="9950239" y="2692471"/>
              <a:ext cx="668346" cy="668346"/>
            </a:xfrm>
            <a:custGeom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</a:p>
          </p:txBody>
        </p:sp>
        <p:sp>
          <p:nvSpPr>
            <p:cNvPr id="11" name="ísļïďe"/>
            <p:cNvSpPr/>
            <p:nvPr/>
          </p:nvSpPr>
          <p:spPr bwMode="auto">
            <a:xfrm>
              <a:off x="1794290" y="2890439"/>
              <a:ext cx="227418" cy="249505"/>
            </a:xfrm>
            <a:custGeom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lnTo>
                    <a:pt x="15882" y="21600"/>
                  </a:lnTo>
                  <a:lnTo>
                    <a:pt x="15882" y="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  <a:moveTo>
                    <a:pt x="13658" y="21600"/>
                  </a:moveTo>
                  <a:lnTo>
                    <a:pt x="7941" y="21600"/>
                  </a:lnTo>
                  <a:lnTo>
                    <a:pt x="7941" y="9983"/>
                  </a:lnTo>
                  <a:lnTo>
                    <a:pt x="13658" y="9983"/>
                  </a:lnTo>
                  <a:cubicBezTo>
                    <a:pt x="13658" y="9983"/>
                    <a:pt x="13658" y="21600"/>
                    <a:pt x="13658" y="21600"/>
                  </a:cubicBezTo>
                  <a:close/>
                  <a:moveTo>
                    <a:pt x="5717" y="21600"/>
                  </a:moveTo>
                  <a:lnTo>
                    <a:pt x="0" y="21600"/>
                  </a:lnTo>
                  <a:lnTo>
                    <a:pt x="0" y="5989"/>
                  </a:lnTo>
                  <a:lnTo>
                    <a:pt x="5717" y="5989"/>
                  </a:lnTo>
                  <a:cubicBezTo>
                    <a:pt x="5717" y="5989"/>
                    <a:pt x="5717" y="21600"/>
                    <a:pt x="5717" y="216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2" name="iŝḷîḑe"/>
            <p:cNvSpPr/>
            <p:nvPr/>
          </p:nvSpPr>
          <p:spPr bwMode="auto">
            <a:xfrm>
              <a:off x="7855215" y="2847901"/>
              <a:ext cx="335400" cy="335400"/>
            </a:xfrm>
            <a:custGeom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277" y="9428"/>
                  </a:moveTo>
                  <a:lnTo>
                    <a:pt x="12277" y="0"/>
                  </a:lnTo>
                  <a:cubicBezTo>
                    <a:pt x="17448" y="0"/>
                    <a:pt x="21599" y="4151"/>
                    <a:pt x="21599" y="9322"/>
                  </a:cubicBezTo>
                  <a:cubicBezTo>
                    <a:pt x="21599" y="9357"/>
                    <a:pt x="21599" y="9392"/>
                    <a:pt x="21599" y="9428"/>
                  </a:cubicBezTo>
                  <a:cubicBezTo>
                    <a:pt x="21599" y="9428"/>
                    <a:pt x="12277" y="9428"/>
                    <a:pt x="12277" y="9428"/>
                  </a:cubicBezTo>
                  <a:close/>
                  <a:moveTo>
                    <a:pt x="18680" y="12383"/>
                  </a:moveTo>
                  <a:cubicBezTo>
                    <a:pt x="18680" y="12312"/>
                    <a:pt x="18680" y="12277"/>
                    <a:pt x="18680" y="12277"/>
                  </a:cubicBezTo>
                  <a:cubicBezTo>
                    <a:pt x="18680" y="17448"/>
                    <a:pt x="14493" y="21599"/>
                    <a:pt x="9322" y="21599"/>
                  </a:cubicBezTo>
                  <a:cubicBezTo>
                    <a:pt x="4151" y="21599"/>
                    <a:pt x="0" y="17448"/>
                    <a:pt x="0" y="12277"/>
                  </a:cubicBezTo>
                  <a:cubicBezTo>
                    <a:pt x="0" y="7106"/>
                    <a:pt x="4151" y="2919"/>
                    <a:pt x="9322" y="2919"/>
                  </a:cubicBezTo>
                  <a:lnTo>
                    <a:pt x="9322" y="12383"/>
                  </a:lnTo>
                  <a:cubicBezTo>
                    <a:pt x="9322" y="12383"/>
                    <a:pt x="18680" y="12383"/>
                    <a:pt x="18680" y="123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3" name="îśļidè"/>
            <p:cNvSpPr/>
            <p:nvPr/>
          </p:nvSpPr>
          <p:spPr bwMode="auto">
            <a:xfrm>
              <a:off x="4388323" y="2785729"/>
              <a:ext cx="517007" cy="481013"/>
            </a:xfrm>
            <a:custGeom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188" y="12491"/>
                  </a:moveTo>
                  <a:lnTo>
                    <a:pt x="19188" y="9719"/>
                  </a:lnTo>
                  <a:lnTo>
                    <a:pt x="16141" y="9719"/>
                  </a:lnTo>
                  <a:lnTo>
                    <a:pt x="16141" y="12491"/>
                  </a:lnTo>
                  <a:cubicBezTo>
                    <a:pt x="16141" y="12491"/>
                    <a:pt x="19188" y="12491"/>
                    <a:pt x="19188" y="12491"/>
                  </a:cubicBezTo>
                  <a:close/>
                  <a:moveTo>
                    <a:pt x="19188" y="6551"/>
                  </a:moveTo>
                  <a:lnTo>
                    <a:pt x="16141" y="6299"/>
                  </a:lnTo>
                  <a:lnTo>
                    <a:pt x="16141" y="8891"/>
                  </a:lnTo>
                  <a:lnTo>
                    <a:pt x="19188" y="8891"/>
                  </a:lnTo>
                  <a:cubicBezTo>
                    <a:pt x="19188" y="8891"/>
                    <a:pt x="19188" y="6551"/>
                    <a:pt x="19188" y="6551"/>
                  </a:cubicBezTo>
                  <a:close/>
                  <a:moveTo>
                    <a:pt x="18217" y="16775"/>
                  </a:moveTo>
                  <a:cubicBezTo>
                    <a:pt x="17011" y="16775"/>
                    <a:pt x="16007" y="17855"/>
                    <a:pt x="16007" y="19188"/>
                  </a:cubicBezTo>
                  <a:cubicBezTo>
                    <a:pt x="16007" y="20519"/>
                    <a:pt x="17011" y="21599"/>
                    <a:pt x="18217" y="21599"/>
                  </a:cubicBezTo>
                  <a:cubicBezTo>
                    <a:pt x="19456" y="21599"/>
                    <a:pt x="20460" y="20519"/>
                    <a:pt x="20460" y="19188"/>
                  </a:cubicBezTo>
                  <a:cubicBezTo>
                    <a:pt x="20427" y="17855"/>
                    <a:pt x="19456" y="16775"/>
                    <a:pt x="18217" y="16775"/>
                  </a:cubicBezTo>
                  <a:close/>
                  <a:moveTo>
                    <a:pt x="11720" y="9719"/>
                  </a:moveTo>
                  <a:lnTo>
                    <a:pt x="11720" y="12491"/>
                  </a:lnTo>
                  <a:lnTo>
                    <a:pt x="15069" y="12491"/>
                  </a:lnTo>
                  <a:lnTo>
                    <a:pt x="15069" y="9719"/>
                  </a:lnTo>
                  <a:cubicBezTo>
                    <a:pt x="15069" y="9719"/>
                    <a:pt x="11720" y="9719"/>
                    <a:pt x="11720" y="9719"/>
                  </a:cubicBezTo>
                  <a:close/>
                  <a:moveTo>
                    <a:pt x="15069" y="8891"/>
                  </a:moveTo>
                  <a:lnTo>
                    <a:pt x="15069" y="6228"/>
                  </a:lnTo>
                  <a:lnTo>
                    <a:pt x="11720" y="5975"/>
                  </a:lnTo>
                  <a:lnTo>
                    <a:pt x="11720" y="8891"/>
                  </a:lnTo>
                  <a:cubicBezTo>
                    <a:pt x="11720" y="8891"/>
                    <a:pt x="15069" y="8891"/>
                    <a:pt x="15069" y="8891"/>
                  </a:cubicBezTo>
                  <a:close/>
                  <a:moveTo>
                    <a:pt x="8438" y="12491"/>
                  </a:moveTo>
                  <a:lnTo>
                    <a:pt x="10649" y="12491"/>
                  </a:lnTo>
                  <a:lnTo>
                    <a:pt x="10649" y="9719"/>
                  </a:lnTo>
                  <a:lnTo>
                    <a:pt x="7635" y="9719"/>
                  </a:lnTo>
                  <a:cubicBezTo>
                    <a:pt x="7635" y="9719"/>
                    <a:pt x="8438" y="12491"/>
                    <a:pt x="8438" y="12491"/>
                  </a:cubicBezTo>
                  <a:close/>
                  <a:moveTo>
                    <a:pt x="6362" y="5616"/>
                  </a:moveTo>
                  <a:lnTo>
                    <a:pt x="7367" y="8891"/>
                  </a:lnTo>
                  <a:lnTo>
                    <a:pt x="10649" y="8891"/>
                  </a:lnTo>
                  <a:lnTo>
                    <a:pt x="10649" y="5904"/>
                  </a:lnTo>
                  <a:cubicBezTo>
                    <a:pt x="10649" y="5904"/>
                    <a:pt x="6362" y="5616"/>
                    <a:pt x="6362" y="5616"/>
                  </a:cubicBezTo>
                  <a:close/>
                  <a:moveTo>
                    <a:pt x="7367" y="16775"/>
                  </a:moveTo>
                  <a:cubicBezTo>
                    <a:pt x="6127" y="16775"/>
                    <a:pt x="5124" y="17855"/>
                    <a:pt x="5124" y="19188"/>
                  </a:cubicBezTo>
                  <a:cubicBezTo>
                    <a:pt x="5124" y="20519"/>
                    <a:pt x="6127" y="21599"/>
                    <a:pt x="7367" y="21599"/>
                  </a:cubicBezTo>
                  <a:cubicBezTo>
                    <a:pt x="8606" y="21599"/>
                    <a:pt x="9610" y="20519"/>
                    <a:pt x="9610" y="19188"/>
                  </a:cubicBezTo>
                  <a:cubicBezTo>
                    <a:pt x="9610" y="17855"/>
                    <a:pt x="8606" y="16775"/>
                    <a:pt x="7367" y="16775"/>
                  </a:cubicBezTo>
                  <a:close/>
                  <a:moveTo>
                    <a:pt x="21599" y="5508"/>
                  </a:moveTo>
                  <a:lnTo>
                    <a:pt x="21599" y="13607"/>
                  </a:lnTo>
                  <a:cubicBezTo>
                    <a:pt x="21599" y="14436"/>
                    <a:pt x="20996" y="15083"/>
                    <a:pt x="20226" y="15083"/>
                  </a:cubicBezTo>
                  <a:lnTo>
                    <a:pt x="7434" y="15083"/>
                  </a:lnTo>
                  <a:cubicBezTo>
                    <a:pt x="6797" y="15083"/>
                    <a:pt x="6228" y="14543"/>
                    <a:pt x="6127" y="13860"/>
                  </a:cubicBezTo>
                  <a:lnTo>
                    <a:pt x="3750" y="4715"/>
                  </a:lnTo>
                  <a:cubicBezTo>
                    <a:pt x="3750" y="4715"/>
                    <a:pt x="3348" y="3060"/>
                    <a:pt x="2645" y="2843"/>
                  </a:cubicBezTo>
                  <a:cubicBezTo>
                    <a:pt x="1540" y="2519"/>
                    <a:pt x="0" y="3168"/>
                    <a:pt x="0" y="1259"/>
                  </a:cubicBezTo>
                  <a:cubicBezTo>
                    <a:pt x="0" y="36"/>
                    <a:pt x="1037" y="36"/>
                    <a:pt x="1037" y="36"/>
                  </a:cubicBezTo>
                  <a:cubicBezTo>
                    <a:pt x="1071" y="36"/>
                    <a:pt x="1272" y="0"/>
                    <a:pt x="1540" y="0"/>
                  </a:cubicBezTo>
                  <a:cubicBezTo>
                    <a:pt x="3147" y="0"/>
                    <a:pt x="5056" y="647"/>
                    <a:pt x="5793" y="2951"/>
                  </a:cubicBezTo>
                  <a:lnTo>
                    <a:pt x="20293" y="4068"/>
                  </a:lnTo>
                  <a:cubicBezTo>
                    <a:pt x="21030" y="4103"/>
                    <a:pt x="21599" y="4715"/>
                    <a:pt x="21599" y="550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4" name="îṧľíḍé"/>
            <p:cNvSpPr/>
            <p:nvPr/>
          </p:nvSpPr>
          <p:spPr bwMode="auto">
            <a:xfrm>
              <a:off x="10157205" y="2937068"/>
              <a:ext cx="254414" cy="178335"/>
            </a:xfrm>
            <a:custGeom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303"/>
                  </a:moveTo>
                  <a:lnTo>
                    <a:pt x="21599" y="19991"/>
                  </a:lnTo>
                  <a:lnTo>
                    <a:pt x="15324" y="10736"/>
                  </a:lnTo>
                  <a:cubicBezTo>
                    <a:pt x="15324" y="10736"/>
                    <a:pt x="21599" y="2303"/>
                    <a:pt x="21599" y="2303"/>
                  </a:cubicBezTo>
                  <a:close/>
                  <a:moveTo>
                    <a:pt x="20046" y="0"/>
                  </a:moveTo>
                  <a:lnTo>
                    <a:pt x="10784" y="12560"/>
                  </a:lnTo>
                  <a:lnTo>
                    <a:pt x="1523" y="0"/>
                  </a:lnTo>
                  <a:cubicBezTo>
                    <a:pt x="1523" y="0"/>
                    <a:pt x="20046" y="0"/>
                    <a:pt x="20046" y="0"/>
                  </a:cubicBezTo>
                  <a:close/>
                  <a:moveTo>
                    <a:pt x="20412" y="21600"/>
                  </a:moveTo>
                  <a:lnTo>
                    <a:pt x="1188" y="21600"/>
                  </a:lnTo>
                  <a:lnTo>
                    <a:pt x="7494" y="12430"/>
                  </a:lnTo>
                  <a:lnTo>
                    <a:pt x="10784" y="16862"/>
                  </a:lnTo>
                  <a:lnTo>
                    <a:pt x="14136" y="12342"/>
                  </a:lnTo>
                  <a:cubicBezTo>
                    <a:pt x="14136" y="12342"/>
                    <a:pt x="20412" y="21600"/>
                    <a:pt x="20412" y="21600"/>
                  </a:cubicBezTo>
                  <a:close/>
                  <a:moveTo>
                    <a:pt x="0" y="2303"/>
                  </a:moveTo>
                  <a:lnTo>
                    <a:pt x="6306" y="10778"/>
                  </a:lnTo>
                  <a:lnTo>
                    <a:pt x="0" y="19991"/>
                  </a:lnTo>
                  <a:cubicBezTo>
                    <a:pt x="0" y="19991"/>
                    <a:pt x="0" y="2303"/>
                    <a:pt x="0" y="230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5" name="íślîḓê"/>
            <p:cNvSpPr/>
            <p:nvPr/>
          </p:nvSpPr>
          <p:spPr bwMode="auto">
            <a:xfrm>
              <a:off x="853557" y="4166951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1100"/>
                <a:t>Copy paste fonts. Choose the only option to retain text.</a:t>
              </a:r>
              <a:endParaRPr lang="en-US" altLang="zh-CN" sz="1100"/>
            </a:p>
          </p:txBody>
        </p:sp>
        <p:sp>
          <p:nvSpPr>
            <p:cNvPr id="16" name="íşḻïḑé"/>
            <p:cNvSpPr txBox="1"/>
            <p:nvPr/>
          </p:nvSpPr>
          <p:spPr bwMode="auto">
            <a:xfrm>
              <a:off x="853557" y="3754071"/>
              <a:ext cx="2108063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/>
                <a:t>Text here</a:t>
              </a:r>
              <a:endParaRPr lang="en-US" altLang="zh-CN" sz="1800" b="1"/>
            </a:p>
          </p:txBody>
        </p:sp>
        <p:sp>
          <p:nvSpPr>
            <p:cNvPr id="17" name="iṧḷiďé"/>
            <p:cNvSpPr/>
            <p:nvPr/>
          </p:nvSpPr>
          <p:spPr bwMode="auto">
            <a:xfrm>
              <a:off x="3592794" y="4992711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1100"/>
                <a:t>Copy paste fonts. Choose the only option to retain text.</a:t>
              </a:r>
              <a:endParaRPr lang="en-US" altLang="zh-CN" sz="1100"/>
            </a:p>
          </p:txBody>
        </p:sp>
        <p:sp>
          <p:nvSpPr>
            <p:cNvPr id="18" name="îṡḷíḓè"/>
            <p:cNvSpPr txBox="1"/>
            <p:nvPr/>
          </p:nvSpPr>
          <p:spPr bwMode="auto">
            <a:xfrm>
              <a:off x="3592794" y="4579831"/>
              <a:ext cx="2108063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/>
                <a:t>Text here</a:t>
              </a:r>
              <a:endParaRPr lang="en-US" altLang="zh-CN" sz="1800" b="1"/>
            </a:p>
          </p:txBody>
        </p:sp>
        <p:sp>
          <p:nvSpPr>
            <p:cNvPr id="19" name="ï$ḻíḋê"/>
            <p:cNvSpPr/>
            <p:nvPr/>
          </p:nvSpPr>
          <p:spPr bwMode="auto">
            <a:xfrm>
              <a:off x="6968882" y="4579831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1100"/>
                <a:t>Copy paste fonts. Choose the only option to retain text.</a:t>
              </a:r>
              <a:endParaRPr lang="en-US" altLang="zh-CN" sz="1100"/>
            </a:p>
          </p:txBody>
        </p:sp>
        <p:sp>
          <p:nvSpPr>
            <p:cNvPr id="20" name="íSḷiḑé"/>
            <p:cNvSpPr txBox="1"/>
            <p:nvPr/>
          </p:nvSpPr>
          <p:spPr bwMode="auto">
            <a:xfrm>
              <a:off x="6968882" y="4166951"/>
              <a:ext cx="2108063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/>
                <a:t>Text here</a:t>
              </a:r>
              <a:endParaRPr lang="en-US" altLang="zh-CN" sz="1800" b="1"/>
            </a:p>
          </p:txBody>
        </p:sp>
        <p:sp>
          <p:nvSpPr>
            <p:cNvPr id="21" name="ïṩḻïḋé"/>
            <p:cNvSpPr/>
            <p:nvPr/>
          </p:nvSpPr>
          <p:spPr bwMode="auto">
            <a:xfrm>
              <a:off x="9230381" y="4166951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1100"/>
                <a:t>Copy paste fonts. Choose the only option to retain text.</a:t>
              </a:r>
              <a:endParaRPr lang="en-US" altLang="zh-CN" sz="1100"/>
            </a:p>
          </p:txBody>
        </p:sp>
        <p:sp>
          <p:nvSpPr>
            <p:cNvPr id="22" name="iŝļiďe"/>
            <p:cNvSpPr txBox="1"/>
            <p:nvPr/>
          </p:nvSpPr>
          <p:spPr bwMode="auto">
            <a:xfrm>
              <a:off x="9230381" y="3754071"/>
              <a:ext cx="2108063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/>
                <a:t>Text here</a:t>
              </a:r>
              <a:endParaRPr lang="en-US" altLang="zh-CN" sz="1800" b="1"/>
            </a:p>
          </p:txBody>
        </p:sp>
      </p:grp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" name="5f7104f9-89a6-455b-9af1-50e23fb9530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802525" y="1422789"/>
            <a:ext cx="10594180" cy="3716208"/>
            <a:chOff x="802525" y="1422789"/>
            <a:chExt cx="10594180" cy="3716208"/>
          </a:xfrm>
        </p:grpSpPr>
        <p:sp>
          <p:nvSpPr>
            <p:cNvPr id="3" name="iṧ1ïḑe"/>
            <p:cNvSpPr txBox="1"/>
            <p:nvPr/>
          </p:nvSpPr>
          <p:spPr>
            <a:xfrm>
              <a:off x="4536146" y="1422789"/>
              <a:ext cx="3119708" cy="710067"/>
            </a:xfrm>
            <a:prstGeom prst="rect">
              <a:avLst/>
            </a:prstGeom>
            <a:noFill/>
          </p:spPr>
          <p:txBody>
            <a:bodyPr wrap="none" lIns="90000" tIns="46800" rIns="90000" bIns="46800">
              <a:normAutofit/>
            </a:bodyPr>
            <a:lstStyle/>
            <a:p>
              <a:pPr algn="ctr"/>
              <a:r>
                <a:rPr lang="en-US" altLang="zh-CN" sz="4000" b="1">
                  <a:solidFill>
                    <a:schemeClr val="tx2"/>
                  </a:solidFill>
                </a:rPr>
                <a:t>contents</a:t>
              </a:r>
              <a:endParaRPr lang="zh-CN" altLang="en-US" sz="4000" b="1">
                <a:solidFill>
                  <a:schemeClr val="tx2"/>
                </a:solidFill>
              </a:endParaRPr>
            </a:p>
          </p:txBody>
        </p:sp>
        <p:sp>
          <p:nvSpPr>
            <p:cNvPr id="4" name="ïṥľïḍe"/>
            <p:cNvSpPr/>
            <p:nvPr/>
          </p:nvSpPr>
          <p:spPr bwMode="auto">
            <a:xfrm>
              <a:off x="1298495" y="3418798"/>
              <a:ext cx="1116124" cy="648072"/>
            </a:xfrm>
            <a:prstGeom prst="rect">
              <a:avLst/>
            </a:prstGeom>
            <a:solidFill>
              <a:schemeClr val="accent1">
                <a:lumMod val="100000"/>
              </a:schemeClr>
            </a:solidFill>
            <a:ln w="19050">
              <a:noFill/>
              <a:round/>
            </a:ln>
          </p:spPr>
          <p:txBody>
            <a:bodyPr rot="0" spcFirstLastPara="0" vert="horz" wrap="none" lIns="91440" tIns="45720" rIns="91440" bIns="45720" anchor="ctr" anchorCtr="1" forceAA="0" compatLnSpc="1">
              <a:normAutofit/>
            </a:bodyPr>
            <a:lstStyle/>
            <a:p>
              <a:pPr algn="ctr"/>
              <a:r>
                <a:rPr lang="en-US" altLang="zh-CN" sz="2800">
                  <a:solidFill>
                    <a:schemeClr val="bg1">
                      <a:lumMod val="100000"/>
                    </a:schemeClr>
                  </a:solidFill>
                  <a:latin typeface="Impact" panose="020b0806030902050204" pitchFamily="34" charset="0"/>
                </a:rPr>
                <a:t>01</a:t>
              </a:r>
              <a:endParaRPr lang="en-US" altLang="zh-CN" sz="2800">
                <a:solidFill>
                  <a:schemeClr val="bg1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5" name="íşḻídê"/>
            <p:cNvSpPr/>
            <p:nvPr/>
          </p:nvSpPr>
          <p:spPr bwMode="auto">
            <a:xfrm>
              <a:off x="802525" y="4581598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1100"/>
                <a:t>Copy paste fonts. Choose the only option to retain text.</a:t>
              </a:r>
              <a:endParaRPr lang="en-US" altLang="zh-CN" sz="1100"/>
            </a:p>
          </p:txBody>
        </p:sp>
        <p:sp>
          <p:nvSpPr>
            <p:cNvPr id="6" name="îšļîḍê"/>
            <p:cNvSpPr txBox="1"/>
            <p:nvPr/>
          </p:nvSpPr>
          <p:spPr bwMode="auto">
            <a:xfrm>
              <a:off x="802525" y="4194000"/>
              <a:ext cx="2108063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/>
                <a:t>Text here</a:t>
              </a:r>
              <a:endParaRPr lang="en-US" altLang="zh-CN" sz="1800" b="1"/>
            </a:p>
          </p:txBody>
        </p:sp>
        <p:sp>
          <p:nvSpPr>
            <p:cNvPr id="7" name="iṥļîdê"/>
            <p:cNvSpPr/>
            <p:nvPr/>
          </p:nvSpPr>
          <p:spPr bwMode="auto">
            <a:xfrm>
              <a:off x="5545168" y="3418798"/>
              <a:ext cx="1116124" cy="648072"/>
            </a:xfrm>
            <a:prstGeom prst="rect">
              <a:avLst/>
            </a:prstGeom>
            <a:solidFill>
              <a:schemeClr val="accent3">
                <a:lumMod val="100000"/>
              </a:schemeClr>
            </a:solidFill>
            <a:ln w="19050">
              <a:noFill/>
              <a:round/>
            </a:ln>
          </p:spPr>
          <p:txBody>
            <a:bodyPr rot="0" spcFirstLastPara="0" vert="horz" wrap="none" lIns="91440" tIns="45720" rIns="91440" bIns="45720" anchor="ctr" anchorCtr="1" forceAA="0" compatLnSpc="1">
              <a:normAutofit/>
            </a:bodyPr>
            <a:lstStyle/>
            <a:p>
              <a:pPr algn="ctr"/>
              <a:r>
                <a:rPr lang="en-US" altLang="zh-CN" sz="2800">
                  <a:solidFill>
                    <a:schemeClr val="bg1">
                      <a:lumMod val="100000"/>
                    </a:schemeClr>
                  </a:solidFill>
                  <a:latin typeface="Impact" panose="020b0806030902050204" pitchFamily="34" charset="0"/>
                </a:rPr>
                <a:t>03</a:t>
              </a:r>
              <a:endParaRPr lang="en-US" altLang="zh-CN" sz="2800">
                <a:solidFill>
                  <a:schemeClr val="bg1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" name="í$ļiḓe"/>
            <p:cNvSpPr/>
            <p:nvPr/>
          </p:nvSpPr>
          <p:spPr bwMode="auto">
            <a:xfrm>
              <a:off x="5045583" y="4581598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1100"/>
                <a:t>Copy paste fonts. Choose the only option to retain text.</a:t>
              </a:r>
              <a:endParaRPr lang="en-US" altLang="zh-CN" sz="1100"/>
            </a:p>
          </p:txBody>
        </p:sp>
        <p:sp>
          <p:nvSpPr>
            <p:cNvPr id="9" name="îs1îḓê"/>
            <p:cNvSpPr txBox="1"/>
            <p:nvPr/>
          </p:nvSpPr>
          <p:spPr bwMode="auto">
            <a:xfrm>
              <a:off x="5045583" y="4194000"/>
              <a:ext cx="2108063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/>
                <a:t>Text here</a:t>
              </a:r>
              <a:endParaRPr lang="en-US" altLang="zh-CN" sz="1800" b="1"/>
            </a:p>
          </p:txBody>
        </p:sp>
        <p:sp>
          <p:nvSpPr>
            <p:cNvPr id="10" name="íšḷïḑè"/>
            <p:cNvSpPr/>
            <p:nvPr/>
          </p:nvSpPr>
          <p:spPr bwMode="auto">
            <a:xfrm>
              <a:off x="9784612" y="3418798"/>
              <a:ext cx="1116124" cy="648072"/>
            </a:xfrm>
            <a:prstGeom prst="rect">
              <a:avLst/>
            </a:prstGeom>
            <a:solidFill>
              <a:schemeClr val="accent5">
                <a:lumMod val="100000"/>
              </a:schemeClr>
            </a:solidFill>
            <a:ln w="19050">
              <a:noFill/>
              <a:round/>
            </a:ln>
          </p:spPr>
          <p:txBody>
            <a:bodyPr rot="0" spcFirstLastPara="0" vert="horz" wrap="none" lIns="91440" tIns="45720" rIns="91440" bIns="45720" anchor="ctr" anchorCtr="1" forceAA="0" compatLnSpc="1">
              <a:normAutofit/>
            </a:bodyPr>
            <a:lstStyle/>
            <a:p>
              <a:pPr algn="ctr"/>
              <a:r>
                <a:rPr lang="en-US" altLang="zh-CN" sz="2800">
                  <a:solidFill>
                    <a:schemeClr val="bg1">
                      <a:lumMod val="100000"/>
                    </a:schemeClr>
                  </a:solidFill>
                  <a:latin typeface="Impact" panose="020b0806030902050204" pitchFamily="34" charset="0"/>
                </a:rPr>
                <a:t>05</a:t>
              </a:r>
              <a:endParaRPr lang="en-US" altLang="zh-CN" sz="2800">
                <a:solidFill>
                  <a:schemeClr val="bg1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1" name="ïsľîḑê"/>
            <p:cNvSpPr/>
            <p:nvPr/>
          </p:nvSpPr>
          <p:spPr bwMode="auto">
            <a:xfrm>
              <a:off x="9288642" y="4581598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1100"/>
                <a:t>Copy paste fonts. Choose the only option to retain text.</a:t>
              </a:r>
              <a:endParaRPr lang="en-US" altLang="zh-CN" sz="1100"/>
            </a:p>
          </p:txBody>
        </p:sp>
        <p:sp>
          <p:nvSpPr>
            <p:cNvPr id="12" name="ïṩlíḑê"/>
            <p:cNvSpPr txBox="1"/>
            <p:nvPr/>
          </p:nvSpPr>
          <p:spPr bwMode="auto">
            <a:xfrm>
              <a:off x="9288642" y="4194000"/>
              <a:ext cx="2108063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/>
                <a:t>Text here</a:t>
              </a:r>
              <a:endParaRPr lang="en-US" altLang="zh-CN" sz="1800" b="1"/>
            </a:p>
          </p:txBody>
        </p:sp>
        <p:sp>
          <p:nvSpPr>
            <p:cNvPr id="13" name="íśľíḍe"/>
            <p:cNvSpPr/>
            <p:nvPr/>
          </p:nvSpPr>
          <p:spPr bwMode="auto">
            <a:xfrm>
              <a:off x="3420024" y="2132856"/>
              <a:ext cx="1116124" cy="648072"/>
            </a:xfrm>
            <a:prstGeom prst="rect">
              <a:avLst/>
            </a:prstGeom>
            <a:solidFill>
              <a:schemeClr val="accent2">
                <a:lumMod val="100000"/>
              </a:schemeClr>
            </a:solidFill>
            <a:ln w="19050">
              <a:noFill/>
              <a:round/>
            </a:ln>
          </p:spPr>
          <p:txBody>
            <a:bodyPr rot="0" spcFirstLastPara="0" vert="horz" wrap="none" lIns="91440" tIns="45720" rIns="91440" bIns="45720" anchor="ctr" anchorCtr="1" forceAA="0" compatLnSpc="1">
              <a:normAutofit/>
            </a:bodyPr>
            <a:lstStyle/>
            <a:p>
              <a:pPr algn="ctr"/>
              <a:r>
                <a:rPr lang="en-US" altLang="zh-CN" sz="2800">
                  <a:solidFill>
                    <a:schemeClr val="bg1">
                      <a:lumMod val="100000"/>
                    </a:schemeClr>
                  </a:solidFill>
                  <a:latin typeface="Impact" panose="020b0806030902050204" pitchFamily="34" charset="0"/>
                </a:rPr>
                <a:t>02</a:t>
              </a:r>
              <a:endParaRPr lang="en-US" altLang="zh-CN" sz="2800">
                <a:solidFill>
                  <a:schemeClr val="bg1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4" name="î$lîḓê"/>
            <p:cNvSpPr/>
            <p:nvPr/>
          </p:nvSpPr>
          <p:spPr bwMode="auto">
            <a:xfrm>
              <a:off x="2924054" y="3292447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1100"/>
                <a:t>Copy paste fonts. Choose the only option to retain text.</a:t>
              </a:r>
              <a:endParaRPr lang="en-US" altLang="zh-CN" sz="1100"/>
            </a:p>
          </p:txBody>
        </p:sp>
        <p:sp>
          <p:nvSpPr>
            <p:cNvPr id="15" name="îs1îḋé"/>
            <p:cNvSpPr txBox="1"/>
            <p:nvPr/>
          </p:nvSpPr>
          <p:spPr bwMode="auto">
            <a:xfrm>
              <a:off x="2924054" y="2904849"/>
              <a:ext cx="2108063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/>
                <a:t>Text here</a:t>
              </a:r>
              <a:endParaRPr lang="en-US" altLang="zh-CN" sz="1800" b="1"/>
            </a:p>
          </p:txBody>
        </p:sp>
        <p:sp>
          <p:nvSpPr>
            <p:cNvPr id="16" name="iṡ1íḑê"/>
            <p:cNvSpPr/>
            <p:nvPr/>
          </p:nvSpPr>
          <p:spPr bwMode="auto">
            <a:xfrm>
              <a:off x="7660940" y="2132856"/>
              <a:ext cx="1116124" cy="648072"/>
            </a:xfrm>
            <a:prstGeom prst="rect">
              <a:avLst/>
            </a:prstGeom>
            <a:solidFill>
              <a:schemeClr val="accent4">
                <a:lumMod val="100000"/>
              </a:schemeClr>
            </a:solidFill>
            <a:ln w="19050">
              <a:noFill/>
              <a:round/>
            </a:ln>
          </p:spPr>
          <p:txBody>
            <a:bodyPr rot="0" spcFirstLastPara="0" vert="horz" wrap="none" lIns="91440" tIns="45720" rIns="91440" bIns="45720" anchor="ctr" anchorCtr="1" forceAA="0" compatLnSpc="1">
              <a:normAutofit/>
            </a:bodyPr>
            <a:lstStyle/>
            <a:p>
              <a:pPr algn="ctr"/>
              <a:r>
                <a:rPr lang="en-US" altLang="zh-CN" sz="2800">
                  <a:solidFill>
                    <a:schemeClr val="bg1">
                      <a:lumMod val="100000"/>
                    </a:schemeClr>
                  </a:solidFill>
                  <a:latin typeface="Impact" panose="020b0806030902050204" pitchFamily="34" charset="0"/>
                </a:rPr>
                <a:t>04</a:t>
              </a:r>
              <a:endParaRPr lang="en-US" altLang="zh-CN" sz="2800">
                <a:solidFill>
                  <a:schemeClr val="bg1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7" name="îṧļîḍe"/>
            <p:cNvSpPr/>
            <p:nvPr/>
          </p:nvSpPr>
          <p:spPr bwMode="auto">
            <a:xfrm>
              <a:off x="7167112" y="3292447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1100"/>
                <a:t>Copy paste fonts. Choose the only option to retain text.</a:t>
              </a:r>
              <a:endParaRPr lang="en-US" altLang="zh-CN" sz="1100"/>
            </a:p>
          </p:txBody>
        </p:sp>
        <p:sp>
          <p:nvSpPr>
            <p:cNvPr id="18" name="ïṩļiḋè"/>
            <p:cNvSpPr txBox="1"/>
            <p:nvPr/>
          </p:nvSpPr>
          <p:spPr bwMode="auto">
            <a:xfrm>
              <a:off x="7167112" y="2904849"/>
              <a:ext cx="2108063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/>
                <a:t>Text here</a:t>
              </a:r>
              <a:endParaRPr lang="en-US" altLang="zh-CN" sz="1800" b="1"/>
            </a:p>
          </p:txBody>
        </p:sp>
      </p:grpSp>
    </p:spTree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/>
              <a:t>Section Header Here</a:t>
            </a:r>
            <a:endParaRPr lang="zh-CN" altLang="en-US" b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</a:pPr>
            <a:r>
              <a:rPr lang="en-US" altLang="zh-CN"/>
              <a:t>Supporting text here.</a:t>
            </a:r>
            <a:endParaRPr lang="en-US" altLang="zh-CN"/>
          </a:p>
          <a:p>
            <a:pPr lvl="0">
              <a:lnSpc>
                <a:spcPct val="100000"/>
              </a:lnSpc>
            </a:pPr>
            <a:r>
              <a:rPr lang="en-US" altLang="zh-CN"/>
              <a:t>When you copy &amp; paste, choose "keep text only" option.</a:t>
            </a:r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2469061" y="2971506"/>
            <a:ext cx="767642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5666620" y="1540916"/>
            <a:ext cx="858760" cy="92370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b="1">
                <a:solidFill>
                  <a:schemeClr val="accent1"/>
                </a:solidFill>
                <a:latin typeface="Impact" panose="020b0806030902050204" pitchFamily="34" charset="0"/>
                <a:ea typeface="微软雅黑"/>
              </a:rPr>
              <a:t>04</a:t>
            </a:r>
            <a:endParaRPr lang="zh-CN" altLang="en-US" b="1">
              <a:solidFill>
                <a:schemeClr val="accent1"/>
              </a:solidFill>
              <a:latin typeface="Impact" panose="020b0806030902050204" pitchFamily="34" charset="0"/>
              <a:ea typeface="微软雅黑"/>
            </a:endParaRPr>
          </a:p>
        </p:txBody>
      </p:sp>
    </p:spTree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21</a:t>
            </a:fld>
            <a:endParaRPr lang="zh-CN" altLang="en-US"/>
          </a:p>
        </p:txBody>
      </p:sp>
      <p:grpSp>
        <p:nvGrpSpPr>
          <p:cNvPr id="5" name="a4457cd7-beff-4020-a70b-0fbcf7ed79fe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673100" y="1474850"/>
            <a:ext cx="10847388" cy="4361119"/>
            <a:chOff x="673100" y="1474850"/>
            <a:chExt cx="10847388" cy="4361119"/>
          </a:xfrm>
        </p:grpSpPr>
        <p:sp>
          <p:nvSpPr>
            <p:cNvPr id="6" name="íṧļiḓê"/>
            <p:cNvSpPr/>
            <p:nvPr/>
          </p:nvSpPr>
          <p:spPr bwMode="auto">
            <a:xfrm flipH="1">
              <a:off x="2254651" y="1484250"/>
              <a:ext cx="2304375" cy="4318000"/>
            </a:xfrm>
            <a:custGeom>
              <a:gdLst>
                <a:gd name="T0" fmla="*/ 463 w 493"/>
                <a:gd name="T1" fmla="*/ 928 h 928"/>
                <a:gd name="T2" fmla="*/ 0 w 493"/>
                <a:gd name="T3" fmla="*/ 464 h 928"/>
                <a:gd name="T4" fmla="*/ 463 w 493"/>
                <a:gd name="T5" fmla="*/ 0 h 928"/>
                <a:gd name="T6" fmla="*/ 493 w 493"/>
                <a:gd name="T7" fmla="*/ 30 h 928"/>
                <a:gd name="T8" fmla="*/ 463 w 493"/>
                <a:gd name="T9" fmla="*/ 60 h 928"/>
                <a:gd name="T10" fmla="*/ 60 w 493"/>
                <a:gd name="T11" fmla="*/ 464 h 928"/>
                <a:gd name="T12" fmla="*/ 463 w 493"/>
                <a:gd name="T13" fmla="*/ 868 h 928"/>
                <a:gd name="T14" fmla="*/ 493 w 493"/>
                <a:gd name="T15" fmla="*/ 898 h 928"/>
                <a:gd name="T16" fmla="*/ 463 w 493"/>
                <a:gd name="T17" fmla="*/ 928 h 92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2" h="925">
                  <a:moveTo>
                    <a:pt x="463" y="928"/>
                  </a:moveTo>
                  <a:cubicBezTo>
                    <a:pt x="208" y="928"/>
                    <a:pt x="0" y="720"/>
                    <a:pt x="0" y="464"/>
                  </a:cubicBezTo>
                  <a:cubicBezTo>
                    <a:pt x="0" y="208"/>
                    <a:pt x="208" y="0"/>
                    <a:pt x="463" y="0"/>
                  </a:cubicBezTo>
                  <a:cubicBezTo>
                    <a:pt x="480" y="0"/>
                    <a:pt x="493" y="14"/>
                    <a:pt x="493" y="30"/>
                  </a:cubicBezTo>
                  <a:cubicBezTo>
                    <a:pt x="493" y="47"/>
                    <a:pt x="480" y="60"/>
                    <a:pt x="463" y="60"/>
                  </a:cubicBezTo>
                  <a:cubicBezTo>
                    <a:pt x="241" y="60"/>
                    <a:pt x="60" y="241"/>
                    <a:pt x="60" y="464"/>
                  </a:cubicBezTo>
                  <a:cubicBezTo>
                    <a:pt x="60" y="687"/>
                    <a:pt x="241" y="868"/>
                    <a:pt x="463" y="868"/>
                  </a:cubicBezTo>
                  <a:cubicBezTo>
                    <a:pt x="480" y="868"/>
                    <a:pt x="493" y="881"/>
                    <a:pt x="493" y="898"/>
                  </a:cubicBezTo>
                  <a:cubicBezTo>
                    <a:pt x="493" y="914"/>
                    <a:pt x="480" y="928"/>
                    <a:pt x="463" y="92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cxnSp>
          <p:nvCxnSpPr>
            <p:cNvPr id="7" name="直接连接符 6"/>
            <p:cNvCxnSpPr>
              <a:stCxn id="16" idx="0"/>
            </p:cNvCxnSpPr>
            <p:nvPr/>
          </p:nvCxnSpPr>
          <p:spPr>
            <a:xfrm>
              <a:off x="3066448" y="1474850"/>
              <a:ext cx="8454040" cy="0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</p:cxnSp>
        <p:cxnSp>
          <p:nvCxnSpPr>
            <p:cNvPr id="8" name="直接连接符 7"/>
            <p:cNvCxnSpPr>
              <a:stCxn id="17" idx="0"/>
            </p:cNvCxnSpPr>
            <p:nvPr/>
          </p:nvCxnSpPr>
          <p:spPr>
            <a:xfrm>
              <a:off x="3066448" y="5211051"/>
              <a:ext cx="8454040" cy="0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</p:cxnSp>
        <p:cxnSp>
          <p:nvCxnSpPr>
            <p:cNvPr id="9" name="直接连接符 8"/>
            <p:cNvCxnSpPr>
              <a:stCxn id="18" idx="0"/>
            </p:cNvCxnSpPr>
            <p:nvPr/>
          </p:nvCxnSpPr>
          <p:spPr>
            <a:xfrm>
              <a:off x="4316502" y="3965649"/>
              <a:ext cx="7203986" cy="0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</p:cxnSp>
        <p:cxnSp>
          <p:nvCxnSpPr>
            <p:cNvPr id="10" name="直接连接符 9"/>
            <p:cNvCxnSpPr>
              <a:stCxn id="19" idx="0"/>
            </p:cNvCxnSpPr>
            <p:nvPr/>
          </p:nvCxnSpPr>
          <p:spPr>
            <a:xfrm>
              <a:off x="4316502" y="2720249"/>
              <a:ext cx="7203986" cy="0"/>
            </a:xfrm>
            <a:prstGeom prst="line">
              <a:avLst/>
            </a:prstGeom>
            <a:noFill/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  <p:grpSp>
          <p:nvGrpSpPr>
            <p:cNvPr id="11" name="ïṣ1iḓé"/>
            <p:cNvGrpSpPr/>
            <p:nvPr/>
          </p:nvGrpSpPr>
          <p:grpSpPr>
            <a:xfrm>
              <a:off x="7761155" y="3441137"/>
              <a:ext cx="952304" cy="616203"/>
              <a:chOff x="6349908" y="3947608"/>
              <a:chExt cx="952304" cy="616203"/>
            </a:xfrm>
          </p:grpSpPr>
          <p:sp>
            <p:nvSpPr>
              <p:cNvPr id="34" name="ïSḷîḋè"/>
              <p:cNvSpPr txBox="1"/>
              <p:nvPr/>
            </p:nvSpPr>
            <p:spPr>
              <a:xfrm>
                <a:off x="6349908" y="4225257"/>
                <a:ext cx="952304" cy="33855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16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Jul-Sep</a:t>
                </a:r>
                <a:endParaRPr kumimoji="0" lang="en-US" sz="16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35" name="îṥḻîdê"/>
              <p:cNvGrpSpPr>
                <a:grpSpLocks noChangeAspect="1"/>
              </p:cNvGrpSpPr>
              <p:nvPr/>
            </p:nvGrpSpPr>
            <p:grpSpPr>
              <a:xfrm>
                <a:off x="6697923" y="3947608"/>
                <a:ext cx="256271" cy="251999"/>
                <a:chOff x="314325" y="2508251"/>
                <a:chExt cx="285750" cy="280987"/>
              </a:xfrm>
              <a:solidFill>
                <a:sysClr val="window" lastClr="FFFFFF"/>
              </a:solidFill>
            </p:grpSpPr>
            <p:sp>
              <p:nvSpPr>
                <p:cNvPr id="36" name="íšľïdè"/>
                <p:cNvSpPr/>
                <p:nvPr/>
              </p:nvSpPr>
              <p:spPr bwMode="auto">
                <a:xfrm>
                  <a:off x="314325" y="2508251"/>
                  <a:ext cx="214313" cy="195263"/>
                </a:xfrm>
                <a:custGeom>
                  <a:gdLst>
                    <a:gd name="T0" fmla="*/ 383 w 674"/>
                    <a:gd name="T1" fmla="*/ 32 h 615"/>
                    <a:gd name="T2" fmla="*/ 442 w 674"/>
                    <a:gd name="T3" fmla="*/ 45 h 615"/>
                    <a:gd name="T4" fmla="*/ 495 w 674"/>
                    <a:gd name="T5" fmla="*/ 65 h 615"/>
                    <a:gd name="T6" fmla="*/ 544 w 674"/>
                    <a:gd name="T7" fmla="*/ 94 h 615"/>
                    <a:gd name="T8" fmla="*/ 583 w 674"/>
                    <a:gd name="T9" fmla="*/ 129 h 615"/>
                    <a:gd name="T10" fmla="*/ 613 w 674"/>
                    <a:gd name="T11" fmla="*/ 170 h 615"/>
                    <a:gd name="T12" fmla="*/ 635 w 674"/>
                    <a:gd name="T13" fmla="*/ 215 h 615"/>
                    <a:gd name="T14" fmla="*/ 643 w 674"/>
                    <a:gd name="T15" fmla="*/ 264 h 615"/>
                    <a:gd name="T16" fmla="*/ 672 w 674"/>
                    <a:gd name="T17" fmla="*/ 249 h 615"/>
                    <a:gd name="T18" fmla="*/ 659 w 674"/>
                    <a:gd name="T19" fmla="*/ 194 h 615"/>
                    <a:gd name="T20" fmla="*/ 633 w 674"/>
                    <a:gd name="T21" fmla="*/ 144 h 615"/>
                    <a:gd name="T22" fmla="*/ 597 w 674"/>
                    <a:gd name="T23" fmla="*/ 100 h 615"/>
                    <a:gd name="T24" fmla="*/ 551 w 674"/>
                    <a:gd name="T25" fmla="*/ 63 h 615"/>
                    <a:gd name="T26" fmla="*/ 498 w 674"/>
                    <a:gd name="T27" fmla="*/ 33 h 615"/>
                    <a:gd name="T28" fmla="*/ 437 w 674"/>
                    <a:gd name="T29" fmla="*/ 11 h 615"/>
                    <a:gd name="T30" fmla="*/ 371 w 674"/>
                    <a:gd name="T31" fmla="*/ 1 h 615"/>
                    <a:gd name="T32" fmla="*/ 303 w 674"/>
                    <a:gd name="T33" fmla="*/ 1 h 615"/>
                    <a:gd name="T34" fmla="*/ 236 w 674"/>
                    <a:gd name="T35" fmla="*/ 11 h 615"/>
                    <a:gd name="T36" fmla="*/ 177 w 674"/>
                    <a:gd name="T37" fmla="*/ 33 h 615"/>
                    <a:gd name="T38" fmla="*/ 123 w 674"/>
                    <a:gd name="T39" fmla="*/ 63 h 615"/>
                    <a:gd name="T40" fmla="*/ 77 w 674"/>
                    <a:gd name="T41" fmla="*/ 100 h 615"/>
                    <a:gd name="T42" fmla="*/ 41 w 674"/>
                    <a:gd name="T43" fmla="*/ 145 h 615"/>
                    <a:gd name="T44" fmla="*/ 15 w 674"/>
                    <a:gd name="T45" fmla="*/ 194 h 615"/>
                    <a:gd name="T46" fmla="*/ 2 w 674"/>
                    <a:gd name="T47" fmla="*/ 249 h 615"/>
                    <a:gd name="T48" fmla="*/ 1 w 674"/>
                    <a:gd name="T49" fmla="*/ 305 h 615"/>
                    <a:gd name="T50" fmla="*/ 13 w 674"/>
                    <a:gd name="T51" fmla="*/ 357 h 615"/>
                    <a:gd name="T52" fmla="*/ 34 w 674"/>
                    <a:gd name="T53" fmla="*/ 406 h 615"/>
                    <a:gd name="T54" fmla="*/ 66 w 674"/>
                    <a:gd name="T55" fmla="*/ 449 h 615"/>
                    <a:gd name="T56" fmla="*/ 15 w 674"/>
                    <a:gd name="T57" fmla="*/ 597 h 615"/>
                    <a:gd name="T58" fmla="*/ 21 w 674"/>
                    <a:gd name="T59" fmla="*/ 612 h 615"/>
                    <a:gd name="T60" fmla="*/ 33 w 674"/>
                    <a:gd name="T61" fmla="*/ 615 h 615"/>
                    <a:gd name="T62" fmla="*/ 254 w 674"/>
                    <a:gd name="T63" fmla="*/ 549 h 615"/>
                    <a:gd name="T64" fmla="*/ 273 w 674"/>
                    <a:gd name="T65" fmla="*/ 522 h 615"/>
                    <a:gd name="T66" fmla="*/ 225 w 674"/>
                    <a:gd name="T67" fmla="*/ 510 h 615"/>
                    <a:gd name="T68" fmla="*/ 120 w 674"/>
                    <a:gd name="T69" fmla="*/ 467 h 615"/>
                    <a:gd name="T70" fmla="*/ 105 w 674"/>
                    <a:gd name="T71" fmla="*/ 445 h 615"/>
                    <a:gd name="T72" fmla="*/ 71 w 674"/>
                    <a:gd name="T73" fmla="*/ 407 h 615"/>
                    <a:gd name="T74" fmla="*/ 47 w 674"/>
                    <a:gd name="T75" fmla="*/ 364 h 615"/>
                    <a:gd name="T76" fmla="*/ 33 w 674"/>
                    <a:gd name="T77" fmla="*/ 315 h 615"/>
                    <a:gd name="T78" fmla="*/ 30 w 674"/>
                    <a:gd name="T79" fmla="*/ 264 h 615"/>
                    <a:gd name="T80" fmla="*/ 40 w 674"/>
                    <a:gd name="T81" fmla="*/ 215 h 615"/>
                    <a:gd name="T82" fmla="*/ 60 w 674"/>
                    <a:gd name="T83" fmla="*/ 170 h 615"/>
                    <a:gd name="T84" fmla="*/ 91 w 674"/>
                    <a:gd name="T85" fmla="*/ 129 h 615"/>
                    <a:gd name="T86" fmla="*/ 131 w 674"/>
                    <a:gd name="T87" fmla="*/ 94 h 615"/>
                    <a:gd name="T88" fmla="*/ 178 w 674"/>
                    <a:gd name="T89" fmla="*/ 65 h 615"/>
                    <a:gd name="T90" fmla="*/ 231 w 674"/>
                    <a:gd name="T91" fmla="*/ 45 h 615"/>
                    <a:gd name="T92" fmla="*/ 290 w 674"/>
                    <a:gd name="T93" fmla="*/ 32 h 615"/>
                    <a:gd name="T94" fmla="*/ 337 w 674"/>
                    <a:gd name="T95" fmla="*/ 30 h 615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674" h="615">
                      <a:moveTo>
                        <a:pt x="337" y="30"/>
                      </a:moveTo>
                      <a:lnTo>
                        <a:pt x="353" y="30"/>
                      </a:lnTo>
                      <a:lnTo>
                        <a:pt x="368" y="31"/>
                      </a:lnTo>
                      <a:lnTo>
                        <a:pt x="383" y="32"/>
                      </a:lnTo>
                      <a:lnTo>
                        <a:pt x="399" y="34"/>
                      </a:lnTo>
                      <a:lnTo>
                        <a:pt x="413" y="37"/>
                      </a:lnTo>
                      <a:lnTo>
                        <a:pt x="428" y="40"/>
                      </a:lnTo>
                      <a:lnTo>
                        <a:pt x="442" y="45"/>
                      </a:lnTo>
                      <a:lnTo>
                        <a:pt x="456" y="49"/>
                      </a:lnTo>
                      <a:lnTo>
                        <a:pt x="470" y="54"/>
                      </a:lnTo>
                      <a:lnTo>
                        <a:pt x="483" y="60"/>
                      </a:lnTo>
                      <a:lnTo>
                        <a:pt x="495" y="65"/>
                      </a:lnTo>
                      <a:lnTo>
                        <a:pt x="508" y="71"/>
                      </a:lnTo>
                      <a:lnTo>
                        <a:pt x="520" y="79"/>
                      </a:lnTo>
                      <a:lnTo>
                        <a:pt x="532" y="86"/>
                      </a:lnTo>
                      <a:lnTo>
                        <a:pt x="544" y="94"/>
                      </a:lnTo>
                      <a:lnTo>
                        <a:pt x="554" y="102"/>
                      </a:lnTo>
                      <a:lnTo>
                        <a:pt x="564" y="111"/>
                      </a:lnTo>
                      <a:lnTo>
                        <a:pt x="574" y="120"/>
                      </a:lnTo>
                      <a:lnTo>
                        <a:pt x="583" y="129"/>
                      </a:lnTo>
                      <a:lnTo>
                        <a:pt x="592" y="139"/>
                      </a:lnTo>
                      <a:lnTo>
                        <a:pt x="599" y="148"/>
                      </a:lnTo>
                      <a:lnTo>
                        <a:pt x="607" y="159"/>
                      </a:lnTo>
                      <a:lnTo>
                        <a:pt x="613" y="170"/>
                      </a:lnTo>
                      <a:lnTo>
                        <a:pt x="620" y="181"/>
                      </a:lnTo>
                      <a:lnTo>
                        <a:pt x="625" y="192"/>
                      </a:lnTo>
                      <a:lnTo>
                        <a:pt x="630" y="203"/>
                      </a:lnTo>
                      <a:lnTo>
                        <a:pt x="635" y="215"/>
                      </a:lnTo>
                      <a:lnTo>
                        <a:pt x="638" y="228"/>
                      </a:lnTo>
                      <a:lnTo>
                        <a:pt x="640" y="239"/>
                      </a:lnTo>
                      <a:lnTo>
                        <a:pt x="642" y="251"/>
                      </a:lnTo>
                      <a:lnTo>
                        <a:pt x="643" y="264"/>
                      </a:lnTo>
                      <a:lnTo>
                        <a:pt x="644" y="277"/>
                      </a:lnTo>
                      <a:lnTo>
                        <a:pt x="674" y="277"/>
                      </a:lnTo>
                      <a:lnTo>
                        <a:pt x="673" y="263"/>
                      </a:lnTo>
                      <a:lnTo>
                        <a:pt x="672" y="249"/>
                      </a:lnTo>
                      <a:lnTo>
                        <a:pt x="670" y="235"/>
                      </a:lnTo>
                      <a:lnTo>
                        <a:pt x="667" y="221"/>
                      </a:lnTo>
                      <a:lnTo>
                        <a:pt x="663" y="207"/>
                      </a:lnTo>
                      <a:lnTo>
                        <a:pt x="659" y="194"/>
                      </a:lnTo>
                      <a:lnTo>
                        <a:pt x="654" y="182"/>
                      </a:lnTo>
                      <a:lnTo>
                        <a:pt x="647" y="169"/>
                      </a:lnTo>
                      <a:lnTo>
                        <a:pt x="641" y="157"/>
                      </a:lnTo>
                      <a:lnTo>
                        <a:pt x="633" y="144"/>
                      </a:lnTo>
                      <a:lnTo>
                        <a:pt x="625" y="133"/>
                      </a:lnTo>
                      <a:lnTo>
                        <a:pt x="616" y="122"/>
                      </a:lnTo>
                      <a:lnTo>
                        <a:pt x="607" y="111"/>
                      </a:lnTo>
                      <a:lnTo>
                        <a:pt x="597" y="100"/>
                      </a:lnTo>
                      <a:lnTo>
                        <a:pt x="586" y="91"/>
                      </a:lnTo>
                      <a:lnTo>
                        <a:pt x="575" y="81"/>
                      </a:lnTo>
                      <a:lnTo>
                        <a:pt x="563" y="71"/>
                      </a:lnTo>
                      <a:lnTo>
                        <a:pt x="551" y="63"/>
                      </a:lnTo>
                      <a:lnTo>
                        <a:pt x="538" y="54"/>
                      </a:lnTo>
                      <a:lnTo>
                        <a:pt x="525" y="47"/>
                      </a:lnTo>
                      <a:lnTo>
                        <a:pt x="511" y="39"/>
                      </a:lnTo>
                      <a:lnTo>
                        <a:pt x="498" y="33"/>
                      </a:lnTo>
                      <a:lnTo>
                        <a:pt x="483" y="26"/>
                      </a:lnTo>
                      <a:lnTo>
                        <a:pt x="468" y="21"/>
                      </a:lnTo>
                      <a:lnTo>
                        <a:pt x="453" y="16"/>
                      </a:lnTo>
                      <a:lnTo>
                        <a:pt x="437" y="11"/>
                      </a:lnTo>
                      <a:lnTo>
                        <a:pt x="421" y="8"/>
                      </a:lnTo>
                      <a:lnTo>
                        <a:pt x="404" y="5"/>
                      </a:lnTo>
                      <a:lnTo>
                        <a:pt x="388" y="3"/>
                      </a:lnTo>
                      <a:lnTo>
                        <a:pt x="371" y="1"/>
                      </a:lnTo>
                      <a:lnTo>
                        <a:pt x="354" y="0"/>
                      </a:lnTo>
                      <a:lnTo>
                        <a:pt x="337" y="0"/>
                      </a:lnTo>
                      <a:lnTo>
                        <a:pt x="320" y="0"/>
                      </a:lnTo>
                      <a:lnTo>
                        <a:pt x="303" y="1"/>
                      </a:lnTo>
                      <a:lnTo>
                        <a:pt x="286" y="3"/>
                      </a:lnTo>
                      <a:lnTo>
                        <a:pt x="269" y="5"/>
                      </a:lnTo>
                      <a:lnTo>
                        <a:pt x="253" y="8"/>
                      </a:lnTo>
                      <a:lnTo>
                        <a:pt x="236" y="11"/>
                      </a:lnTo>
                      <a:lnTo>
                        <a:pt x="221" y="16"/>
                      </a:lnTo>
                      <a:lnTo>
                        <a:pt x="205" y="21"/>
                      </a:lnTo>
                      <a:lnTo>
                        <a:pt x="190" y="26"/>
                      </a:lnTo>
                      <a:lnTo>
                        <a:pt x="177" y="33"/>
                      </a:lnTo>
                      <a:lnTo>
                        <a:pt x="163" y="39"/>
                      </a:lnTo>
                      <a:lnTo>
                        <a:pt x="149" y="47"/>
                      </a:lnTo>
                      <a:lnTo>
                        <a:pt x="136" y="54"/>
                      </a:lnTo>
                      <a:lnTo>
                        <a:pt x="123" y="63"/>
                      </a:lnTo>
                      <a:lnTo>
                        <a:pt x="110" y="71"/>
                      </a:lnTo>
                      <a:lnTo>
                        <a:pt x="98" y="81"/>
                      </a:lnTo>
                      <a:lnTo>
                        <a:pt x="88" y="91"/>
                      </a:lnTo>
                      <a:lnTo>
                        <a:pt x="77" y="100"/>
                      </a:lnTo>
                      <a:lnTo>
                        <a:pt x="67" y="111"/>
                      </a:lnTo>
                      <a:lnTo>
                        <a:pt x="58" y="122"/>
                      </a:lnTo>
                      <a:lnTo>
                        <a:pt x="49" y="133"/>
                      </a:lnTo>
                      <a:lnTo>
                        <a:pt x="41" y="145"/>
                      </a:lnTo>
                      <a:lnTo>
                        <a:pt x="33" y="157"/>
                      </a:lnTo>
                      <a:lnTo>
                        <a:pt x="27" y="169"/>
                      </a:lnTo>
                      <a:lnTo>
                        <a:pt x="20" y="182"/>
                      </a:lnTo>
                      <a:lnTo>
                        <a:pt x="15" y="194"/>
                      </a:lnTo>
                      <a:lnTo>
                        <a:pt x="11" y="207"/>
                      </a:lnTo>
                      <a:lnTo>
                        <a:pt x="6" y="221"/>
                      </a:lnTo>
                      <a:lnTo>
                        <a:pt x="4" y="235"/>
                      </a:lnTo>
                      <a:lnTo>
                        <a:pt x="2" y="249"/>
                      </a:lnTo>
                      <a:lnTo>
                        <a:pt x="0" y="263"/>
                      </a:lnTo>
                      <a:lnTo>
                        <a:pt x="0" y="277"/>
                      </a:lnTo>
                      <a:lnTo>
                        <a:pt x="0" y="291"/>
                      </a:lnTo>
                      <a:lnTo>
                        <a:pt x="1" y="305"/>
                      </a:lnTo>
                      <a:lnTo>
                        <a:pt x="3" y="319"/>
                      </a:lnTo>
                      <a:lnTo>
                        <a:pt x="5" y="331"/>
                      </a:lnTo>
                      <a:lnTo>
                        <a:pt x="9" y="344"/>
                      </a:lnTo>
                      <a:lnTo>
                        <a:pt x="13" y="357"/>
                      </a:lnTo>
                      <a:lnTo>
                        <a:pt x="17" y="370"/>
                      </a:lnTo>
                      <a:lnTo>
                        <a:pt x="22" y="383"/>
                      </a:lnTo>
                      <a:lnTo>
                        <a:pt x="28" y="395"/>
                      </a:lnTo>
                      <a:lnTo>
                        <a:pt x="34" y="406"/>
                      </a:lnTo>
                      <a:lnTo>
                        <a:pt x="42" y="417"/>
                      </a:lnTo>
                      <a:lnTo>
                        <a:pt x="49" y="429"/>
                      </a:lnTo>
                      <a:lnTo>
                        <a:pt x="58" y="440"/>
                      </a:lnTo>
                      <a:lnTo>
                        <a:pt x="66" y="449"/>
                      </a:lnTo>
                      <a:lnTo>
                        <a:pt x="76" y="459"/>
                      </a:lnTo>
                      <a:lnTo>
                        <a:pt x="86" y="468"/>
                      </a:lnTo>
                      <a:lnTo>
                        <a:pt x="17" y="593"/>
                      </a:lnTo>
                      <a:lnTo>
                        <a:pt x="15" y="597"/>
                      </a:lnTo>
                      <a:lnTo>
                        <a:pt x="15" y="601"/>
                      </a:lnTo>
                      <a:lnTo>
                        <a:pt x="16" y="606"/>
                      </a:lnTo>
                      <a:lnTo>
                        <a:pt x="18" y="610"/>
                      </a:lnTo>
                      <a:lnTo>
                        <a:pt x="21" y="612"/>
                      </a:lnTo>
                      <a:lnTo>
                        <a:pt x="24" y="614"/>
                      </a:lnTo>
                      <a:lnTo>
                        <a:pt x="27" y="615"/>
                      </a:lnTo>
                      <a:lnTo>
                        <a:pt x="30" y="615"/>
                      </a:lnTo>
                      <a:lnTo>
                        <a:pt x="33" y="615"/>
                      </a:lnTo>
                      <a:lnTo>
                        <a:pt x="35" y="614"/>
                      </a:lnTo>
                      <a:lnTo>
                        <a:pt x="226" y="540"/>
                      </a:lnTo>
                      <a:lnTo>
                        <a:pt x="239" y="544"/>
                      </a:lnTo>
                      <a:lnTo>
                        <a:pt x="254" y="549"/>
                      </a:lnTo>
                      <a:lnTo>
                        <a:pt x="269" y="552"/>
                      </a:lnTo>
                      <a:lnTo>
                        <a:pt x="284" y="555"/>
                      </a:lnTo>
                      <a:lnTo>
                        <a:pt x="288" y="525"/>
                      </a:lnTo>
                      <a:lnTo>
                        <a:pt x="273" y="522"/>
                      </a:lnTo>
                      <a:lnTo>
                        <a:pt x="257" y="519"/>
                      </a:lnTo>
                      <a:lnTo>
                        <a:pt x="242" y="514"/>
                      </a:lnTo>
                      <a:lnTo>
                        <a:pt x="230" y="510"/>
                      </a:lnTo>
                      <a:lnTo>
                        <a:pt x="225" y="510"/>
                      </a:lnTo>
                      <a:lnTo>
                        <a:pt x="219" y="511"/>
                      </a:lnTo>
                      <a:lnTo>
                        <a:pt x="63" y="571"/>
                      </a:lnTo>
                      <a:lnTo>
                        <a:pt x="119" y="472"/>
                      </a:lnTo>
                      <a:lnTo>
                        <a:pt x="120" y="467"/>
                      </a:lnTo>
                      <a:lnTo>
                        <a:pt x="120" y="462"/>
                      </a:lnTo>
                      <a:lnTo>
                        <a:pt x="118" y="457"/>
                      </a:lnTo>
                      <a:lnTo>
                        <a:pt x="114" y="453"/>
                      </a:lnTo>
                      <a:lnTo>
                        <a:pt x="105" y="445"/>
                      </a:lnTo>
                      <a:lnTo>
                        <a:pt x="95" y="436"/>
                      </a:lnTo>
                      <a:lnTo>
                        <a:pt x="87" y="427"/>
                      </a:lnTo>
                      <a:lnTo>
                        <a:pt x="78" y="417"/>
                      </a:lnTo>
                      <a:lnTo>
                        <a:pt x="71" y="407"/>
                      </a:lnTo>
                      <a:lnTo>
                        <a:pt x="64" y="397"/>
                      </a:lnTo>
                      <a:lnTo>
                        <a:pt x="58" y="386"/>
                      </a:lnTo>
                      <a:lnTo>
                        <a:pt x="51" y="375"/>
                      </a:lnTo>
                      <a:lnTo>
                        <a:pt x="47" y="364"/>
                      </a:lnTo>
                      <a:lnTo>
                        <a:pt x="43" y="352"/>
                      </a:lnTo>
                      <a:lnTo>
                        <a:pt x="39" y="340"/>
                      </a:lnTo>
                      <a:lnTo>
                        <a:pt x="35" y="328"/>
                      </a:lnTo>
                      <a:lnTo>
                        <a:pt x="33" y="315"/>
                      </a:lnTo>
                      <a:lnTo>
                        <a:pt x="31" y="303"/>
                      </a:lnTo>
                      <a:lnTo>
                        <a:pt x="30" y="290"/>
                      </a:lnTo>
                      <a:lnTo>
                        <a:pt x="30" y="277"/>
                      </a:lnTo>
                      <a:lnTo>
                        <a:pt x="30" y="264"/>
                      </a:lnTo>
                      <a:lnTo>
                        <a:pt x="32" y="251"/>
                      </a:lnTo>
                      <a:lnTo>
                        <a:pt x="33" y="239"/>
                      </a:lnTo>
                      <a:lnTo>
                        <a:pt x="36" y="227"/>
                      </a:lnTo>
                      <a:lnTo>
                        <a:pt x="40" y="215"/>
                      </a:lnTo>
                      <a:lnTo>
                        <a:pt x="44" y="203"/>
                      </a:lnTo>
                      <a:lnTo>
                        <a:pt x="48" y="192"/>
                      </a:lnTo>
                      <a:lnTo>
                        <a:pt x="55" y="181"/>
                      </a:lnTo>
                      <a:lnTo>
                        <a:pt x="60" y="170"/>
                      </a:lnTo>
                      <a:lnTo>
                        <a:pt x="67" y="159"/>
                      </a:lnTo>
                      <a:lnTo>
                        <a:pt x="75" y="148"/>
                      </a:lnTo>
                      <a:lnTo>
                        <a:pt x="82" y="139"/>
                      </a:lnTo>
                      <a:lnTo>
                        <a:pt x="91" y="129"/>
                      </a:lnTo>
                      <a:lnTo>
                        <a:pt x="101" y="120"/>
                      </a:lnTo>
                      <a:lnTo>
                        <a:pt x="110" y="111"/>
                      </a:lnTo>
                      <a:lnTo>
                        <a:pt x="120" y="102"/>
                      </a:lnTo>
                      <a:lnTo>
                        <a:pt x="131" y="94"/>
                      </a:lnTo>
                      <a:lnTo>
                        <a:pt x="142" y="86"/>
                      </a:lnTo>
                      <a:lnTo>
                        <a:pt x="153" y="79"/>
                      </a:lnTo>
                      <a:lnTo>
                        <a:pt x="166" y="71"/>
                      </a:lnTo>
                      <a:lnTo>
                        <a:pt x="178" y="65"/>
                      </a:lnTo>
                      <a:lnTo>
                        <a:pt x="190" y="60"/>
                      </a:lnTo>
                      <a:lnTo>
                        <a:pt x="204" y="54"/>
                      </a:lnTo>
                      <a:lnTo>
                        <a:pt x="217" y="49"/>
                      </a:lnTo>
                      <a:lnTo>
                        <a:pt x="231" y="45"/>
                      </a:lnTo>
                      <a:lnTo>
                        <a:pt x="246" y="40"/>
                      </a:lnTo>
                      <a:lnTo>
                        <a:pt x="260" y="37"/>
                      </a:lnTo>
                      <a:lnTo>
                        <a:pt x="275" y="34"/>
                      </a:lnTo>
                      <a:lnTo>
                        <a:pt x="290" y="32"/>
                      </a:lnTo>
                      <a:lnTo>
                        <a:pt x="306" y="31"/>
                      </a:lnTo>
                      <a:lnTo>
                        <a:pt x="321" y="30"/>
                      </a:lnTo>
                      <a:lnTo>
                        <a:pt x="337" y="30"/>
                      </a:lnTo>
                      <a:lnTo>
                        <a:pt x="337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" name="iṧlîḋe"/>
                <p:cNvSpPr/>
                <p:nvPr/>
              </p:nvSpPr>
              <p:spPr bwMode="auto">
                <a:xfrm>
                  <a:off x="422275" y="2620963"/>
                  <a:ext cx="177800" cy="168275"/>
                </a:xfrm>
                <a:custGeom>
                  <a:gdLst>
                    <a:gd name="T0" fmla="*/ 377 w 560"/>
                    <a:gd name="T1" fmla="*/ 437 h 527"/>
                    <a:gd name="T2" fmla="*/ 336 w 560"/>
                    <a:gd name="T3" fmla="*/ 451 h 527"/>
                    <a:gd name="T4" fmla="*/ 285 w 560"/>
                    <a:gd name="T5" fmla="*/ 459 h 527"/>
                    <a:gd name="T6" fmla="*/ 248 w 560"/>
                    <a:gd name="T7" fmla="*/ 458 h 527"/>
                    <a:gd name="T8" fmla="*/ 179 w 560"/>
                    <a:gd name="T9" fmla="*/ 442 h 527"/>
                    <a:gd name="T10" fmla="*/ 102 w 560"/>
                    <a:gd name="T11" fmla="*/ 395 h 527"/>
                    <a:gd name="T12" fmla="*/ 59 w 560"/>
                    <a:gd name="T13" fmla="*/ 345 h 527"/>
                    <a:gd name="T14" fmla="*/ 41 w 560"/>
                    <a:gd name="T15" fmla="*/ 306 h 527"/>
                    <a:gd name="T16" fmla="*/ 31 w 560"/>
                    <a:gd name="T17" fmla="*/ 265 h 527"/>
                    <a:gd name="T18" fmla="*/ 31 w 560"/>
                    <a:gd name="T19" fmla="*/ 221 h 527"/>
                    <a:gd name="T20" fmla="*/ 41 w 560"/>
                    <a:gd name="T21" fmla="*/ 180 h 527"/>
                    <a:gd name="T22" fmla="*/ 60 w 560"/>
                    <a:gd name="T23" fmla="*/ 143 h 527"/>
                    <a:gd name="T24" fmla="*/ 104 w 560"/>
                    <a:gd name="T25" fmla="*/ 93 h 527"/>
                    <a:gd name="T26" fmla="*/ 183 w 560"/>
                    <a:gd name="T27" fmla="*/ 47 h 527"/>
                    <a:gd name="T28" fmla="*/ 255 w 560"/>
                    <a:gd name="T29" fmla="*/ 31 h 527"/>
                    <a:gd name="T30" fmla="*/ 305 w 560"/>
                    <a:gd name="T31" fmla="*/ 31 h 527"/>
                    <a:gd name="T32" fmla="*/ 376 w 560"/>
                    <a:gd name="T33" fmla="*/ 47 h 527"/>
                    <a:gd name="T34" fmla="*/ 456 w 560"/>
                    <a:gd name="T35" fmla="*/ 93 h 527"/>
                    <a:gd name="T36" fmla="*/ 499 w 560"/>
                    <a:gd name="T37" fmla="*/ 143 h 527"/>
                    <a:gd name="T38" fmla="*/ 518 w 560"/>
                    <a:gd name="T39" fmla="*/ 180 h 527"/>
                    <a:gd name="T40" fmla="*/ 529 w 560"/>
                    <a:gd name="T41" fmla="*/ 221 h 527"/>
                    <a:gd name="T42" fmla="*/ 529 w 560"/>
                    <a:gd name="T43" fmla="*/ 262 h 527"/>
                    <a:gd name="T44" fmla="*/ 520 w 560"/>
                    <a:gd name="T45" fmla="*/ 301 h 527"/>
                    <a:gd name="T46" fmla="*/ 502 w 560"/>
                    <a:gd name="T47" fmla="*/ 336 h 527"/>
                    <a:gd name="T48" fmla="*/ 476 w 560"/>
                    <a:gd name="T49" fmla="*/ 367 h 527"/>
                    <a:gd name="T50" fmla="*/ 455 w 560"/>
                    <a:gd name="T51" fmla="*/ 391 h 527"/>
                    <a:gd name="T52" fmla="*/ 386 w 560"/>
                    <a:gd name="T53" fmla="*/ 437 h 527"/>
                    <a:gd name="T54" fmla="*/ 512 w 560"/>
                    <a:gd name="T55" fmla="*/ 373 h 527"/>
                    <a:gd name="T56" fmla="*/ 536 w 560"/>
                    <a:gd name="T57" fmla="*/ 336 h 527"/>
                    <a:gd name="T58" fmla="*/ 552 w 560"/>
                    <a:gd name="T59" fmla="*/ 297 h 527"/>
                    <a:gd name="T60" fmla="*/ 560 w 560"/>
                    <a:gd name="T61" fmla="*/ 254 h 527"/>
                    <a:gd name="T62" fmla="*/ 557 w 560"/>
                    <a:gd name="T63" fmla="*/ 206 h 527"/>
                    <a:gd name="T64" fmla="*/ 543 w 560"/>
                    <a:gd name="T65" fmla="*/ 160 h 527"/>
                    <a:gd name="T66" fmla="*/ 519 w 560"/>
                    <a:gd name="T67" fmla="*/ 118 h 527"/>
                    <a:gd name="T68" fmla="*/ 486 w 560"/>
                    <a:gd name="T69" fmla="*/ 81 h 527"/>
                    <a:gd name="T70" fmla="*/ 447 w 560"/>
                    <a:gd name="T71" fmla="*/ 48 h 527"/>
                    <a:gd name="T72" fmla="*/ 401 w 560"/>
                    <a:gd name="T73" fmla="*/ 24 h 527"/>
                    <a:gd name="T74" fmla="*/ 349 w 560"/>
                    <a:gd name="T75" fmla="*/ 8 h 527"/>
                    <a:gd name="T76" fmla="*/ 295 w 560"/>
                    <a:gd name="T77" fmla="*/ 0 h 527"/>
                    <a:gd name="T78" fmla="*/ 238 w 560"/>
                    <a:gd name="T79" fmla="*/ 2 h 527"/>
                    <a:gd name="T80" fmla="*/ 184 w 560"/>
                    <a:gd name="T81" fmla="*/ 15 h 527"/>
                    <a:gd name="T82" fmla="*/ 136 w 560"/>
                    <a:gd name="T83" fmla="*/ 36 h 527"/>
                    <a:gd name="T84" fmla="*/ 92 w 560"/>
                    <a:gd name="T85" fmla="*/ 63 h 527"/>
                    <a:gd name="T86" fmla="*/ 56 w 560"/>
                    <a:gd name="T87" fmla="*/ 99 h 527"/>
                    <a:gd name="T88" fmla="*/ 28 w 560"/>
                    <a:gd name="T89" fmla="*/ 138 h 527"/>
                    <a:gd name="T90" fmla="*/ 9 w 560"/>
                    <a:gd name="T91" fmla="*/ 182 h 527"/>
                    <a:gd name="T92" fmla="*/ 0 w 560"/>
                    <a:gd name="T93" fmla="*/ 230 h 527"/>
                    <a:gd name="T94" fmla="*/ 4 w 560"/>
                    <a:gd name="T95" fmla="*/ 280 h 527"/>
                    <a:gd name="T96" fmla="*/ 16 w 560"/>
                    <a:gd name="T97" fmla="*/ 327 h 527"/>
                    <a:gd name="T98" fmla="*/ 40 w 560"/>
                    <a:gd name="T99" fmla="*/ 369 h 527"/>
                    <a:gd name="T100" fmla="*/ 72 w 560"/>
                    <a:gd name="T101" fmla="*/ 407 h 527"/>
                    <a:gd name="T102" fmla="*/ 111 w 560"/>
                    <a:gd name="T103" fmla="*/ 439 h 527"/>
                    <a:gd name="T104" fmla="*/ 155 w 560"/>
                    <a:gd name="T105" fmla="*/ 465 h 527"/>
                    <a:gd name="T106" fmla="*/ 205 w 560"/>
                    <a:gd name="T107" fmla="*/ 482 h 527"/>
                    <a:gd name="T108" fmla="*/ 258 w 560"/>
                    <a:gd name="T109" fmla="*/ 489 h 527"/>
                    <a:gd name="T110" fmla="*/ 300 w 560"/>
                    <a:gd name="T111" fmla="*/ 488 h 527"/>
                    <a:gd name="T112" fmla="*/ 353 w 560"/>
                    <a:gd name="T113" fmla="*/ 478 h 527"/>
                    <a:gd name="T114" fmla="*/ 527 w 560"/>
                    <a:gd name="T115" fmla="*/ 526 h 527"/>
                    <a:gd name="T116" fmla="*/ 539 w 560"/>
                    <a:gd name="T117" fmla="*/ 524 h 527"/>
                    <a:gd name="T118" fmla="*/ 545 w 560"/>
                    <a:gd name="T119" fmla="*/ 509 h 527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560" h="527">
                      <a:moveTo>
                        <a:pt x="386" y="437"/>
                      </a:moveTo>
                      <a:lnTo>
                        <a:pt x="382" y="437"/>
                      </a:lnTo>
                      <a:lnTo>
                        <a:pt x="380" y="436"/>
                      </a:lnTo>
                      <a:lnTo>
                        <a:pt x="377" y="437"/>
                      </a:lnTo>
                      <a:lnTo>
                        <a:pt x="374" y="438"/>
                      </a:lnTo>
                      <a:lnTo>
                        <a:pt x="362" y="442"/>
                      </a:lnTo>
                      <a:lnTo>
                        <a:pt x="349" y="447"/>
                      </a:lnTo>
                      <a:lnTo>
                        <a:pt x="336" y="451"/>
                      </a:lnTo>
                      <a:lnTo>
                        <a:pt x="323" y="454"/>
                      </a:lnTo>
                      <a:lnTo>
                        <a:pt x="311" y="456"/>
                      </a:lnTo>
                      <a:lnTo>
                        <a:pt x="298" y="458"/>
                      </a:lnTo>
                      <a:lnTo>
                        <a:pt x="285" y="459"/>
                      </a:lnTo>
                      <a:lnTo>
                        <a:pt x="272" y="459"/>
                      </a:lnTo>
                      <a:lnTo>
                        <a:pt x="272" y="459"/>
                      </a:lnTo>
                      <a:lnTo>
                        <a:pt x="259" y="459"/>
                      </a:lnTo>
                      <a:lnTo>
                        <a:pt x="248" y="458"/>
                      </a:lnTo>
                      <a:lnTo>
                        <a:pt x="236" y="457"/>
                      </a:lnTo>
                      <a:lnTo>
                        <a:pt x="224" y="455"/>
                      </a:lnTo>
                      <a:lnTo>
                        <a:pt x="200" y="450"/>
                      </a:lnTo>
                      <a:lnTo>
                        <a:pt x="179" y="442"/>
                      </a:lnTo>
                      <a:lnTo>
                        <a:pt x="158" y="433"/>
                      </a:lnTo>
                      <a:lnTo>
                        <a:pt x="137" y="422"/>
                      </a:lnTo>
                      <a:lnTo>
                        <a:pt x="119" y="409"/>
                      </a:lnTo>
                      <a:lnTo>
                        <a:pt x="102" y="395"/>
                      </a:lnTo>
                      <a:lnTo>
                        <a:pt x="86" y="379"/>
                      </a:lnTo>
                      <a:lnTo>
                        <a:pt x="72" y="363"/>
                      </a:lnTo>
                      <a:lnTo>
                        <a:pt x="66" y="353"/>
                      </a:lnTo>
                      <a:lnTo>
                        <a:pt x="59" y="345"/>
                      </a:lnTo>
                      <a:lnTo>
                        <a:pt x="54" y="335"/>
                      </a:lnTo>
                      <a:lnTo>
                        <a:pt x="50" y="326"/>
                      </a:lnTo>
                      <a:lnTo>
                        <a:pt x="45" y="316"/>
                      </a:lnTo>
                      <a:lnTo>
                        <a:pt x="41" y="306"/>
                      </a:lnTo>
                      <a:lnTo>
                        <a:pt x="38" y="296"/>
                      </a:lnTo>
                      <a:lnTo>
                        <a:pt x="35" y="285"/>
                      </a:lnTo>
                      <a:lnTo>
                        <a:pt x="32" y="275"/>
                      </a:lnTo>
                      <a:lnTo>
                        <a:pt x="31" y="265"/>
                      </a:lnTo>
                      <a:lnTo>
                        <a:pt x="30" y="254"/>
                      </a:lnTo>
                      <a:lnTo>
                        <a:pt x="30" y="242"/>
                      </a:lnTo>
                      <a:lnTo>
                        <a:pt x="30" y="231"/>
                      </a:lnTo>
                      <a:lnTo>
                        <a:pt x="31" y="221"/>
                      </a:lnTo>
                      <a:lnTo>
                        <a:pt x="32" y="211"/>
                      </a:lnTo>
                      <a:lnTo>
                        <a:pt x="35" y="200"/>
                      </a:lnTo>
                      <a:lnTo>
                        <a:pt x="38" y="190"/>
                      </a:lnTo>
                      <a:lnTo>
                        <a:pt x="41" y="180"/>
                      </a:lnTo>
                      <a:lnTo>
                        <a:pt x="45" y="170"/>
                      </a:lnTo>
                      <a:lnTo>
                        <a:pt x="50" y="161"/>
                      </a:lnTo>
                      <a:lnTo>
                        <a:pt x="55" y="151"/>
                      </a:lnTo>
                      <a:lnTo>
                        <a:pt x="60" y="143"/>
                      </a:lnTo>
                      <a:lnTo>
                        <a:pt x="67" y="133"/>
                      </a:lnTo>
                      <a:lnTo>
                        <a:pt x="73" y="124"/>
                      </a:lnTo>
                      <a:lnTo>
                        <a:pt x="88" y="108"/>
                      </a:lnTo>
                      <a:lnTo>
                        <a:pt x="104" y="93"/>
                      </a:lnTo>
                      <a:lnTo>
                        <a:pt x="122" y="79"/>
                      </a:lnTo>
                      <a:lnTo>
                        <a:pt x="142" y="67"/>
                      </a:lnTo>
                      <a:lnTo>
                        <a:pt x="162" y="56"/>
                      </a:lnTo>
                      <a:lnTo>
                        <a:pt x="183" y="47"/>
                      </a:lnTo>
                      <a:lnTo>
                        <a:pt x="207" y="40"/>
                      </a:lnTo>
                      <a:lnTo>
                        <a:pt x="230" y="35"/>
                      </a:lnTo>
                      <a:lnTo>
                        <a:pt x="242" y="32"/>
                      </a:lnTo>
                      <a:lnTo>
                        <a:pt x="255" y="31"/>
                      </a:lnTo>
                      <a:lnTo>
                        <a:pt x="267" y="30"/>
                      </a:lnTo>
                      <a:lnTo>
                        <a:pt x="280" y="30"/>
                      </a:lnTo>
                      <a:lnTo>
                        <a:pt x="292" y="30"/>
                      </a:lnTo>
                      <a:lnTo>
                        <a:pt x="305" y="31"/>
                      </a:lnTo>
                      <a:lnTo>
                        <a:pt x="317" y="32"/>
                      </a:lnTo>
                      <a:lnTo>
                        <a:pt x="330" y="35"/>
                      </a:lnTo>
                      <a:lnTo>
                        <a:pt x="353" y="40"/>
                      </a:lnTo>
                      <a:lnTo>
                        <a:pt x="376" y="47"/>
                      </a:lnTo>
                      <a:lnTo>
                        <a:pt x="398" y="56"/>
                      </a:lnTo>
                      <a:lnTo>
                        <a:pt x="419" y="67"/>
                      </a:lnTo>
                      <a:lnTo>
                        <a:pt x="438" y="79"/>
                      </a:lnTo>
                      <a:lnTo>
                        <a:pt x="456" y="93"/>
                      </a:lnTo>
                      <a:lnTo>
                        <a:pt x="472" y="108"/>
                      </a:lnTo>
                      <a:lnTo>
                        <a:pt x="486" y="124"/>
                      </a:lnTo>
                      <a:lnTo>
                        <a:pt x="494" y="133"/>
                      </a:lnTo>
                      <a:lnTo>
                        <a:pt x="499" y="143"/>
                      </a:lnTo>
                      <a:lnTo>
                        <a:pt x="505" y="151"/>
                      </a:lnTo>
                      <a:lnTo>
                        <a:pt x="510" y="161"/>
                      </a:lnTo>
                      <a:lnTo>
                        <a:pt x="515" y="170"/>
                      </a:lnTo>
                      <a:lnTo>
                        <a:pt x="518" y="180"/>
                      </a:lnTo>
                      <a:lnTo>
                        <a:pt x="521" y="190"/>
                      </a:lnTo>
                      <a:lnTo>
                        <a:pt x="525" y="200"/>
                      </a:lnTo>
                      <a:lnTo>
                        <a:pt x="527" y="211"/>
                      </a:lnTo>
                      <a:lnTo>
                        <a:pt x="529" y="221"/>
                      </a:lnTo>
                      <a:lnTo>
                        <a:pt x="530" y="231"/>
                      </a:lnTo>
                      <a:lnTo>
                        <a:pt x="530" y="242"/>
                      </a:lnTo>
                      <a:lnTo>
                        <a:pt x="530" y="253"/>
                      </a:lnTo>
                      <a:lnTo>
                        <a:pt x="529" y="262"/>
                      </a:lnTo>
                      <a:lnTo>
                        <a:pt x="528" y="272"/>
                      </a:lnTo>
                      <a:lnTo>
                        <a:pt x="526" y="282"/>
                      </a:lnTo>
                      <a:lnTo>
                        <a:pt x="522" y="291"/>
                      </a:lnTo>
                      <a:lnTo>
                        <a:pt x="520" y="301"/>
                      </a:lnTo>
                      <a:lnTo>
                        <a:pt x="516" y="311"/>
                      </a:lnTo>
                      <a:lnTo>
                        <a:pt x="512" y="319"/>
                      </a:lnTo>
                      <a:lnTo>
                        <a:pt x="508" y="328"/>
                      </a:lnTo>
                      <a:lnTo>
                        <a:pt x="502" y="336"/>
                      </a:lnTo>
                      <a:lnTo>
                        <a:pt x="497" y="345"/>
                      </a:lnTo>
                      <a:lnTo>
                        <a:pt x="490" y="352"/>
                      </a:lnTo>
                      <a:lnTo>
                        <a:pt x="483" y="360"/>
                      </a:lnTo>
                      <a:lnTo>
                        <a:pt x="476" y="367"/>
                      </a:lnTo>
                      <a:lnTo>
                        <a:pt x="468" y="375"/>
                      </a:lnTo>
                      <a:lnTo>
                        <a:pt x="459" y="382"/>
                      </a:lnTo>
                      <a:lnTo>
                        <a:pt x="456" y="386"/>
                      </a:lnTo>
                      <a:lnTo>
                        <a:pt x="455" y="391"/>
                      </a:lnTo>
                      <a:lnTo>
                        <a:pt x="454" y="396"/>
                      </a:lnTo>
                      <a:lnTo>
                        <a:pt x="456" y="400"/>
                      </a:lnTo>
                      <a:lnTo>
                        <a:pt x="498" y="483"/>
                      </a:lnTo>
                      <a:lnTo>
                        <a:pt x="386" y="437"/>
                      </a:lnTo>
                      <a:close/>
                      <a:moveTo>
                        <a:pt x="488" y="397"/>
                      </a:moveTo>
                      <a:lnTo>
                        <a:pt x="497" y="390"/>
                      </a:lnTo>
                      <a:lnTo>
                        <a:pt x="504" y="381"/>
                      </a:lnTo>
                      <a:lnTo>
                        <a:pt x="512" y="373"/>
                      </a:lnTo>
                      <a:lnTo>
                        <a:pt x="519" y="364"/>
                      </a:lnTo>
                      <a:lnTo>
                        <a:pt x="526" y="356"/>
                      </a:lnTo>
                      <a:lnTo>
                        <a:pt x="531" y="346"/>
                      </a:lnTo>
                      <a:lnTo>
                        <a:pt x="536" y="336"/>
                      </a:lnTo>
                      <a:lnTo>
                        <a:pt x="542" y="327"/>
                      </a:lnTo>
                      <a:lnTo>
                        <a:pt x="546" y="317"/>
                      </a:lnTo>
                      <a:lnTo>
                        <a:pt x="549" y="307"/>
                      </a:lnTo>
                      <a:lnTo>
                        <a:pt x="552" y="297"/>
                      </a:lnTo>
                      <a:lnTo>
                        <a:pt x="556" y="286"/>
                      </a:lnTo>
                      <a:lnTo>
                        <a:pt x="558" y="275"/>
                      </a:lnTo>
                      <a:lnTo>
                        <a:pt x="559" y="265"/>
                      </a:lnTo>
                      <a:lnTo>
                        <a:pt x="560" y="254"/>
                      </a:lnTo>
                      <a:lnTo>
                        <a:pt x="560" y="242"/>
                      </a:lnTo>
                      <a:lnTo>
                        <a:pt x="560" y="230"/>
                      </a:lnTo>
                      <a:lnTo>
                        <a:pt x="559" y="218"/>
                      </a:lnTo>
                      <a:lnTo>
                        <a:pt x="557" y="206"/>
                      </a:lnTo>
                      <a:lnTo>
                        <a:pt x="555" y="194"/>
                      </a:lnTo>
                      <a:lnTo>
                        <a:pt x="551" y="182"/>
                      </a:lnTo>
                      <a:lnTo>
                        <a:pt x="547" y="171"/>
                      </a:lnTo>
                      <a:lnTo>
                        <a:pt x="543" y="160"/>
                      </a:lnTo>
                      <a:lnTo>
                        <a:pt x="537" y="149"/>
                      </a:lnTo>
                      <a:lnTo>
                        <a:pt x="532" y="138"/>
                      </a:lnTo>
                      <a:lnTo>
                        <a:pt x="526" y="128"/>
                      </a:lnTo>
                      <a:lnTo>
                        <a:pt x="519" y="118"/>
                      </a:lnTo>
                      <a:lnTo>
                        <a:pt x="512" y="108"/>
                      </a:lnTo>
                      <a:lnTo>
                        <a:pt x="503" y="99"/>
                      </a:lnTo>
                      <a:lnTo>
                        <a:pt x="495" y="89"/>
                      </a:lnTo>
                      <a:lnTo>
                        <a:pt x="486" y="81"/>
                      </a:lnTo>
                      <a:lnTo>
                        <a:pt x="476" y="72"/>
                      </a:lnTo>
                      <a:lnTo>
                        <a:pt x="467" y="63"/>
                      </a:lnTo>
                      <a:lnTo>
                        <a:pt x="457" y="56"/>
                      </a:lnTo>
                      <a:lnTo>
                        <a:pt x="447" y="48"/>
                      </a:lnTo>
                      <a:lnTo>
                        <a:pt x="435" y="42"/>
                      </a:lnTo>
                      <a:lnTo>
                        <a:pt x="424" y="36"/>
                      </a:lnTo>
                      <a:lnTo>
                        <a:pt x="412" y="30"/>
                      </a:lnTo>
                      <a:lnTo>
                        <a:pt x="401" y="24"/>
                      </a:lnTo>
                      <a:lnTo>
                        <a:pt x="388" y="20"/>
                      </a:lnTo>
                      <a:lnTo>
                        <a:pt x="375" y="15"/>
                      </a:lnTo>
                      <a:lnTo>
                        <a:pt x="362" y="11"/>
                      </a:lnTo>
                      <a:lnTo>
                        <a:pt x="349" y="8"/>
                      </a:lnTo>
                      <a:lnTo>
                        <a:pt x="335" y="5"/>
                      </a:lnTo>
                      <a:lnTo>
                        <a:pt x="322" y="2"/>
                      </a:lnTo>
                      <a:lnTo>
                        <a:pt x="308" y="1"/>
                      </a:lnTo>
                      <a:lnTo>
                        <a:pt x="295" y="0"/>
                      </a:lnTo>
                      <a:lnTo>
                        <a:pt x="280" y="0"/>
                      </a:lnTo>
                      <a:lnTo>
                        <a:pt x="266" y="0"/>
                      </a:lnTo>
                      <a:lnTo>
                        <a:pt x="252" y="1"/>
                      </a:lnTo>
                      <a:lnTo>
                        <a:pt x="238" y="2"/>
                      </a:lnTo>
                      <a:lnTo>
                        <a:pt x="224" y="5"/>
                      </a:lnTo>
                      <a:lnTo>
                        <a:pt x="211" y="8"/>
                      </a:lnTo>
                      <a:lnTo>
                        <a:pt x="197" y="11"/>
                      </a:lnTo>
                      <a:lnTo>
                        <a:pt x="184" y="15"/>
                      </a:lnTo>
                      <a:lnTo>
                        <a:pt x="173" y="20"/>
                      </a:lnTo>
                      <a:lnTo>
                        <a:pt x="160" y="24"/>
                      </a:lnTo>
                      <a:lnTo>
                        <a:pt x="148" y="30"/>
                      </a:lnTo>
                      <a:lnTo>
                        <a:pt x="136" y="36"/>
                      </a:lnTo>
                      <a:lnTo>
                        <a:pt x="124" y="42"/>
                      </a:lnTo>
                      <a:lnTo>
                        <a:pt x="114" y="48"/>
                      </a:lnTo>
                      <a:lnTo>
                        <a:pt x="103" y="56"/>
                      </a:lnTo>
                      <a:lnTo>
                        <a:pt x="92" y="63"/>
                      </a:lnTo>
                      <a:lnTo>
                        <a:pt x="83" y="72"/>
                      </a:lnTo>
                      <a:lnTo>
                        <a:pt x="73" y="81"/>
                      </a:lnTo>
                      <a:lnTo>
                        <a:pt x="65" y="89"/>
                      </a:lnTo>
                      <a:lnTo>
                        <a:pt x="56" y="99"/>
                      </a:lnTo>
                      <a:lnTo>
                        <a:pt x="48" y="108"/>
                      </a:lnTo>
                      <a:lnTo>
                        <a:pt x="41" y="118"/>
                      </a:lnTo>
                      <a:lnTo>
                        <a:pt x="35" y="128"/>
                      </a:lnTo>
                      <a:lnTo>
                        <a:pt x="28" y="138"/>
                      </a:lnTo>
                      <a:lnTo>
                        <a:pt x="22" y="149"/>
                      </a:lnTo>
                      <a:lnTo>
                        <a:pt x="17" y="160"/>
                      </a:lnTo>
                      <a:lnTo>
                        <a:pt x="13" y="171"/>
                      </a:lnTo>
                      <a:lnTo>
                        <a:pt x="9" y="182"/>
                      </a:lnTo>
                      <a:lnTo>
                        <a:pt x="6" y="194"/>
                      </a:lnTo>
                      <a:lnTo>
                        <a:pt x="4" y="206"/>
                      </a:lnTo>
                      <a:lnTo>
                        <a:pt x="1" y="218"/>
                      </a:lnTo>
                      <a:lnTo>
                        <a:pt x="0" y="230"/>
                      </a:lnTo>
                      <a:lnTo>
                        <a:pt x="0" y="242"/>
                      </a:lnTo>
                      <a:lnTo>
                        <a:pt x="0" y="255"/>
                      </a:lnTo>
                      <a:lnTo>
                        <a:pt x="1" y="267"/>
                      </a:lnTo>
                      <a:lnTo>
                        <a:pt x="4" y="280"/>
                      </a:lnTo>
                      <a:lnTo>
                        <a:pt x="6" y="291"/>
                      </a:lnTo>
                      <a:lnTo>
                        <a:pt x="9" y="303"/>
                      </a:lnTo>
                      <a:lnTo>
                        <a:pt x="12" y="315"/>
                      </a:lnTo>
                      <a:lnTo>
                        <a:pt x="16" y="327"/>
                      </a:lnTo>
                      <a:lnTo>
                        <a:pt x="22" y="337"/>
                      </a:lnTo>
                      <a:lnTo>
                        <a:pt x="27" y="348"/>
                      </a:lnTo>
                      <a:lnTo>
                        <a:pt x="34" y="359"/>
                      </a:lnTo>
                      <a:lnTo>
                        <a:pt x="40" y="369"/>
                      </a:lnTo>
                      <a:lnTo>
                        <a:pt x="47" y="379"/>
                      </a:lnTo>
                      <a:lnTo>
                        <a:pt x="55" y="389"/>
                      </a:lnTo>
                      <a:lnTo>
                        <a:pt x="62" y="398"/>
                      </a:lnTo>
                      <a:lnTo>
                        <a:pt x="72" y="407"/>
                      </a:lnTo>
                      <a:lnTo>
                        <a:pt x="81" y="417"/>
                      </a:lnTo>
                      <a:lnTo>
                        <a:pt x="90" y="424"/>
                      </a:lnTo>
                      <a:lnTo>
                        <a:pt x="100" y="433"/>
                      </a:lnTo>
                      <a:lnTo>
                        <a:pt x="111" y="439"/>
                      </a:lnTo>
                      <a:lnTo>
                        <a:pt x="121" y="447"/>
                      </a:lnTo>
                      <a:lnTo>
                        <a:pt x="132" y="453"/>
                      </a:lnTo>
                      <a:lnTo>
                        <a:pt x="144" y="459"/>
                      </a:lnTo>
                      <a:lnTo>
                        <a:pt x="155" y="465"/>
                      </a:lnTo>
                      <a:lnTo>
                        <a:pt x="167" y="470"/>
                      </a:lnTo>
                      <a:lnTo>
                        <a:pt x="179" y="474"/>
                      </a:lnTo>
                      <a:lnTo>
                        <a:pt x="192" y="478"/>
                      </a:lnTo>
                      <a:lnTo>
                        <a:pt x="205" y="482"/>
                      </a:lnTo>
                      <a:lnTo>
                        <a:pt x="218" y="484"/>
                      </a:lnTo>
                      <a:lnTo>
                        <a:pt x="231" y="486"/>
                      </a:lnTo>
                      <a:lnTo>
                        <a:pt x="244" y="488"/>
                      </a:lnTo>
                      <a:lnTo>
                        <a:pt x="258" y="489"/>
                      </a:lnTo>
                      <a:lnTo>
                        <a:pt x="272" y="489"/>
                      </a:lnTo>
                      <a:lnTo>
                        <a:pt x="272" y="489"/>
                      </a:lnTo>
                      <a:lnTo>
                        <a:pt x="286" y="489"/>
                      </a:lnTo>
                      <a:lnTo>
                        <a:pt x="300" y="488"/>
                      </a:lnTo>
                      <a:lnTo>
                        <a:pt x="314" y="486"/>
                      </a:lnTo>
                      <a:lnTo>
                        <a:pt x="327" y="484"/>
                      </a:lnTo>
                      <a:lnTo>
                        <a:pt x="341" y="481"/>
                      </a:lnTo>
                      <a:lnTo>
                        <a:pt x="353" y="478"/>
                      </a:lnTo>
                      <a:lnTo>
                        <a:pt x="367" y="472"/>
                      </a:lnTo>
                      <a:lnTo>
                        <a:pt x="380" y="468"/>
                      </a:lnTo>
                      <a:lnTo>
                        <a:pt x="525" y="526"/>
                      </a:lnTo>
                      <a:lnTo>
                        <a:pt x="527" y="526"/>
                      </a:lnTo>
                      <a:lnTo>
                        <a:pt x="530" y="527"/>
                      </a:lnTo>
                      <a:lnTo>
                        <a:pt x="533" y="526"/>
                      </a:lnTo>
                      <a:lnTo>
                        <a:pt x="536" y="525"/>
                      </a:lnTo>
                      <a:lnTo>
                        <a:pt x="539" y="524"/>
                      </a:lnTo>
                      <a:lnTo>
                        <a:pt x="541" y="521"/>
                      </a:lnTo>
                      <a:lnTo>
                        <a:pt x="544" y="517"/>
                      </a:lnTo>
                      <a:lnTo>
                        <a:pt x="545" y="513"/>
                      </a:lnTo>
                      <a:lnTo>
                        <a:pt x="545" y="509"/>
                      </a:lnTo>
                      <a:lnTo>
                        <a:pt x="543" y="504"/>
                      </a:lnTo>
                      <a:lnTo>
                        <a:pt x="488" y="39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12" name="iṣ1ïḋê"/>
            <p:cNvGrpSpPr/>
            <p:nvPr/>
          </p:nvGrpSpPr>
          <p:grpSpPr>
            <a:xfrm>
              <a:off x="7761155" y="2188828"/>
              <a:ext cx="952304" cy="623435"/>
              <a:chOff x="6349908" y="2695299"/>
              <a:chExt cx="952304" cy="623435"/>
            </a:xfrm>
          </p:grpSpPr>
          <p:sp>
            <p:nvSpPr>
              <p:cNvPr id="28" name="íšľîďe"/>
              <p:cNvSpPr txBox="1"/>
              <p:nvPr/>
            </p:nvSpPr>
            <p:spPr>
              <a:xfrm>
                <a:off x="6349908" y="2980180"/>
                <a:ext cx="952304" cy="33855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16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Apr-Jun</a:t>
                </a:r>
                <a:endParaRPr kumimoji="0" lang="en-US" sz="16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29" name="iSḻiďé"/>
              <p:cNvGrpSpPr>
                <a:grpSpLocks noChangeAspect="1"/>
              </p:cNvGrpSpPr>
              <p:nvPr/>
            </p:nvGrpSpPr>
            <p:grpSpPr>
              <a:xfrm>
                <a:off x="6700714" y="2695299"/>
                <a:ext cx="250681" cy="252001"/>
                <a:chOff x="1547813" y="3240088"/>
                <a:chExt cx="301626" cy="303213"/>
              </a:xfrm>
              <a:solidFill>
                <a:sysClr val="window" lastClr="FFFFFF"/>
              </a:solidFill>
            </p:grpSpPr>
            <p:sp>
              <p:nvSpPr>
                <p:cNvPr id="30" name="ï$ḻíḓè"/>
                <p:cNvSpPr/>
                <p:nvPr/>
              </p:nvSpPr>
              <p:spPr bwMode="auto">
                <a:xfrm>
                  <a:off x="1611313" y="3392488"/>
                  <a:ext cx="85725" cy="87313"/>
                </a:xfrm>
                <a:custGeom>
                  <a:gdLst>
                    <a:gd name="T0" fmla="*/ 92 w 218"/>
                    <a:gd name="T1" fmla="*/ 191 h 219"/>
                    <a:gd name="T2" fmla="*/ 70 w 218"/>
                    <a:gd name="T3" fmla="*/ 183 h 219"/>
                    <a:gd name="T4" fmla="*/ 50 w 218"/>
                    <a:gd name="T5" fmla="*/ 168 h 219"/>
                    <a:gd name="T6" fmla="*/ 35 w 218"/>
                    <a:gd name="T7" fmla="*/ 149 h 219"/>
                    <a:gd name="T8" fmla="*/ 27 w 218"/>
                    <a:gd name="T9" fmla="*/ 125 h 219"/>
                    <a:gd name="T10" fmla="*/ 26 w 218"/>
                    <a:gd name="T11" fmla="*/ 101 h 219"/>
                    <a:gd name="T12" fmla="*/ 32 w 218"/>
                    <a:gd name="T13" fmla="*/ 77 h 219"/>
                    <a:gd name="T14" fmla="*/ 45 w 218"/>
                    <a:gd name="T15" fmla="*/ 56 h 219"/>
                    <a:gd name="T16" fmla="*/ 62 w 218"/>
                    <a:gd name="T17" fmla="*/ 40 h 219"/>
                    <a:gd name="T18" fmla="*/ 85 w 218"/>
                    <a:gd name="T19" fmla="*/ 29 h 219"/>
                    <a:gd name="T20" fmla="*/ 109 w 218"/>
                    <a:gd name="T21" fmla="*/ 26 h 219"/>
                    <a:gd name="T22" fmla="*/ 134 w 218"/>
                    <a:gd name="T23" fmla="*/ 29 h 219"/>
                    <a:gd name="T24" fmla="*/ 155 w 218"/>
                    <a:gd name="T25" fmla="*/ 40 h 219"/>
                    <a:gd name="T26" fmla="*/ 174 w 218"/>
                    <a:gd name="T27" fmla="*/ 56 h 219"/>
                    <a:gd name="T28" fmla="*/ 186 w 218"/>
                    <a:gd name="T29" fmla="*/ 77 h 219"/>
                    <a:gd name="T30" fmla="*/ 192 w 218"/>
                    <a:gd name="T31" fmla="*/ 101 h 219"/>
                    <a:gd name="T32" fmla="*/ 191 w 218"/>
                    <a:gd name="T33" fmla="*/ 125 h 219"/>
                    <a:gd name="T34" fmla="*/ 182 w 218"/>
                    <a:gd name="T35" fmla="*/ 149 h 219"/>
                    <a:gd name="T36" fmla="*/ 168 w 218"/>
                    <a:gd name="T37" fmla="*/ 168 h 219"/>
                    <a:gd name="T38" fmla="*/ 149 w 218"/>
                    <a:gd name="T39" fmla="*/ 183 h 219"/>
                    <a:gd name="T40" fmla="*/ 125 w 218"/>
                    <a:gd name="T41" fmla="*/ 191 h 219"/>
                    <a:gd name="T42" fmla="*/ 109 w 218"/>
                    <a:gd name="T43" fmla="*/ 0 h 219"/>
                    <a:gd name="T44" fmla="*/ 77 w 218"/>
                    <a:gd name="T45" fmla="*/ 4 h 219"/>
                    <a:gd name="T46" fmla="*/ 48 w 218"/>
                    <a:gd name="T47" fmla="*/ 18 h 219"/>
                    <a:gd name="T48" fmla="*/ 25 w 218"/>
                    <a:gd name="T49" fmla="*/ 40 h 219"/>
                    <a:gd name="T50" fmla="*/ 8 w 218"/>
                    <a:gd name="T51" fmla="*/ 66 h 219"/>
                    <a:gd name="T52" fmla="*/ 1 w 218"/>
                    <a:gd name="T53" fmla="*/ 98 h 219"/>
                    <a:gd name="T54" fmla="*/ 2 w 218"/>
                    <a:gd name="T55" fmla="*/ 131 h 219"/>
                    <a:gd name="T56" fmla="*/ 13 w 218"/>
                    <a:gd name="T57" fmla="*/ 161 h 219"/>
                    <a:gd name="T58" fmla="*/ 32 w 218"/>
                    <a:gd name="T59" fmla="*/ 187 h 219"/>
                    <a:gd name="T60" fmla="*/ 57 w 218"/>
                    <a:gd name="T61" fmla="*/ 205 h 219"/>
                    <a:gd name="T62" fmla="*/ 87 w 218"/>
                    <a:gd name="T63" fmla="*/ 217 h 219"/>
                    <a:gd name="T64" fmla="*/ 120 w 218"/>
                    <a:gd name="T65" fmla="*/ 218 h 219"/>
                    <a:gd name="T66" fmla="*/ 151 w 218"/>
                    <a:gd name="T67" fmla="*/ 210 h 219"/>
                    <a:gd name="T68" fmla="*/ 178 w 218"/>
                    <a:gd name="T69" fmla="*/ 193 h 219"/>
                    <a:gd name="T70" fmla="*/ 200 w 218"/>
                    <a:gd name="T71" fmla="*/ 171 h 219"/>
                    <a:gd name="T72" fmla="*/ 213 w 218"/>
                    <a:gd name="T73" fmla="*/ 142 h 219"/>
                    <a:gd name="T74" fmla="*/ 218 w 218"/>
                    <a:gd name="T75" fmla="*/ 109 h 219"/>
                    <a:gd name="T76" fmla="*/ 213 w 218"/>
                    <a:gd name="T77" fmla="*/ 77 h 219"/>
                    <a:gd name="T78" fmla="*/ 200 w 218"/>
                    <a:gd name="T79" fmla="*/ 48 h 219"/>
                    <a:gd name="T80" fmla="*/ 178 w 218"/>
                    <a:gd name="T81" fmla="*/ 25 h 219"/>
                    <a:gd name="T82" fmla="*/ 151 w 218"/>
                    <a:gd name="T83" fmla="*/ 8 h 219"/>
                    <a:gd name="T84" fmla="*/ 120 w 218"/>
                    <a:gd name="T85" fmla="*/ 0 h 219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18" h="219">
                      <a:moveTo>
                        <a:pt x="109" y="193"/>
                      </a:moveTo>
                      <a:lnTo>
                        <a:pt x="101" y="193"/>
                      </a:lnTo>
                      <a:lnTo>
                        <a:pt x="92" y="191"/>
                      </a:lnTo>
                      <a:lnTo>
                        <a:pt x="85" y="190"/>
                      </a:lnTo>
                      <a:lnTo>
                        <a:pt x="76" y="187"/>
                      </a:lnTo>
                      <a:lnTo>
                        <a:pt x="70" y="183"/>
                      </a:lnTo>
                      <a:lnTo>
                        <a:pt x="62" y="179"/>
                      </a:lnTo>
                      <a:lnTo>
                        <a:pt x="56" y="174"/>
                      </a:lnTo>
                      <a:lnTo>
                        <a:pt x="50" y="168"/>
                      </a:lnTo>
                      <a:lnTo>
                        <a:pt x="45" y="162"/>
                      </a:lnTo>
                      <a:lnTo>
                        <a:pt x="40" y="156"/>
                      </a:lnTo>
                      <a:lnTo>
                        <a:pt x="35" y="149"/>
                      </a:lnTo>
                      <a:lnTo>
                        <a:pt x="32" y="142"/>
                      </a:lnTo>
                      <a:lnTo>
                        <a:pt x="29" y="134"/>
                      </a:lnTo>
                      <a:lnTo>
                        <a:pt x="27" y="125"/>
                      </a:lnTo>
                      <a:lnTo>
                        <a:pt x="26" y="118"/>
                      </a:lnTo>
                      <a:lnTo>
                        <a:pt x="26" y="109"/>
                      </a:lnTo>
                      <a:lnTo>
                        <a:pt x="26" y="101"/>
                      </a:lnTo>
                      <a:lnTo>
                        <a:pt x="27" y="92"/>
                      </a:lnTo>
                      <a:lnTo>
                        <a:pt x="29" y="85"/>
                      </a:lnTo>
                      <a:lnTo>
                        <a:pt x="32" y="77"/>
                      </a:lnTo>
                      <a:lnTo>
                        <a:pt x="35" y="70"/>
                      </a:lnTo>
                      <a:lnTo>
                        <a:pt x="40" y="62"/>
                      </a:lnTo>
                      <a:lnTo>
                        <a:pt x="45" y="56"/>
                      </a:lnTo>
                      <a:lnTo>
                        <a:pt x="50" y="50"/>
                      </a:lnTo>
                      <a:lnTo>
                        <a:pt x="56" y="45"/>
                      </a:lnTo>
                      <a:lnTo>
                        <a:pt x="62" y="40"/>
                      </a:lnTo>
                      <a:lnTo>
                        <a:pt x="70" y="35"/>
                      </a:lnTo>
                      <a:lnTo>
                        <a:pt x="76" y="32"/>
                      </a:lnTo>
                      <a:lnTo>
                        <a:pt x="85" y="29"/>
                      </a:lnTo>
                      <a:lnTo>
                        <a:pt x="92" y="27"/>
                      </a:lnTo>
                      <a:lnTo>
                        <a:pt x="101" y="26"/>
                      </a:lnTo>
                      <a:lnTo>
                        <a:pt x="109" y="26"/>
                      </a:lnTo>
                      <a:lnTo>
                        <a:pt x="118" y="26"/>
                      </a:lnTo>
                      <a:lnTo>
                        <a:pt x="125" y="27"/>
                      </a:lnTo>
                      <a:lnTo>
                        <a:pt x="134" y="29"/>
                      </a:lnTo>
                      <a:lnTo>
                        <a:pt x="142" y="32"/>
                      </a:lnTo>
                      <a:lnTo>
                        <a:pt x="149" y="35"/>
                      </a:lnTo>
                      <a:lnTo>
                        <a:pt x="155" y="40"/>
                      </a:lnTo>
                      <a:lnTo>
                        <a:pt x="162" y="45"/>
                      </a:lnTo>
                      <a:lnTo>
                        <a:pt x="168" y="50"/>
                      </a:lnTo>
                      <a:lnTo>
                        <a:pt x="174" y="56"/>
                      </a:lnTo>
                      <a:lnTo>
                        <a:pt x="178" y="62"/>
                      </a:lnTo>
                      <a:lnTo>
                        <a:pt x="182" y="70"/>
                      </a:lnTo>
                      <a:lnTo>
                        <a:pt x="186" y="77"/>
                      </a:lnTo>
                      <a:lnTo>
                        <a:pt x="189" y="85"/>
                      </a:lnTo>
                      <a:lnTo>
                        <a:pt x="191" y="92"/>
                      </a:lnTo>
                      <a:lnTo>
                        <a:pt x="192" y="101"/>
                      </a:lnTo>
                      <a:lnTo>
                        <a:pt x="193" y="109"/>
                      </a:lnTo>
                      <a:lnTo>
                        <a:pt x="192" y="118"/>
                      </a:lnTo>
                      <a:lnTo>
                        <a:pt x="191" y="125"/>
                      </a:lnTo>
                      <a:lnTo>
                        <a:pt x="189" y="134"/>
                      </a:lnTo>
                      <a:lnTo>
                        <a:pt x="186" y="142"/>
                      </a:lnTo>
                      <a:lnTo>
                        <a:pt x="182" y="149"/>
                      </a:lnTo>
                      <a:lnTo>
                        <a:pt x="178" y="156"/>
                      </a:lnTo>
                      <a:lnTo>
                        <a:pt x="174" y="162"/>
                      </a:lnTo>
                      <a:lnTo>
                        <a:pt x="168" y="168"/>
                      </a:lnTo>
                      <a:lnTo>
                        <a:pt x="162" y="174"/>
                      </a:lnTo>
                      <a:lnTo>
                        <a:pt x="155" y="179"/>
                      </a:lnTo>
                      <a:lnTo>
                        <a:pt x="149" y="183"/>
                      </a:lnTo>
                      <a:lnTo>
                        <a:pt x="142" y="187"/>
                      </a:lnTo>
                      <a:lnTo>
                        <a:pt x="134" y="190"/>
                      </a:lnTo>
                      <a:lnTo>
                        <a:pt x="125" y="191"/>
                      </a:lnTo>
                      <a:lnTo>
                        <a:pt x="118" y="193"/>
                      </a:lnTo>
                      <a:lnTo>
                        <a:pt x="109" y="193"/>
                      </a:lnTo>
                      <a:close/>
                      <a:moveTo>
                        <a:pt x="109" y="0"/>
                      </a:moveTo>
                      <a:lnTo>
                        <a:pt x="98" y="0"/>
                      </a:lnTo>
                      <a:lnTo>
                        <a:pt x="87" y="2"/>
                      </a:lnTo>
                      <a:lnTo>
                        <a:pt x="77" y="4"/>
                      </a:lnTo>
                      <a:lnTo>
                        <a:pt x="66" y="8"/>
                      </a:lnTo>
                      <a:lnTo>
                        <a:pt x="57" y="13"/>
                      </a:lnTo>
                      <a:lnTo>
                        <a:pt x="48" y="18"/>
                      </a:lnTo>
                      <a:lnTo>
                        <a:pt x="40" y="25"/>
                      </a:lnTo>
                      <a:lnTo>
                        <a:pt x="32" y="32"/>
                      </a:lnTo>
                      <a:lnTo>
                        <a:pt x="25" y="40"/>
                      </a:lnTo>
                      <a:lnTo>
                        <a:pt x="19" y="48"/>
                      </a:lnTo>
                      <a:lnTo>
                        <a:pt x="13" y="57"/>
                      </a:lnTo>
                      <a:lnTo>
                        <a:pt x="8" y="66"/>
                      </a:lnTo>
                      <a:lnTo>
                        <a:pt x="5" y="77"/>
                      </a:lnTo>
                      <a:lnTo>
                        <a:pt x="2" y="87"/>
                      </a:lnTo>
                      <a:lnTo>
                        <a:pt x="1" y="98"/>
                      </a:lnTo>
                      <a:lnTo>
                        <a:pt x="0" y="109"/>
                      </a:lnTo>
                      <a:lnTo>
                        <a:pt x="1" y="120"/>
                      </a:lnTo>
                      <a:lnTo>
                        <a:pt x="2" y="131"/>
                      </a:lnTo>
                      <a:lnTo>
                        <a:pt x="5" y="142"/>
                      </a:lnTo>
                      <a:lnTo>
                        <a:pt x="8" y="151"/>
                      </a:lnTo>
                      <a:lnTo>
                        <a:pt x="13" y="161"/>
                      </a:lnTo>
                      <a:lnTo>
                        <a:pt x="19" y="171"/>
                      </a:lnTo>
                      <a:lnTo>
                        <a:pt x="25" y="178"/>
                      </a:lnTo>
                      <a:lnTo>
                        <a:pt x="32" y="187"/>
                      </a:lnTo>
                      <a:lnTo>
                        <a:pt x="40" y="193"/>
                      </a:lnTo>
                      <a:lnTo>
                        <a:pt x="48" y="200"/>
                      </a:lnTo>
                      <a:lnTo>
                        <a:pt x="57" y="205"/>
                      </a:lnTo>
                      <a:lnTo>
                        <a:pt x="66" y="210"/>
                      </a:lnTo>
                      <a:lnTo>
                        <a:pt x="77" y="214"/>
                      </a:lnTo>
                      <a:lnTo>
                        <a:pt x="87" y="217"/>
                      </a:lnTo>
                      <a:lnTo>
                        <a:pt x="98" y="218"/>
                      </a:lnTo>
                      <a:lnTo>
                        <a:pt x="109" y="219"/>
                      </a:lnTo>
                      <a:lnTo>
                        <a:pt x="120" y="218"/>
                      </a:lnTo>
                      <a:lnTo>
                        <a:pt x="131" y="217"/>
                      </a:lnTo>
                      <a:lnTo>
                        <a:pt x="142" y="214"/>
                      </a:lnTo>
                      <a:lnTo>
                        <a:pt x="151" y="210"/>
                      </a:lnTo>
                      <a:lnTo>
                        <a:pt x="161" y="205"/>
                      </a:lnTo>
                      <a:lnTo>
                        <a:pt x="169" y="200"/>
                      </a:lnTo>
                      <a:lnTo>
                        <a:pt x="178" y="193"/>
                      </a:lnTo>
                      <a:lnTo>
                        <a:pt x="187" y="187"/>
                      </a:lnTo>
                      <a:lnTo>
                        <a:pt x="193" y="178"/>
                      </a:lnTo>
                      <a:lnTo>
                        <a:pt x="200" y="171"/>
                      </a:lnTo>
                      <a:lnTo>
                        <a:pt x="205" y="161"/>
                      </a:lnTo>
                      <a:lnTo>
                        <a:pt x="209" y="151"/>
                      </a:lnTo>
                      <a:lnTo>
                        <a:pt x="213" y="142"/>
                      </a:lnTo>
                      <a:lnTo>
                        <a:pt x="216" y="131"/>
                      </a:lnTo>
                      <a:lnTo>
                        <a:pt x="218" y="120"/>
                      </a:lnTo>
                      <a:lnTo>
                        <a:pt x="218" y="109"/>
                      </a:lnTo>
                      <a:lnTo>
                        <a:pt x="218" y="98"/>
                      </a:lnTo>
                      <a:lnTo>
                        <a:pt x="216" y="87"/>
                      </a:lnTo>
                      <a:lnTo>
                        <a:pt x="213" y="77"/>
                      </a:lnTo>
                      <a:lnTo>
                        <a:pt x="209" y="66"/>
                      </a:lnTo>
                      <a:lnTo>
                        <a:pt x="205" y="57"/>
                      </a:lnTo>
                      <a:lnTo>
                        <a:pt x="200" y="48"/>
                      </a:lnTo>
                      <a:lnTo>
                        <a:pt x="193" y="40"/>
                      </a:lnTo>
                      <a:lnTo>
                        <a:pt x="187" y="32"/>
                      </a:lnTo>
                      <a:lnTo>
                        <a:pt x="178" y="25"/>
                      </a:lnTo>
                      <a:lnTo>
                        <a:pt x="169" y="18"/>
                      </a:lnTo>
                      <a:lnTo>
                        <a:pt x="161" y="13"/>
                      </a:lnTo>
                      <a:lnTo>
                        <a:pt x="151" y="8"/>
                      </a:lnTo>
                      <a:lnTo>
                        <a:pt x="142" y="4"/>
                      </a:lnTo>
                      <a:lnTo>
                        <a:pt x="131" y="2"/>
                      </a:lnTo>
                      <a:lnTo>
                        <a:pt x="120" y="0"/>
                      </a:lnTo>
                      <a:lnTo>
                        <a:pt x="109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1" name="îśļîḓe"/>
                <p:cNvSpPr/>
                <p:nvPr/>
              </p:nvSpPr>
              <p:spPr bwMode="auto">
                <a:xfrm>
                  <a:off x="1763713" y="3278188"/>
                  <a:ext cx="49213" cy="47625"/>
                </a:xfrm>
                <a:custGeom>
                  <a:gdLst>
                    <a:gd name="T0" fmla="*/ 54 w 122"/>
                    <a:gd name="T1" fmla="*/ 96 h 121"/>
                    <a:gd name="T2" fmla="*/ 41 w 122"/>
                    <a:gd name="T3" fmla="*/ 90 h 121"/>
                    <a:gd name="T4" fmla="*/ 31 w 122"/>
                    <a:gd name="T5" fmla="*/ 81 h 121"/>
                    <a:gd name="T6" fmla="*/ 26 w 122"/>
                    <a:gd name="T7" fmla="*/ 68 h 121"/>
                    <a:gd name="T8" fmla="*/ 26 w 122"/>
                    <a:gd name="T9" fmla="*/ 54 h 121"/>
                    <a:gd name="T10" fmla="*/ 31 w 122"/>
                    <a:gd name="T11" fmla="*/ 41 h 121"/>
                    <a:gd name="T12" fmla="*/ 41 w 122"/>
                    <a:gd name="T13" fmla="*/ 31 h 121"/>
                    <a:gd name="T14" fmla="*/ 54 w 122"/>
                    <a:gd name="T15" fmla="*/ 26 h 121"/>
                    <a:gd name="T16" fmla="*/ 68 w 122"/>
                    <a:gd name="T17" fmla="*/ 26 h 121"/>
                    <a:gd name="T18" fmla="*/ 81 w 122"/>
                    <a:gd name="T19" fmla="*/ 31 h 121"/>
                    <a:gd name="T20" fmla="*/ 90 w 122"/>
                    <a:gd name="T21" fmla="*/ 41 h 121"/>
                    <a:gd name="T22" fmla="*/ 96 w 122"/>
                    <a:gd name="T23" fmla="*/ 54 h 121"/>
                    <a:gd name="T24" fmla="*/ 96 w 122"/>
                    <a:gd name="T25" fmla="*/ 68 h 121"/>
                    <a:gd name="T26" fmla="*/ 90 w 122"/>
                    <a:gd name="T27" fmla="*/ 81 h 121"/>
                    <a:gd name="T28" fmla="*/ 81 w 122"/>
                    <a:gd name="T29" fmla="*/ 90 h 121"/>
                    <a:gd name="T30" fmla="*/ 68 w 122"/>
                    <a:gd name="T31" fmla="*/ 96 h 121"/>
                    <a:gd name="T32" fmla="*/ 61 w 122"/>
                    <a:gd name="T33" fmla="*/ 0 h 121"/>
                    <a:gd name="T34" fmla="*/ 49 w 122"/>
                    <a:gd name="T35" fmla="*/ 1 h 121"/>
                    <a:gd name="T36" fmla="*/ 38 w 122"/>
                    <a:gd name="T37" fmla="*/ 4 h 121"/>
                    <a:gd name="T38" fmla="*/ 27 w 122"/>
                    <a:gd name="T39" fmla="*/ 11 h 121"/>
                    <a:gd name="T40" fmla="*/ 19 w 122"/>
                    <a:gd name="T41" fmla="*/ 18 h 121"/>
                    <a:gd name="T42" fmla="*/ 11 w 122"/>
                    <a:gd name="T43" fmla="*/ 27 h 121"/>
                    <a:gd name="T44" fmla="*/ 5 w 122"/>
                    <a:gd name="T45" fmla="*/ 38 h 121"/>
                    <a:gd name="T46" fmla="*/ 1 w 122"/>
                    <a:gd name="T47" fmla="*/ 48 h 121"/>
                    <a:gd name="T48" fmla="*/ 0 w 122"/>
                    <a:gd name="T49" fmla="*/ 61 h 121"/>
                    <a:gd name="T50" fmla="*/ 1 w 122"/>
                    <a:gd name="T51" fmla="*/ 73 h 121"/>
                    <a:gd name="T52" fmla="*/ 5 w 122"/>
                    <a:gd name="T53" fmla="*/ 85 h 121"/>
                    <a:gd name="T54" fmla="*/ 11 w 122"/>
                    <a:gd name="T55" fmla="*/ 96 h 121"/>
                    <a:gd name="T56" fmla="*/ 19 w 122"/>
                    <a:gd name="T57" fmla="*/ 104 h 121"/>
                    <a:gd name="T58" fmla="*/ 27 w 122"/>
                    <a:gd name="T59" fmla="*/ 112 h 121"/>
                    <a:gd name="T60" fmla="*/ 38 w 122"/>
                    <a:gd name="T61" fmla="*/ 117 h 121"/>
                    <a:gd name="T62" fmla="*/ 49 w 122"/>
                    <a:gd name="T63" fmla="*/ 120 h 121"/>
                    <a:gd name="T64" fmla="*/ 61 w 122"/>
                    <a:gd name="T65" fmla="*/ 121 h 121"/>
                    <a:gd name="T66" fmla="*/ 73 w 122"/>
                    <a:gd name="T67" fmla="*/ 120 h 121"/>
                    <a:gd name="T68" fmla="*/ 85 w 122"/>
                    <a:gd name="T69" fmla="*/ 117 h 121"/>
                    <a:gd name="T70" fmla="*/ 95 w 122"/>
                    <a:gd name="T71" fmla="*/ 112 h 121"/>
                    <a:gd name="T72" fmla="*/ 104 w 122"/>
                    <a:gd name="T73" fmla="*/ 104 h 121"/>
                    <a:gd name="T74" fmla="*/ 112 w 122"/>
                    <a:gd name="T75" fmla="*/ 96 h 121"/>
                    <a:gd name="T76" fmla="*/ 117 w 122"/>
                    <a:gd name="T77" fmla="*/ 85 h 121"/>
                    <a:gd name="T78" fmla="*/ 121 w 122"/>
                    <a:gd name="T79" fmla="*/ 73 h 121"/>
                    <a:gd name="T80" fmla="*/ 122 w 122"/>
                    <a:gd name="T81" fmla="*/ 61 h 121"/>
                    <a:gd name="T82" fmla="*/ 121 w 122"/>
                    <a:gd name="T83" fmla="*/ 48 h 121"/>
                    <a:gd name="T84" fmla="*/ 117 w 122"/>
                    <a:gd name="T85" fmla="*/ 38 h 121"/>
                    <a:gd name="T86" fmla="*/ 112 w 122"/>
                    <a:gd name="T87" fmla="*/ 27 h 121"/>
                    <a:gd name="T88" fmla="*/ 104 w 122"/>
                    <a:gd name="T89" fmla="*/ 18 h 121"/>
                    <a:gd name="T90" fmla="*/ 95 w 122"/>
                    <a:gd name="T91" fmla="*/ 11 h 121"/>
                    <a:gd name="T92" fmla="*/ 85 w 122"/>
                    <a:gd name="T93" fmla="*/ 4 h 121"/>
                    <a:gd name="T94" fmla="*/ 73 w 122"/>
                    <a:gd name="T95" fmla="*/ 1 h 121"/>
                    <a:gd name="T96" fmla="*/ 61 w 122"/>
                    <a:gd name="T97" fmla="*/ 0 h 121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122" h="120">
                      <a:moveTo>
                        <a:pt x="61" y="97"/>
                      </a:moveTo>
                      <a:lnTo>
                        <a:pt x="54" y="96"/>
                      </a:lnTo>
                      <a:lnTo>
                        <a:pt x="47" y="93"/>
                      </a:lnTo>
                      <a:lnTo>
                        <a:pt x="41" y="90"/>
                      </a:lnTo>
                      <a:lnTo>
                        <a:pt x="36" y="86"/>
                      </a:lnTo>
                      <a:lnTo>
                        <a:pt x="31" y="81"/>
                      </a:lnTo>
                      <a:lnTo>
                        <a:pt x="28" y="75"/>
                      </a:lnTo>
                      <a:lnTo>
                        <a:pt x="26" y="68"/>
                      </a:lnTo>
                      <a:lnTo>
                        <a:pt x="26" y="61"/>
                      </a:lnTo>
                      <a:lnTo>
                        <a:pt x="26" y="54"/>
                      </a:lnTo>
                      <a:lnTo>
                        <a:pt x="28" y="47"/>
                      </a:lnTo>
                      <a:lnTo>
                        <a:pt x="31" y="41"/>
                      </a:lnTo>
                      <a:lnTo>
                        <a:pt x="36" y="35"/>
                      </a:lnTo>
                      <a:lnTo>
                        <a:pt x="41" y="31"/>
                      </a:lnTo>
                      <a:lnTo>
                        <a:pt x="47" y="28"/>
                      </a:lnTo>
                      <a:lnTo>
                        <a:pt x="54" y="26"/>
                      </a:lnTo>
                      <a:lnTo>
                        <a:pt x="61" y="25"/>
                      </a:lnTo>
                      <a:lnTo>
                        <a:pt x="68" y="26"/>
                      </a:lnTo>
                      <a:lnTo>
                        <a:pt x="75" y="28"/>
                      </a:lnTo>
                      <a:lnTo>
                        <a:pt x="81" y="31"/>
                      </a:lnTo>
                      <a:lnTo>
                        <a:pt x="86" y="35"/>
                      </a:lnTo>
                      <a:lnTo>
                        <a:pt x="90" y="41"/>
                      </a:lnTo>
                      <a:lnTo>
                        <a:pt x="94" y="47"/>
                      </a:lnTo>
                      <a:lnTo>
                        <a:pt x="96" y="54"/>
                      </a:lnTo>
                      <a:lnTo>
                        <a:pt x="97" y="61"/>
                      </a:lnTo>
                      <a:lnTo>
                        <a:pt x="96" y="68"/>
                      </a:lnTo>
                      <a:lnTo>
                        <a:pt x="94" y="75"/>
                      </a:lnTo>
                      <a:lnTo>
                        <a:pt x="90" y="81"/>
                      </a:lnTo>
                      <a:lnTo>
                        <a:pt x="86" y="86"/>
                      </a:lnTo>
                      <a:lnTo>
                        <a:pt x="81" y="90"/>
                      </a:lnTo>
                      <a:lnTo>
                        <a:pt x="75" y="93"/>
                      </a:lnTo>
                      <a:lnTo>
                        <a:pt x="68" y="96"/>
                      </a:lnTo>
                      <a:lnTo>
                        <a:pt x="61" y="97"/>
                      </a:lnTo>
                      <a:close/>
                      <a:moveTo>
                        <a:pt x="61" y="0"/>
                      </a:moveTo>
                      <a:lnTo>
                        <a:pt x="55" y="0"/>
                      </a:lnTo>
                      <a:lnTo>
                        <a:pt x="49" y="1"/>
                      </a:lnTo>
                      <a:lnTo>
                        <a:pt x="43" y="2"/>
                      </a:lnTo>
                      <a:lnTo>
                        <a:pt x="38" y="4"/>
                      </a:lnTo>
                      <a:lnTo>
                        <a:pt x="32" y="8"/>
                      </a:lnTo>
                      <a:lnTo>
                        <a:pt x="27" y="11"/>
                      </a:lnTo>
                      <a:lnTo>
                        <a:pt x="23" y="14"/>
                      </a:lnTo>
                      <a:lnTo>
                        <a:pt x="19" y="18"/>
                      </a:lnTo>
                      <a:lnTo>
                        <a:pt x="14" y="23"/>
                      </a:lnTo>
                      <a:lnTo>
                        <a:pt x="11" y="27"/>
                      </a:lnTo>
                      <a:lnTo>
                        <a:pt x="8" y="32"/>
                      </a:lnTo>
                      <a:lnTo>
                        <a:pt x="5" y="38"/>
                      </a:lnTo>
                      <a:lnTo>
                        <a:pt x="3" y="43"/>
                      </a:lnTo>
                      <a:lnTo>
                        <a:pt x="1" y="48"/>
                      </a:lnTo>
                      <a:lnTo>
                        <a:pt x="0" y="55"/>
                      </a:lnTo>
                      <a:lnTo>
                        <a:pt x="0" y="61"/>
                      </a:lnTo>
                      <a:lnTo>
                        <a:pt x="0" y="67"/>
                      </a:lnTo>
                      <a:lnTo>
                        <a:pt x="1" y="73"/>
                      </a:lnTo>
                      <a:lnTo>
                        <a:pt x="3" y="79"/>
                      </a:lnTo>
                      <a:lnTo>
                        <a:pt x="5" y="85"/>
                      </a:lnTo>
                      <a:lnTo>
                        <a:pt x="8" y="90"/>
                      </a:lnTo>
                      <a:lnTo>
                        <a:pt x="11" y="96"/>
                      </a:lnTo>
                      <a:lnTo>
                        <a:pt x="14" y="100"/>
                      </a:lnTo>
                      <a:lnTo>
                        <a:pt x="19" y="104"/>
                      </a:lnTo>
                      <a:lnTo>
                        <a:pt x="23" y="108"/>
                      </a:lnTo>
                      <a:lnTo>
                        <a:pt x="27" y="112"/>
                      </a:lnTo>
                      <a:lnTo>
                        <a:pt x="32" y="115"/>
                      </a:lnTo>
                      <a:lnTo>
                        <a:pt x="38" y="117"/>
                      </a:lnTo>
                      <a:lnTo>
                        <a:pt x="43" y="119"/>
                      </a:lnTo>
                      <a:lnTo>
                        <a:pt x="49" y="120"/>
                      </a:lnTo>
                      <a:lnTo>
                        <a:pt x="55" y="121"/>
                      </a:lnTo>
                      <a:lnTo>
                        <a:pt x="61" y="121"/>
                      </a:lnTo>
                      <a:lnTo>
                        <a:pt x="68" y="121"/>
                      </a:lnTo>
                      <a:lnTo>
                        <a:pt x="73" y="120"/>
                      </a:lnTo>
                      <a:lnTo>
                        <a:pt x="80" y="119"/>
                      </a:lnTo>
                      <a:lnTo>
                        <a:pt x="85" y="117"/>
                      </a:lnTo>
                      <a:lnTo>
                        <a:pt x="90" y="115"/>
                      </a:lnTo>
                      <a:lnTo>
                        <a:pt x="95" y="112"/>
                      </a:lnTo>
                      <a:lnTo>
                        <a:pt x="100" y="108"/>
                      </a:lnTo>
                      <a:lnTo>
                        <a:pt x="104" y="104"/>
                      </a:lnTo>
                      <a:lnTo>
                        <a:pt x="108" y="100"/>
                      </a:lnTo>
                      <a:lnTo>
                        <a:pt x="112" y="96"/>
                      </a:lnTo>
                      <a:lnTo>
                        <a:pt x="115" y="90"/>
                      </a:lnTo>
                      <a:lnTo>
                        <a:pt x="117" y="85"/>
                      </a:lnTo>
                      <a:lnTo>
                        <a:pt x="119" y="79"/>
                      </a:lnTo>
                      <a:lnTo>
                        <a:pt x="121" y="73"/>
                      </a:lnTo>
                      <a:lnTo>
                        <a:pt x="122" y="67"/>
                      </a:lnTo>
                      <a:lnTo>
                        <a:pt x="122" y="61"/>
                      </a:lnTo>
                      <a:lnTo>
                        <a:pt x="122" y="55"/>
                      </a:lnTo>
                      <a:lnTo>
                        <a:pt x="121" y="48"/>
                      </a:lnTo>
                      <a:lnTo>
                        <a:pt x="119" y="43"/>
                      </a:lnTo>
                      <a:lnTo>
                        <a:pt x="117" y="38"/>
                      </a:lnTo>
                      <a:lnTo>
                        <a:pt x="115" y="32"/>
                      </a:lnTo>
                      <a:lnTo>
                        <a:pt x="112" y="27"/>
                      </a:lnTo>
                      <a:lnTo>
                        <a:pt x="108" y="23"/>
                      </a:lnTo>
                      <a:lnTo>
                        <a:pt x="104" y="18"/>
                      </a:lnTo>
                      <a:lnTo>
                        <a:pt x="100" y="14"/>
                      </a:lnTo>
                      <a:lnTo>
                        <a:pt x="95" y="11"/>
                      </a:lnTo>
                      <a:lnTo>
                        <a:pt x="90" y="8"/>
                      </a:lnTo>
                      <a:lnTo>
                        <a:pt x="85" y="4"/>
                      </a:lnTo>
                      <a:lnTo>
                        <a:pt x="80" y="2"/>
                      </a:lnTo>
                      <a:lnTo>
                        <a:pt x="73" y="1"/>
                      </a:lnTo>
                      <a:lnTo>
                        <a:pt x="68" y="0"/>
                      </a:lnTo>
                      <a:lnTo>
                        <a:pt x="6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2" name="îSḷíḋè"/>
                <p:cNvSpPr/>
                <p:nvPr/>
              </p:nvSpPr>
              <p:spPr bwMode="auto">
                <a:xfrm>
                  <a:off x="1547813" y="3330576"/>
                  <a:ext cx="212725" cy="212725"/>
                </a:xfrm>
                <a:custGeom>
                  <a:gdLst>
                    <a:gd name="T0" fmla="*/ 407 w 535"/>
                    <a:gd name="T1" fmla="*/ 408 h 536"/>
                    <a:gd name="T2" fmla="*/ 367 w 535"/>
                    <a:gd name="T3" fmla="*/ 436 h 536"/>
                    <a:gd name="T4" fmla="*/ 330 w 535"/>
                    <a:gd name="T5" fmla="*/ 452 h 536"/>
                    <a:gd name="T6" fmla="*/ 321 w 535"/>
                    <a:gd name="T7" fmla="*/ 465 h 536"/>
                    <a:gd name="T8" fmla="*/ 217 w 535"/>
                    <a:gd name="T9" fmla="*/ 461 h 536"/>
                    <a:gd name="T10" fmla="*/ 199 w 535"/>
                    <a:gd name="T11" fmla="*/ 449 h 536"/>
                    <a:gd name="T12" fmla="*/ 163 w 535"/>
                    <a:gd name="T13" fmla="*/ 432 h 536"/>
                    <a:gd name="T14" fmla="*/ 134 w 535"/>
                    <a:gd name="T15" fmla="*/ 409 h 536"/>
                    <a:gd name="T16" fmla="*/ 82 w 535"/>
                    <a:gd name="T17" fmla="*/ 433 h 536"/>
                    <a:gd name="T18" fmla="*/ 75 w 535"/>
                    <a:gd name="T19" fmla="*/ 316 h 536"/>
                    <a:gd name="T20" fmla="*/ 72 w 535"/>
                    <a:gd name="T21" fmla="*/ 287 h 536"/>
                    <a:gd name="T22" fmla="*/ 72 w 535"/>
                    <a:gd name="T23" fmla="*/ 246 h 536"/>
                    <a:gd name="T24" fmla="*/ 75 w 535"/>
                    <a:gd name="T25" fmla="*/ 217 h 536"/>
                    <a:gd name="T26" fmla="*/ 82 w 535"/>
                    <a:gd name="T27" fmla="*/ 99 h 536"/>
                    <a:gd name="T28" fmla="*/ 134 w 535"/>
                    <a:gd name="T29" fmla="*/ 124 h 536"/>
                    <a:gd name="T30" fmla="*/ 163 w 535"/>
                    <a:gd name="T31" fmla="*/ 101 h 536"/>
                    <a:gd name="T32" fmla="*/ 199 w 535"/>
                    <a:gd name="T33" fmla="*/ 84 h 536"/>
                    <a:gd name="T34" fmla="*/ 217 w 535"/>
                    <a:gd name="T35" fmla="*/ 72 h 536"/>
                    <a:gd name="T36" fmla="*/ 321 w 535"/>
                    <a:gd name="T37" fmla="*/ 68 h 536"/>
                    <a:gd name="T38" fmla="*/ 330 w 535"/>
                    <a:gd name="T39" fmla="*/ 81 h 536"/>
                    <a:gd name="T40" fmla="*/ 367 w 535"/>
                    <a:gd name="T41" fmla="*/ 97 h 536"/>
                    <a:gd name="T42" fmla="*/ 407 w 535"/>
                    <a:gd name="T43" fmla="*/ 124 h 536"/>
                    <a:gd name="T44" fmla="*/ 505 w 535"/>
                    <a:gd name="T45" fmla="*/ 188 h 536"/>
                    <a:gd name="T46" fmla="*/ 458 w 535"/>
                    <a:gd name="T47" fmla="*/ 221 h 536"/>
                    <a:gd name="T48" fmla="*/ 463 w 535"/>
                    <a:gd name="T49" fmla="*/ 256 h 536"/>
                    <a:gd name="T50" fmla="*/ 461 w 535"/>
                    <a:gd name="T51" fmla="*/ 297 h 536"/>
                    <a:gd name="T52" fmla="*/ 462 w 535"/>
                    <a:gd name="T53" fmla="*/ 319 h 536"/>
                    <a:gd name="T54" fmla="*/ 528 w 535"/>
                    <a:gd name="T55" fmla="*/ 329 h 536"/>
                    <a:gd name="T56" fmla="*/ 489 w 535"/>
                    <a:gd name="T57" fmla="*/ 276 h 536"/>
                    <a:gd name="T58" fmla="*/ 486 w 535"/>
                    <a:gd name="T59" fmla="*/ 238 h 536"/>
                    <a:gd name="T60" fmla="*/ 534 w 535"/>
                    <a:gd name="T61" fmla="*/ 197 h 536"/>
                    <a:gd name="T62" fmla="*/ 467 w 535"/>
                    <a:gd name="T63" fmla="*/ 74 h 536"/>
                    <a:gd name="T64" fmla="*/ 455 w 535"/>
                    <a:gd name="T65" fmla="*/ 70 h 536"/>
                    <a:gd name="T66" fmla="*/ 380 w 535"/>
                    <a:gd name="T67" fmla="*/ 74 h 536"/>
                    <a:gd name="T68" fmla="*/ 346 w 535"/>
                    <a:gd name="T69" fmla="*/ 8 h 536"/>
                    <a:gd name="T70" fmla="*/ 205 w 535"/>
                    <a:gd name="T71" fmla="*/ 0 h 536"/>
                    <a:gd name="T72" fmla="*/ 192 w 535"/>
                    <a:gd name="T73" fmla="*/ 13 h 536"/>
                    <a:gd name="T74" fmla="*/ 143 w 535"/>
                    <a:gd name="T75" fmla="*/ 84 h 536"/>
                    <a:gd name="T76" fmla="*/ 74 w 535"/>
                    <a:gd name="T77" fmla="*/ 70 h 536"/>
                    <a:gd name="T78" fmla="*/ 0 w 535"/>
                    <a:gd name="T79" fmla="*/ 191 h 536"/>
                    <a:gd name="T80" fmla="*/ 49 w 535"/>
                    <a:gd name="T81" fmla="*/ 229 h 536"/>
                    <a:gd name="T82" fmla="*/ 46 w 535"/>
                    <a:gd name="T83" fmla="*/ 266 h 536"/>
                    <a:gd name="T84" fmla="*/ 48 w 535"/>
                    <a:gd name="T85" fmla="*/ 303 h 536"/>
                    <a:gd name="T86" fmla="*/ 0 w 535"/>
                    <a:gd name="T87" fmla="*/ 340 h 536"/>
                    <a:gd name="T88" fmla="*/ 73 w 535"/>
                    <a:gd name="T89" fmla="*/ 463 h 536"/>
                    <a:gd name="T90" fmla="*/ 143 w 535"/>
                    <a:gd name="T91" fmla="*/ 449 h 536"/>
                    <a:gd name="T92" fmla="*/ 192 w 535"/>
                    <a:gd name="T93" fmla="*/ 523 h 536"/>
                    <a:gd name="T94" fmla="*/ 205 w 535"/>
                    <a:gd name="T95" fmla="*/ 536 h 536"/>
                    <a:gd name="T96" fmla="*/ 346 w 535"/>
                    <a:gd name="T97" fmla="*/ 528 h 536"/>
                    <a:gd name="T98" fmla="*/ 364 w 535"/>
                    <a:gd name="T99" fmla="*/ 467 h 536"/>
                    <a:gd name="T100" fmla="*/ 409 w 535"/>
                    <a:gd name="T101" fmla="*/ 437 h 536"/>
                    <a:gd name="T102" fmla="*/ 458 w 535"/>
                    <a:gd name="T103" fmla="*/ 463 h 536"/>
                    <a:gd name="T104" fmla="*/ 467 w 535"/>
                    <a:gd name="T105" fmla="*/ 459 h 536"/>
                    <a:gd name="T106" fmla="*/ 535 w 535"/>
                    <a:gd name="T107" fmla="*/ 335 h 536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535" h="536">
                      <a:moveTo>
                        <a:pt x="453" y="433"/>
                      </a:moveTo>
                      <a:lnTo>
                        <a:pt x="414" y="410"/>
                      </a:lnTo>
                      <a:lnTo>
                        <a:pt x="410" y="409"/>
                      </a:lnTo>
                      <a:lnTo>
                        <a:pt x="407" y="408"/>
                      </a:lnTo>
                      <a:lnTo>
                        <a:pt x="403" y="409"/>
                      </a:lnTo>
                      <a:lnTo>
                        <a:pt x="399" y="411"/>
                      </a:lnTo>
                      <a:lnTo>
                        <a:pt x="383" y="424"/>
                      </a:lnTo>
                      <a:lnTo>
                        <a:pt x="367" y="436"/>
                      </a:lnTo>
                      <a:lnTo>
                        <a:pt x="359" y="441"/>
                      </a:lnTo>
                      <a:lnTo>
                        <a:pt x="350" y="446"/>
                      </a:lnTo>
                      <a:lnTo>
                        <a:pt x="340" y="449"/>
                      </a:lnTo>
                      <a:lnTo>
                        <a:pt x="330" y="452"/>
                      </a:lnTo>
                      <a:lnTo>
                        <a:pt x="326" y="454"/>
                      </a:lnTo>
                      <a:lnTo>
                        <a:pt x="323" y="457"/>
                      </a:lnTo>
                      <a:lnTo>
                        <a:pt x="321" y="461"/>
                      </a:lnTo>
                      <a:lnTo>
                        <a:pt x="321" y="465"/>
                      </a:lnTo>
                      <a:lnTo>
                        <a:pt x="321" y="511"/>
                      </a:lnTo>
                      <a:lnTo>
                        <a:pt x="218" y="511"/>
                      </a:lnTo>
                      <a:lnTo>
                        <a:pt x="218" y="465"/>
                      </a:lnTo>
                      <a:lnTo>
                        <a:pt x="217" y="461"/>
                      </a:lnTo>
                      <a:lnTo>
                        <a:pt x="216" y="457"/>
                      </a:lnTo>
                      <a:lnTo>
                        <a:pt x="213" y="454"/>
                      </a:lnTo>
                      <a:lnTo>
                        <a:pt x="208" y="452"/>
                      </a:lnTo>
                      <a:lnTo>
                        <a:pt x="199" y="449"/>
                      </a:lnTo>
                      <a:lnTo>
                        <a:pt x="189" y="446"/>
                      </a:lnTo>
                      <a:lnTo>
                        <a:pt x="180" y="441"/>
                      </a:lnTo>
                      <a:lnTo>
                        <a:pt x="172" y="437"/>
                      </a:lnTo>
                      <a:lnTo>
                        <a:pt x="163" y="432"/>
                      </a:lnTo>
                      <a:lnTo>
                        <a:pt x="155" y="425"/>
                      </a:lnTo>
                      <a:lnTo>
                        <a:pt x="146" y="419"/>
                      </a:lnTo>
                      <a:lnTo>
                        <a:pt x="137" y="411"/>
                      </a:lnTo>
                      <a:lnTo>
                        <a:pt x="134" y="409"/>
                      </a:lnTo>
                      <a:lnTo>
                        <a:pt x="130" y="408"/>
                      </a:lnTo>
                      <a:lnTo>
                        <a:pt x="126" y="409"/>
                      </a:lnTo>
                      <a:lnTo>
                        <a:pt x="122" y="410"/>
                      </a:lnTo>
                      <a:lnTo>
                        <a:pt x="82" y="433"/>
                      </a:lnTo>
                      <a:lnTo>
                        <a:pt x="30" y="344"/>
                      </a:lnTo>
                      <a:lnTo>
                        <a:pt x="70" y="321"/>
                      </a:lnTo>
                      <a:lnTo>
                        <a:pt x="73" y="319"/>
                      </a:lnTo>
                      <a:lnTo>
                        <a:pt x="75" y="316"/>
                      </a:lnTo>
                      <a:lnTo>
                        <a:pt x="75" y="311"/>
                      </a:lnTo>
                      <a:lnTo>
                        <a:pt x="75" y="307"/>
                      </a:lnTo>
                      <a:lnTo>
                        <a:pt x="74" y="297"/>
                      </a:lnTo>
                      <a:lnTo>
                        <a:pt x="72" y="287"/>
                      </a:lnTo>
                      <a:lnTo>
                        <a:pt x="72" y="277"/>
                      </a:lnTo>
                      <a:lnTo>
                        <a:pt x="71" y="266"/>
                      </a:lnTo>
                      <a:lnTo>
                        <a:pt x="72" y="257"/>
                      </a:lnTo>
                      <a:lnTo>
                        <a:pt x="72" y="246"/>
                      </a:lnTo>
                      <a:lnTo>
                        <a:pt x="74" y="236"/>
                      </a:lnTo>
                      <a:lnTo>
                        <a:pt x="75" y="226"/>
                      </a:lnTo>
                      <a:lnTo>
                        <a:pt x="76" y="221"/>
                      </a:lnTo>
                      <a:lnTo>
                        <a:pt x="75" y="217"/>
                      </a:lnTo>
                      <a:lnTo>
                        <a:pt x="73" y="214"/>
                      </a:lnTo>
                      <a:lnTo>
                        <a:pt x="70" y="212"/>
                      </a:lnTo>
                      <a:lnTo>
                        <a:pt x="30" y="188"/>
                      </a:lnTo>
                      <a:lnTo>
                        <a:pt x="82" y="99"/>
                      </a:lnTo>
                      <a:lnTo>
                        <a:pt x="122" y="122"/>
                      </a:lnTo>
                      <a:lnTo>
                        <a:pt x="126" y="124"/>
                      </a:lnTo>
                      <a:lnTo>
                        <a:pt x="130" y="124"/>
                      </a:lnTo>
                      <a:lnTo>
                        <a:pt x="134" y="124"/>
                      </a:lnTo>
                      <a:lnTo>
                        <a:pt x="137" y="121"/>
                      </a:lnTo>
                      <a:lnTo>
                        <a:pt x="146" y="114"/>
                      </a:lnTo>
                      <a:lnTo>
                        <a:pt x="155" y="106"/>
                      </a:lnTo>
                      <a:lnTo>
                        <a:pt x="163" y="101"/>
                      </a:lnTo>
                      <a:lnTo>
                        <a:pt x="172" y="96"/>
                      </a:lnTo>
                      <a:lnTo>
                        <a:pt x="180" y="91"/>
                      </a:lnTo>
                      <a:lnTo>
                        <a:pt x="189" y="87"/>
                      </a:lnTo>
                      <a:lnTo>
                        <a:pt x="199" y="84"/>
                      </a:lnTo>
                      <a:lnTo>
                        <a:pt x="208" y="81"/>
                      </a:lnTo>
                      <a:lnTo>
                        <a:pt x="213" y="78"/>
                      </a:lnTo>
                      <a:lnTo>
                        <a:pt x="215" y="76"/>
                      </a:lnTo>
                      <a:lnTo>
                        <a:pt x="217" y="72"/>
                      </a:lnTo>
                      <a:lnTo>
                        <a:pt x="218" y="68"/>
                      </a:lnTo>
                      <a:lnTo>
                        <a:pt x="218" y="26"/>
                      </a:lnTo>
                      <a:lnTo>
                        <a:pt x="321" y="26"/>
                      </a:lnTo>
                      <a:lnTo>
                        <a:pt x="321" y="68"/>
                      </a:lnTo>
                      <a:lnTo>
                        <a:pt x="321" y="72"/>
                      </a:lnTo>
                      <a:lnTo>
                        <a:pt x="323" y="76"/>
                      </a:lnTo>
                      <a:lnTo>
                        <a:pt x="326" y="78"/>
                      </a:lnTo>
                      <a:lnTo>
                        <a:pt x="330" y="81"/>
                      </a:lnTo>
                      <a:lnTo>
                        <a:pt x="340" y="84"/>
                      </a:lnTo>
                      <a:lnTo>
                        <a:pt x="350" y="87"/>
                      </a:lnTo>
                      <a:lnTo>
                        <a:pt x="360" y="91"/>
                      </a:lnTo>
                      <a:lnTo>
                        <a:pt x="367" y="97"/>
                      </a:lnTo>
                      <a:lnTo>
                        <a:pt x="383" y="107"/>
                      </a:lnTo>
                      <a:lnTo>
                        <a:pt x="399" y="121"/>
                      </a:lnTo>
                      <a:lnTo>
                        <a:pt x="403" y="124"/>
                      </a:lnTo>
                      <a:lnTo>
                        <a:pt x="407" y="124"/>
                      </a:lnTo>
                      <a:lnTo>
                        <a:pt x="410" y="124"/>
                      </a:lnTo>
                      <a:lnTo>
                        <a:pt x="414" y="122"/>
                      </a:lnTo>
                      <a:lnTo>
                        <a:pt x="453" y="99"/>
                      </a:lnTo>
                      <a:lnTo>
                        <a:pt x="505" y="188"/>
                      </a:lnTo>
                      <a:lnTo>
                        <a:pt x="465" y="212"/>
                      </a:lnTo>
                      <a:lnTo>
                        <a:pt x="462" y="214"/>
                      </a:lnTo>
                      <a:lnTo>
                        <a:pt x="460" y="217"/>
                      </a:lnTo>
                      <a:lnTo>
                        <a:pt x="458" y="221"/>
                      </a:lnTo>
                      <a:lnTo>
                        <a:pt x="458" y="226"/>
                      </a:lnTo>
                      <a:lnTo>
                        <a:pt x="461" y="235"/>
                      </a:lnTo>
                      <a:lnTo>
                        <a:pt x="462" y="246"/>
                      </a:lnTo>
                      <a:lnTo>
                        <a:pt x="463" y="256"/>
                      </a:lnTo>
                      <a:lnTo>
                        <a:pt x="463" y="266"/>
                      </a:lnTo>
                      <a:lnTo>
                        <a:pt x="463" y="277"/>
                      </a:lnTo>
                      <a:lnTo>
                        <a:pt x="462" y="287"/>
                      </a:lnTo>
                      <a:lnTo>
                        <a:pt x="461" y="297"/>
                      </a:lnTo>
                      <a:lnTo>
                        <a:pt x="458" y="307"/>
                      </a:lnTo>
                      <a:lnTo>
                        <a:pt x="458" y="311"/>
                      </a:lnTo>
                      <a:lnTo>
                        <a:pt x="460" y="316"/>
                      </a:lnTo>
                      <a:lnTo>
                        <a:pt x="462" y="319"/>
                      </a:lnTo>
                      <a:lnTo>
                        <a:pt x="465" y="321"/>
                      </a:lnTo>
                      <a:lnTo>
                        <a:pt x="505" y="344"/>
                      </a:lnTo>
                      <a:lnTo>
                        <a:pt x="453" y="433"/>
                      </a:lnTo>
                      <a:close/>
                      <a:moveTo>
                        <a:pt x="528" y="329"/>
                      </a:moveTo>
                      <a:lnTo>
                        <a:pt x="485" y="303"/>
                      </a:lnTo>
                      <a:lnTo>
                        <a:pt x="486" y="294"/>
                      </a:lnTo>
                      <a:lnTo>
                        <a:pt x="487" y="285"/>
                      </a:lnTo>
                      <a:lnTo>
                        <a:pt x="489" y="276"/>
                      </a:lnTo>
                      <a:lnTo>
                        <a:pt x="489" y="266"/>
                      </a:lnTo>
                      <a:lnTo>
                        <a:pt x="489" y="257"/>
                      </a:lnTo>
                      <a:lnTo>
                        <a:pt x="487" y="248"/>
                      </a:lnTo>
                      <a:lnTo>
                        <a:pt x="486" y="238"/>
                      </a:lnTo>
                      <a:lnTo>
                        <a:pt x="485" y="229"/>
                      </a:lnTo>
                      <a:lnTo>
                        <a:pt x="528" y="205"/>
                      </a:lnTo>
                      <a:lnTo>
                        <a:pt x="531" y="202"/>
                      </a:lnTo>
                      <a:lnTo>
                        <a:pt x="534" y="197"/>
                      </a:lnTo>
                      <a:lnTo>
                        <a:pt x="535" y="192"/>
                      </a:lnTo>
                      <a:lnTo>
                        <a:pt x="533" y="187"/>
                      </a:lnTo>
                      <a:lnTo>
                        <a:pt x="468" y="76"/>
                      </a:lnTo>
                      <a:lnTo>
                        <a:pt x="467" y="74"/>
                      </a:lnTo>
                      <a:lnTo>
                        <a:pt x="465" y="72"/>
                      </a:lnTo>
                      <a:lnTo>
                        <a:pt x="463" y="71"/>
                      </a:lnTo>
                      <a:lnTo>
                        <a:pt x="461" y="70"/>
                      </a:lnTo>
                      <a:lnTo>
                        <a:pt x="455" y="70"/>
                      </a:lnTo>
                      <a:lnTo>
                        <a:pt x="451" y="71"/>
                      </a:lnTo>
                      <a:lnTo>
                        <a:pt x="409" y="96"/>
                      </a:lnTo>
                      <a:lnTo>
                        <a:pt x="395" y="85"/>
                      </a:lnTo>
                      <a:lnTo>
                        <a:pt x="380" y="74"/>
                      </a:lnTo>
                      <a:lnTo>
                        <a:pt x="364" y="66"/>
                      </a:lnTo>
                      <a:lnTo>
                        <a:pt x="347" y="59"/>
                      </a:lnTo>
                      <a:lnTo>
                        <a:pt x="347" y="13"/>
                      </a:lnTo>
                      <a:lnTo>
                        <a:pt x="346" y="8"/>
                      </a:lnTo>
                      <a:lnTo>
                        <a:pt x="342" y="4"/>
                      </a:lnTo>
                      <a:lnTo>
                        <a:pt x="338" y="1"/>
                      </a:lnTo>
                      <a:lnTo>
                        <a:pt x="334" y="0"/>
                      </a:lnTo>
                      <a:lnTo>
                        <a:pt x="205" y="0"/>
                      </a:lnTo>
                      <a:lnTo>
                        <a:pt x="200" y="1"/>
                      </a:lnTo>
                      <a:lnTo>
                        <a:pt x="196" y="4"/>
                      </a:lnTo>
                      <a:lnTo>
                        <a:pt x="193" y="8"/>
                      </a:lnTo>
                      <a:lnTo>
                        <a:pt x="192" y="13"/>
                      </a:lnTo>
                      <a:lnTo>
                        <a:pt x="192" y="59"/>
                      </a:lnTo>
                      <a:lnTo>
                        <a:pt x="175" y="66"/>
                      </a:lnTo>
                      <a:lnTo>
                        <a:pt x="159" y="73"/>
                      </a:lnTo>
                      <a:lnTo>
                        <a:pt x="143" y="84"/>
                      </a:lnTo>
                      <a:lnTo>
                        <a:pt x="127" y="96"/>
                      </a:lnTo>
                      <a:lnTo>
                        <a:pt x="84" y="71"/>
                      </a:lnTo>
                      <a:lnTo>
                        <a:pt x="78" y="70"/>
                      </a:lnTo>
                      <a:lnTo>
                        <a:pt x="74" y="70"/>
                      </a:lnTo>
                      <a:lnTo>
                        <a:pt x="70" y="72"/>
                      </a:lnTo>
                      <a:lnTo>
                        <a:pt x="67" y="76"/>
                      </a:lnTo>
                      <a:lnTo>
                        <a:pt x="2" y="187"/>
                      </a:lnTo>
                      <a:lnTo>
                        <a:pt x="0" y="191"/>
                      </a:lnTo>
                      <a:lnTo>
                        <a:pt x="0" y="197"/>
                      </a:lnTo>
                      <a:lnTo>
                        <a:pt x="2" y="201"/>
                      </a:lnTo>
                      <a:lnTo>
                        <a:pt x="6" y="205"/>
                      </a:lnTo>
                      <a:lnTo>
                        <a:pt x="49" y="229"/>
                      </a:lnTo>
                      <a:lnTo>
                        <a:pt x="47" y="238"/>
                      </a:lnTo>
                      <a:lnTo>
                        <a:pt x="46" y="248"/>
                      </a:lnTo>
                      <a:lnTo>
                        <a:pt x="46" y="257"/>
                      </a:lnTo>
                      <a:lnTo>
                        <a:pt x="46" y="266"/>
                      </a:lnTo>
                      <a:lnTo>
                        <a:pt x="46" y="276"/>
                      </a:lnTo>
                      <a:lnTo>
                        <a:pt x="46" y="285"/>
                      </a:lnTo>
                      <a:lnTo>
                        <a:pt x="47" y="294"/>
                      </a:lnTo>
                      <a:lnTo>
                        <a:pt x="48" y="303"/>
                      </a:lnTo>
                      <a:lnTo>
                        <a:pt x="6" y="329"/>
                      </a:lnTo>
                      <a:lnTo>
                        <a:pt x="2" y="332"/>
                      </a:lnTo>
                      <a:lnTo>
                        <a:pt x="0" y="335"/>
                      </a:lnTo>
                      <a:lnTo>
                        <a:pt x="0" y="340"/>
                      </a:lnTo>
                      <a:lnTo>
                        <a:pt x="1" y="345"/>
                      </a:lnTo>
                      <a:lnTo>
                        <a:pt x="65" y="457"/>
                      </a:lnTo>
                      <a:lnTo>
                        <a:pt x="69" y="461"/>
                      </a:lnTo>
                      <a:lnTo>
                        <a:pt x="73" y="463"/>
                      </a:lnTo>
                      <a:lnTo>
                        <a:pt x="78" y="463"/>
                      </a:lnTo>
                      <a:lnTo>
                        <a:pt x="83" y="461"/>
                      </a:lnTo>
                      <a:lnTo>
                        <a:pt x="127" y="437"/>
                      </a:lnTo>
                      <a:lnTo>
                        <a:pt x="143" y="449"/>
                      </a:lnTo>
                      <a:lnTo>
                        <a:pt x="159" y="459"/>
                      </a:lnTo>
                      <a:lnTo>
                        <a:pt x="175" y="467"/>
                      </a:lnTo>
                      <a:lnTo>
                        <a:pt x="192" y="474"/>
                      </a:lnTo>
                      <a:lnTo>
                        <a:pt x="192" y="523"/>
                      </a:lnTo>
                      <a:lnTo>
                        <a:pt x="193" y="528"/>
                      </a:lnTo>
                      <a:lnTo>
                        <a:pt x="196" y="533"/>
                      </a:lnTo>
                      <a:lnTo>
                        <a:pt x="200" y="535"/>
                      </a:lnTo>
                      <a:lnTo>
                        <a:pt x="205" y="536"/>
                      </a:lnTo>
                      <a:lnTo>
                        <a:pt x="334" y="536"/>
                      </a:lnTo>
                      <a:lnTo>
                        <a:pt x="338" y="535"/>
                      </a:lnTo>
                      <a:lnTo>
                        <a:pt x="342" y="533"/>
                      </a:lnTo>
                      <a:lnTo>
                        <a:pt x="346" y="528"/>
                      </a:lnTo>
                      <a:lnTo>
                        <a:pt x="347" y="523"/>
                      </a:lnTo>
                      <a:lnTo>
                        <a:pt x="347" y="474"/>
                      </a:lnTo>
                      <a:lnTo>
                        <a:pt x="355" y="470"/>
                      </a:lnTo>
                      <a:lnTo>
                        <a:pt x="364" y="467"/>
                      </a:lnTo>
                      <a:lnTo>
                        <a:pt x="373" y="463"/>
                      </a:lnTo>
                      <a:lnTo>
                        <a:pt x="380" y="459"/>
                      </a:lnTo>
                      <a:lnTo>
                        <a:pt x="395" y="449"/>
                      </a:lnTo>
                      <a:lnTo>
                        <a:pt x="409" y="437"/>
                      </a:lnTo>
                      <a:lnTo>
                        <a:pt x="452" y="461"/>
                      </a:lnTo>
                      <a:lnTo>
                        <a:pt x="454" y="463"/>
                      </a:lnTo>
                      <a:lnTo>
                        <a:pt x="456" y="463"/>
                      </a:lnTo>
                      <a:lnTo>
                        <a:pt x="458" y="463"/>
                      </a:lnTo>
                      <a:lnTo>
                        <a:pt x="462" y="462"/>
                      </a:lnTo>
                      <a:lnTo>
                        <a:pt x="464" y="462"/>
                      </a:lnTo>
                      <a:lnTo>
                        <a:pt x="466" y="461"/>
                      </a:lnTo>
                      <a:lnTo>
                        <a:pt x="467" y="459"/>
                      </a:lnTo>
                      <a:lnTo>
                        <a:pt x="469" y="457"/>
                      </a:lnTo>
                      <a:lnTo>
                        <a:pt x="533" y="345"/>
                      </a:lnTo>
                      <a:lnTo>
                        <a:pt x="535" y="340"/>
                      </a:lnTo>
                      <a:lnTo>
                        <a:pt x="535" y="335"/>
                      </a:lnTo>
                      <a:lnTo>
                        <a:pt x="533" y="332"/>
                      </a:lnTo>
                      <a:lnTo>
                        <a:pt x="528" y="32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" name="íṧ1íďê"/>
                <p:cNvSpPr/>
                <p:nvPr/>
              </p:nvSpPr>
              <p:spPr bwMode="auto">
                <a:xfrm>
                  <a:off x="1727201" y="3240088"/>
                  <a:ext cx="122238" cy="125413"/>
                </a:xfrm>
                <a:custGeom>
                  <a:gdLst>
                    <a:gd name="T0" fmla="*/ 235 w 308"/>
                    <a:gd name="T1" fmla="*/ 227 h 315"/>
                    <a:gd name="T2" fmla="*/ 223 w 308"/>
                    <a:gd name="T3" fmla="*/ 229 h 315"/>
                    <a:gd name="T4" fmla="*/ 195 w 308"/>
                    <a:gd name="T5" fmla="*/ 248 h 315"/>
                    <a:gd name="T6" fmla="*/ 178 w 308"/>
                    <a:gd name="T7" fmla="*/ 257 h 315"/>
                    <a:gd name="T8" fmla="*/ 176 w 308"/>
                    <a:gd name="T9" fmla="*/ 289 h 315"/>
                    <a:gd name="T10" fmla="*/ 136 w 308"/>
                    <a:gd name="T11" fmla="*/ 260 h 315"/>
                    <a:gd name="T12" fmla="*/ 129 w 308"/>
                    <a:gd name="T13" fmla="*/ 253 h 315"/>
                    <a:gd name="T14" fmla="*/ 95 w 308"/>
                    <a:gd name="T15" fmla="*/ 237 h 315"/>
                    <a:gd name="T16" fmla="*/ 79 w 308"/>
                    <a:gd name="T17" fmla="*/ 226 h 315"/>
                    <a:gd name="T18" fmla="*/ 50 w 308"/>
                    <a:gd name="T19" fmla="*/ 240 h 315"/>
                    <a:gd name="T20" fmla="*/ 55 w 308"/>
                    <a:gd name="T21" fmla="*/ 192 h 315"/>
                    <a:gd name="T22" fmla="*/ 58 w 308"/>
                    <a:gd name="T23" fmla="*/ 180 h 315"/>
                    <a:gd name="T24" fmla="*/ 56 w 308"/>
                    <a:gd name="T25" fmla="*/ 145 h 315"/>
                    <a:gd name="T26" fmla="*/ 57 w 308"/>
                    <a:gd name="T27" fmla="*/ 126 h 315"/>
                    <a:gd name="T28" fmla="*/ 31 w 308"/>
                    <a:gd name="T29" fmla="*/ 108 h 315"/>
                    <a:gd name="T30" fmla="*/ 76 w 308"/>
                    <a:gd name="T31" fmla="*/ 87 h 315"/>
                    <a:gd name="T32" fmla="*/ 87 w 308"/>
                    <a:gd name="T33" fmla="*/ 84 h 315"/>
                    <a:gd name="T34" fmla="*/ 117 w 308"/>
                    <a:gd name="T35" fmla="*/ 66 h 315"/>
                    <a:gd name="T36" fmla="*/ 135 w 308"/>
                    <a:gd name="T37" fmla="*/ 57 h 315"/>
                    <a:gd name="T38" fmla="*/ 137 w 308"/>
                    <a:gd name="T39" fmla="*/ 25 h 315"/>
                    <a:gd name="T40" fmla="*/ 176 w 308"/>
                    <a:gd name="T41" fmla="*/ 53 h 315"/>
                    <a:gd name="T42" fmla="*/ 185 w 308"/>
                    <a:gd name="T43" fmla="*/ 62 h 315"/>
                    <a:gd name="T44" fmla="*/ 215 w 308"/>
                    <a:gd name="T45" fmla="*/ 77 h 315"/>
                    <a:gd name="T46" fmla="*/ 231 w 308"/>
                    <a:gd name="T47" fmla="*/ 88 h 315"/>
                    <a:gd name="T48" fmla="*/ 259 w 308"/>
                    <a:gd name="T49" fmla="*/ 76 h 315"/>
                    <a:gd name="T50" fmla="*/ 254 w 308"/>
                    <a:gd name="T51" fmla="*/ 123 h 315"/>
                    <a:gd name="T52" fmla="*/ 251 w 308"/>
                    <a:gd name="T53" fmla="*/ 134 h 315"/>
                    <a:gd name="T54" fmla="*/ 253 w 308"/>
                    <a:gd name="T55" fmla="*/ 169 h 315"/>
                    <a:gd name="T56" fmla="*/ 252 w 308"/>
                    <a:gd name="T57" fmla="*/ 188 h 315"/>
                    <a:gd name="T58" fmla="*/ 278 w 308"/>
                    <a:gd name="T59" fmla="*/ 207 h 315"/>
                    <a:gd name="T60" fmla="*/ 278 w 308"/>
                    <a:gd name="T61" fmla="*/ 178 h 315"/>
                    <a:gd name="T62" fmla="*/ 279 w 308"/>
                    <a:gd name="T63" fmla="*/ 148 h 315"/>
                    <a:gd name="T64" fmla="*/ 304 w 308"/>
                    <a:gd name="T65" fmla="*/ 123 h 315"/>
                    <a:gd name="T66" fmla="*/ 308 w 308"/>
                    <a:gd name="T67" fmla="*/ 116 h 315"/>
                    <a:gd name="T68" fmla="*/ 275 w 308"/>
                    <a:gd name="T69" fmla="*/ 51 h 315"/>
                    <a:gd name="T70" fmla="*/ 269 w 308"/>
                    <a:gd name="T71" fmla="*/ 46 h 315"/>
                    <a:gd name="T72" fmla="*/ 256 w 308"/>
                    <a:gd name="T73" fmla="*/ 46 h 315"/>
                    <a:gd name="T74" fmla="*/ 218 w 308"/>
                    <a:gd name="T75" fmla="*/ 49 h 315"/>
                    <a:gd name="T76" fmla="*/ 202 w 308"/>
                    <a:gd name="T77" fmla="*/ 13 h 315"/>
                    <a:gd name="T78" fmla="*/ 193 w 308"/>
                    <a:gd name="T79" fmla="*/ 2 h 315"/>
                    <a:gd name="T80" fmla="*/ 119 w 308"/>
                    <a:gd name="T81" fmla="*/ 2 h 315"/>
                    <a:gd name="T82" fmla="*/ 112 w 308"/>
                    <a:gd name="T83" fmla="*/ 13 h 315"/>
                    <a:gd name="T84" fmla="*/ 93 w 308"/>
                    <a:gd name="T85" fmla="*/ 50 h 315"/>
                    <a:gd name="T86" fmla="*/ 52 w 308"/>
                    <a:gd name="T87" fmla="*/ 46 h 315"/>
                    <a:gd name="T88" fmla="*/ 37 w 308"/>
                    <a:gd name="T89" fmla="*/ 47 h 315"/>
                    <a:gd name="T90" fmla="*/ 1 w 308"/>
                    <a:gd name="T91" fmla="*/ 111 h 315"/>
                    <a:gd name="T92" fmla="*/ 3 w 308"/>
                    <a:gd name="T93" fmla="*/ 121 h 315"/>
                    <a:gd name="T94" fmla="*/ 31 w 308"/>
                    <a:gd name="T95" fmla="*/ 138 h 315"/>
                    <a:gd name="T96" fmla="*/ 30 w 308"/>
                    <a:gd name="T97" fmla="*/ 167 h 315"/>
                    <a:gd name="T98" fmla="*/ 4 w 308"/>
                    <a:gd name="T99" fmla="*/ 193 h 315"/>
                    <a:gd name="T100" fmla="*/ 1 w 308"/>
                    <a:gd name="T101" fmla="*/ 199 h 315"/>
                    <a:gd name="T102" fmla="*/ 34 w 308"/>
                    <a:gd name="T103" fmla="*/ 263 h 315"/>
                    <a:gd name="T104" fmla="*/ 46 w 308"/>
                    <a:gd name="T105" fmla="*/ 270 h 315"/>
                    <a:gd name="T106" fmla="*/ 85 w 308"/>
                    <a:gd name="T107" fmla="*/ 259 h 315"/>
                    <a:gd name="T108" fmla="*/ 112 w 308"/>
                    <a:gd name="T109" fmla="*/ 274 h 315"/>
                    <a:gd name="T110" fmla="*/ 116 w 308"/>
                    <a:gd name="T111" fmla="*/ 311 h 315"/>
                    <a:gd name="T112" fmla="*/ 189 w 308"/>
                    <a:gd name="T113" fmla="*/ 315 h 315"/>
                    <a:gd name="T114" fmla="*/ 201 w 308"/>
                    <a:gd name="T115" fmla="*/ 306 h 315"/>
                    <a:gd name="T116" fmla="*/ 210 w 308"/>
                    <a:gd name="T117" fmla="*/ 270 h 315"/>
                    <a:gd name="T118" fmla="*/ 234 w 308"/>
                    <a:gd name="T119" fmla="*/ 255 h 315"/>
                    <a:gd name="T120" fmla="*/ 267 w 308"/>
                    <a:gd name="T121" fmla="*/ 270 h 315"/>
                    <a:gd name="T122" fmla="*/ 307 w 308"/>
                    <a:gd name="T123" fmla="*/ 208 h 315"/>
                    <a:gd name="T124" fmla="*/ 306 w 308"/>
                    <a:gd name="T125" fmla="*/ 194 h 315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08" h="315">
                      <a:moveTo>
                        <a:pt x="260" y="240"/>
                      </a:moveTo>
                      <a:lnTo>
                        <a:pt x="239" y="228"/>
                      </a:lnTo>
                      <a:lnTo>
                        <a:pt x="235" y="227"/>
                      </a:lnTo>
                      <a:lnTo>
                        <a:pt x="231" y="226"/>
                      </a:lnTo>
                      <a:lnTo>
                        <a:pt x="227" y="227"/>
                      </a:lnTo>
                      <a:lnTo>
                        <a:pt x="223" y="229"/>
                      </a:lnTo>
                      <a:lnTo>
                        <a:pt x="215" y="237"/>
                      </a:lnTo>
                      <a:lnTo>
                        <a:pt x="205" y="243"/>
                      </a:lnTo>
                      <a:lnTo>
                        <a:pt x="195" y="248"/>
                      </a:lnTo>
                      <a:lnTo>
                        <a:pt x="185" y="253"/>
                      </a:lnTo>
                      <a:lnTo>
                        <a:pt x="181" y="255"/>
                      </a:lnTo>
                      <a:lnTo>
                        <a:pt x="178" y="257"/>
                      </a:lnTo>
                      <a:lnTo>
                        <a:pt x="177" y="260"/>
                      </a:lnTo>
                      <a:lnTo>
                        <a:pt x="176" y="265"/>
                      </a:lnTo>
                      <a:lnTo>
                        <a:pt x="176" y="289"/>
                      </a:lnTo>
                      <a:lnTo>
                        <a:pt x="137" y="289"/>
                      </a:lnTo>
                      <a:lnTo>
                        <a:pt x="137" y="265"/>
                      </a:lnTo>
                      <a:lnTo>
                        <a:pt x="136" y="260"/>
                      </a:lnTo>
                      <a:lnTo>
                        <a:pt x="135" y="257"/>
                      </a:lnTo>
                      <a:lnTo>
                        <a:pt x="132" y="255"/>
                      </a:lnTo>
                      <a:lnTo>
                        <a:pt x="129" y="253"/>
                      </a:lnTo>
                      <a:lnTo>
                        <a:pt x="117" y="248"/>
                      </a:lnTo>
                      <a:lnTo>
                        <a:pt x="105" y="243"/>
                      </a:lnTo>
                      <a:lnTo>
                        <a:pt x="95" y="237"/>
                      </a:lnTo>
                      <a:lnTo>
                        <a:pt x="87" y="229"/>
                      </a:lnTo>
                      <a:lnTo>
                        <a:pt x="84" y="227"/>
                      </a:lnTo>
                      <a:lnTo>
                        <a:pt x="79" y="226"/>
                      </a:lnTo>
                      <a:lnTo>
                        <a:pt x="76" y="227"/>
                      </a:lnTo>
                      <a:lnTo>
                        <a:pt x="72" y="228"/>
                      </a:lnTo>
                      <a:lnTo>
                        <a:pt x="50" y="240"/>
                      </a:lnTo>
                      <a:lnTo>
                        <a:pt x="30" y="207"/>
                      </a:lnTo>
                      <a:lnTo>
                        <a:pt x="51" y="194"/>
                      </a:lnTo>
                      <a:lnTo>
                        <a:pt x="55" y="192"/>
                      </a:lnTo>
                      <a:lnTo>
                        <a:pt x="57" y="188"/>
                      </a:lnTo>
                      <a:lnTo>
                        <a:pt x="58" y="184"/>
                      </a:lnTo>
                      <a:lnTo>
                        <a:pt x="58" y="180"/>
                      </a:lnTo>
                      <a:lnTo>
                        <a:pt x="56" y="168"/>
                      </a:lnTo>
                      <a:lnTo>
                        <a:pt x="55" y="157"/>
                      </a:lnTo>
                      <a:lnTo>
                        <a:pt x="56" y="145"/>
                      </a:lnTo>
                      <a:lnTo>
                        <a:pt x="58" y="134"/>
                      </a:lnTo>
                      <a:lnTo>
                        <a:pt x="58" y="130"/>
                      </a:lnTo>
                      <a:lnTo>
                        <a:pt x="57" y="126"/>
                      </a:lnTo>
                      <a:lnTo>
                        <a:pt x="55" y="123"/>
                      </a:lnTo>
                      <a:lnTo>
                        <a:pt x="51" y="120"/>
                      </a:lnTo>
                      <a:lnTo>
                        <a:pt x="31" y="108"/>
                      </a:lnTo>
                      <a:lnTo>
                        <a:pt x="50" y="73"/>
                      </a:lnTo>
                      <a:lnTo>
                        <a:pt x="72" y="86"/>
                      </a:lnTo>
                      <a:lnTo>
                        <a:pt x="76" y="87"/>
                      </a:lnTo>
                      <a:lnTo>
                        <a:pt x="79" y="87"/>
                      </a:lnTo>
                      <a:lnTo>
                        <a:pt x="84" y="86"/>
                      </a:lnTo>
                      <a:lnTo>
                        <a:pt x="87" y="84"/>
                      </a:lnTo>
                      <a:lnTo>
                        <a:pt x="95" y="78"/>
                      </a:lnTo>
                      <a:lnTo>
                        <a:pt x="105" y="71"/>
                      </a:lnTo>
                      <a:lnTo>
                        <a:pt x="117" y="66"/>
                      </a:lnTo>
                      <a:lnTo>
                        <a:pt x="129" y="62"/>
                      </a:lnTo>
                      <a:lnTo>
                        <a:pt x="132" y="59"/>
                      </a:lnTo>
                      <a:lnTo>
                        <a:pt x="135" y="57"/>
                      </a:lnTo>
                      <a:lnTo>
                        <a:pt x="136" y="53"/>
                      </a:lnTo>
                      <a:lnTo>
                        <a:pt x="137" y="50"/>
                      </a:lnTo>
                      <a:lnTo>
                        <a:pt x="137" y="25"/>
                      </a:lnTo>
                      <a:lnTo>
                        <a:pt x="176" y="25"/>
                      </a:lnTo>
                      <a:lnTo>
                        <a:pt x="176" y="50"/>
                      </a:lnTo>
                      <a:lnTo>
                        <a:pt x="176" y="53"/>
                      </a:lnTo>
                      <a:lnTo>
                        <a:pt x="178" y="57"/>
                      </a:lnTo>
                      <a:lnTo>
                        <a:pt x="181" y="59"/>
                      </a:lnTo>
                      <a:lnTo>
                        <a:pt x="185" y="62"/>
                      </a:lnTo>
                      <a:lnTo>
                        <a:pt x="195" y="66"/>
                      </a:lnTo>
                      <a:lnTo>
                        <a:pt x="205" y="71"/>
                      </a:lnTo>
                      <a:lnTo>
                        <a:pt x="215" y="77"/>
                      </a:lnTo>
                      <a:lnTo>
                        <a:pt x="223" y="84"/>
                      </a:lnTo>
                      <a:lnTo>
                        <a:pt x="227" y="87"/>
                      </a:lnTo>
                      <a:lnTo>
                        <a:pt x="231" y="88"/>
                      </a:lnTo>
                      <a:lnTo>
                        <a:pt x="235" y="88"/>
                      </a:lnTo>
                      <a:lnTo>
                        <a:pt x="239" y="86"/>
                      </a:lnTo>
                      <a:lnTo>
                        <a:pt x="259" y="76"/>
                      </a:lnTo>
                      <a:lnTo>
                        <a:pt x="278" y="108"/>
                      </a:lnTo>
                      <a:lnTo>
                        <a:pt x="258" y="120"/>
                      </a:lnTo>
                      <a:lnTo>
                        <a:pt x="254" y="123"/>
                      </a:lnTo>
                      <a:lnTo>
                        <a:pt x="252" y="126"/>
                      </a:lnTo>
                      <a:lnTo>
                        <a:pt x="251" y="130"/>
                      </a:lnTo>
                      <a:lnTo>
                        <a:pt x="251" y="134"/>
                      </a:lnTo>
                      <a:lnTo>
                        <a:pt x="253" y="145"/>
                      </a:lnTo>
                      <a:lnTo>
                        <a:pt x="254" y="157"/>
                      </a:lnTo>
                      <a:lnTo>
                        <a:pt x="253" y="169"/>
                      </a:lnTo>
                      <a:lnTo>
                        <a:pt x="251" y="180"/>
                      </a:lnTo>
                      <a:lnTo>
                        <a:pt x="251" y="184"/>
                      </a:lnTo>
                      <a:lnTo>
                        <a:pt x="252" y="188"/>
                      </a:lnTo>
                      <a:lnTo>
                        <a:pt x="254" y="192"/>
                      </a:lnTo>
                      <a:lnTo>
                        <a:pt x="258" y="194"/>
                      </a:lnTo>
                      <a:lnTo>
                        <a:pt x="278" y="207"/>
                      </a:lnTo>
                      <a:lnTo>
                        <a:pt x="260" y="240"/>
                      </a:lnTo>
                      <a:close/>
                      <a:moveTo>
                        <a:pt x="302" y="192"/>
                      </a:moveTo>
                      <a:lnTo>
                        <a:pt x="278" y="178"/>
                      </a:lnTo>
                      <a:lnTo>
                        <a:pt x="279" y="167"/>
                      </a:lnTo>
                      <a:lnTo>
                        <a:pt x="279" y="157"/>
                      </a:lnTo>
                      <a:lnTo>
                        <a:pt x="279" y="148"/>
                      </a:lnTo>
                      <a:lnTo>
                        <a:pt x="278" y="138"/>
                      </a:lnTo>
                      <a:lnTo>
                        <a:pt x="302" y="124"/>
                      </a:lnTo>
                      <a:lnTo>
                        <a:pt x="304" y="123"/>
                      </a:lnTo>
                      <a:lnTo>
                        <a:pt x="306" y="121"/>
                      </a:lnTo>
                      <a:lnTo>
                        <a:pt x="307" y="119"/>
                      </a:lnTo>
                      <a:lnTo>
                        <a:pt x="308" y="116"/>
                      </a:lnTo>
                      <a:lnTo>
                        <a:pt x="308" y="111"/>
                      </a:lnTo>
                      <a:lnTo>
                        <a:pt x="306" y="106"/>
                      </a:lnTo>
                      <a:lnTo>
                        <a:pt x="275" y="51"/>
                      </a:lnTo>
                      <a:lnTo>
                        <a:pt x="273" y="49"/>
                      </a:lnTo>
                      <a:lnTo>
                        <a:pt x="271" y="47"/>
                      </a:lnTo>
                      <a:lnTo>
                        <a:pt x="269" y="46"/>
                      </a:lnTo>
                      <a:lnTo>
                        <a:pt x="266" y="44"/>
                      </a:lnTo>
                      <a:lnTo>
                        <a:pt x="262" y="44"/>
                      </a:lnTo>
                      <a:lnTo>
                        <a:pt x="256" y="46"/>
                      </a:lnTo>
                      <a:lnTo>
                        <a:pt x="234" y="59"/>
                      </a:lnTo>
                      <a:lnTo>
                        <a:pt x="226" y="54"/>
                      </a:lnTo>
                      <a:lnTo>
                        <a:pt x="218" y="49"/>
                      </a:lnTo>
                      <a:lnTo>
                        <a:pt x="210" y="44"/>
                      </a:lnTo>
                      <a:lnTo>
                        <a:pt x="202" y="41"/>
                      </a:lnTo>
                      <a:lnTo>
                        <a:pt x="202" y="13"/>
                      </a:lnTo>
                      <a:lnTo>
                        <a:pt x="201" y="8"/>
                      </a:lnTo>
                      <a:lnTo>
                        <a:pt x="197" y="4"/>
                      </a:lnTo>
                      <a:lnTo>
                        <a:pt x="193" y="2"/>
                      </a:lnTo>
                      <a:lnTo>
                        <a:pt x="189" y="0"/>
                      </a:lnTo>
                      <a:lnTo>
                        <a:pt x="124" y="0"/>
                      </a:lnTo>
                      <a:lnTo>
                        <a:pt x="119" y="2"/>
                      </a:lnTo>
                      <a:lnTo>
                        <a:pt x="116" y="4"/>
                      </a:lnTo>
                      <a:lnTo>
                        <a:pt x="113" y="8"/>
                      </a:lnTo>
                      <a:lnTo>
                        <a:pt x="112" y="13"/>
                      </a:lnTo>
                      <a:lnTo>
                        <a:pt x="112" y="41"/>
                      </a:lnTo>
                      <a:lnTo>
                        <a:pt x="102" y="44"/>
                      </a:lnTo>
                      <a:lnTo>
                        <a:pt x="93" y="50"/>
                      </a:lnTo>
                      <a:lnTo>
                        <a:pt x="85" y="54"/>
                      </a:lnTo>
                      <a:lnTo>
                        <a:pt x="77" y="59"/>
                      </a:lnTo>
                      <a:lnTo>
                        <a:pt x="52" y="46"/>
                      </a:lnTo>
                      <a:lnTo>
                        <a:pt x="47" y="44"/>
                      </a:lnTo>
                      <a:lnTo>
                        <a:pt x="43" y="44"/>
                      </a:lnTo>
                      <a:lnTo>
                        <a:pt x="37" y="47"/>
                      </a:lnTo>
                      <a:lnTo>
                        <a:pt x="34" y="51"/>
                      </a:lnTo>
                      <a:lnTo>
                        <a:pt x="2" y="106"/>
                      </a:lnTo>
                      <a:lnTo>
                        <a:pt x="1" y="111"/>
                      </a:lnTo>
                      <a:lnTo>
                        <a:pt x="1" y="116"/>
                      </a:lnTo>
                      <a:lnTo>
                        <a:pt x="2" y="119"/>
                      </a:lnTo>
                      <a:lnTo>
                        <a:pt x="3" y="121"/>
                      </a:lnTo>
                      <a:lnTo>
                        <a:pt x="5" y="123"/>
                      </a:lnTo>
                      <a:lnTo>
                        <a:pt x="7" y="124"/>
                      </a:lnTo>
                      <a:lnTo>
                        <a:pt x="31" y="138"/>
                      </a:lnTo>
                      <a:lnTo>
                        <a:pt x="30" y="148"/>
                      </a:lnTo>
                      <a:lnTo>
                        <a:pt x="29" y="157"/>
                      </a:lnTo>
                      <a:lnTo>
                        <a:pt x="30" y="167"/>
                      </a:lnTo>
                      <a:lnTo>
                        <a:pt x="31" y="178"/>
                      </a:lnTo>
                      <a:lnTo>
                        <a:pt x="6" y="192"/>
                      </a:lnTo>
                      <a:lnTo>
                        <a:pt x="4" y="193"/>
                      </a:lnTo>
                      <a:lnTo>
                        <a:pt x="3" y="194"/>
                      </a:lnTo>
                      <a:lnTo>
                        <a:pt x="2" y="196"/>
                      </a:lnTo>
                      <a:lnTo>
                        <a:pt x="1" y="199"/>
                      </a:lnTo>
                      <a:lnTo>
                        <a:pt x="0" y="203"/>
                      </a:lnTo>
                      <a:lnTo>
                        <a:pt x="2" y="208"/>
                      </a:lnTo>
                      <a:lnTo>
                        <a:pt x="34" y="263"/>
                      </a:lnTo>
                      <a:lnTo>
                        <a:pt x="37" y="268"/>
                      </a:lnTo>
                      <a:lnTo>
                        <a:pt x="42" y="270"/>
                      </a:lnTo>
                      <a:lnTo>
                        <a:pt x="46" y="270"/>
                      </a:lnTo>
                      <a:lnTo>
                        <a:pt x="51" y="269"/>
                      </a:lnTo>
                      <a:lnTo>
                        <a:pt x="77" y="254"/>
                      </a:lnTo>
                      <a:lnTo>
                        <a:pt x="85" y="259"/>
                      </a:lnTo>
                      <a:lnTo>
                        <a:pt x="93" y="266"/>
                      </a:lnTo>
                      <a:lnTo>
                        <a:pt x="102" y="270"/>
                      </a:lnTo>
                      <a:lnTo>
                        <a:pt x="112" y="274"/>
                      </a:lnTo>
                      <a:lnTo>
                        <a:pt x="112" y="302"/>
                      </a:lnTo>
                      <a:lnTo>
                        <a:pt x="113" y="306"/>
                      </a:lnTo>
                      <a:lnTo>
                        <a:pt x="116" y="311"/>
                      </a:lnTo>
                      <a:lnTo>
                        <a:pt x="119" y="314"/>
                      </a:lnTo>
                      <a:lnTo>
                        <a:pt x="124" y="315"/>
                      </a:lnTo>
                      <a:lnTo>
                        <a:pt x="189" y="315"/>
                      </a:lnTo>
                      <a:lnTo>
                        <a:pt x="193" y="314"/>
                      </a:lnTo>
                      <a:lnTo>
                        <a:pt x="197" y="311"/>
                      </a:lnTo>
                      <a:lnTo>
                        <a:pt x="201" y="306"/>
                      </a:lnTo>
                      <a:lnTo>
                        <a:pt x="202" y="302"/>
                      </a:lnTo>
                      <a:lnTo>
                        <a:pt x="202" y="274"/>
                      </a:lnTo>
                      <a:lnTo>
                        <a:pt x="210" y="270"/>
                      </a:lnTo>
                      <a:lnTo>
                        <a:pt x="218" y="266"/>
                      </a:lnTo>
                      <a:lnTo>
                        <a:pt x="226" y="260"/>
                      </a:lnTo>
                      <a:lnTo>
                        <a:pt x="234" y="255"/>
                      </a:lnTo>
                      <a:lnTo>
                        <a:pt x="258" y="268"/>
                      </a:lnTo>
                      <a:lnTo>
                        <a:pt x="262" y="270"/>
                      </a:lnTo>
                      <a:lnTo>
                        <a:pt x="267" y="270"/>
                      </a:lnTo>
                      <a:lnTo>
                        <a:pt x="271" y="268"/>
                      </a:lnTo>
                      <a:lnTo>
                        <a:pt x="275" y="263"/>
                      </a:lnTo>
                      <a:lnTo>
                        <a:pt x="307" y="208"/>
                      </a:lnTo>
                      <a:lnTo>
                        <a:pt x="308" y="202"/>
                      </a:lnTo>
                      <a:lnTo>
                        <a:pt x="308" y="198"/>
                      </a:lnTo>
                      <a:lnTo>
                        <a:pt x="306" y="194"/>
                      </a:lnTo>
                      <a:lnTo>
                        <a:pt x="302" y="19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13" name="ïşliḋè"/>
            <p:cNvGrpSpPr/>
            <p:nvPr/>
          </p:nvGrpSpPr>
          <p:grpSpPr>
            <a:xfrm>
              <a:off x="6895820" y="4707616"/>
              <a:ext cx="952304" cy="594799"/>
              <a:chOff x="5484573" y="5214090"/>
              <a:chExt cx="952304" cy="594799"/>
            </a:xfrm>
          </p:grpSpPr>
          <p:sp>
            <p:nvSpPr>
              <p:cNvPr id="24" name="ïṧļíḓê"/>
              <p:cNvSpPr txBox="1"/>
              <p:nvPr/>
            </p:nvSpPr>
            <p:spPr>
              <a:xfrm>
                <a:off x="5484573" y="5470335"/>
                <a:ext cx="952304" cy="33855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16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Oct-Des</a:t>
                </a:r>
                <a:endParaRPr kumimoji="0" lang="en-US" sz="16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25" name="íśľîḋè"/>
              <p:cNvGrpSpPr>
                <a:grpSpLocks noChangeAspect="1"/>
              </p:cNvGrpSpPr>
              <p:nvPr/>
            </p:nvGrpSpPr>
            <p:grpSpPr>
              <a:xfrm>
                <a:off x="5835421" y="5214090"/>
                <a:ext cx="250608" cy="252000"/>
                <a:chOff x="10455275" y="2498725"/>
                <a:chExt cx="285750" cy="287338"/>
              </a:xfrm>
              <a:solidFill>
                <a:sysClr val="window" lastClr="FFFFFF"/>
              </a:solidFill>
            </p:grpSpPr>
            <p:sp>
              <p:nvSpPr>
                <p:cNvPr id="26" name="íṡ1îḑe"/>
                <p:cNvSpPr/>
                <p:nvPr/>
              </p:nvSpPr>
              <p:spPr bwMode="auto">
                <a:xfrm>
                  <a:off x="10455275" y="2593975"/>
                  <a:ext cx="285750" cy="192088"/>
                </a:xfrm>
                <a:custGeom>
                  <a:gdLst>
                    <a:gd name="T0" fmla="*/ 812 w 903"/>
                    <a:gd name="T1" fmla="*/ 30 h 601"/>
                    <a:gd name="T2" fmla="*/ 512 w 903"/>
                    <a:gd name="T3" fmla="*/ 571 h 601"/>
                    <a:gd name="T4" fmla="*/ 602 w 903"/>
                    <a:gd name="T5" fmla="*/ 571 h 601"/>
                    <a:gd name="T6" fmla="*/ 301 w 903"/>
                    <a:gd name="T7" fmla="*/ 210 h 601"/>
                    <a:gd name="T8" fmla="*/ 301 w 903"/>
                    <a:gd name="T9" fmla="*/ 571 h 601"/>
                    <a:gd name="T10" fmla="*/ 181 w 903"/>
                    <a:gd name="T11" fmla="*/ 421 h 601"/>
                    <a:gd name="T12" fmla="*/ 888 w 903"/>
                    <a:gd name="T13" fmla="*/ 571 h 601"/>
                    <a:gd name="T14" fmla="*/ 842 w 903"/>
                    <a:gd name="T15" fmla="*/ 12 h 601"/>
                    <a:gd name="T16" fmla="*/ 838 w 903"/>
                    <a:gd name="T17" fmla="*/ 5 h 601"/>
                    <a:gd name="T18" fmla="*/ 830 w 903"/>
                    <a:gd name="T19" fmla="*/ 0 h 601"/>
                    <a:gd name="T20" fmla="*/ 704 w 903"/>
                    <a:gd name="T21" fmla="*/ 0 h 601"/>
                    <a:gd name="T22" fmla="*/ 696 w 903"/>
                    <a:gd name="T23" fmla="*/ 5 h 601"/>
                    <a:gd name="T24" fmla="*/ 692 w 903"/>
                    <a:gd name="T25" fmla="*/ 12 h 601"/>
                    <a:gd name="T26" fmla="*/ 632 w 903"/>
                    <a:gd name="T27" fmla="*/ 571 h 601"/>
                    <a:gd name="T28" fmla="*/ 631 w 903"/>
                    <a:gd name="T29" fmla="*/ 280 h 601"/>
                    <a:gd name="T30" fmla="*/ 626 w 903"/>
                    <a:gd name="T31" fmla="*/ 274 h 601"/>
                    <a:gd name="T32" fmla="*/ 617 w 903"/>
                    <a:gd name="T33" fmla="*/ 270 h 601"/>
                    <a:gd name="T34" fmla="*/ 491 w 903"/>
                    <a:gd name="T35" fmla="*/ 271 h 601"/>
                    <a:gd name="T36" fmla="*/ 484 w 903"/>
                    <a:gd name="T37" fmla="*/ 278 h 601"/>
                    <a:gd name="T38" fmla="*/ 482 w 903"/>
                    <a:gd name="T39" fmla="*/ 285 h 601"/>
                    <a:gd name="T40" fmla="*/ 421 w 903"/>
                    <a:gd name="T41" fmla="*/ 195 h 601"/>
                    <a:gd name="T42" fmla="*/ 419 w 903"/>
                    <a:gd name="T43" fmla="*/ 187 h 601"/>
                    <a:gd name="T44" fmla="*/ 412 w 903"/>
                    <a:gd name="T45" fmla="*/ 181 h 601"/>
                    <a:gd name="T46" fmla="*/ 286 w 903"/>
                    <a:gd name="T47" fmla="*/ 180 h 601"/>
                    <a:gd name="T48" fmla="*/ 277 w 903"/>
                    <a:gd name="T49" fmla="*/ 184 h 601"/>
                    <a:gd name="T50" fmla="*/ 272 w 903"/>
                    <a:gd name="T51" fmla="*/ 190 h 601"/>
                    <a:gd name="T52" fmla="*/ 271 w 903"/>
                    <a:gd name="T53" fmla="*/ 571 h 601"/>
                    <a:gd name="T54" fmla="*/ 211 w 903"/>
                    <a:gd name="T55" fmla="*/ 403 h 601"/>
                    <a:gd name="T56" fmla="*/ 207 w 903"/>
                    <a:gd name="T57" fmla="*/ 396 h 601"/>
                    <a:gd name="T58" fmla="*/ 199 w 903"/>
                    <a:gd name="T59" fmla="*/ 391 h 601"/>
                    <a:gd name="T60" fmla="*/ 73 w 903"/>
                    <a:gd name="T61" fmla="*/ 391 h 601"/>
                    <a:gd name="T62" fmla="*/ 65 w 903"/>
                    <a:gd name="T63" fmla="*/ 396 h 601"/>
                    <a:gd name="T64" fmla="*/ 61 w 903"/>
                    <a:gd name="T65" fmla="*/ 403 h 601"/>
                    <a:gd name="T66" fmla="*/ 16 w 903"/>
                    <a:gd name="T67" fmla="*/ 571 h 601"/>
                    <a:gd name="T68" fmla="*/ 7 w 903"/>
                    <a:gd name="T69" fmla="*/ 573 h 601"/>
                    <a:gd name="T70" fmla="*/ 2 w 903"/>
                    <a:gd name="T71" fmla="*/ 581 h 601"/>
                    <a:gd name="T72" fmla="*/ 1 w 903"/>
                    <a:gd name="T73" fmla="*/ 590 h 601"/>
                    <a:gd name="T74" fmla="*/ 5 w 903"/>
                    <a:gd name="T75" fmla="*/ 597 h 601"/>
                    <a:gd name="T76" fmla="*/ 13 w 903"/>
                    <a:gd name="T77" fmla="*/ 601 h 601"/>
                    <a:gd name="T78" fmla="*/ 196 w 903"/>
                    <a:gd name="T79" fmla="*/ 601 h 601"/>
                    <a:gd name="T80" fmla="*/ 497 w 903"/>
                    <a:gd name="T81" fmla="*/ 601 h 601"/>
                    <a:gd name="T82" fmla="*/ 827 w 903"/>
                    <a:gd name="T83" fmla="*/ 601 h 601"/>
                    <a:gd name="T84" fmla="*/ 893 w 903"/>
                    <a:gd name="T85" fmla="*/ 600 h 601"/>
                    <a:gd name="T86" fmla="*/ 900 w 903"/>
                    <a:gd name="T87" fmla="*/ 595 h 601"/>
                    <a:gd name="T88" fmla="*/ 903 w 903"/>
                    <a:gd name="T89" fmla="*/ 586 h 601"/>
                    <a:gd name="T90" fmla="*/ 900 w 903"/>
                    <a:gd name="T91" fmla="*/ 578 h 601"/>
                    <a:gd name="T92" fmla="*/ 893 w 903"/>
                    <a:gd name="T93" fmla="*/ 572 h 601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903" h="601">
                      <a:moveTo>
                        <a:pt x="722" y="571"/>
                      </a:moveTo>
                      <a:lnTo>
                        <a:pt x="722" y="30"/>
                      </a:lnTo>
                      <a:lnTo>
                        <a:pt x="812" y="30"/>
                      </a:lnTo>
                      <a:lnTo>
                        <a:pt x="812" y="571"/>
                      </a:lnTo>
                      <a:lnTo>
                        <a:pt x="722" y="571"/>
                      </a:lnTo>
                      <a:close/>
                      <a:moveTo>
                        <a:pt x="512" y="571"/>
                      </a:moveTo>
                      <a:lnTo>
                        <a:pt x="512" y="300"/>
                      </a:lnTo>
                      <a:lnTo>
                        <a:pt x="602" y="300"/>
                      </a:lnTo>
                      <a:lnTo>
                        <a:pt x="602" y="571"/>
                      </a:lnTo>
                      <a:lnTo>
                        <a:pt x="512" y="571"/>
                      </a:lnTo>
                      <a:close/>
                      <a:moveTo>
                        <a:pt x="301" y="571"/>
                      </a:moveTo>
                      <a:lnTo>
                        <a:pt x="301" y="210"/>
                      </a:lnTo>
                      <a:lnTo>
                        <a:pt x="391" y="210"/>
                      </a:lnTo>
                      <a:lnTo>
                        <a:pt x="391" y="571"/>
                      </a:lnTo>
                      <a:lnTo>
                        <a:pt x="301" y="571"/>
                      </a:lnTo>
                      <a:close/>
                      <a:moveTo>
                        <a:pt x="91" y="571"/>
                      </a:moveTo>
                      <a:lnTo>
                        <a:pt x="91" y="421"/>
                      </a:lnTo>
                      <a:lnTo>
                        <a:pt x="181" y="421"/>
                      </a:lnTo>
                      <a:lnTo>
                        <a:pt x="181" y="571"/>
                      </a:lnTo>
                      <a:lnTo>
                        <a:pt x="91" y="571"/>
                      </a:lnTo>
                      <a:close/>
                      <a:moveTo>
                        <a:pt x="888" y="571"/>
                      </a:moveTo>
                      <a:lnTo>
                        <a:pt x="842" y="571"/>
                      </a:lnTo>
                      <a:lnTo>
                        <a:pt x="842" y="15"/>
                      </a:lnTo>
                      <a:lnTo>
                        <a:pt x="842" y="12"/>
                      </a:lnTo>
                      <a:lnTo>
                        <a:pt x="841" y="9"/>
                      </a:lnTo>
                      <a:lnTo>
                        <a:pt x="840" y="7"/>
                      </a:lnTo>
                      <a:lnTo>
                        <a:pt x="838" y="5"/>
                      </a:lnTo>
                      <a:lnTo>
                        <a:pt x="836" y="3"/>
                      </a:lnTo>
                      <a:lnTo>
                        <a:pt x="833" y="1"/>
                      </a:lnTo>
                      <a:lnTo>
                        <a:pt x="830" y="0"/>
                      </a:lnTo>
                      <a:lnTo>
                        <a:pt x="827" y="0"/>
                      </a:lnTo>
                      <a:lnTo>
                        <a:pt x="707" y="0"/>
                      </a:lnTo>
                      <a:lnTo>
                        <a:pt x="704" y="0"/>
                      </a:lnTo>
                      <a:lnTo>
                        <a:pt x="702" y="1"/>
                      </a:lnTo>
                      <a:lnTo>
                        <a:pt x="698" y="3"/>
                      </a:lnTo>
                      <a:lnTo>
                        <a:pt x="696" y="5"/>
                      </a:lnTo>
                      <a:lnTo>
                        <a:pt x="694" y="7"/>
                      </a:lnTo>
                      <a:lnTo>
                        <a:pt x="693" y="9"/>
                      </a:lnTo>
                      <a:lnTo>
                        <a:pt x="692" y="12"/>
                      </a:lnTo>
                      <a:lnTo>
                        <a:pt x="692" y="15"/>
                      </a:lnTo>
                      <a:lnTo>
                        <a:pt x="692" y="571"/>
                      </a:lnTo>
                      <a:lnTo>
                        <a:pt x="632" y="571"/>
                      </a:lnTo>
                      <a:lnTo>
                        <a:pt x="632" y="285"/>
                      </a:lnTo>
                      <a:lnTo>
                        <a:pt x="632" y="283"/>
                      </a:lnTo>
                      <a:lnTo>
                        <a:pt x="631" y="280"/>
                      </a:lnTo>
                      <a:lnTo>
                        <a:pt x="630" y="278"/>
                      </a:lnTo>
                      <a:lnTo>
                        <a:pt x="628" y="275"/>
                      </a:lnTo>
                      <a:lnTo>
                        <a:pt x="626" y="274"/>
                      </a:lnTo>
                      <a:lnTo>
                        <a:pt x="622" y="271"/>
                      </a:lnTo>
                      <a:lnTo>
                        <a:pt x="620" y="271"/>
                      </a:lnTo>
                      <a:lnTo>
                        <a:pt x="617" y="270"/>
                      </a:lnTo>
                      <a:lnTo>
                        <a:pt x="497" y="270"/>
                      </a:lnTo>
                      <a:lnTo>
                        <a:pt x="494" y="271"/>
                      </a:lnTo>
                      <a:lnTo>
                        <a:pt x="491" y="271"/>
                      </a:lnTo>
                      <a:lnTo>
                        <a:pt x="488" y="274"/>
                      </a:lnTo>
                      <a:lnTo>
                        <a:pt x="486" y="275"/>
                      </a:lnTo>
                      <a:lnTo>
                        <a:pt x="484" y="278"/>
                      </a:lnTo>
                      <a:lnTo>
                        <a:pt x="483" y="280"/>
                      </a:lnTo>
                      <a:lnTo>
                        <a:pt x="482" y="283"/>
                      </a:lnTo>
                      <a:lnTo>
                        <a:pt x="482" y="285"/>
                      </a:lnTo>
                      <a:lnTo>
                        <a:pt x="482" y="571"/>
                      </a:lnTo>
                      <a:lnTo>
                        <a:pt x="421" y="571"/>
                      </a:lnTo>
                      <a:lnTo>
                        <a:pt x="421" y="195"/>
                      </a:lnTo>
                      <a:lnTo>
                        <a:pt x="421" y="192"/>
                      </a:lnTo>
                      <a:lnTo>
                        <a:pt x="420" y="190"/>
                      </a:lnTo>
                      <a:lnTo>
                        <a:pt x="419" y="187"/>
                      </a:lnTo>
                      <a:lnTo>
                        <a:pt x="417" y="185"/>
                      </a:lnTo>
                      <a:lnTo>
                        <a:pt x="415" y="184"/>
                      </a:lnTo>
                      <a:lnTo>
                        <a:pt x="412" y="181"/>
                      </a:lnTo>
                      <a:lnTo>
                        <a:pt x="409" y="180"/>
                      </a:lnTo>
                      <a:lnTo>
                        <a:pt x="406" y="180"/>
                      </a:lnTo>
                      <a:lnTo>
                        <a:pt x="286" y="180"/>
                      </a:lnTo>
                      <a:lnTo>
                        <a:pt x="283" y="180"/>
                      </a:lnTo>
                      <a:lnTo>
                        <a:pt x="281" y="181"/>
                      </a:lnTo>
                      <a:lnTo>
                        <a:pt x="277" y="184"/>
                      </a:lnTo>
                      <a:lnTo>
                        <a:pt x="275" y="185"/>
                      </a:lnTo>
                      <a:lnTo>
                        <a:pt x="274" y="187"/>
                      </a:lnTo>
                      <a:lnTo>
                        <a:pt x="272" y="190"/>
                      </a:lnTo>
                      <a:lnTo>
                        <a:pt x="271" y="192"/>
                      </a:lnTo>
                      <a:lnTo>
                        <a:pt x="271" y="195"/>
                      </a:lnTo>
                      <a:lnTo>
                        <a:pt x="271" y="571"/>
                      </a:lnTo>
                      <a:lnTo>
                        <a:pt x="211" y="571"/>
                      </a:lnTo>
                      <a:lnTo>
                        <a:pt x="211" y="406"/>
                      </a:lnTo>
                      <a:lnTo>
                        <a:pt x="211" y="403"/>
                      </a:lnTo>
                      <a:lnTo>
                        <a:pt x="210" y="400"/>
                      </a:lnTo>
                      <a:lnTo>
                        <a:pt x="209" y="398"/>
                      </a:lnTo>
                      <a:lnTo>
                        <a:pt x="207" y="396"/>
                      </a:lnTo>
                      <a:lnTo>
                        <a:pt x="205" y="394"/>
                      </a:lnTo>
                      <a:lnTo>
                        <a:pt x="201" y="392"/>
                      </a:lnTo>
                      <a:lnTo>
                        <a:pt x="199" y="391"/>
                      </a:lnTo>
                      <a:lnTo>
                        <a:pt x="196" y="391"/>
                      </a:lnTo>
                      <a:lnTo>
                        <a:pt x="76" y="391"/>
                      </a:lnTo>
                      <a:lnTo>
                        <a:pt x="73" y="391"/>
                      </a:lnTo>
                      <a:lnTo>
                        <a:pt x="70" y="392"/>
                      </a:lnTo>
                      <a:lnTo>
                        <a:pt x="67" y="394"/>
                      </a:lnTo>
                      <a:lnTo>
                        <a:pt x="65" y="396"/>
                      </a:lnTo>
                      <a:lnTo>
                        <a:pt x="63" y="398"/>
                      </a:lnTo>
                      <a:lnTo>
                        <a:pt x="62" y="400"/>
                      </a:lnTo>
                      <a:lnTo>
                        <a:pt x="61" y="403"/>
                      </a:lnTo>
                      <a:lnTo>
                        <a:pt x="61" y="406"/>
                      </a:lnTo>
                      <a:lnTo>
                        <a:pt x="61" y="571"/>
                      </a:lnTo>
                      <a:lnTo>
                        <a:pt x="16" y="571"/>
                      </a:lnTo>
                      <a:lnTo>
                        <a:pt x="13" y="571"/>
                      </a:lnTo>
                      <a:lnTo>
                        <a:pt x="10" y="572"/>
                      </a:lnTo>
                      <a:lnTo>
                        <a:pt x="7" y="573"/>
                      </a:lnTo>
                      <a:lnTo>
                        <a:pt x="5" y="576"/>
                      </a:lnTo>
                      <a:lnTo>
                        <a:pt x="3" y="578"/>
                      </a:lnTo>
                      <a:lnTo>
                        <a:pt x="2" y="581"/>
                      </a:lnTo>
                      <a:lnTo>
                        <a:pt x="1" y="583"/>
                      </a:lnTo>
                      <a:lnTo>
                        <a:pt x="0" y="586"/>
                      </a:lnTo>
                      <a:lnTo>
                        <a:pt x="1" y="590"/>
                      </a:lnTo>
                      <a:lnTo>
                        <a:pt x="2" y="593"/>
                      </a:lnTo>
                      <a:lnTo>
                        <a:pt x="3" y="595"/>
                      </a:lnTo>
                      <a:lnTo>
                        <a:pt x="5" y="597"/>
                      </a:lnTo>
                      <a:lnTo>
                        <a:pt x="7" y="599"/>
                      </a:lnTo>
                      <a:lnTo>
                        <a:pt x="10" y="600"/>
                      </a:lnTo>
                      <a:lnTo>
                        <a:pt x="13" y="601"/>
                      </a:lnTo>
                      <a:lnTo>
                        <a:pt x="16" y="601"/>
                      </a:lnTo>
                      <a:lnTo>
                        <a:pt x="76" y="601"/>
                      </a:lnTo>
                      <a:lnTo>
                        <a:pt x="196" y="601"/>
                      </a:lnTo>
                      <a:lnTo>
                        <a:pt x="286" y="601"/>
                      </a:lnTo>
                      <a:lnTo>
                        <a:pt x="406" y="601"/>
                      </a:lnTo>
                      <a:lnTo>
                        <a:pt x="497" y="601"/>
                      </a:lnTo>
                      <a:lnTo>
                        <a:pt x="617" y="601"/>
                      </a:lnTo>
                      <a:lnTo>
                        <a:pt x="707" y="601"/>
                      </a:lnTo>
                      <a:lnTo>
                        <a:pt x="827" y="601"/>
                      </a:lnTo>
                      <a:lnTo>
                        <a:pt x="888" y="601"/>
                      </a:lnTo>
                      <a:lnTo>
                        <a:pt x="890" y="601"/>
                      </a:lnTo>
                      <a:lnTo>
                        <a:pt x="893" y="600"/>
                      </a:lnTo>
                      <a:lnTo>
                        <a:pt x="896" y="599"/>
                      </a:lnTo>
                      <a:lnTo>
                        <a:pt x="898" y="597"/>
                      </a:lnTo>
                      <a:lnTo>
                        <a:pt x="900" y="595"/>
                      </a:lnTo>
                      <a:lnTo>
                        <a:pt x="901" y="593"/>
                      </a:lnTo>
                      <a:lnTo>
                        <a:pt x="902" y="590"/>
                      </a:lnTo>
                      <a:lnTo>
                        <a:pt x="903" y="586"/>
                      </a:lnTo>
                      <a:lnTo>
                        <a:pt x="902" y="583"/>
                      </a:lnTo>
                      <a:lnTo>
                        <a:pt x="901" y="581"/>
                      </a:lnTo>
                      <a:lnTo>
                        <a:pt x="900" y="578"/>
                      </a:lnTo>
                      <a:lnTo>
                        <a:pt x="898" y="576"/>
                      </a:lnTo>
                      <a:lnTo>
                        <a:pt x="896" y="573"/>
                      </a:lnTo>
                      <a:lnTo>
                        <a:pt x="893" y="572"/>
                      </a:lnTo>
                      <a:lnTo>
                        <a:pt x="890" y="571"/>
                      </a:lnTo>
                      <a:lnTo>
                        <a:pt x="888" y="57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7" name="íşliḍé"/>
                <p:cNvSpPr/>
                <p:nvPr/>
              </p:nvSpPr>
              <p:spPr bwMode="auto">
                <a:xfrm>
                  <a:off x="10474325" y="2498725"/>
                  <a:ext cx="252413" cy="157163"/>
                </a:xfrm>
                <a:custGeom>
                  <a:gdLst>
                    <a:gd name="T0" fmla="*/ 83 w 796"/>
                    <a:gd name="T1" fmla="*/ 417 h 496"/>
                    <a:gd name="T2" fmla="*/ 89 w 796"/>
                    <a:gd name="T3" fmla="*/ 431 h 496"/>
                    <a:gd name="T4" fmla="*/ 76 w 796"/>
                    <a:gd name="T5" fmla="*/ 461 h 496"/>
                    <a:gd name="T6" fmla="*/ 43 w 796"/>
                    <a:gd name="T7" fmla="*/ 461 h 496"/>
                    <a:gd name="T8" fmla="*/ 30 w 796"/>
                    <a:gd name="T9" fmla="*/ 430 h 496"/>
                    <a:gd name="T10" fmla="*/ 54 w 796"/>
                    <a:gd name="T11" fmla="*/ 407 h 496"/>
                    <a:gd name="T12" fmla="*/ 302 w 796"/>
                    <a:gd name="T13" fmla="*/ 216 h 496"/>
                    <a:gd name="T14" fmla="*/ 315 w 796"/>
                    <a:gd name="T15" fmla="*/ 247 h 496"/>
                    <a:gd name="T16" fmla="*/ 291 w 796"/>
                    <a:gd name="T17" fmla="*/ 270 h 496"/>
                    <a:gd name="T18" fmla="*/ 260 w 796"/>
                    <a:gd name="T19" fmla="*/ 257 h 496"/>
                    <a:gd name="T20" fmla="*/ 260 w 796"/>
                    <a:gd name="T21" fmla="*/ 224 h 496"/>
                    <a:gd name="T22" fmla="*/ 511 w 796"/>
                    <a:gd name="T23" fmla="*/ 301 h 496"/>
                    <a:gd name="T24" fmla="*/ 530 w 796"/>
                    <a:gd name="T25" fmla="*/ 308 h 496"/>
                    <a:gd name="T26" fmla="*/ 541 w 796"/>
                    <a:gd name="T27" fmla="*/ 331 h 496"/>
                    <a:gd name="T28" fmla="*/ 523 w 796"/>
                    <a:gd name="T29" fmla="*/ 359 h 496"/>
                    <a:gd name="T30" fmla="*/ 490 w 796"/>
                    <a:gd name="T31" fmla="*/ 353 h 496"/>
                    <a:gd name="T32" fmla="*/ 483 w 796"/>
                    <a:gd name="T33" fmla="*/ 320 h 496"/>
                    <a:gd name="T34" fmla="*/ 511 w 796"/>
                    <a:gd name="T35" fmla="*/ 301 h 496"/>
                    <a:gd name="T36" fmla="*/ 757 w 796"/>
                    <a:gd name="T37" fmla="*/ 39 h 496"/>
                    <a:gd name="T38" fmla="*/ 764 w 796"/>
                    <a:gd name="T39" fmla="*/ 72 h 496"/>
                    <a:gd name="T40" fmla="*/ 736 w 796"/>
                    <a:gd name="T41" fmla="*/ 90 h 496"/>
                    <a:gd name="T42" fmla="*/ 708 w 796"/>
                    <a:gd name="T43" fmla="*/ 72 h 496"/>
                    <a:gd name="T44" fmla="*/ 716 w 796"/>
                    <a:gd name="T45" fmla="*/ 39 h 496"/>
                    <a:gd name="T46" fmla="*/ 60 w 796"/>
                    <a:gd name="T47" fmla="*/ 496 h 496"/>
                    <a:gd name="T48" fmla="*/ 93 w 796"/>
                    <a:gd name="T49" fmla="*/ 487 h 496"/>
                    <a:gd name="T50" fmla="*/ 115 w 796"/>
                    <a:gd name="T51" fmla="*/ 460 h 496"/>
                    <a:gd name="T52" fmla="*/ 118 w 796"/>
                    <a:gd name="T53" fmla="*/ 422 h 496"/>
                    <a:gd name="T54" fmla="*/ 276 w 796"/>
                    <a:gd name="T55" fmla="*/ 300 h 496"/>
                    <a:gd name="T56" fmla="*/ 318 w 796"/>
                    <a:gd name="T57" fmla="*/ 291 h 496"/>
                    <a:gd name="T58" fmla="*/ 451 w 796"/>
                    <a:gd name="T59" fmla="*/ 331 h 496"/>
                    <a:gd name="T60" fmla="*/ 461 w 796"/>
                    <a:gd name="T61" fmla="*/ 365 h 496"/>
                    <a:gd name="T62" fmla="*/ 487 w 796"/>
                    <a:gd name="T63" fmla="*/ 387 h 496"/>
                    <a:gd name="T64" fmla="*/ 523 w 796"/>
                    <a:gd name="T65" fmla="*/ 390 h 496"/>
                    <a:gd name="T66" fmla="*/ 554 w 796"/>
                    <a:gd name="T67" fmla="*/ 373 h 496"/>
                    <a:gd name="T68" fmla="*/ 570 w 796"/>
                    <a:gd name="T69" fmla="*/ 343 h 496"/>
                    <a:gd name="T70" fmla="*/ 559 w 796"/>
                    <a:gd name="T71" fmla="*/ 296 h 496"/>
                    <a:gd name="T72" fmla="*/ 742 w 796"/>
                    <a:gd name="T73" fmla="*/ 120 h 496"/>
                    <a:gd name="T74" fmla="*/ 775 w 796"/>
                    <a:gd name="T75" fmla="*/ 106 h 496"/>
                    <a:gd name="T76" fmla="*/ 794 w 796"/>
                    <a:gd name="T77" fmla="*/ 79 h 496"/>
                    <a:gd name="T78" fmla="*/ 794 w 796"/>
                    <a:gd name="T79" fmla="*/ 43 h 496"/>
                    <a:gd name="T80" fmla="*/ 775 w 796"/>
                    <a:gd name="T81" fmla="*/ 14 h 496"/>
                    <a:gd name="T82" fmla="*/ 742 w 796"/>
                    <a:gd name="T83" fmla="*/ 0 h 496"/>
                    <a:gd name="T84" fmla="*/ 708 w 796"/>
                    <a:gd name="T85" fmla="*/ 8 h 496"/>
                    <a:gd name="T86" fmla="*/ 683 w 796"/>
                    <a:gd name="T87" fmla="*/ 31 h 496"/>
                    <a:gd name="T88" fmla="*/ 677 w 796"/>
                    <a:gd name="T89" fmla="*/ 70 h 496"/>
                    <a:gd name="T90" fmla="*/ 524 w 796"/>
                    <a:gd name="T91" fmla="*/ 272 h 496"/>
                    <a:gd name="T92" fmla="*/ 483 w 796"/>
                    <a:gd name="T93" fmla="*/ 278 h 496"/>
                    <a:gd name="T94" fmla="*/ 345 w 796"/>
                    <a:gd name="T95" fmla="*/ 245 h 496"/>
                    <a:gd name="T96" fmla="*/ 339 w 796"/>
                    <a:gd name="T97" fmla="*/ 212 h 496"/>
                    <a:gd name="T98" fmla="*/ 314 w 796"/>
                    <a:gd name="T99" fmla="*/ 188 h 496"/>
                    <a:gd name="T100" fmla="*/ 280 w 796"/>
                    <a:gd name="T101" fmla="*/ 181 h 496"/>
                    <a:gd name="T102" fmla="*/ 247 w 796"/>
                    <a:gd name="T103" fmla="*/ 194 h 496"/>
                    <a:gd name="T104" fmla="*/ 228 w 796"/>
                    <a:gd name="T105" fmla="*/ 223 h 496"/>
                    <a:gd name="T106" fmla="*/ 229 w 796"/>
                    <a:gd name="T107" fmla="*/ 262 h 496"/>
                    <a:gd name="T108" fmla="*/ 60 w 796"/>
                    <a:gd name="T109" fmla="*/ 376 h 496"/>
                    <a:gd name="T110" fmla="*/ 26 w 796"/>
                    <a:gd name="T111" fmla="*/ 387 h 496"/>
                    <a:gd name="T112" fmla="*/ 4 w 796"/>
                    <a:gd name="T113" fmla="*/ 413 h 496"/>
                    <a:gd name="T114" fmla="*/ 1 w 796"/>
                    <a:gd name="T115" fmla="*/ 448 h 496"/>
                    <a:gd name="T116" fmla="*/ 17 w 796"/>
                    <a:gd name="T117" fmla="*/ 479 h 496"/>
                    <a:gd name="T118" fmla="*/ 47 w 796"/>
                    <a:gd name="T119" fmla="*/ 495 h 496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796" h="496">
                      <a:moveTo>
                        <a:pt x="60" y="406"/>
                      </a:moveTo>
                      <a:lnTo>
                        <a:pt x="66" y="407"/>
                      </a:lnTo>
                      <a:lnTo>
                        <a:pt x="73" y="410"/>
                      </a:lnTo>
                      <a:lnTo>
                        <a:pt x="78" y="413"/>
                      </a:lnTo>
                      <a:lnTo>
                        <a:pt x="83" y="417"/>
                      </a:lnTo>
                      <a:lnTo>
                        <a:pt x="83" y="417"/>
                      </a:lnTo>
                      <a:lnTo>
                        <a:pt x="83" y="417"/>
                      </a:lnTo>
                      <a:lnTo>
                        <a:pt x="83" y="417"/>
                      </a:lnTo>
                      <a:lnTo>
                        <a:pt x="83" y="417"/>
                      </a:lnTo>
                      <a:lnTo>
                        <a:pt x="86" y="421"/>
                      </a:lnTo>
                      <a:lnTo>
                        <a:pt x="88" y="426"/>
                      </a:lnTo>
                      <a:lnTo>
                        <a:pt x="89" y="431"/>
                      </a:lnTo>
                      <a:lnTo>
                        <a:pt x="90" y="436"/>
                      </a:lnTo>
                      <a:lnTo>
                        <a:pt x="89" y="443"/>
                      </a:lnTo>
                      <a:lnTo>
                        <a:pt x="88" y="448"/>
                      </a:lnTo>
                      <a:lnTo>
                        <a:pt x="85" y="453"/>
                      </a:lnTo>
                      <a:lnTo>
                        <a:pt x="81" y="458"/>
                      </a:lnTo>
                      <a:lnTo>
                        <a:pt x="76" y="461"/>
                      </a:lnTo>
                      <a:lnTo>
                        <a:pt x="72" y="464"/>
                      </a:lnTo>
                      <a:lnTo>
                        <a:pt x="65" y="466"/>
                      </a:lnTo>
                      <a:lnTo>
                        <a:pt x="60" y="466"/>
                      </a:lnTo>
                      <a:lnTo>
                        <a:pt x="54" y="466"/>
                      </a:lnTo>
                      <a:lnTo>
                        <a:pt x="48" y="464"/>
                      </a:lnTo>
                      <a:lnTo>
                        <a:pt x="43" y="461"/>
                      </a:lnTo>
                      <a:lnTo>
                        <a:pt x="39" y="458"/>
                      </a:lnTo>
                      <a:lnTo>
                        <a:pt x="34" y="453"/>
                      </a:lnTo>
                      <a:lnTo>
                        <a:pt x="32" y="448"/>
                      </a:lnTo>
                      <a:lnTo>
                        <a:pt x="30" y="443"/>
                      </a:lnTo>
                      <a:lnTo>
                        <a:pt x="30" y="436"/>
                      </a:lnTo>
                      <a:lnTo>
                        <a:pt x="30" y="430"/>
                      </a:lnTo>
                      <a:lnTo>
                        <a:pt x="32" y="425"/>
                      </a:lnTo>
                      <a:lnTo>
                        <a:pt x="34" y="419"/>
                      </a:lnTo>
                      <a:lnTo>
                        <a:pt x="39" y="415"/>
                      </a:lnTo>
                      <a:lnTo>
                        <a:pt x="43" y="412"/>
                      </a:lnTo>
                      <a:lnTo>
                        <a:pt x="48" y="409"/>
                      </a:lnTo>
                      <a:lnTo>
                        <a:pt x="54" y="407"/>
                      </a:lnTo>
                      <a:lnTo>
                        <a:pt x="60" y="406"/>
                      </a:lnTo>
                      <a:lnTo>
                        <a:pt x="60" y="406"/>
                      </a:lnTo>
                      <a:close/>
                      <a:moveTo>
                        <a:pt x="285" y="211"/>
                      </a:moveTo>
                      <a:lnTo>
                        <a:pt x="291" y="211"/>
                      </a:lnTo>
                      <a:lnTo>
                        <a:pt x="297" y="214"/>
                      </a:lnTo>
                      <a:lnTo>
                        <a:pt x="302" y="216"/>
                      </a:lnTo>
                      <a:lnTo>
                        <a:pt x="306" y="220"/>
                      </a:lnTo>
                      <a:lnTo>
                        <a:pt x="311" y="224"/>
                      </a:lnTo>
                      <a:lnTo>
                        <a:pt x="313" y="230"/>
                      </a:lnTo>
                      <a:lnTo>
                        <a:pt x="315" y="235"/>
                      </a:lnTo>
                      <a:lnTo>
                        <a:pt x="315" y="241"/>
                      </a:lnTo>
                      <a:lnTo>
                        <a:pt x="315" y="247"/>
                      </a:lnTo>
                      <a:lnTo>
                        <a:pt x="313" y="253"/>
                      </a:lnTo>
                      <a:lnTo>
                        <a:pt x="311" y="257"/>
                      </a:lnTo>
                      <a:lnTo>
                        <a:pt x="306" y="262"/>
                      </a:lnTo>
                      <a:lnTo>
                        <a:pt x="302" y="266"/>
                      </a:lnTo>
                      <a:lnTo>
                        <a:pt x="297" y="268"/>
                      </a:lnTo>
                      <a:lnTo>
                        <a:pt x="291" y="270"/>
                      </a:lnTo>
                      <a:lnTo>
                        <a:pt x="285" y="271"/>
                      </a:lnTo>
                      <a:lnTo>
                        <a:pt x="280" y="270"/>
                      </a:lnTo>
                      <a:lnTo>
                        <a:pt x="273" y="268"/>
                      </a:lnTo>
                      <a:lnTo>
                        <a:pt x="269" y="266"/>
                      </a:lnTo>
                      <a:lnTo>
                        <a:pt x="264" y="262"/>
                      </a:lnTo>
                      <a:lnTo>
                        <a:pt x="260" y="257"/>
                      </a:lnTo>
                      <a:lnTo>
                        <a:pt x="257" y="253"/>
                      </a:lnTo>
                      <a:lnTo>
                        <a:pt x="256" y="247"/>
                      </a:lnTo>
                      <a:lnTo>
                        <a:pt x="255" y="241"/>
                      </a:lnTo>
                      <a:lnTo>
                        <a:pt x="256" y="235"/>
                      </a:lnTo>
                      <a:lnTo>
                        <a:pt x="257" y="230"/>
                      </a:lnTo>
                      <a:lnTo>
                        <a:pt x="260" y="224"/>
                      </a:lnTo>
                      <a:lnTo>
                        <a:pt x="264" y="220"/>
                      </a:lnTo>
                      <a:lnTo>
                        <a:pt x="269" y="216"/>
                      </a:lnTo>
                      <a:lnTo>
                        <a:pt x="273" y="214"/>
                      </a:lnTo>
                      <a:lnTo>
                        <a:pt x="280" y="211"/>
                      </a:lnTo>
                      <a:lnTo>
                        <a:pt x="285" y="211"/>
                      </a:lnTo>
                      <a:close/>
                      <a:moveTo>
                        <a:pt x="511" y="301"/>
                      </a:moveTo>
                      <a:lnTo>
                        <a:pt x="516" y="301"/>
                      </a:lnTo>
                      <a:lnTo>
                        <a:pt x="521" y="302"/>
                      </a:lnTo>
                      <a:lnTo>
                        <a:pt x="526" y="306"/>
                      </a:lnTo>
                      <a:lnTo>
                        <a:pt x="530" y="308"/>
                      </a:lnTo>
                      <a:lnTo>
                        <a:pt x="530" y="308"/>
                      </a:lnTo>
                      <a:lnTo>
                        <a:pt x="530" y="308"/>
                      </a:lnTo>
                      <a:lnTo>
                        <a:pt x="530" y="308"/>
                      </a:lnTo>
                      <a:lnTo>
                        <a:pt x="530" y="308"/>
                      </a:lnTo>
                      <a:lnTo>
                        <a:pt x="535" y="313"/>
                      </a:lnTo>
                      <a:lnTo>
                        <a:pt x="538" y="319"/>
                      </a:lnTo>
                      <a:lnTo>
                        <a:pt x="540" y="325"/>
                      </a:lnTo>
                      <a:lnTo>
                        <a:pt x="541" y="331"/>
                      </a:lnTo>
                      <a:lnTo>
                        <a:pt x="540" y="337"/>
                      </a:lnTo>
                      <a:lnTo>
                        <a:pt x="539" y="343"/>
                      </a:lnTo>
                      <a:lnTo>
                        <a:pt x="536" y="347"/>
                      </a:lnTo>
                      <a:lnTo>
                        <a:pt x="532" y="353"/>
                      </a:lnTo>
                      <a:lnTo>
                        <a:pt x="527" y="356"/>
                      </a:lnTo>
                      <a:lnTo>
                        <a:pt x="523" y="359"/>
                      </a:lnTo>
                      <a:lnTo>
                        <a:pt x="516" y="360"/>
                      </a:lnTo>
                      <a:lnTo>
                        <a:pt x="511" y="361"/>
                      </a:lnTo>
                      <a:lnTo>
                        <a:pt x="505" y="360"/>
                      </a:lnTo>
                      <a:lnTo>
                        <a:pt x="499" y="359"/>
                      </a:lnTo>
                      <a:lnTo>
                        <a:pt x="494" y="356"/>
                      </a:lnTo>
                      <a:lnTo>
                        <a:pt x="490" y="353"/>
                      </a:lnTo>
                      <a:lnTo>
                        <a:pt x="486" y="349"/>
                      </a:lnTo>
                      <a:lnTo>
                        <a:pt x="483" y="343"/>
                      </a:lnTo>
                      <a:lnTo>
                        <a:pt x="481" y="337"/>
                      </a:lnTo>
                      <a:lnTo>
                        <a:pt x="481" y="331"/>
                      </a:lnTo>
                      <a:lnTo>
                        <a:pt x="481" y="325"/>
                      </a:lnTo>
                      <a:lnTo>
                        <a:pt x="483" y="320"/>
                      </a:lnTo>
                      <a:lnTo>
                        <a:pt x="486" y="314"/>
                      </a:lnTo>
                      <a:lnTo>
                        <a:pt x="490" y="310"/>
                      </a:lnTo>
                      <a:lnTo>
                        <a:pt x="494" y="307"/>
                      </a:lnTo>
                      <a:lnTo>
                        <a:pt x="499" y="304"/>
                      </a:lnTo>
                      <a:lnTo>
                        <a:pt x="505" y="301"/>
                      </a:lnTo>
                      <a:lnTo>
                        <a:pt x="511" y="301"/>
                      </a:lnTo>
                      <a:lnTo>
                        <a:pt x="511" y="301"/>
                      </a:lnTo>
                      <a:close/>
                      <a:moveTo>
                        <a:pt x="736" y="30"/>
                      </a:moveTo>
                      <a:lnTo>
                        <a:pt x="742" y="31"/>
                      </a:lnTo>
                      <a:lnTo>
                        <a:pt x="748" y="33"/>
                      </a:lnTo>
                      <a:lnTo>
                        <a:pt x="753" y="36"/>
                      </a:lnTo>
                      <a:lnTo>
                        <a:pt x="757" y="39"/>
                      </a:lnTo>
                      <a:lnTo>
                        <a:pt x="762" y="43"/>
                      </a:lnTo>
                      <a:lnTo>
                        <a:pt x="764" y="49"/>
                      </a:lnTo>
                      <a:lnTo>
                        <a:pt x="766" y="55"/>
                      </a:lnTo>
                      <a:lnTo>
                        <a:pt x="766" y="60"/>
                      </a:lnTo>
                      <a:lnTo>
                        <a:pt x="766" y="67"/>
                      </a:lnTo>
                      <a:lnTo>
                        <a:pt x="764" y="72"/>
                      </a:lnTo>
                      <a:lnTo>
                        <a:pt x="762" y="78"/>
                      </a:lnTo>
                      <a:lnTo>
                        <a:pt x="757" y="82"/>
                      </a:lnTo>
                      <a:lnTo>
                        <a:pt x="753" y="85"/>
                      </a:lnTo>
                      <a:lnTo>
                        <a:pt x="748" y="88"/>
                      </a:lnTo>
                      <a:lnTo>
                        <a:pt x="742" y="90"/>
                      </a:lnTo>
                      <a:lnTo>
                        <a:pt x="736" y="90"/>
                      </a:lnTo>
                      <a:lnTo>
                        <a:pt x="731" y="90"/>
                      </a:lnTo>
                      <a:lnTo>
                        <a:pt x="724" y="88"/>
                      </a:lnTo>
                      <a:lnTo>
                        <a:pt x="720" y="85"/>
                      </a:lnTo>
                      <a:lnTo>
                        <a:pt x="716" y="82"/>
                      </a:lnTo>
                      <a:lnTo>
                        <a:pt x="711" y="78"/>
                      </a:lnTo>
                      <a:lnTo>
                        <a:pt x="708" y="72"/>
                      </a:lnTo>
                      <a:lnTo>
                        <a:pt x="707" y="67"/>
                      </a:lnTo>
                      <a:lnTo>
                        <a:pt x="706" y="60"/>
                      </a:lnTo>
                      <a:lnTo>
                        <a:pt x="707" y="55"/>
                      </a:lnTo>
                      <a:lnTo>
                        <a:pt x="708" y="49"/>
                      </a:lnTo>
                      <a:lnTo>
                        <a:pt x="711" y="43"/>
                      </a:lnTo>
                      <a:lnTo>
                        <a:pt x="716" y="39"/>
                      </a:lnTo>
                      <a:lnTo>
                        <a:pt x="720" y="36"/>
                      </a:lnTo>
                      <a:lnTo>
                        <a:pt x="724" y="33"/>
                      </a:lnTo>
                      <a:lnTo>
                        <a:pt x="731" y="31"/>
                      </a:lnTo>
                      <a:lnTo>
                        <a:pt x="736" y="30"/>
                      </a:lnTo>
                      <a:lnTo>
                        <a:pt x="736" y="30"/>
                      </a:lnTo>
                      <a:close/>
                      <a:moveTo>
                        <a:pt x="60" y="496"/>
                      </a:moveTo>
                      <a:lnTo>
                        <a:pt x="66" y="496"/>
                      </a:lnTo>
                      <a:lnTo>
                        <a:pt x="72" y="495"/>
                      </a:lnTo>
                      <a:lnTo>
                        <a:pt x="77" y="494"/>
                      </a:lnTo>
                      <a:lnTo>
                        <a:pt x="84" y="492"/>
                      </a:lnTo>
                      <a:lnTo>
                        <a:pt x="89" y="489"/>
                      </a:lnTo>
                      <a:lnTo>
                        <a:pt x="93" y="487"/>
                      </a:lnTo>
                      <a:lnTo>
                        <a:pt x="98" y="482"/>
                      </a:lnTo>
                      <a:lnTo>
                        <a:pt x="102" y="479"/>
                      </a:lnTo>
                      <a:lnTo>
                        <a:pt x="106" y="475"/>
                      </a:lnTo>
                      <a:lnTo>
                        <a:pt x="109" y="470"/>
                      </a:lnTo>
                      <a:lnTo>
                        <a:pt x="113" y="465"/>
                      </a:lnTo>
                      <a:lnTo>
                        <a:pt x="115" y="460"/>
                      </a:lnTo>
                      <a:lnTo>
                        <a:pt x="117" y="455"/>
                      </a:lnTo>
                      <a:lnTo>
                        <a:pt x="119" y="448"/>
                      </a:lnTo>
                      <a:lnTo>
                        <a:pt x="120" y="443"/>
                      </a:lnTo>
                      <a:lnTo>
                        <a:pt x="120" y="436"/>
                      </a:lnTo>
                      <a:lnTo>
                        <a:pt x="119" y="429"/>
                      </a:lnTo>
                      <a:lnTo>
                        <a:pt x="118" y="422"/>
                      </a:lnTo>
                      <a:lnTo>
                        <a:pt x="116" y="416"/>
                      </a:lnTo>
                      <a:lnTo>
                        <a:pt x="114" y="410"/>
                      </a:lnTo>
                      <a:lnTo>
                        <a:pt x="251" y="291"/>
                      </a:lnTo>
                      <a:lnTo>
                        <a:pt x="259" y="295"/>
                      </a:lnTo>
                      <a:lnTo>
                        <a:pt x="267" y="298"/>
                      </a:lnTo>
                      <a:lnTo>
                        <a:pt x="276" y="300"/>
                      </a:lnTo>
                      <a:lnTo>
                        <a:pt x="285" y="301"/>
                      </a:lnTo>
                      <a:lnTo>
                        <a:pt x="292" y="300"/>
                      </a:lnTo>
                      <a:lnTo>
                        <a:pt x="300" y="299"/>
                      </a:lnTo>
                      <a:lnTo>
                        <a:pt x="306" y="297"/>
                      </a:lnTo>
                      <a:lnTo>
                        <a:pt x="313" y="294"/>
                      </a:lnTo>
                      <a:lnTo>
                        <a:pt x="318" y="291"/>
                      </a:lnTo>
                      <a:lnTo>
                        <a:pt x="325" y="286"/>
                      </a:lnTo>
                      <a:lnTo>
                        <a:pt x="329" y="282"/>
                      </a:lnTo>
                      <a:lnTo>
                        <a:pt x="333" y="277"/>
                      </a:lnTo>
                      <a:lnTo>
                        <a:pt x="451" y="324"/>
                      </a:lnTo>
                      <a:lnTo>
                        <a:pt x="451" y="327"/>
                      </a:lnTo>
                      <a:lnTo>
                        <a:pt x="451" y="331"/>
                      </a:lnTo>
                      <a:lnTo>
                        <a:pt x="451" y="338"/>
                      </a:lnTo>
                      <a:lnTo>
                        <a:pt x="452" y="343"/>
                      </a:lnTo>
                      <a:lnTo>
                        <a:pt x="453" y="350"/>
                      </a:lnTo>
                      <a:lnTo>
                        <a:pt x="455" y="355"/>
                      </a:lnTo>
                      <a:lnTo>
                        <a:pt x="457" y="360"/>
                      </a:lnTo>
                      <a:lnTo>
                        <a:pt x="461" y="365"/>
                      </a:lnTo>
                      <a:lnTo>
                        <a:pt x="464" y="370"/>
                      </a:lnTo>
                      <a:lnTo>
                        <a:pt x="468" y="374"/>
                      </a:lnTo>
                      <a:lnTo>
                        <a:pt x="472" y="377"/>
                      </a:lnTo>
                      <a:lnTo>
                        <a:pt x="477" y="381"/>
                      </a:lnTo>
                      <a:lnTo>
                        <a:pt x="482" y="384"/>
                      </a:lnTo>
                      <a:lnTo>
                        <a:pt x="487" y="387"/>
                      </a:lnTo>
                      <a:lnTo>
                        <a:pt x="493" y="388"/>
                      </a:lnTo>
                      <a:lnTo>
                        <a:pt x="498" y="390"/>
                      </a:lnTo>
                      <a:lnTo>
                        <a:pt x="505" y="391"/>
                      </a:lnTo>
                      <a:lnTo>
                        <a:pt x="511" y="391"/>
                      </a:lnTo>
                      <a:lnTo>
                        <a:pt x="517" y="391"/>
                      </a:lnTo>
                      <a:lnTo>
                        <a:pt x="523" y="390"/>
                      </a:lnTo>
                      <a:lnTo>
                        <a:pt x="529" y="388"/>
                      </a:lnTo>
                      <a:lnTo>
                        <a:pt x="535" y="387"/>
                      </a:lnTo>
                      <a:lnTo>
                        <a:pt x="540" y="384"/>
                      </a:lnTo>
                      <a:lnTo>
                        <a:pt x="544" y="381"/>
                      </a:lnTo>
                      <a:lnTo>
                        <a:pt x="550" y="377"/>
                      </a:lnTo>
                      <a:lnTo>
                        <a:pt x="554" y="373"/>
                      </a:lnTo>
                      <a:lnTo>
                        <a:pt x="557" y="370"/>
                      </a:lnTo>
                      <a:lnTo>
                        <a:pt x="560" y="365"/>
                      </a:lnTo>
                      <a:lnTo>
                        <a:pt x="564" y="360"/>
                      </a:lnTo>
                      <a:lnTo>
                        <a:pt x="567" y="355"/>
                      </a:lnTo>
                      <a:lnTo>
                        <a:pt x="568" y="350"/>
                      </a:lnTo>
                      <a:lnTo>
                        <a:pt x="570" y="343"/>
                      </a:lnTo>
                      <a:lnTo>
                        <a:pt x="571" y="338"/>
                      </a:lnTo>
                      <a:lnTo>
                        <a:pt x="571" y="331"/>
                      </a:lnTo>
                      <a:lnTo>
                        <a:pt x="570" y="322"/>
                      </a:lnTo>
                      <a:lnTo>
                        <a:pt x="568" y="312"/>
                      </a:lnTo>
                      <a:lnTo>
                        <a:pt x="565" y="304"/>
                      </a:lnTo>
                      <a:lnTo>
                        <a:pt x="559" y="296"/>
                      </a:lnTo>
                      <a:lnTo>
                        <a:pt x="710" y="115"/>
                      </a:lnTo>
                      <a:lnTo>
                        <a:pt x="717" y="117"/>
                      </a:lnTo>
                      <a:lnTo>
                        <a:pt x="723" y="119"/>
                      </a:lnTo>
                      <a:lnTo>
                        <a:pt x="730" y="120"/>
                      </a:lnTo>
                      <a:lnTo>
                        <a:pt x="736" y="120"/>
                      </a:lnTo>
                      <a:lnTo>
                        <a:pt x="742" y="120"/>
                      </a:lnTo>
                      <a:lnTo>
                        <a:pt x="749" y="119"/>
                      </a:lnTo>
                      <a:lnTo>
                        <a:pt x="754" y="118"/>
                      </a:lnTo>
                      <a:lnTo>
                        <a:pt x="760" y="116"/>
                      </a:lnTo>
                      <a:lnTo>
                        <a:pt x="765" y="114"/>
                      </a:lnTo>
                      <a:lnTo>
                        <a:pt x="770" y="111"/>
                      </a:lnTo>
                      <a:lnTo>
                        <a:pt x="775" y="106"/>
                      </a:lnTo>
                      <a:lnTo>
                        <a:pt x="779" y="103"/>
                      </a:lnTo>
                      <a:lnTo>
                        <a:pt x="783" y="99"/>
                      </a:lnTo>
                      <a:lnTo>
                        <a:pt x="786" y="95"/>
                      </a:lnTo>
                      <a:lnTo>
                        <a:pt x="790" y="89"/>
                      </a:lnTo>
                      <a:lnTo>
                        <a:pt x="792" y="84"/>
                      </a:lnTo>
                      <a:lnTo>
                        <a:pt x="794" y="79"/>
                      </a:lnTo>
                      <a:lnTo>
                        <a:pt x="795" y="73"/>
                      </a:lnTo>
                      <a:lnTo>
                        <a:pt x="796" y="67"/>
                      </a:lnTo>
                      <a:lnTo>
                        <a:pt x="796" y="60"/>
                      </a:lnTo>
                      <a:lnTo>
                        <a:pt x="796" y="54"/>
                      </a:lnTo>
                      <a:lnTo>
                        <a:pt x="795" y="49"/>
                      </a:lnTo>
                      <a:lnTo>
                        <a:pt x="794" y="43"/>
                      </a:lnTo>
                      <a:lnTo>
                        <a:pt x="792" y="37"/>
                      </a:lnTo>
                      <a:lnTo>
                        <a:pt x="790" y="31"/>
                      </a:lnTo>
                      <a:lnTo>
                        <a:pt x="786" y="27"/>
                      </a:lnTo>
                      <a:lnTo>
                        <a:pt x="783" y="23"/>
                      </a:lnTo>
                      <a:lnTo>
                        <a:pt x="779" y="19"/>
                      </a:lnTo>
                      <a:lnTo>
                        <a:pt x="775" y="14"/>
                      </a:lnTo>
                      <a:lnTo>
                        <a:pt x="770" y="11"/>
                      </a:lnTo>
                      <a:lnTo>
                        <a:pt x="765" y="8"/>
                      </a:lnTo>
                      <a:lnTo>
                        <a:pt x="760" y="5"/>
                      </a:lnTo>
                      <a:lnTo>
                        <a:pt x="754" y="4"/>
                      </a:lnTo>
                      <a:lnTo>
                        <a:pt x="749" y="1"/>
                      </a:lnTo>
                      <a:lnTo>
                        <a:pt x="742" y="0"/>
                      </a:lnTo>
                      <a:lnTo>
                        <a:pt x="736" y="0"/>
                      </a:lnTo>
                      <a:lnTo>
                        <a:pt x="731" y="0"/>
                      </a:lnTo>
                      <a:lnTo>
                        <a:pt x="724" y="1"/>
                      </a:lnTo>
                      <a:lnTo>
                        <a:pt x="719" y="4"/>
                      </a:lnTo>
                      <a:lnTo>
                        <a:pt x="712" y="5"/>
                      </a:lnTo>
                      <a:lnTo>
                        <a:pt x="708" y="8"/>
                      </a:lnTo>
                      <a:lnTo>
                        <a:pt x="703" y="11"/>
                      </a:lnTo>
                      <a:lnTo>
                        <a:pt x="698" y="14"/>
                      </a:lnTo>
                      <a:lnTo>
                        <a:pt x="694" y="19"/>
                      </a:lnTo>
                      <a:lnTo>
                        <a:pt x="690" y="22"/>
                      </a:lnTo>
                      <a:lnTo>
                        <a:pt x="687" y="27"/>
                      </a:lnTo>
                      <a:lnTo>
                        <a:pt x="683" y="31"/>
                      </a:lnTo>
                      <a:lnTo>
                        <a:pt x="681" y="37"/>
                      </a:lnTo>
                      <a:lnTo>
                        <a:pt x="679" y="43"/>
                      </a:lnTo>
                      <a:lnTo>
                        <a:pt x="677" y="49"/>
                      </a:lnTo>
                      <a:lnTo>
                        <a:pt x="676" y="54"/>
                      </a:lnTo>
                      <a:lnTo>
                        <a:pt x="676" y="60"/>
                      </a:lnTo>
                      <a:lnTo>
                        <a:pt x="677" y="70"/>
                      </a:lnTo>
                      <a:lnTo>
                        <a:pt x="679" y="80"/>
                      </a:lnTo>
                      <a:lnTo>
                        <a:pt x="682" y="88"/>
                      </a:lnTo>
                      <a:lnTo>
                        <a:pt x="688" y="96"/>
                      </a:lnTo>
                      <a:lnTo>
                        <a:pt x="537" y="277"/>
                      </a:lnTo>
                      <a:lnTo>
                        <a:pt x="530" y="275"/>
                      </a:lnTo>
                      <a:lnTo>
                        <a:pt x="524" y="272"/>
                      </a:lnTo>
                      <a:lnTo>
                        <a:pt x="517" y="271"/>
                      </a:lnTo>
                      <a:lnTo>
                        <a:pt x="511" y="271"/>
                      </a:lnTo>
                      <a:lnTo>
                        <a:pt x="504" y="271"/>
                      </a:lnTo>
                      <a:lnTo>
                        <a:pt x="496" y="272"/>
                      </a:lnTo>
                      <a:lnTo>
                        <a:pt x="490" y="275"/>
                      </a:lnTo>
                      <a:lnTo>
                        <a:pt x="483" y="278"/>
                      </a:lnTo>
                      <a:lnTo>
                        <a:pt x="478" y="281"/>
                      </a:lnTo>
                      <a:lnTo>
                        <a:pt x="472" y="285"/>
                      </a:lnTo>
                      <a:lnTo>
                        <a:pt x="467" y="291"/>
                      </a:lnTo>
                      <a:lnTo>
                        <a:pt x="463" y="296"/>
                      </a:lnTo>
                      <a:lnTo>
                        <a:pt x="345" y="249"/>
                      </a:lnTo>
                      <a:lnTo>
                        <a:pt x="345" y="245"/>
                      </a:lnTo>
                      <a:lnTo>
                        <a:pt x="345" y="241"/>
                      </a:lnTo>
                      <a:lnTo>
                        <a:pt x="345" y="235"/>
                      </a:lnTo>
                      <a:lnTo>
                        <a:pt x="344" y="229"/>
                      </a:lnTo>
                      <a:lnTo>
                        <a:pt x="343" y="223"/>
                      </a:lnTo>
                      <a:lnTo>
                        <a:pt x="341" y="218"/>
                      </a:lnTo>
                      <a:lnTo>
                        <a:pt x="339" y="212"/>
                      </a:lnTo>
                      <a:lnTo>
                        <a:pt x="335" y="207"/>
                      </a:lnTo>
                      <a:lnTo>
                        <a:pt x="332" y="203"/>
                      </a:lnTo>
                      <a:lnTo>
                        <a:pt x="328" y="199"/>
                      </a:lnTo>
                      <a:lnTo>
                        <a:pt x="324" y="194"/>
                      </a:lnTo>
                      <a:lnTo>
                        <a:pt x="319" y="191"/>
                      </a:lnTo>
                      <a:lnTo>
                        <a:pt x="314" y="188"/>
                      </a:lnTo>
                      <a:lnTo>
                        <a:pt x="309" y="186"/>
                      </a:lnTo>
                      <a:lnTo>
                        <a:pt x="303" y="184"/>
                      </a:lnTo>
                      <a:lnTo>
                        <a:pt x="298" y="182"/>
                      </a:lnTo>
                      <a:lnTo>
                        <a:pt x="291" y="181"/>
                      </a:lnTo>
                      <a:lnTo>
                        <a:pt x="285" y="180"/>
                      </a:lnTo>
                      <a:lnTo>
                        <a:pt x="280" y="181"/>
                      </a:lnTo>
                      <a:lnTo>
                        <a:pt x="273" y="182"/>
                      </a:lnTo>
                      <a:lnTo>
                        <a:pt x="268" y="184"/>
                      </a:lnTo>
                      <a:lnTo>
                        <a:pt x="261" y="186"/>
                      </a:lnTo>
                      <a:lnTo>
                        <a:pt x="257" y="188"/>
                      </a:lnTo>
                      <a:lnTo>
                        <a:pt x="252" y="191"/>
                      </a:lnTo>
                      <a:lnTo>
                        <a:pt x="247" y="194"/>
                      </a:lnTo>
                      <a:lnTo>
                        <a:pt x="243" y="199"/>
                      </a:lnTo>
                      <a:lnTo>
                        <a:pt x="239" y="203"/>
                      </a:lnTo>
                      <a:lnTo>
                        <a:pt x="236" y="207"/>
                      </a:lnTo>
                      <a:lnTo>
                        <a:pt x="232" y="212"/>
                      </a:lnTo>
                      <a:lnTo>
                        <a:pt x="230" y="218"/>
                      </a:lnTo>
                      <a:lnTo>
                        <a:pt x="228" y="223"/>
                      </a:lnTo>
                      <a:lnTo>
                        <a:pt x="226" y="229"/>
                      </a:lnTo>
                      <a:lnTo>
                        <a:pt x="225" y="235"/>
                      </a:lnTo>
                      <a:lnTo>
                        <a:pt x="225" y="241"/>
                      </a:lnTo>
                      <a:lnTo>
                        <a:pt x="226" y="248"/>
                      </a:lnTo>
                      <a:lnTo>
                        <a:pt x="227" y="255"/>
                      </a:lnTo>
                      <a:lnTo>
                        <a:pt x="229" y="262"/>
                      </a:lnTo>
                      <a:lnTo>
                        <a:pt x="231" y="267"/>
                      </a:lnTo>
                      <a:lnTo>
                        <a:pt x="94" y="387"/>
                      </a:lnTo>
                      <a:lnTo>
                        <a:pt x="86" y="383"/>
                      </a:lnTo>
                      <a:lnTo>
                        <a:pt x="78" y="380"/>
                      </a:lnTo>
                      <a:lnTo>
                        <a:pt x="69" y="377"/>
                      </a:lnTo>
                      <a:lnTo>
                        <a:pt x="60" y="376"/>
                      </a:lnTo>
                      <a:lnTo>
                        <a:pt x="54" y="376"/>
                      </a:lnTo>
                      <a:lnTo>
                        <a:pt x="47" y="377"/>
                      </a:lnTo>
                      <a:lnTo>
                        <a:pt x="42" y="379"/>
                      </a:lnTo>
                      <a:lnTo>
                        <a:pt x="36" y="381"/>
                      </a:lnTo>
                      <a:lnTo>
                        <a:pt x="31" y="384"/>
                      </a:lnTo>
                      <a:lnTo>
                        <a:pt x="26" y="387"/>
                      </a:lnTo>
                      <a:lnTo>
                        <a:pt x="21" y="390"/>
                      </a:lnTo>
                      <a:lnTo>
                        <a:pt x="17" y="394"/>
                      </a:lnTo>
                      <a:lnTo>
                        <a:pt x="13" y="398"/>
                      </a:lnTo>
                      <a:lnTo>
                        <a:pt x="10" y="403"/>
                      </a:lnTo>
                      <a:lnTo>
                        <a:pt x="6" y="407"/>
                      </a:lnTo>
                      <a:lnTo>
                        <a:pt x="4" y="413"/>
                      </a:lnTo>
                      <a:lnTo>
                        <a:pt x="2" y="418"/>
                      </a:lnTo>
                      <a:lnTo>
                        <a:pt x="1" y="425"/>
                      </a:lnTo>
                      <a:lnTo>
                        <a:pt x="0" y="430"/>
                      </a:lnTo>
                      <a:lnTo>
                        <a:pt x="0" y="436"/>
                      </a:lnTo>
                      <a:lnTo>
                        <a:pt x="0" y="443"/>
                      </a:lnTo>
                      <a:lnTo>
                        <a:pt x="1" y="448"/>
                      </a:lnTo>
                      <a:lnTo>
                        <a:pt x="2" y="455"/>
                      </a:lnTo>
                      <a:lnTo>
                        <a:pt x="4" y="460"/>
                      </a:lnTo>
                      <a:lnTo>
                        <a:pt x="6" y="465"/>
                      </a:lnTo>
                      <a:lnTo>
                        <a:pt x="10" y="470"/>
                      </a:lnTo>
                      <a:lnTo>
                        <a:pt x="13" y="475"/>
                      </a:lnTo>
                      <a:lnTo>
                        <a:pt x="17" y="479"/>
                      </a:lnTo>
                      <a:lnTo>
                        <a:pt x="21" y="482"/>
                      </a:lnTo>
                      <a:lnTo>
                        <a:pt x="26" y="487"/>
                      </a:lnTo>
                      <a:lnTo>
                        <a:pt x="31" y="489"/>
                      </a:lnTo>
                      <a:lnTo>
                        <a:pt x="36" y="492"/>
                      </a:lnTo>
                      <a:lnTo>
                        <a:pt x="42" y="494"/>
                      </a:lnTo>
                      <a:lnTo>
                        <a:pt x="47" y="495"/>
                      </a:lnTo>
                      <a:lnTo>
                        <a:pt x="54" y="496"/>
                      </a:lnTo>
                      <a:lnTo>
                        <a:pt x="60" y="49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sp>
          <p:nvSpPr>
            <p:cNvPr id="14" name="ïṩ1iďè"/>
            <p:cNvSpPr txBox="1"/>
            <p:nvPr/>
          </p:nvSpPr>
          <p:spPr>
            <a:xfrm>
              <a:off x="673100" y="3129835"/>
              <a:ext cx="3220718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 anchor="ctr" anchorCtr="0">
              <a:normAutofit lnSpcReduction="10000"/>
            </a:bodyPr>
            <a:lstStyle/>
            <a:p>
              <a:pPr>
                <a:buSzPct val="25000"/>
              </a:pPr>
              <a:r>
                <a:rPr lang="de-DE" sz="2000" b="1"/>
                <a:t>Text here</a:t>
              </a:r>
              <a:endParaRPr lang="de-DE" sz="2000" b="1"/>
            </a:p>
          </p:txBody>
        </p:sp>
        <p:sp>
          <p:nvSpPr>
            <p:cNvPr id="15" name="íSļide"/>
            <p:cNvSpPr txBox="1"/>
            <p:nvPr/>
          </p:nvSpPr>
          <p:spPr>
            <a:xfrm>
              <a:off x="673100" y="3522347"/>
              <a:ext cx="3220718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/>
                <a:t>Copy paste fonts. Choose the only option to retain text.…</a:t>
              </a:r>
              <a:r>
                <a:rPr lang="de-DE" sz="1200"/>
                <a:t>..</a:t>
              </a:r>
              <a:endParaRPr lang="de-DE" sz="1200"/>
            </a:p>
          </p:txBody>
        </p:sp>
        <p:sp>
          <p:nvSpPr>
            <p:cNvPr id="16" name="ïṡliḑê"/>
            <p:cNvSpPr/>
            <p:nvPr/>
          </p:nvSpPr>
          <p:spPr>
            <a:xfrm>
              <a:off x="2778448" y="1474850"/>
              <a:ext cx="576000" cy="576000"/>
            </a:xfrm>
            <a:prstGeom prst="ellipse">
              <a:avLst/>
            </a:prstGeom>
            <a:solidFill>
              <a:schemeClr val="bg1"/>
            </a:solidFill>
            <a:ln w="63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</p:spPr>
          <p:txBody>
            <a:bodyPr wrap="none" lIns="91440" tIns="45720" rIns="91440" bIns="45720" rtlCol="0" anchor="ctr">
              <a:normAutofit/>
            </a:bodyPr>
            <a:lstStyle/>
            <a:p>
              <a:pPr algn="ctr" defTabSz="914400"/>
              <a:r>
                <a:rPr lang="en-US" sz="1600" b="1" kern="0"/>
                <a:t>01</a:t>
              </a:r>
              <a:endParaRPr lang="en-US" sz="1600" b="1" kern="0"/>
            </a:p>
          </p:txBody>
        </p:sp>
        <p:sp>
          <p:nvSpPr>
            <p:cNvPr id="17" name="ïsļîḋè"/>
            <p:cNvSpPr/>
            <p:nvPr/>
          </p:nvSpPr>
          <p:spPr>
            <a:xfrm>
              <a:off x="2778448" y="5211051"/>
              <a:ext cx="576000" cy="576000"/>
            </a:xfrm>
            <a:prstGeom prst="ellipse">
              <a:avLst/>
            </a:prstGeom>
            <a:solidFill>
              <a:schemeClr val="bg1"/>
            </a:solidFill>
            <a:ln w="63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</p:spPr>
          <p:txBody>
            <a:bodyPr wrap="none" lIns="91440" tIns="45720" rIns="91440" bIns="45720" rtlCol="0" anchor="ctr">
              <a:normAutofit/>
            </a:bodyPr>
            <a:lstStyle/>
            <a:p>
              <a:pPr algn="ctr" defTabSz="914400"/>
              <a:r>
                <a:rPr lang="en-US" sz="1600" b="1" kern="0"/>
                <a:t>04</a:t>
              </a:r>
              <a:endParaRPr lang="en-US" sz="1600" b="1" kern="0"/>
            </a:p>
          </p:txBody>
        </p:sp>
        <p:sp>
          <p:nvSpPr>
            <p:cNvPr id="18" name="ïṧľïďè"/>
            <p:cNvSpPr/>
            <p:nvPr/>
          </p:nvSpPr>
          <p:spPr>
            <a:xfrm>
              <a:off x="4028502" y="3965649"/>
              <a:ext cx="576000" cy="576000"/>
            </a:xfrm>
            <a:prstGeom prst="ellipse">
              <a:avLst/>
            </a:prstGeom>
            <a:solidFill>
              <a:schemeClr val="bg1"/>
            </a:solidFill>
            <a:ln w="63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</p:spPr>
          <p:txBody>
            <a:bodyPr wrap="none" lIns="91440" tIns="45720" rIns="91440" bIns="45720" rtlCol="0" anchor="ctr">
              <a:normAutofit/>
            </a:bodyPr>
            <a:lstStyle/>
            <a:p>
              <a:pPr algn="ctr" defTabSz="914400"/>
              <a:r>
                <a:rPr lang="en-US" sz="1600" b="1" kern="0"/>
                <a:t>03</a:t>
              </a:r>
              <a:endParaRPr lang="en-US" sz="1600" b="1" kern="0"/>
            </a:p>
          </p:txBody>
        </p:sp>
        <p:sp>
          <p:nvSpPr>
            <p:cNvPr id="19" name="iṡľíḑè"/>
            <p:cNvSpPr/>
            <p:nvPr/>
          </p:nvSpPr>
          <p:spPr>
            <a:xfrm>
              <a:off x="4028502" y="2720249"/>
              <a:ext cx="576000" cy="576000"/>
            </a:xfrm>
            <a:prstGeom prst="ellipse">
              <a:avLst/>
            </a:prstGeom>
            <a:solidFill>
              <a:schemeClr val="accent1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none" lIns="91440" tIns="45720" rIns="91440" bIns="45720" rtlCol="0" anchor="ctr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sz="16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02</a:t>
              </a:r>
              <a:endParaRPr kumimoji="0" lang="en-US" sz="1600" b="1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ïṣḻidé"/>
            <p:cNvSpPr txBox="1"/>
            <p:nvPr/>
          </p:nvSpPr>
          <p:spPr>
            <a:xfrm>
              <a:off x="3893818" y="1474850"/>
              <a:ext cx="7626670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Autofit/>
            </a:bodyPr>
            <a:lstStyle/>
            <a:p>
              <a:pPr marL="171450" indent="-171450">
                <a:lnSpc>
                  <a:spcPct val="150000"/>
                </a:lnSpc>
                <a:buClr>
                  <a:schemeClr val="tx1"/>
                </a:buClr>
                <a:buSzTx/>
                <a:buFont typeface="Arial" panose="020b0604020202020204" pitchFamily="34" charset="0"/>
                <a:buChar char="•"/>
              </a:pPr>
              <a:r>
                <a:rPr lang="en-US" sz="1200"/>
                <a:t>Copy paste fonts. Choose the only option to retain text.</a:t>
              </a:r>
              <a:endParaRPr lang="en-US" sz="1200"/>
            </a:p>
            <a:p>
              <a:pPr marL="171450" indent="-171450">
                <a:lnSpc>
                  <a:spcPct val="150000"/>
                </a:lnSpc>
                <a:buClr>
                  <a:schemeClr val="tx1"/>
                </a:buClr>
                <a:buSzTx/>
                <a:buFont typeface="Arial" panose="020b0604020202020204" pitchFamily="34" charset="0"/>
                <a:buChar char="•"/>
              </a:pPr>
              <a:r>
                <a:rPr lang="en-US" sz="1200"/>
                <a:t>.…</a:t>
              </a:r>
              <a:r>
                <a:rPr lang="de-DE" sz="1200"/>
                <a:t>.</a:t>
              </a:r>
              <a:endParaRPr lang="de-DE" sz="1200"/>
            </a:p>
          </p:txBody>
        </p:sp>
        <p:sp>
          <p:nvSpPr>
            <p:cNvPr id="21" name="íṡlïḓe"/>
            <p:cNvSpPr txBox="1"/>
            <p:nvPr/>
          </p:nvSpPr>
          <p:spPr>
            <a:xfrm>
              <a:off x="4693710" y="2731916"/>
              <a:ext cx="6826778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Autofit/>
            </a:bodyPr>
            <a:lstStyle/>
            <a:p>
              <a:pPr marL="171450" indent="-171450">
                <a:lnSpc>
                  <a:spcPct val="150000"/>
                </a:lnSpc>
                <a:buClr>
                  <a:schemeClr val="tx1"/>
                </a:buClr>
                <a:buSzTx/>
                <a:buFont typeface="Arial" panose="020b0604020202020204" pitchFamily="34" charset="0"/>
                <a:buChar char="•"/>
              </a:pPr>
              <a:r>
                <a:rPr lang="en-US" sz="1200"/>
                <a:t>Copy paste fonts. Choose the only option to retain text.</a:t>
              </a:r>
              <a:endParaRPr lang="en-US" sz="1200"/>
            </a:p>
            <a:p>
              <a:pPr marL="171450" indent="-171450">
                <a:lnSpc>
                  <a:spcPct val="150000"/>
                </a:lnSpc>
                <a:buClr>
                  <a:schemeClr val="tx1"/>
                </a:buClr>
                <a:buSzTx/>
                <a:buFont typeface="Arial" panose="020b0604020202020204" pitchFamily="34" charset="0"/>
                <a:buChar char="•"/>
              </a:pPr>
              <a:r>
                <a:rPr lang="en-US" sz="1200"/>
                <a:t>.…</a:t>
              </a:r>
              <a:r>
                <a:rPr lang="de-DE" sz="1200"/>
                <a:t>.</a:t>
              </a:r>
              <a:endParaRPr lang="de-DE" sz="1200"/>
            </a:p>
          </p:txBody>
        </p:sp>
        <p:sp>
          <p:nvSpPr>
            <p:cNvPr id="22" name="ïṡľídè"/>
            <p:cNvSpPr txBox="1"/>
            <p:nvPr/>
          </p:nvSpPr>
          <p:spPr>
            <a:xfrm>
              <a:off x="4693710" y="3965156"/>
              <a:ext cx="6826778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Autofit/>
            </a:bodyPr>
            <a:lstStyle/>
            <a:p>
              <a:pPr marL="171450" indent="-171450">
                <a:lnSpc>
                  <a:spcPct val="150000"/>
                </a:lnSpc>
                <a:buClr>
                  <a:schemeClr val="tx1"/>
                </a:buClr>
                <a:buSzTx/>
                <a:buFont typeface="Arial" panose="020b0604020202020204" pitchFamily="34" charset="0"/>
                <a:buChar char="•"/>
              </a:pPr>
              <a:r>
                <a:rPr lang="en-US" sz="1200"/>
                <a:t>Copy paste fonts. Choose the only option to retain text.</a:t>
              </a:r>
              <a:endParaRPr lang="en-US" sz="1200"/>
            </a:p>
            <a:p>
              <a:pPr marL="171450" indent="-171450">
                <a:lnSpc>
                  <a:spcPct val="150000"/>
                </a:lnSpc>
                <a:buClr>
                  <a:schemeClr val="tx1"/>
                </a:buClr>
                <a:buSzTx/>
                <a:buFont typeface="Arial" panose="020b0604020202020204" pitchFamily="34" charset="0"/>
                <a:buChar char="•"/>
              </a:pPr>
              <a:r>
                <a:rPr lang="en-US" sz="1200"/>
                <a:t>.…</a:t>
              </a:r>
              <a:r>
                <a:rPr lang="de-DE" sz="1200"/>
                <a:t>.</a:t>
              </a:r>
              <a:endParaRPr lang="de-DE" sz="1200"/>
            </a:p>
          </p:txBody>
        </p:sp>
        <p:sp>
          <p:nvSpPr>
            <p:cNvPr id="23" name="iślîḋe"/>
            <p:cNvSpPr txBox="1"/>
            <p:nvPr/>
          </p:nvSpPr>
          <p:spPr>
            <a:xfrm>
              <a:off x="3893818" y="5211051"/>
              <a:ext cx="7626670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Autofit/>
            </a:bodyPr>
            <a:lstStyle/>
            <a:p>
              <a:pPr marL="171450" indent="-171450">
                <a:lnSpc>
                  <a:spcPct val="150000"/>
                </a:lnSpc>
                <a:buClr>
                  <a:schemeClr val="tx1"/>
                </a:buClr>
                <a:buSzTx/>
                <a:buFont typeface="Arial" panose="020b0604020202020204" pitchFamily="34" charset="0"/>
                <a:buChar char="•"/>
              </a:pPr>
              <a:r>
                <a:rPr lang="en-US" sz="1200"/>
                <a:t>Copy paste fonts. Choose the only option to retain text.</a:t>
              </a:r>
              <a:endParaRPr lang="en-US" sz="1200"/>
            </a:p>
            <a:p>
              <a:pPr marL="171450" indent="-171450">
                <a:lnSpc>
                  <a:spcPct val="150000"/>
                </a:lnSpc>
                <a:buClr>
                  <a:schemeClr val="tx1"/>
                </a:buClr>
                <a:buSzTx/>
                <a:buFont typeface="Arial" panose="020b0604020202020204" pitchFamily="34" charset="0"/>
                <a:buChar char="•"/>
              </a:pPr>
              <a:r>
                <a:rPr lang="en-US" sz="1200"/>
                <a:t>.…</a:t>
              </a:r>
              <a:r>
                <a:rPr lang="de-DE" sz="1200"/>
                <a:t>.</a:t>
              </a:r>
              <a:endParaRPr lang="de-DE" sz="1200"/>
            </a:p>
          </p:txBody>
        </p:sp>
      </p:grpSp>
    </p:spTree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22</a:t>
            </a:fld>
            <a:endParaRPr lang="zh-CN" altLang="en-US"/>
          </a:p>
        </p:txBody>
      </p:sp>
      <p:grpSp>
        <p:nvGrpSpPr>
          <p:cNvPr id="5" name="04af3464-8808-4291-bb07-1cd91fd6eb4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0" y="2078827"/>
            <a:ext cx="11552260" cy="2635460"/>
            <a:chOff x="0" y="2078827"/>
            <a:chExt cx="11552260" cy="2635460"/>
          </a:xfrm>
        </p:grpSpPr>
        <p:grpSp>
          <p:nvGrpSpPr>
            <p:cNvPr id="6" name="îṩļidè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  <p:cNvGrpSpPr>
              <a:grpSpLocks noChangeAspect="1"/>
            </p:cNvGrpSpPr>
            <p:nvPr/>
          </p:nvGrpSpPr>
          <p:grpSpPr>
            <a:xfrm>
              <a:off x="0" y="2078827"/>
              <a:ext cx="11153081" cy="1795581"/>
              <a:chOff x="0" y="2078827"/>
              <a:chExt cx="11153081" cy="1795581"/>
            </a:xfrm>
          </p:grpSpPr>
          <p:sp>
            <p:nvSpPr>
              <p:cNvPr id="10" name="ís1idè"/>
              <p:cNvSpPr/>
              <p:nvPr/>
            </p:nvSpPr>
            <p:spPr>
              <a:xfrm>
                <a:off x="0" y="2295525"/>
                <a:ext cx="4442282" cy="1371600"/>
              </a:xfrm>
              <a:custGeom>
                <a:gdLst>
                  <a:gd name="connsiteX0" fmla="*/ 0 w 4442282"/>
                  <a:gd name="connsiteY0" fmla="*/ 0 h 1371600"/>
                  <a:gd name="connsiteX1" fmla="*/ 0 w 4442282"/>
                  <a:gd name="connsiteY1" fmla="*/ 0 h 1371600"/>
                  <a:gd name="connsiteX2" fmla="*/ 4442282 w 4442282"/>
                  <a:gd name="connsiteY2" fmla="*/ 0 h 1371600"/>
                  <a:gd name="connsiteX3" fmla="*/ 4442282 w 4442282"/>
                  <a:gd name="connsiteY3" fmla="*/ 0 h 1371600"/>
                  <a:gd name="connsiteX4" fmla="*/ 4091762 w 4442282"/>
                  <a:gd name="connsiteY4" fmla="*/ 1363980 h 1371600"/>
                  <a:gd name="connsiteX5" fmla="*/ 3988892 w 4442282"/>
                  <a:gd name="connsiteY5" fmla="*/ 1365250 h 1371600"/>
                  <a:gd name="connsiteX6" fmla="*/ 0 w 4442282"/>
                  <a:gd name="connsiteY6" fmla="*/ 1371600 h 1371600"/>
                  <a:gd name="connsiteX7" fmla="*/ 0 w 4442282"/>
                  <a:gd name="connsiteY7" fmla="*/ 1371600 h 1371600"/>
                  <a:gd name="connsiteX8" fmla="*/ 0 w 4442282"/>
                  <a:gd name="connsiteY8" fmla="*/ 0 h 137160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442282" h="1371600">
                    <a:moveTo>
                      <a:pt x="0" y="0"/>
                    </a:moveTo>
                    <a:lnTo>
                      <a:pt x="0" y="0"/>
                    </a:lnTo>
                    <a:lnTo>
                      <a:pt x="4442282" y="0"/>
                    </a:lnTo>
                    <a:lnTo>
                      <a:pt x="4442282" y="0"/>
                    </a:lnTo>
                    <a:lnTo>
                      <a:pt x="4091762" y="1363980"/>
                    </a:lnTo>
                    <a:lnTo>
                      <a:pt x="3988892" y="1365250"/>
                    </a:lnTo>
                    <a:lnTo>
                      <a:pt x="0" y="1371600"/>
                    </a:lnTo>
                    <a:lnTo>
                      <a:pt x="0" y="1371600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3"/>
                <a:stretch>
                  <a:fillRect t="-41470" b="-40710"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1" name="直接连接符 10"/>
              <p:cNvCxnSpPr/>
              <p:nvPr/>
            </p:nvCxnSpPr>
            <p:spPr>
              <a:xfrm flipH="1">
                <a:off x="6695078" y="2078827"/>
                <a:ext cx="560242" cy="1795581"/>
              </a:xfrm>
              <a:prstGeom prst="line">
                <a:avLst/>
              </a:prstGeom>
              <a:solidFill>
                <a:schemeClr val="accent1">
                  <a:lumMod val="40000"/>
                  <a:lumOff val="60000"/>
                  <a:alpha val="57000"/>
                </a:schemeClr>
              </a:solidFill>
              <a:ln w="3175">
                <a:solidFill>
                  <a:schemeClr val="tx1">
                    <a:lumMod val="50000"/>
                    <a:lumOff val="50000"/>
                    <a:alpha val="56000"/>
                  </a:schemeClr>
                </a:solidFill>
              </a:ln>
              <a:effectLst>
                <a:innerShdw blurRad="114300">
                  <a:prstClr val="black">
                    <a:alpha val="1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2" name="îSlíḍè"/>
              <p:cNvSpPr/>
              <p:nvPr/>
            </p:nvSpPr>
            <p:spPr bwMode="auto">
              <a:xfrm>
                <a:off x="1991544" y="2295526"/>
                <a:ext cx="2451635" cy="1362184"/>
              </a:xfrm>
              <a:prstGeom prst="parallelogram">
                <a:avLst/>
              </a:prstGeom>
              <a:solidFill>
                <a:schemeClr val="tx1">
                  <a:alpha val="70000"/>
                </a:schemeClr>
              </a:solidFill>
              <a:ln w="25400" cap="flat">
                <a:noFill/>
                <a:miter lim="4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r>
                  <a:rPr lang="en-US" altLang="zh-CN" sz="2000" b="1">
                    <a:solidFill>
                      <a:schemeClr val="bg1"/>
                    </a:solidFill>
                  </a:rPr>
                  <a:t>Text here</a:t>
                </a:r>
                <a:endParaRPr lang="en-US" altLang="zh-CN" sz="2000" b="1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3" name="iŝlíḓê"/>
              <p:cNvGrpSpPr/>
              <p:nvPr/>
            </p:nvGrpSpPr>
            <p:grpSpPr>
              <a:xfrm>
                <a:off x="5127313" y="2323127"/>
                <a:ext cx="6025768" cy="1315822"/>
                <a:chOff x="5127308" y="2323126"/>
                <a:chExt cx="6025768" cy="1315822"/>
              </a:xfrm>
            </p:grpSpPr>
            <p:grpSp>
              <p:nvGrpSpPr>
                <p:cNvPr id="15" name="ïṥliḑé"/>
                <p:cNvGrpSpPr/>
                <p:nvPr/>
              </p:nvGrpSpPr>
              <p:grpSpPr>
                <a:xfrm>
                  <a:off x="9847717" y="2323126"/>
                  <a:ext cx="1305359" cy="1315812"/>
                  <a:chOff x="10226311" y="2496689"/>
                  <a:chExt cx="963211" cy="970924"/>
                </a:xfrm>
              </p:grpSpPr>
              <p:sp>
                <p:nvSpPr>
                  <p:cNvPr id="25" name="îšlíďé"/>
                  <p:cNvSpPr/>
                  <p:nvPr/>
                </p:nvSpPr>
                <p:spPr>
                  <a:xfrm>
                    <a:off x="10423220" y="2496689"/>
                    <a:ext cx="569389" cy="569389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none"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 marL="225425" indent="-225425"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zh-CN" altLang="en-US" sz="2400" kern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6" name="i$1íďè"/>
                  <p:cNvSpPr/>
                  <p:nvPr/>
                </p:nvSpPr>
                <p:spPr>
                  <a:xfrm>
                    <a:off x="10226311" y="3172376"/>
                    <a:ext cx="963211" cy="295237"/>
                  </a:xfrm>
                  <a:prstGeom prst="rect">
                    <a:avLst/>
                  </a:prstGeom>
                </p:spPr>
                <p:txBody>
                  <a:bodyPr wrap="none" anchor="ctr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algn="ctr"/>
                    <a:r>
                      <a:rPr lang="en-US" altLang="zh-CN" sz="2000" b="1"/>
                      <a:t>Text here</a:t>
                    </a:r>
                    <a:endParaRPr lang="en-US" altLang="zh-CN" sz="2000" b="1"/>
                  </a:p>
                </p:txBody>
              </p:sp>
              <p:sp>
                <p:nvSpPr>
                  <p:cNvPr id="27" name="iṥlîḋê"/>
                  <p:cNvSpPr/>
                  <p:nvPr/>
                </p:nvSpPr>
                <p:spPr bwMode="auto">
                  <a:xfrm>
                    <a:off x="10556135" y="2633385"/>
                    <a:ext cx="303560" cy="323988"/>
                  </a:xfrm>
                  <a:custGeom>
                    <a:gdLst>
                      <a:gd name="T0" fmla="*/ 1439 w 2878"/>
                      <a:gd name="T1" fmla="*/ 1024 h 3072"/>
                      <a:gd name="T2" fmla="*/ 1951 w 2878"/>
                      <a:gd name="T3" fmla="*/ 512 h 3072"/>
                      <a:gd name="T4" fmla="*/ 1439 w 2878"/>
                      <a:gd name="T5" fmla="*/ 0 h 3072"/>
                      <a:gd name="T6" fmla="*/ 927 w 2878"/>
                      <a:gd name="T7" fmla="*/ 512 h 3072"/>
                      <a:gd name="T8" fmla="*/ 1439 w 2878"/>
                      <a:gd name="T9" fmla="*/ 1024 h 3072"/>
                      <a:gd name="T10" fmla="*/ 2620 w 2878"/>
                      <a:gd name="T11" fmla="*/ 2150 h 3072"/>
                      <a:gd name="T12" fmla="*/ 1439 w 2878"/>
                      <a:gd name="T13" fmla="*/ 1229 h 3072"/>
                      <a:gd name="T14" fmla="*/ 258 w 2878"/>
                      <a:gd name="T15" fmla="*/ 2150 h 3072"/>
                      <a:gd name="T16" fmla="*/ 1439 w 2878"/>
                      <a:gd name="T17" fmla="*/ 3072 h 3072"/>
                      <a:gd name="T18" fmla="*/ 2620 w 2878"/>
                      <a:gd name="T19" fmla="*/ 2150 h 3072"/>
                      <a:gd name="T20" fmla="*/ 1184 w 2878"/>
                      <a:gd name="T21" fmla="*/ 2716 h 3072"/>
                      <a:gd name="T22" fmla="*/ 620 w 2878"/>
                      <a:gd name="T23" fmla="*/ 2867 h 3072"/>
                      <a:gd name="T24" fmla="*/ 787 w 2878"/>
                      <a:gd name="T25" fmla="*/ 2287 h 3072"/>
                      <a:gd name="T26" fmla="*/ 824 w 2878"/>
                      <a:gd name="T27" fmla="*/ 2251 h 3072"/>
                      <a:gd name="T28" fmla="*/ 1237 w 2878"/>
                      <a:gd name="T29" fmla="*/ 2664 h 3072"/>
                      <a:gd name="T30" fmla="*/ 1184 w 2878"/>
                      <a:gd name="T31" fmla="*/ 2716 h 3072"/>
                      <a:gd name="T32" fmla="*/ 1381 w 2878"/>
                      <a:gd name="T33" fmla="*/ 2519 h 3072"/>
                      <a:gd name="T34" fmla="*/ 968 w 2878"/>
                      <a:gd name="T35" fmla="*/ 2106 h 3072"/>
                      <a:gd name="T36" fmla="*/ 1640 w 2878"/>
                      <a:gd name="T37" fmla="*/ 1434 h 3072"/>
                      <a:gd name="T38" fmla="*/ 2053 w 2878"/>
                      <a:gd name="T39" fmla="*/ 1847 h 3072"/>
                      <a:gd name="T40" fmla="*/ 1381 w 2878"/>
                      <a:gd name="T41" fmla="*/ 2519 h 3072"/>
                      <a:gd name="T42" fmla="*/ 1381 w 2878"/>
                      <a:gd name="T43" fmla="*/ 2519 h 3072"/>
                      <a:gd name="T44" fmla="*/ 1381 w 2878"/>
                      <a:gd name="T45" fmla="*/ 2519 h 3072"/>
                    </a:gdLst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2878" h="3072">
                        <a:moveTo>
                          <a:pt x="1439" y="1024"/>
                        </a:moveTo>
                        <a:cubicBezTo>
                          <a:pt x="1722" y="1024"/>
                          <a:pt x="1951" y="795"/>
                          <a:pt x="1951" y="512"/>
                        </a:cubicBezTo>
                        <a:cubicBezTo>
                          <a:pt x="1951" y="229"/>
                          <a:pt x="1722" y="0"/>
                          <a:pt x="1439" y="0"/>
                        </a:cubicBezTo>
                        <a:cubicBezTo>
                          <a:pt x="1156" y="0"/>
                          <a:pt x="927" y="229"/>
                          <a:pt x="927" y="512"/>
                        </a:cubicBezTo>
                        <a:cubicBezTo>
                          <a:pt x="927" y="795"/>
                          <a:pt x="1156" y="1024"/>
                          <a:pt x="1439" y="1024"/>
                        </a:cubicBezTo>
                        <a:close/>
                        <a:moveTo>
                          <a:pt x="2620" y="2150"/>
                        </a:moveTo>
                        <a:cubicBezTo>
                          <a:pt x="2551" y="1646"/>
                          <a:pt x="2173" y="1229"/>
                          <a:pt x="1439" y="1229"/>
                        </a:cubicBezTo>
                        <a:cubicBezTo>
                          <a:pt x="706" y="1229"/>
                          <a:pt x="327" y="1646"/>
                          <a:pt x="258" y="2150"/>
                        </a:cubicBezTo>
                        <a:cubicBezTo>
                          <a:pt x="189" y="2654"/>
                          <a:pt x="0" y="3072"/>
                          <a:pt x="1439" y="3072"/>
                        </a:cubicBezTo>
                        <a:cubicBezTo>
                          <a:pt x="2878" y="3072"/>
                          <a:pt x="2688" y="2654"/>
                          <a:pt x="2620" y="2150"/>
                        </a:cubicBezTo>
                        <a:close/>
                        <a:moveTo>
                          <a:pt x="1184" y="2716"/>
                        </a:moveTo>
                        <a:cubicBezTo>
                          <a:pt x="620" y="2867"/>
                          <a:pt x="620" y="2867"/>
                          <a:pt x="620" y="2867"/>
                        </a:cubicBezTo>
                        <a:cubicBezTo>
                          <a:pt x="787" y="2287"/>
                          <a:pt x="787" y="2287"/>
                          <a:pt x="787" y="2287"/>
                        </a:cubicBezTo>
                        <a:cubicBezTo>
                          <a:pt x="824" y="2251"/>
                          <a:pt x="824" y="2251"/>
                          <a:pt x="824" y="2251"/>
                        </a:cubicBezTo>
                        <a:cubicBezTo>
                          <a:pt x="1237" y="2664"/>
                          <a:pt x="1237" y="2664"/>
                          <a:pt x="1237" y="2664"/>
                        </a:cubicBezTo>
                        <a:cubicBezTo>
                          <a:pt x="1184" y="2716"/>
                          <a:pt x="1184" y="2716"/>
                          <a:pt x="1184" y="2716"/>
                        </a:cubicBezTo>
                        <a:close/>
                        <a:moveTo>
                          <a:pt x="1381" y="2519"/>
                        </a:moveTo>
                        <a:cubicBezTo>
                          <a:pt x="968" y="2106"/>
                          <a:pt x="968" y="2106"/>
                          <a:pt x="968" y="2106"/>
                        </a:cubicBezTo>
                        <a:cubicBezTo>
                          <a:pt x="1640" y="1434"/>
                          <a:pt x="1640" y="1434"/>
                          <a:pt x="1640" y="1434"/>
                        </a:cubicBezTo>
                        <a:cubicBezTo>
                          <a:pt x="2053" y="1847"/>
                          <a:pt x="2053" y="1847"/>
                          <a:pt x="2053" y="1847"/>
                        </a:cubicBezTo>
                        <a:cubicBezTo>
                          <a:pt x="1381" y="2519"/>
                          <a:pt x="1381" y="2519"/>
                          <a:pt x="1381" y="2519"/>
                        </a:cubicBezTo>
                        <a:close/>
                        <a:moveTo>
                          <a:pt x="1381" y="2519"/>
                        </a:moveTo>
                        <a:cubicBezTo>
                          <a:pt x="1381" y="2519"/>
                          <a:pt x="1381" y="2519"/>
                          <a:pt x="1381" y="2519"/>
                        </a:cubicBezTo>
                      </a:path>
                    </a:pathLst>
                  </a:cu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6" name="íSľîḋé"/>
                <p:cNvGrpSpPr/>
                <p:nvPr/>
              </p:nvGrpSpPr>
              <p:grpSpPr>
                <a:xfrm>
                  <a:off x="5127308" y="2323133"/>
                  <a:ext cx="1305358" cy="1315815"/>
                  <a:chOff x="5053325" y="2496689"/>
                  <a:chExt cx="963211" cy="970924"/>
                </a:xfrm>
              </p:grpSpPr>
              <p:sp>
                <p:nvSpPr>
                  <p:cNvPr id="21" name="íṣliḋè"/>
                  <p:cNvSpPr/>
                  <p:nvPr/>
                </p:nvSpPr>
                <p:spPr>
                  <a:xfrm>
                    <a:off x="5053325" y="3172376"/>
                    <a:ext cx="963211" cy="295237"/>
                  </a:xfrm>
                  <a:prstGeom prst="rect">
                    <a:avLst/>
                  </a:prstGeom>
                </p:spPr>
                <p:txBody>
                  <a:bodyPr wrap="none" anchor="ctr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algn="ctr"/>
                    <a:r>
                      <a:rPr lang="en-US" altLang="zh-CN" sz="2000" b="1"/>
                      <a:t>Text here</a:t>
                    </a:r>
                    <a:endParaRPr lang="en-US" altLang="zh-CN" sz="2000" b="1"/>
                  </a:p>
                </p:txBody>
              </p:sp>
              <p:grpSp>
                <p:nvGrpSpPr>
                  <p:cNvPr id="22" name="ïšľîḋè"/>
                  <p:cNvGrpSpPr/>
                  <p:nvPr/>
                </p:nvGrpSpPr>
                <p:grpSpPr>
                  <a:xfrm>
                    <a:off x="5249339" y="2496689"/>
                    <a:ext cx="569389" cy="569389"/>
                    <a:chOff x="5144057" y="1581665"/>
                    <a:chExt cx="569389" cy="569389"/>
                  </a:xfrm>
                </p:grpSpPr>
                <p:sp>
                  <p:nvSpPr>
                    <p:cNvPr id="23" name="ísḻïdê"/>
                    <p:cNvSpPr/>
                    <p:nvPr/>
                  </p:nvSpPr>
                  <p:spPr>
                    <a:xfrm>
                      <a:off x="5144057" y="1581665"/>
                      <a:ext cx="569389" cy="569389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none"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</a:defRPr>
                      </a:lvl9pPr>
                    </a:lstStyle>
                    <a:p>
                      <a:pPr marL="225425" indent="-225425" algn="ctr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zh-CN" altLang="en-US" sz="2400" kern="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24" name="ïśḻîdê"/>
                    <p:cNvSpPr/>
                    <p:nvPr/>
                  </p:nvSpPr>
                  <p:spPr bwMode="auto">
                    <a:xfrm>
                      <a:off x="5265409" y="1703245"/>
                      <a:ext cx="326684" cy="326228"/>
                    </a:xfrm>
                    <a:custGeom>
                      <a:gdLst>
                        <a:gd name="connsiteX0" fmla="*/ 126452 w 606933"/>
                        <a:gd name="connsiteY0" fmla="*/ 239923 h 606087"/>
                        <a:gd name="connsiteX1" fmla="*/ 191364 w 606933"/>
                        <a:gd name="connsiteY1" fmla="*/ 239923 h 606087"/>
                        <a:gd name="connsiteX2" fmla="*/ 289791 w 606933"/>
                        <a:gd name="connsiteY2" fmla="*/ 336874 h 606087"/>
                        <a:gd name="connsiteX3" fmla="*/ 303467 w 606933"/>
                        <a:gd name="connsiteY3" fmla="*/ 345627 h 606087"/>
                        <a:gd name="connsiteX4" fmla="*/ 317142 w 606933"/>
                        <a:gd name="connsiteY4" fmla="*/ 336874 h 606087"/>
                        <a:gd name="connsiteX5" fmla="*/ 415569 w 606933"/>
                        <a:gd name="connsiteY5" fmla="*/ 239923 h 606087"/>
                        <a:gd name="connsiteX6" fmla="*/ 480481 w 606933"/>
                        <a:gd name="connsiteY6" fmla="*/ 239923 h 606087"/>
                        <a:gd name="connsiteX7" fmla="*/ 480481 w 606933"/>
                        <a:gd name="connsiteY7" fmla="*/ 404009 h 606087"/>
                        <a:gd name="connsiteX8" fmla="*/ 316083 w 606933"/>
                        <a:gd name="connsiteY8" fmla="*/ 404009 h 606087"/>
                        <a:gd name="connsiteX9" fmla="*/ 316083 w 606933"/>
                        <a:gd name="connsiteY9" fmla="*/ 441905 h 606087"/>
                        <a:gd name="connsiteX10" fmla="*/ 568988 w 606933"/>
                        <a:gd name="connsiteY10" fmla="*/ 441905 h 606087"/>
                        <a:gd name="connsiteX11" fmla="*/ 568988 w 606933"/>
                        <a:gd name="connsiteY11" fmla="*/ 505096 h 606087"/>
                        <a:gd name="connsiteX12" fmla="*/ 606933 w 606933"/>
                        <a:gd name="connsiteY12" fmla="*/ 505096 h 606087"/>
                        <a:gd name="connsiteX13" fmla="*/ 606933 w 606933"/>
                        <a:gd name="connsiteY13" fmla="*/ 606087 h 606087"/>
                        <a:gd name="connsiteX14" fmla="*/ 505714 w 606933"/>
                        <a:gd name="connsiteY14" fmla="*/ 606087 h 606087"/>
                        <a:gd name="connsiteX15" fmla="*/ 505714 w 606933"/>
                        <a:gd name="connsiteY15" fmla="*/ 505096 h 606087"/>
                        <a:gd name="connsiteX16" fmla="*/ 543659 w 606933"/>
                        <a:gd name="connsiteY16" fmla="*/ 505096 h 606087"/>
                        <a:gd name="connsiteX17" fmla="*/ 543659 w 606933"/>
                        <a:gd name="connsiteY17" fmla="*/ 467105 h 606087"/>
                        <a:gd name="connsiteX18" fmla="*/ 316083 w 606933"/>
                        <a:gd name="connsiteY18" fmla="*/ 467105 h 606087"/>
                        <a:gd name="connsiteX19" fmla="*/ 316083 w 606933"/>
                        <a:gd name="connsiteY19" fmla="*/ 505096 h 606087"/>
                        <a:gd name="connsiteX20" fmla="*/ 354028 w 606933"/>
                        <a:gd name="connsiteY20" fmla="*/ 505096 h 606087"/>
                        <a:gd name="connsiteX21" fmla="*/ 354028 w 606933"/>
                        <a:gd name="connsiteY21" fmla="*/ 606087 h 606087"/>
                        <a:gd name="connsiteX22" fmla="*/ 252905 w 606933"/>
                        <a:gd name="connsiteY22" fmla="*/ 606087 h 606087"/>
                        <a:gd name="connsiteX23" fmla="*/ 252905 w 606933"/>
                        <a:gd name="connsiteY23" fmla="*/ 505096 h 606087"/>
                        <a:gd name="connsiteX24" fmla="*/ 290850 w 606933"/>
                        <a:gd name="connsiteY24" fmla="*/ 505096 h 606087"/>
                        <a:gd name="connsiteX25" fmla="*/ 290850 w 606933"/>
                        <a:gd name="connsiteY25" fmla="*/ 467105 h 606087"/>
                        <a:gd name="connsiteX26" fmla="*/ 63274 w 606933"/>
                        <a:gd name="connsiteY26" fmla="*/ 467105 h 606087"/>
                        <a:gd name="connsiteX27" fmla="*/ 63274 w 606933"/>
                        <a:gd name="connsiteY27" fmla="*/ 505096 h 606087"/>
                        <a:gd name="connsiteX28" fmla="*/ 101123 w 606933"/>
                        <a:gd name="connsiteY28" fmla="*/ 505096 h 606087"/>
                        <a:gd name="connsiteX29" fmla="*/ 101123 w 606933"/>
                        <a:gd name="connsiteY29" fmla="*/ 606087 h 606087"/>
                        <a:gd name="connsiteX30" fmla="*/ 0 w 606933"/>
                        <a:gd name="connsiteY30" fmla="*/ 606087 h 606087"/>
                        <a:gd name="connsiteX31" fmla="*/ 0 w 606933"/>
                        <a:gd name="connsiteY31" fmla="*/ 505096 h 606087"/>
                        <a:gd name="connsiteX32" fmla="*/ 37945 w 606933"/>
                        <a:gd name="connsiteY32" fmla="*/ 505096 h 606087"/>
                        <a:gd name="connsiteX33" fmla="*/ 37945 w 606933"/>
                        <a:gd name="connsiteY33" fmla="*/ 441905 h 606087"/>
                        <a:gd name="connsiteX34" fmla="*/ 290850 w 606933"/>
                        <a:gd name="connsiteY34" fmla="*/ 441905 h 606087"/>
                        <a:gd name="connsiteX35" fmla="*/ 290850 w 606933"/>
                        <a:gd name="connsiteY35" fmla="*/ 404009 h 606087"/>
                        <a:gd name="connsiteX36" fmla="*/ 126452 w 606933"/>
                        <a:gd name="connsiteY36" fmla="*/ 404009 h 606087"/>
                        <a:gd name="connsiteX37" fmla="*/ 303502 w 606933"/>
                        <a:gd name="connsiteY37" fmla="*/ 71264 h 606087"/>
                        <a:gd name="connsiteX38" fmla="*/ 250822 w 606933"/>
                        <a:gd name="connsiteY38" fmla="*/ 122140 h 606087"/>
                        <a:gd name="connsiteX39" fmla="*/ 303502 w 606933"/>
                        <a:gd name="connsiteY39" fmla="*/ 173111 h 606087"/>
                        <a:gd name="connsiteX40" fmla="*/ 356183 w 606933"/>
                        <a:gd name="connsiteY40" fmla="*/ 122140 h 606087"/>
                        <a:gd name="connsiteX41" fmla="*/ 303502 w 606933"/>
                        <a:gd name="connsiteY41" fmla="*/ 71264 h 606087"/>
                        <a:gd name="connsiteX42" fmla="*/ 303502 w 606933"/>
                        <a:gd name="connsiteY42" fmla="*/ 0 h 606087"/>
                        <a:gd name="connsiteX43" fmla="*/ 429955 w 606933"/>
                        <a:gd name="connsiteY43" fmla="*/ 122140 h 606087"/>
                        <a:gd name="connsiteX44" fmla="*/ 303502 w 606933"/>
                        <a:gd name="connsiteY44" fmla="*/ 315639 h 606087"/>
                        <a:gd name="connsiteX45" fmla="*/ 177049 w 606933"/>
                        <a:gd name="connsiteY45" fmla="*/ 122140 h 606087"/>
                        <a:gd name="connsiteX46" fmla="*/ 303502 w 606933"/>
                        <a:gd name="connsiteY46" fmla="*/ 0 h 606087"/>
                      </a:gdLst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</a:cxnLst>
                      <a:rect l="l" t="t" r="r" b="b"/>
                      <a:pathLst>
                        <a:path w="606933" h="606087">
                          <a:moveTo>
                            <a:pt x="126452" y="239923"/>
                          </a:moveTo>
                          <a:lnTo>
                            <a:pt x="191364" y="239923"/>
                          </a:lnTo>
                          <a:cubicBezTo>
                            <a:pt x="230851" y="298209"/>
                            <a:pt x="286131" y="334566"/>
                            <a:pt x="289791" y="336874"/>
                          </a:cubicBezTo>
                          <a:lnTo>
                            <a:pt x="303467" y="345627"/>
                          </a:lnTo>
                          <a:lnTo>
                            <a:pt x="317142" y="336874"/>
                          </a:lnTo>
                          <a:cubicBezTo>
                            <a:pt x="320802" y="334566"/>
                            <a:pt x="376083" y="298209"/>
                            <a:pt x="415569" y="239923"/>
                          </a:cubicBezTo>
                          <a:lnTo>
                            <a:pt x="480481" y="239923"/>
                          </a:lnTo>
                          <a:lnTo>
                            <a:pt x="480481" y="404009"/>
                          </a:lnTo>
                          <a:lnTo>
                            <a:pt x="316083" y="404009"/>
                          </a:lnTo>
                          <a:lnTo>
                            <a:pt x="316083" y="441905"/>
                          </a:lnTo>
                          <a:lnTo>
                            <a:pt x="568988" y="441905"/>
                          </a:lnTo>
                          <a:lnTo>
                            <a:pt x="568988" y="505096"/>
                          </a:lnTo>
                          <a:lnTo>
                            <a:pt x="606933" y="505096"/>
                          </a:lnTo>
                          <a:lnTo>
                            <a:pt x="606933" y="606087"/>
                          </a:lnTo>
                          <a:lnTo>
                            <a:pt x="505714" y="606087"/>
                          </a:lnTo>
                          <a:lnTo>
                            <a:pt x="505714" y="505096"/>
                          </a:lnTo>
                          <a:lnTo>
                            <a:pt x="543659" y="505096"/>
                          </a:lnTo>
                          <a:lnTo>
                            <a:pt x="543659" y="467105"/>
                          </a:lnTo>
                          <a:lnTo>
                            <a:pt x="316083" y="467105"/>
                          </a:lnTo>
                          <a:lnTo>
                            <a:pt x="316083" y="505096"/>
                          </a:lnTo>
                          <a:lnTo>
                            <a:pt x="354028" y="505096"/>
                          </a:lnTo>
                          <a:lnTo>
                            <a:pt x="354028" y="606087"/>
                          </a:lnTo>
                          <a:lnTo>
                            <a:pt x="252905" y="606087"/>
                          </a:lnTo>
                          <a:lnTo>
                            <a:pt x="252905" y="505096"/>
                          </a:lnTo>
                          <a:lnTo>
                            <a:pt x="290850" y="505096"/>
                          </a:lnTo>
                          <a:lnTo>
                            <a:pt x="290850" y="467105"/>
                          </a:lnTo>
                          <a:lnTo>
                            <a:pt x="63274" y="467105"/>
                          </a:lnTo>
                          <a:lnTo>
                            <a:pt x="63274" y="505096"/>
                          </a:lnTo>
                          <a:lnTo>
                            <a:pt x="101123" y="505096"/>
                          </a:lnTo>
                          <a:lnTo>
                            <a:pt x="101123" y="606087"/>
                          </a:lnTo>
                          <a:lnTo>
                            <a:pt x="0" y="606087"/>
                          </a:lnTo>
                          <a:lnTo>
                            <a:pt x="0" y="505096"/>
                          </a:lnTo>
                          <a:lnTo>
                            <a:pt x="37945" y="505096"/>
                          </a:lnTo>
                          <a:lnTo>
                            <a:pt x="37945" y="441905"/>
                          </a:lnTo>
                          <a:lnTo>
                            <a:pt x="290850" y="441905"/>
                          </a:lnTo>
                          <a:lnTo>
                            <a:pt x="290850" y="404009"/>
                          </a:lnTo>
                          <a:lnTo>
                            <a:pt x="126452" y="404009"/>
                          </a:lnTo>
                          <a:close/>
                          <a:moveTo>
                            <a:pt x="303502" y="71264"/>
                          </a:moveTo>
                          <a:cubicBezTo>
                            <a:pt x="274417" y="71264"/>
                            <a:pt x="250822" y="94057"/>
                            <a:pt x="250822" y="122140"/>
                          </a:cubicBezTo>
                          <a:cubicBezTo>
                            <a:pt x="250822" y="150318"/>
                            <a:pt x="274417" y="173111"/>
                            <a:pt x="303502" y="173111"/>
                          </a:cubicBezTo>
                          <a:cubicBezTo>
                            <a:pt x="332587" y="173111"/>
                            <a:pt x="356183" y="150318"/>
                            <a:pt x="356183" y="122140"/>
                          </a:cubicBezTo>
                          <a:cubicBezTo>
                            <a:pt x="356183" y="94057"/>
                            <a:pt x="332587" y="71264"/>
                            <a:pt x="303502" y="71264"/>
                          </a:cubicBezTo>
                          <a:close/>
                          <a:moveTo>
                            <a:pt x="303502" y="0"/>
                          </a:moveTo>
                          <a:cubicBezTo>
                            <a:pt x="373326" y="0"/>
                            <a:pt x="429955" y="54723"/>
                            <a:pt x="429955" y="122140"/>
                          </a:cubicBezTo>
                          <a:cubicBezTo>
                            <a:pt x="429955" y="234181"/>
                            <a:pt x="303502" y="315639"/>
                            <a:pt x="303502" y="315639"/>
                          </a:cubicBezTo>
                          <a:cubicBezTo>
                            <a:pt x="303502" y="315639"/>
                            <a:pt x="177049" y="234181"/>
                            <a:pt x="177049" y="122140"/>
                          </a:cubicBezTo>
                          <a:cubicBezTo>
                            <a:pt x="177049" y="54723"/>
                            <a:pt x="233679" y="0"/>
                            <a:pt x="303502" y="0"/>
                          </a:cubicBezTo>
                          <a:close/>
                        </a:path>
                      </a:pathLst>
                    </a:cu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endParaRPr lang="zh-CN" altLang="en-US"/>
                    </a:p>
                  </p:txBody>
                </p:sp>
              </p:grpSp>
            </p:grpSp>
            <p:grpSp>
              <p:nvGrpSpPr>
                <p:cNvPr id="17" name="iṣļiďé"/>
                <p:cNvGrpSpPr/>
                <p:nvPr/>
              </p:nvGrpSpPr>
              <p:grpSpPr>
                <a:xfrm>
                  <a:off x="7487513" y="2323130"/>
                  <a:ext cx="1305359" cy="1315811"/>
                  <a:chOff x="7747432" y="2496689"/>
                  <a:chExt cx="963211" cy="970922"/>
                </a:xfrm>
              </p:grpSpPr>
              <p:sp>
                <p:nvSpPr>
                  <p:cNvPr id="18" name="ïślïde"/>
                  <p:cNvSpPr/>
                  <p:nvPr/>
                </p:nvSpPr>
                <p:spPr>
                  <a:xfrm>
                    <a:off x="7932110" y="2496689"/>
                    <a:ext cx="569389" cy="569389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none"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 marL="225425" indent="-225425"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zh-CN" altLang="en-US" sz="2400" kern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9" name="išlîďé"/>
                  <p:cNvSpPr/>
                  <p:nvPr/>
                </p:nvSpPr>
                <p:spPr bwMode="auto">
                  <a:xfrm>
                    <a:off x="8063720" y="2627870"/>
                    <a:ext cx="330636" cy="317562"/>
                  </a:xfrm>
                  <a:custGeom>
                    <a:gdLst>
                      <a:gd name="T0" fmla="*/ 2794 w 3027"/>
                      <a:gd name="T1" fmla="*/ 1335 h 2907"/>
                      <a:gd name="T2" fmla="*/ 3027 w 3027"/>
                      <a:gd name="T3" fmla="*/ 1670 h 2907"/>
                      <a:gd name="T4" fmla="*/ 2794 w 3027"/>
                      <a:gd name="T5" fmla="*/ 1670 h 2907"/>
                      <a:gd name="T6" fmla="*/ 3027 w 3027"/>
                      <a:gd name="T7" fmla="*/ 894 h 2907"/>
                      <a:gd name="T8" fmla="*/ 2794 w 3027"/>
                      <a:gd name="T9" fmla="*/ 1230 h 2907"/>
                      <a:gd name="T10" fmla="*/ 2794 w 3027"/>
                      <a:gd name="T11" fmla="*/ 894 h 2907"/>
                      <a:gd name="T12" fmla="*/ 3027 w 3027"/>
                      <a:gd name="T13" fmla="*/ 447 h 2907"/>
                      <a:gd name="T14" fmla="*/ 2794 w 3027"/>
                      <a:gd name="T15" fmla="*/ 783 h 2907"/>
                      <a:gd name="T16" fmla="*/ 2794 w 3027"/>
                      <a:gd name="T17" fmla="*/ 447 h 2907"/>
                      <a:gd name="T18" fmla="*/ 349 w 3027"/>
                      <a:gd name="T19" fmla="*/ 2907 h 2907"/>
                      <a:gd name="T20" fmla="*/ 175 w 3027"/>
                      <a:gd name="T21" fmla="*/ 2684 h 2907"/>
                      <a:gd name="T22" fmla="*/ 175 w 3027"/>
                      <a:gd name="T23" fmla="*/ 2348 h 2907"/>
                      <a:gd name="T24" fmla="*/ 116 w 3027"/>
                      <a:gd name="T25" fmla="*/ 2236 h 2907"/>
                      <a:gd name="T26" fmla="*/ 349 w 3027"/>
                      <a:gd name="T27" fmla="*/ 2069 h 2907"/>
                      <a:gd name="T28" fmla="*/ 116 w 3027"/>
                      <a:gd name="T29" fmla="*/ 1901 h 2907"/>
                      <a:gd name="T30" fmla="*/ 175 w 3027"/>
                      <a:gd name="T31" fmla="*/ 1789 h 2907"/>
                      <a:gd name="T32" fmla="*/ 175 w 3027"/>
                      <a:gd name="T33" fmla="*/ 1454 h 2907"/>
                      <a:gd name="T34" fmla="*/ 116 w 3027"/>
                      <a:gd name="T35" fmla="*/ 1342 h 2907"/>
                      <a:gd name="T36" fmla="*/ 349 w 3027"/>
                      <a:gd name="T37" fmla="*/ 1174 h 2907"/>
                      <a:gd name="T38" fmla="*/ 116 w 3027"/>
                      <a:gd name="T39" fmla="*/ 1006 h 2907"/>
                      <a:gd name="T40" fmla="*/ 175 w 3027"/>
                      <a:gd name="T41" fmla="*/ 894 h 2907"/>
                      <a:gd name="T42" fmla="*/ 175 w 3027"/>
                      <a:gd name="T43" fmla="*/ 559 h 2907"/>
                      <a:gd name="T44" fmla="*/ 116 w 3027"/>
                      <a:gd name="T45" fmla="*/ 224 h 2907"/>
                      <a:gd name="T46" fmla="*/ 2445 w 3027"/>
                      <a:gd name="T47" fmla="*/ 0 h 2907"/>
                      <a:gd name="T48" fmla="*/ 349 w 3027"/>
                      <a:gd name="T49" fmla="*/ 112 h 2907"/>
                      <a:gd name="T50" fmla="*/ 349 w 3027"/>
                      <a:gd name="T51" fmla="*/ 335 h 2907"/>
                      <a:gd name="T52" fmla="*/ 2677 w 3027"/>
                      <a:gd name="T53" fmla="*/ 2684 h 2907"/>
                      <a:gd name="T54" fmla="*/ 2445 w 3027"/>
                      <a:gd name="T55" fmla="*/ 2907 h 2907"/>
                      <a:gd name="T56" fmla="*/ 1200 w 3027"/>
                      <a:gd name="T57" fmla="*/ 1055 h 2907"/>
                      <a:gd name="T58" fmla="*/ 1710 w 3027"/>
                      <a:gd name="T59" fmla="*/ 1055 h 2907"/>
                      <a:gd name="T60" fmla="*/ 1455 w 3027"/>
                      <a:gd name="T61" fmla="*/ 734 h 2907"/>
                      <a:gd name="T62" fmla="*/ 1618 w 3027"/>
                      <a:gd name="T63" fmla="*/ 1464 h 2907"/>
                      <a:gd name="T64" fmla="*/ 1284 w 3027"/>
                      <a:gd name="T65" fmla="*/ 1464 h 2907"/>
                      <a:gd name="T66" fmla="*/ 951 w 3027"/>
                      <a:gd name="T67" fmla="*/ 1783 h 2907"/>
                      <a:gd name="T68" fmla="*/ 1861 w 3027"/>
                      <a:gd name="T69" fmla="*/ 1530 h 2907"/>
                      <a:gd name="T70" fmla="*/ 233 w 3027"/>
                      <a:gd name="T71" fmla="*/ 727 h 2907"/>
                      <a:gd name="T72" fmla="*/ 58 w 3027"/>
                      <a:gd name="T73" fmla="*/ 783 h 2907"/>
                      <a:gd name="T74" fmla="*/ 58 w 3027"/>
                      <a:gd name="T75" fmla="*/ 671 h 2907"/>
                      <a:gd name="T76" fmla="*/ 233 w 3027"/>
                      <a:gd name="T77" fmla="*/ 727 h 2907"/>
                      <a:gd name="T78" fmla="*/ 58 w 3027"/>
                      <a:gd name="T79" fmla="*/ 1118 h 2907"/>
                      <a:gd name="T80" fmla="*/ 233 w 3027"/>
                      <a:gd name="T81" fmla="*/ 1174 h 2907"/>
                      <a:gd name="T82" fmla="*/ 58 w 3027"/>
                      <a:gd name="T83" fmla="*/ 1230 h 2907"/>
                      <a:gd name="T84" fmla="*/ 58 w 3027"/>
                      <a:gd name="T85" fmla="*/ 1118 h 2907"/>
                      <a:gd name="T86" fmla="*/ 58 w 3027"/>
                      <a:gd name="T87" fmla="*/ 1565 h 2907"/>
                      <a:gd name="T88" fmla="*/ 233 w 3027"/>
                      <a:gd name="T89" fmla="*/ 1621 h 2907"/>
                      <a:gd name="T90" fmla="*/ 58 w 3027"/>
                      <a:gd name="T91" fmla="*/ 1677 h 2907"/>
                      <a:gd name="T92" fmla="*/ 58 w 3027"/>
                      <a:gd name="T93" fmla="*/ 1565 h 2907"/>
                      <a:gd name="T94" fmla="*/ 58 w 3027"/>
                      <a:gd name="T95" fmla="*/ 2013 h 2907"/>
                      <a:gd name="T96" fmla="*/ 233 w 3027"/>
                      <a:gd name="T97" fmla="*/ 2069 h 2907"/>
                      <a:gd name="T98" fmla="*/ 58 w 3027"/>
                      <a:gd name="T99" fmla="*/ 2125 h 2907"/>
                      <a:gd name="T100" fmla="*/ 58 w 3027"/>
                      <a:gd name="T101" fmla="*/ 2013 h 2907"/>
                      <a:gd name="T102" fmla="*/ 58 w 3027"/>
                      <a:gd name="T103" fmla="*/ 2460 h 2907"/>
                      <a:gd name="T104" fmla="*/ 233 w 3027"/>
                      <a:gd name="T105" fmla="*/ 2516 h 2907"/>
                      <a:gd name="T106" fmla="*/ 58 w 3027"/>
                      <a:gd name="T107" fmla="*/ 2572 h 2907"/>
                      <a:gd name="T108" fmla="*/ 58 w 3027"/>
                      <a:gd name="T109" fmla="*/ 2460 h 2907"/>
                      <a:gd name="T110" fmla="*/ 58 w 3027"/>
                      <a:gd name="T111" fmla="*/ 2460 h 2907"/>
                    </a:gdLst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3027" h="2907">
                        <a:moveTo>
                          <a:pt x="2794" y="1670"/>
                        </a:moveTo>
                        <a:cubicBezTo>
                          <a:pt x="2794" y="1335"/>
                          <a:pt x="2794" y="1335"/>
                          <a:pt x="2794" y="1335"/>
                        </a:cubicBezTo>
                        <a:cubicBezTo>
                          <a:pt x="3027" y="1335"/>
                          <a:pt x="3027" y="1335"/>
                          <a:pt x="3027" y="1335"/>
                        </a:cubicBezTo>
                        <a:cubicBezTo>
                          <a:pt x="3027" y="1670"/>
                          <a:pt x="3027" y="1670"/>
                          <a:pt x="3027" y="1670"/>
                        </a:cubicBezTo>
                        <a:cubicBezTo>
                          <a:pt x="2794" y="1670"/>
                          <a:pt x="2794" y="1670"/>
                          <a:pt x="2794" y="1670"/>
                        </a:cubicBezTo>
                        <a:cubicBezTo>
                          <a:pt x="2794" y="1670"/>
                          <a:pt x="2794" y="1670"/>
                          <a:pt x="2794" y="1670"/>
                        </a:cubicBezTo>
                        <a:close/>
                        <a:moveTo>
                          <a:pt x="2794" y="894"/>
                        </a:moveTo>
                        <a:cubicBezTo>
                          <a:pt x="3027" y="894"/>
                          <a:pt x="3027" y="894"/>
                          <a:pt x="3027" y="894"/>
                        </a:cubicBezTo>
                        <a:cubicBezTo>
                          <a:pt x="3027" y="1230"/>
                          <a:pt x="3027" y="1230"/>
                          <a:pt x="3027" y="1230"/>
                        </a:cubicBezTo>
                        <a:cubicBezTo>
                          <a:pt x="2794" y="1230"/>
                          <a:pt x="2794" y="1230"/>
                          <a:pt x="2794" y="1230"/>
                        </a:cubicBezTo>
                        <a:cubicBezTo>
                          <a:pt x="2794" y="894"/>
                          <a:pt x="2794" y="894"/>
                          <a:pt x="2794" y="894"/>
                        </a:cubicBezTo>
                        <a:cubicBezTo>
                          <a:pt x="2794" y="894"/>
                          <a:pt x="2794" y="894"/>
                          <a:pt x="2794" y="894"/>
                        </a:cubicBezTo>
                        <a:close/>
                        <a:moveTo>
                          <a:pt x="2794" y="447"/>
                        </a:moveTo>
                        <a:cubicBezTo>
                          <a:pt x="3027" y="447"/>
                          <a:pt x="3027" y="447"/>
                          <a:pt x="3027" y="447"/>
                        </a:cubicBezTo>
                        <a:cubicBezTo>
                          <a:pt x="3027" y="783"/>
                          <a:pt x="3027" y="783"/>
                          <a:pt x="3027" y="783"/>
                        </a:cubicBezTo>
                        <a:cubicBezTo>
                          <a:pt x="2794" y="783"/>
                          <a:pt x="2794" y="783"/>
                          <a:pt x="2794" y="783"/>
                        </a:cubicBezTo>
                        <a:cubicBezTo>
                          <a:pt x="2794" y="447"/>
                          <a:pt x="2794" y="447"/>
                          <a:pt x="2794" y="447"/>
                        </a:cubicBezTo>
                        <a:cubicBezTo>
                          <a:pt x="2794" y="447"/>
                          <a:pt x="2794" y="447"/>
                          <a:pt x="2794" y="447"/>
                        </a:cubicBezTo>
                        <a:close/>
                        <a:moveTo>
                          <a:pt x="2445" y="2907"/>
                        </a:moveTo>
                        <a:cubicBezTo>
                          <a:pt x="349" y="2907"/>
                          <a:pt x="349" y="2907"/>
                          <a:pt x="349" y="2907"/>
                        </a:cubicBezTo>
                        <a:cubicBezTo>
                          <a:pt x="221" y="2907"/>
                          <a:pt x="116" y="2807"/>
                          <a:pt x="116" y="2684"/>
                        </a:cubicBezTo>
                        <a:cubicBezTo>
                          <a:pt x="175" y="2684"/>
                          <a:pt x="175" y="2684"/>
                          <a:pt x="175" y="2684"/>
                        </a:cubicBezTo>
                        <a:cubicBezTo>
                          <a:pt x="271" y="2684"/>
                          <a:pt x="349" y="2609"/>
                          <a:pt x="349" y="2516"/>
                        </a:cubicBezTo>
                        <a:cubicBezTo>
                          <a:pt x="349" y="2423"/>
                          <a:pt x="271" y="2348"/>
                          <a:pt x="175" y="2348"/>
                        </a:cubicBezTo>
                        <a:cubicBezTo>
                          <a:pt x="116" y="2348"/>
                          <a:pt x="116" y="2348"/>
                          <a:pt x="116" y="2348"/>
                        </a:cubicBezTo>
                        <a:cubicBezTo>
                          <a:pt x="116" y="2236"/>
                          <a:pt x="116" y="2236"/>
                          <a:pt x="116" y="2236"/>
                        </a:cubicBezTo>
                        <a:cubicBezTo>
                          <a:pt x="175" y="2236"/>
                          <a:pt x="175" y="2236"/>
                          <a:pt x="175" y="2236"/>
                        </a:cubicBezTo>
                        <a:cubicBezTo>
                          <a:pt x="271" y="2236"/>
                          <a:pt x="349" y="2161"/>
                          <a:pt x="349" y="2069"/>
                        </a:cubicBezTo>
                        <a:cubicBezTo>
                          <a:pt x="349" y="1976"/>
                          <a:pt x="271" y="1901"/>
                          <a:pt x="175" y="1901"/>
                        </a:cubicBezTo>
                        <a:cubicBezTo>
                          <a:pt x="116" y="1901"/>
                          <a:pt x="116" y="1901"/>
                          <a:pt x="116" y="1901"/>
                        </a:cubicBezTo>
                        <a:cubicBezTo>
                          <a:pt x="116" y="1789"/>
                          <a:pt x="116" y="1789"/>
                          <a:pt x="116" y="1789"/>
                        </a:cubicBezTo>
                        <a:cubicBezTo>
                          <a:pt x="175" y="1789"/>
                          <a:pt x="175" y="1789"/>
                          <a:pt x="175" y="1789"/>
                        </a:cubicBezTo>
                        <a:cubicBezTo>
                          <a:pt x="271" y="1789"/>
                          <a:pt x="349" y="1714"/>
                          <a:pt x="349" y="1621"/>
                        </a:cubicBezTo>
                        <a:cubicBezTo>
                          <a:pt x="349" y="1529"/>
                          <a:pt x="271" y="1454"/>
                          <a:pt x="175" y="1454"/>
                        </a:cubicBezTo>
                        <a:cubicBezTo>
                          <a:pt x="116" y="1454"/>
                          <a:pt x="116" y="1454"/>
                          <a:pt x="116" y="1454"/>
                        </a:cubicBezTo>
                        <a:cubicBezTo>
                          <a:pt x="116" y="1342"/>
                          <a:pt x="116" y="1342"/>
                          <a:pt x="116" y="1342"/>
                        </a:cubicBezTo>
                        <a:cubicBezTo>
                          <a:pt x="175" y="1342"/>
                          <a:pt x="175" y="1342"/>
                          <a:pt x="175" y="1342"/>
                        </a:cubicBezTo>
                        <a:cubicBezTo>
                          <a:pt x="271" y="1342"/>
                          <a:pt x="349" y="1267"/>
                          <a:pt x="349" y="1174"/>
                        </a:cubicBezTo>
                        <a:cubicBezTo>
                          <a:pt x="349" y="1081"/>
                          <a:pt x="271" y="1006"/>
                          <a:pt x="175" y="1006"/>
                        </a:cubicBezTo>
                        <a:cubicBezTo>
                          <a:pt x="116" y="1006"/>
                          <a:pt x="116" y="1006"/>
                          <a:pt x="116" y="1006"/>
                        </a:cubicBezTo>
                        <a:cubicBezTo>
                          <a:pt x="116" y="894"/>
                          <a:pt x="116" y="894"/>
                          <a:pt x="116" y="894"/>
                        </a:cubicBezTo>
                        <a:cubicBezTo>
                          <a:pt x="175" y="894"/>
                          <a:pt x="175" y="894"/>
                          <a:pt x="175" y="894"/>
                        </a:cubicBezTo>
                        <a:cubicBezTo>
                          <a:pt x="271" y="894"/>
                          <a:pt x="349" y="819"/>
                          <a:pt x="349" y="727"/>
                        </a:cubicBezTo>
                        <a:cubicBezTo>
                          <a:pt x="349" y="634"/>
                          <a:pt x="271" y="559"/>
                          <a:pt x="175" y="559"/>
                        </a:cubicBezTo>
                        <a:cubicBezTo>
                          <a:pt x="116" y="559"/>
                          <a:pt x="116" y="559"/>
                          <a:pt x="116" y="559"/>
                        </a:cubicBezTo>
                        <a:cubicBezTo>
                          <a:pt x="116" y="224"/>
                          <a:pt x="116" y="224"/>
                          <a:pt x="116" y="224"/>
                        </a:cubicBezTo>
                        <a:cubicBezTo>
                          <a:pt x="116" y="100"/>
                          <a:pt x="221" y="0"/>
                          <a:pt x="349" y="0"/>
                        </a:cubicBezTo>
                        <a:cubicBezTo>
                          <a:pt x="2445" y="0"/>
                          <a:pt x="2445" y="0"/>
                          <a:pt x="2445" y="0"/>
                        </a:cubicBezTo>
                        <a:cubicBezTo>
                          <a:pt x="2531" y="0"/>
                          <a:pt x="2605" y="45"/>
                          <a:pt x="2645" y="112"/>
                        </a:cubicBezTo>
                        <a:cubicBezTo>
                          <a:pt x="349" y="112"/>
                          <a:pt x="349" y="112"/>
                          <a:pt x="349" y="112"/>
                        </a:cubicBezTo>
                        <a:cubicBezTo>
                          <a:pt x="285" y="112"/>
                          <a:pt x="233" y="162"/>
                          <a:pt x="233" y="224"/>
                        </a:cubicBezTo>
                        <a:cubicBezTo>
                          <a:pt x="233" y="285"/>
                          <a:pt x="285" y="335"/>
                          <a:pt x="349" y="335"/>
                        </a:cubicBezTo>
                        <a:cubicBezTo>
                          <a:pt x="2677" y="335"/>
                          <a:pt x="2677" y="335"/>
                          <a:pt x="2677" y="335"/>
                        </a:cubicBezTo>
                        <a:cubicBezTo>
                          <a:pt x="2677" y="2684"/>
                          <a:pt x="2677" y="2684"/>
                          <a:pt x="2677" y="2684"/>
                        </a:cubicBezTo>
                        <a:cubicBezTo>
                          <a:pt x="2677" y="2807"/>
                          <a:pt x="2573" y="2907"/>
                          <a:pt x="2445" y="2907"/>
                        </a:cubicBezTo>
                        <a:cubicBezTo>
                          <a:pt x="2445" y="2907"/>
                          <a:pt x="2445" y="2907"/>
                          <a:pt x="2445" y="2907"/>
                        </a:cubicBezTo>
                        <a:close/>
                        <a:moveTo>
                          <a:pt x="1455" y="734"/>
                        </a:moveTo>
                        <a:cubicBezTo>
                          <a:pt x="1314" y="734"/>
                          <a:pt x="1200" y="878"/>
                          <a:pt x="1200" y="1055"/>
                        </a:cubicBezTo>
                        <a:cubicBezTo>
                          <a:pt x="1200" y="1233"/>
                          <a:pt x="1314" y="1377"/>
                          <a:pt x="1455" y="1377"/>
                        </a:cubicBezTo>
                        <a:cubicBezTo>
                          <a:pt x="1596" y="1377"/>
                          <a:pt x="1710" y="1233"/>
                          <a:pt x="1710" y="1055"/>
                        </a:cubicBezTo>
                        <a:cubicBezTo>
                          <a:pt x="1710" y="878"/>
                          <a:pt x="1596" y="734"/>
                          <a:pt x="1455" y="734"/>
                        </a:cubicBezTo>
                        <a:cubicBezTo>
                          <a:pt x="1455" y="734"/>
                          <a:pt x="1455" y="734"/>
                          <a:pt x="1455" y="734"/>
                        </a:cubicBezTo>
                        <a:close/>
                        <a:moveTo>
                          <a:pt x="1861" y="1530"/>
                        </a:moveTo>
                        <a:cubicBezTo>
                          <a:pt x="1799" y="1490"/>
                          <a:pt x="1618" y="1464"/>
                          <a:pt x="1618" y="1464"/>
                        </a:cubicBezTo>
                        <a:cubicBezTo>
                          <a:pt x="1618" y="1464"/>
                          <a:pt x="1501" y="1584"/>
                          <a:pt x="1451" y="1584"/>
                        </a:cubicBezTo>
                        <a:cubicBezTo>
                          <a:pt x="1401" y="1584"/>
                          <a:pt x="1284" y="1464"/>
                          <a:pt x="1284" y="1464"/>
                        </a:cubicBezTo>
                        <a:cubicBezTo>
                          <a:pt x="1284" y="1464"/>
                          <a:pt x="1104" y="1490"/>
                          <a:pt x="1041" y="1530"/>
                        </a:cubicBezTo>
                        <a:cubicBezTo>
                          <a:pt x="978" y="1571"/>
                          <a:pt x="951" y="1783"/>
                          <a:pt x="951" y="1783"/>
                        </a:cubicBezTo>
                        <a:cubicBezTo>
                          <a:pt x="1953" y="1783"/>
                          <a:pt x="1953" y="1783"/>
                          <a:pt x="1953" y="1783"/>
                        </a:cubicBezTo>
                        <a:cubicBezTo>
                          <a:pt x="1953" y="1783"/>
                          <a:pt x="1935" y="1578"/>
                          <a:pt x="1861" y="1530"/>
                        </a:cubicBezTo>
                        <a:cubicBezTo>
                          <a:pt x="1861" y="1530"/>
                          <a:pt x="1861" y="1530"/>
                          <a:pt x="1861" y="1530"/>
                        </a:cubicBezTo>
                        <a:close/>
                        <a:moveTo>
                          <a:pt x="233" y="727"/>
                        </a:moveTo>
                        <a:cubicBezTo>
                          <a:pt x="233" y="758"/>
                          <a:pt x="207" y="783"/>
                          <a:pt x="175" y="783"/>
                        </a:cubicBezTo>
                        <a:cubicBezTo>
                          <a:pt x="58" y="783"/>
                          <a:pt x="58" y="783"/>
                          <a:pt x="58" y="783"/>
                        </a:cubicBezTo>
                        <a:cubicBezTo>
                          <a:pt x="26" y="783"/>
                          <a:pt x="0" y="758"/>
                          <a:pt x="0" y="727"/>
                        </a:cubicBezTo>
                        <a:cubicBezTo>
                          <a:pt x="0" y="696"/>
                          <a:pt x="26" y="671"/>
                          <a:pt x="58" y="671"/>
                        </a:cubicBezTo>
                        <a:cubicBezTo>
                          <a:pt x="175" y="671"/>
                          <a:pt x="175" y="671"/>
                          <a:pt x="175" y="671"/>
                        </a:cubicBezTo>
                        <a:cubicBezTo>
                          <a:pt x="207" y="671"/>
                          <a:pt x="233" y="696"/>
                          <a:pt x="233" y="727"/>
                        </a:cubicBezTo>
                        <a:cubicBezTo>
                          <a:pt x="233" y="727"/>
                          <a:pt x="233" y="727"/>
                          <a:pt x="233" y="727"/>
                        </a:cubicBezTo>
                        <a:close/>
                        <a:moveTo>
                          <a:pt x="58" y="1118"/>
                        </a:moveTo>
                        <a:cubicBezTo>
                          <a:pt x="175" y="1118"/>
                          <a:pt x="175" y="1118"/>
                          <a:pt x="175" y="1118"/>
                        </a:cubicBezTo>
                        <a:cubicBezTo>
                          <a:pt x="207" y="1118"/>
                          <a:pt x="233" y="1143"/>
                          <a:pt x="233" y="1174"/>
                        </a:cubicBezTo>
                        <a:cubicBezTo>
                          <a:pt x="233" y="1205"/>
                          <a:pt x="207" y="1230"/>
                          <a:pt x="175" y="1230"/>
                        </a:cubicBezTo>
                        <a:cubicBezTo>
                          <a:pt x="58" y="1230"/>
                          <a:pt x="58" y="1230"/>
                          <a:pt x="58" y="1230"/>
                        </a:cubicBezTo>
                        <a:cubicBezTo>
                          <a:pt x="26" y="1230"/>
                          <a:pt x="0" y="1205"/>
                          <a:pt x="0" y="1174"/>
                        </a:cubicBezTo>
                        <a:cubicBezTo>
                          <a:pt x="0" y="1143"/>
                          <a:pt x="26" y="1118"/>
                          <a:pt x="58" y="1118"/>
                        </a:cubicBezTo>
                        <a:cubicBezTo>
                          <a:pt x="58" y="1118"/>
                          <a:pt x="58" y="1118"/>
                          <a:pt x="58" y="1118"/>
                        </a:cubicBezTo>
                        <a:close/>
                        <a:moveTo>
                          <a:pt x="58" y="1565"/>
                        </a:moveTo>
                        <a:cubicBezTo>
                          <a:pt x="175" y="1565"/>
                          <a:pt x="175" y="1565"/>
                          <a:pt x="175" y="1565"/>
                        </a:cubicBezTo>
                        <a:cubicBezTo>
                          <a:pt x="207" y="1565"/>
                          <a:pt x="233" y="1590"/>
                          <a:pt x="233" y="1621"/>
                        </a:cubicBezTo>
                        <a:cubicBezTo>
                          <a:pt x="233" y="1652"/>
                          <a:pt x="207" y="1677"/>
                          <a:pt x="175" y="1677"/>
                        </a:cubicBezTo>
                        <a:cubicBezTo>
                          <a:pt x="58" y="1677"/>
                          <a:pt x="58" y="1677"/>
                          <a:pt x="58" y="1677"/>
                        </a:cubicBezTo>
                        <a:cubicBezTo>
                          <a:pt x="26" y="1677"/>
                          <a:pt x="0" y="1652"/>
                          <a:pt x="0" y="1621"/>
                        </a:cubicBezTo>
                        <a:cubicBezTo>
                          <a:pt x="0" y="1590"/>
                          <a:pt x="26" y="1565"/>
                          <a:pt x="58" y="1565"/>
                        </a:cubicBezTo>
                        <a:cubicBezTo>
                          <a:pt x="58" y="1565"/>
                          <a:pt x="58" y="1565"/>
                          <a:pt x="58" y="1565"/>
                        </a:cubicBezTo>
                        <a:close/>
                        <a:moveTo>
                          <a:pt x="58" y="2013"/>
                        </a:moveTo>
                        <a:cubicBezTo>
                          <a:pt x="175" y="2013"/>
                          <a:pt x="175" y="2013"/>
                          <a:pt x="175" y="2013"/>
                        </a:cubicBezTo>
                        <a:cubicBezTo>
                          <a:pt x="207" y="2013"/>
                          <a:pt x="233" y="2038"/>
                          <a:pt x="233" y="2069"/>
                        </a:cubicBezTo>
                        <a:cubicBezTo>
                          <a:pt x="233" y="2100"/>
                          <a:pt x="207" y="2125"/>
                          <a:pt x="175" y="2125"/>
                        </a:cubicBezTo>
                        <a:cubicBezTo>
                          <a:pt x="58" y="2125"/>
                          <a:pt x="58" y="2125"/>
                          <a:pt x="58" y="2125"/>
                        </a:cubicBezTo>
                        <a:cubicBezTo>
                          <a:pt x="26" y="2125"/>
                          <a:pt x="0" y="2100"/>
                          <a:pt x="0" y="2069"/>
                        </a:cubicBezTo>
                        <a:cubicBezTo>
                          <a:pt x="0" y="2038"/>
                          <a:pt x="26" y="2013"/>
                          <a:pt x="58" y="2013"/>
                        </a:cubicBezTo>
                        <a:cubicBezTo>
                          <a:pt x="58" y="2013"/>
                          <a:pt x="58" y="2013"/>
                          <a:pt x="58" y="2013"/>
                        </a:cubicBezTo>
                        <a:close/>
                        <a:moveTo>
                          <a:pt x="58" y="2460"/>
                        </a:moveTo>
                        <a:cubicBezTo>
                          <a:pt x="175" y="2460"/>
                          <a:pt x="175" y="2460"/>
                          <a:pt x="175" y="2460"/>
                        </a:cubicBezTo>
                        <a:cubicBezTo>
                          <a:pt x="207" y="2460"/>
                          <a:pt x="233" y="2485"/>
                          <a:pt x="233" y="2516"/>
                        </a:cubicBezTo>
                        <a:cubicBezTo>
                          <a:pt x="233" y="2547"/>
                          <a:pt x="207" y="2572"/>
                          <a:pt x="175" y="2572"/>
                        </a:cubicBezTo>
                        <a:cubicBezTo>
                          <a:pt x="58" y="2572"/>
                          <a:pt x="58" y="2572"/>
                          <a:pt x="58" y="2572"/>
                        </a:cubicBezTo>
                        <a:cubicBezTo>
                          <a:pt x="26" y="2572"/>
                          <a:pt x="0" y="2547"/>
                          <a:pt x="0" y="2516"/>
                        </a:cubicBezTo>
                        <a:cubicBezTo>
                          <a:pt x="0" y="2485"/>
                          <a:pt x="26" y="2460"/>
                          <a:pt x="58" y="2460"/>
                        </a:cubicBezTo>
                        <a:cubicBezTo>
                          <a:pt x="58" y="2460"/>
                          <a:pt x="58" y="2460"/>
                          <a:pt x="58" y="2460"/>
                        </a:cubicBezTo>
                        <a:close/>
                        <a:moveTo>
                          <a:pt x="58" y="2460"/>
                        </a:moveTo>
                        <a:cubicBezTo>
                          <a:pt x="58" y="2460"/>
                          <a:pt x="58" y="2460"/>
                          <a:pt x="58" y="2460"/>
                        </a:cubicBezTo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" name="i$ḻídê"/>
                  <p:cNvSpPr/>
                  <p:nvPr/>
                </p:nvSpPr>
                <p:spPr>
                  <a:xfrm>
                    <a:off x="7747432" y="3172374"/>
                    <a:ext cx="963211" cy="295237"/>
                  </a:xfrm>
                  <a:prstGeom prst="rect">
                    <a:avLst/>
                  </a:prstGeom>
                </p:spPr>
                <p:txBody>
                  <a:bodyPr wrap="none" anchor="ctr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algn="ctr"/>
                    <a:r>
                      <a:rPr lang="en-US" altLang="zh-CN" sz="2000" b="1"/>
                      <a:t>Text here</a:t>
                    </a:r>
                    <a:endParaRPr lang="en-US" altLang="zh-CN" sz="2000" b="1"/>
                  </a:p>
                </p:txBody>
              </p:sp>
            </p:grpSp>
          </p:grpSp>
          <p:cxnSp>
            <p:nvCxnSpPr>
              <p:cNvPr id="14" name="直接连接符 13"/>
              <p:cNvCxnSpPr/>
              <p:nvPr/>
            </p:nvCxnSpPr>
            <p:spPr>
              <a:xfrm flipH="1">
                <a:off x="9197611" y="2078827"/>
                <a:ext cx="560242" cy="1795581"/>
              </a:xfrm>
              <a:prstGeom prst="line">
                <a:avLst/>
              </a:prstGeom>
              <a:solidFill>
                <a:schemeClr val="accent1">
                  <a:lumMod val="40000"/>
                  <a:lumOff val="60000"/>
                  <a:alpha val="57000"/>
                </a:schemeClr>
              </a:solidFill>
              <a:ln w="3175">
                <a:solidFill>
                  <a:schemeClr val="tx1">
                    <a:lumMod val="50000"/>
                    <a:lumOff val="50000"/>
                    <a:alpha val="56000"/>
                  </a:schemeClr>
                </a:solidFill>
              </a:ln>
              <a:effectLst>
                <a:innerShdw blurRad="114300">
                  <a:prstClr val="black">
                    <a:alpha val="1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7" name="iṩļïďê"/>
            <p:cNvSpPr/>
            <p:nvPr/>
          </p:nvSpPr>
          <p:spPr bwMode="auto">
            <a:xfrm>
              <a:off x="4337956" y="4149594"/>
              <a:ext cx="2327132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100"/>
                <a:t>Copy paste fonts. Choose the only option to retain text.</a:t>
              </a:r>
              <a:endParaRPr lang="en-US" altLang="zh-CN" sz="1100"/>
            </a:p>
          </p:txBody>
        </p:sp>
        <p:sp>
          <p:nvSpPr>
            <p:cNvPr id="8" name="ïṡ1iḑé"/>
            <p:cNvSpPr/>
            <p:nvPr/>
          </p:nvSpPr>
          <p:spPr bwMode="auto">
            <a:xfrm>
              <a:off x="6781542" y="4156888"/>
              <a:ext cx="2327132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100"/>
                <a:t>Copy paste fonts. Choose the only option to retain text.</a:t>
              </a:r>
              <a:endParaRPr lang="en-US" altLang="zh-CN" sz="1100"/>
            </a:p>
          </p:txBody>
        </p:sp>
        <p:sp>
          <p:nvSpPr>
            <p:cNvPr id="9" name="íṩľíḑê"/>
            <p:cNvSpPr/>
            <p:nvPr/>
          </p:nvSpPr>
          <p:spPr bwMode="auto">
            <a:xfrm>
              <a:off x="9225128" y="4156887"/>
              <a:ext cx="2327132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100"/>
                <a:t>Copy paste fonts. Choose the only option to retain text.</a:t>
              </a:r>
              <a:endParaRPr lang="en-US" altLang="zh-CN" sz="1100"/>
            </a:p>
          </p:txBody>
        </p:sp>
      </p:grpSp>
    </p:spTree>
  </p:cSld>
  <p:clrMapOvr>
    <a:masterClrMapping/>
  </p:clrMapOvr>
  <p:transition/>
  <p:timing/>
</p:sld>
</file>

<file path=ppt/slides/slide2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23</a:t>
            </a:fld>
            <a:endParaRPr lang="zh-CN" altLang="en-US"/>
          </a:p>
        </p:txBody>
      </p:sp>
      <p:grpSp>
        <p:nvGrpSpPr>
          <p:cNvPr id="5" name="a53c66e8-495f-41f5-a60b-8ce62fdbf44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666432" y="1922294"/>
            <a:ext cx="10854056" cy="2637937"/>
            <a:chOff x="666432" y="1922294"/>
            <a:chExt cx="10854056" cy="2637937"/>
          </a:xfrm>
        </p:grpSpPr>
        <p:grpSp>
          <p:nvGrpSpPr>
            <p:cNvPr id="6" name="îšḻîďé"/>
            <p:cNvGrpSpPr/>
            <p:nvPr/>
          </p:nvGrpSpPr>
          <p:grpSpPr>
            <a:xfrm>
              <a:off x="4190889" y="2297769"/>
              <a:ext cx="3810222" cy="2262462"/>
              <a:chOff x="7719397" y="1123950"/>
              <a:chExt cx="3810222" cy="2262462"/>
            </a:xfrm>
          </p:grpSpPr>
          <p:sp>
            <p:nvSpPr>
              <p:cNvPr id="13" name="ïṥ1ïḓé"/>
              <p:cNvSpPr/>
              <p:nvPr/>
            </p:nvSpPr>
            <p:spPr bwMode="auto">
              <a:xfrm>
                <a:off x="9688240" y="1192234"/>
                <a:ext cx="452948" cy="2162311"/>
              </a:xfrm>
              <a:prstGeom prst="rect">
                <a:avLst/>
              </a:prstGeom>
              <a:solidFill>
                <a:schemeClr val="bg2"/>
              </a:solidFill>
              <a:ln w="12700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4" name="işḻïďè"/>
              <p:cNvSpPr/>
              <p:nvPr/>
            </p:nvSpPr>
            <p:spPr bwMode="auto">
              <a:xfrm>
                <a:off x="10382455" y="1192234"/>
                <a:ext cx="450671" cy="2162311"/>
              </a:xfrm>
              <a:prstGeom prst="rect">
                <a:avLst/>
              </a:prstGeom>
              <a:solidFill>
                <a:schemeClr val="bg2"/>
              </a:solidFill>
              <a:ln w="12700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5" name="iṡḷíḋé"/>
              <p:cNvSpPr/>
              <p:nvPr/>
            </p:nvSpPr>
            <p:spPr bwMode="auto">
              <a:xfrm>
                <a:off x="11078948" y="1192234"/>
                <a:ext cx="450671" cy="2162311"/>
              </a:xfrm>
              <a:prstGeom prst="rect">
                <a:avLst/>
              </a:prstGeom>
              <a:solidFill>
                <a:schemeClr val="bg2"/>
              </a:solidFill>
              <a:ln w="12700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6" name="ïsliďê"/>
              <p:cNvSpPr/>
              <p:nvPr/>
            </p:nvSpPr>
            <p:spPr bwMode="auto">
              <a:xfrm rot="1080000">
                <a:off x="9032718" y="1123950"/>
                <a:ext cx="450671" cy="2164588"/>
              </a:xfrm>
              <a:prstGeom prst="rect">
                <a:avLst/>
              </a:prstGeom>
              <a:solidFill>
                <a:schemeClr val="bg2"/>
              </a:solidFill>
              <a:ln w="12700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7" name="íṥlidè"/>
              <p:cNvSpPr/>
              <p:nvPr/>
            </p:nvSpPr>
            <p:spPr bwMode="auto">
              <a:xfrm rot="1800000">
                <a:off x="8397680" y="1142159"/>
                <a:ext cx="450671" cy="2164588"/>
              </a:xfrm>
              <a:prstGeom prst="rect">
                <a:avLst/>
              </a:prstGeom>
              <a:solidFill>
                <a:schemeClr val="bg2"/>
              </a:solidFill>
              <a:ln w="12700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8" name="ïṡ1iḓe"/>
              <p:cNvSpPr/>
              <p:nvPr/>
            </p:nvSpPr>
            <p:spPr bwMode="auto">
              <a:xfrm rot="2580000">
                <a:off x="7719397" y="1221824"/>
                <a:ext cx="450671" cy="2164588"/>
              </a:xfrm>
              <a:prstGeom prst="rect">
                <a:avLst/>
              </a:prstGeom>
              <a:solidFill>
                <a:schemeClr val="accent1"/>
              </a:solidFill>
              <a:ln w="12700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cxnSp>
          <p:nvCxnSpPr>
            <p:cNvPr id="7" name="直接连接符 6"/>
            <p:cNvCxnSpPr/>
            <p:nvPr/>
          </p:nvCxnSpPr>
          <p:spPr>
            <a:xfrm flipH="1">
              <a:off x="669925" y="4104000"/>
              <a:ext cx="2843376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8001111" y="4528364"/>
              <a:ext cx="3519377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ïsļiḑé"/>
            <p:cNvSpPr/>
            <p:nvPr/>
          </p:nvSpPr>
          <p:spPr bwMode="auto">
            <a:xfrm>
              <a:off x="666432" y="2335174"/>
              <a:ext cx="3523335" cy="1318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/>
                <a:t>Supporting text here.</a:t>
              </a:r>
              <a:endParaRPr lang="en-US" altLang="zh-CN" sz="1100"/>
            </a:p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/>
                <a:t>You can use the icon library in iSlide  () to filter and replace existing icon elements with one click.</a:t>
              </a:r>
              <a:endParaRPr lang="en-US" altLang="zh-CN" sz="1100"/>
            </a:p>
          </p:txBody>
        </p:sp>
        <p:sp>
          <p:nvSpPr>
            <p:cNvPr id="10" name="íŝḻîḋè"/>
            <p:cNvSpPr txBox="1"/>
            <p:nvPr/>
          </p:nvSpPr>
          <p:spPr bwMode="auto">
            <a:xfrm>
              <a:off x="666432" y="1922294"/>
              <a:ext cx="3523335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/>
                <a:t>Text here</a:t>
              </a:r>
              <a:endParaRPr lang="en-US" altLang="zh-CN" sz="1800" b="1"/>
            </a:p>
          </p:txBody>
        </p:sp>
        <p:sp>
          <p:nvSpPr>
            <p:cNvPr id="11" name="íŝļîḋe"/>
            <p:cNvSpPr/>
            <p:nvPr/>
          </p:nvSpPr>
          <p:spPr bwMode="auto">
            <a:xfrm>
              <a:off x="7997153" y="3190316"/>
              <a:ext cx="3523335" cy="1318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 algn="r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/>
                <a:t>Supporting text here.</a:t>
              </a:r>
              <a:endParaRPr lang="en-US" altLang="zh-CN" sz="1100"/>
            </a:p>
            <a:p>
              <a:pPr marL="171450" indent="-171450" algn="r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/>
                <a:t>You can use the icon library in iSlide  () to filter and replace existing icon elements with one click.</a:t>
              </a:r>
              <a:endParaRPr lang="en-US" altLang="zh-CN" sz="1100"/>
            </a:p>
          </p:txBody>
        </p:sp>
        <p:sp>
          <p:nvSpPr>
            <p:cNvPr id="12" name="ïšļiḑe"/>
            <p:cNvSpPr txBox="1"/>
            <p:nvPr/>
          </p:nvSpPr>
          <p:spPr bwMode="auto">
            <a:xfrm>
              <a:off x="7997153" y="2777436"/>
              <a:ext cx="3523335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/>
                <a:t>Text here</a:t>
              </a:r>
              <a:endParaRPr lang="en-US" altLang="zh-CN" sz="1800" b="1"/>
            </a:p>
          </p:txBody>
        </p:sp>
      </p:grpSp>
    </p:spTree>
  </p:cSld>
  <p:clrMapOvr>
    <a:masterClrMapping/>
  </p:clrMapOvr>
  <p:transition/>
  <p:timing/>
</p:sld>
</file>

<file path=ppt/slides/slide2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24</a:t>
            </a:fld>
            <a:endParaRPr lang="zh-CN" altLang="en-US"/>
          </a:p>
        </p:txBody>
      </p:sp>
      <p:grpSp>
        <p:nvGrpSpPr>
          <p:cNvPr id="5" name="3bba9840-ad78-473b-b7c1-11914d1bf6b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674343" y="1513811"/>
            <a:ext cx="10843314" cy="4372243"/>
            <a:chOff x="674343" y="1513811"/>
            <a:chExt cx="10843314" cy="4372243"/>
          </a:xfrm>
        </p:grpSpPr>
        <p:grpSp>
          <p:nvGrpSpPr>
            <p:cNvPr id="6" name="iṧ1ïde"/>
            <p:cNvGrpSpPr/>
            <p:nvPr/>
          </p:nvGrpSpPr>
          <p:grpSpPr>
            <a:xfrm>
              <a:off x="674343" y="1513811"/>
              <a:ext cx="3548473" cy="733902"/>
              <a:chOff x="719138" y="1642953"/>
              <a:chExt cx="3548473" cy="733902"/>
            </a:xfrm>
          </p:grpSpPr>
          <p:sp>
            <p:nvSpPr>
              <p:cNvPr id="45" name="îṩḷïḑe"/>
              <p:cNvSpPr txBox="1"/>
              <p:nvPr/>
            </p:nvSpPr>
            <p:spPr>
              <a:xfrm>
                <a:off x="719138" y="1642953"/>
                <a:ext cx="3548473" cy="365953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 anchor="b" anchorCtr="0">
                <a:normAutofit lnSpcReduction="10000"/>
              </a:bodyPr>
              <a:lstStyle/>
              <a:p>
                <a:pPr algn="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b="1"/>
                  <a:t>Text here</a:t>
                </a:r>
                <a:endParaRPr lang="zh-CN" altLang="en-US" b="1"/>
              </a:p>
            </p:txBody>
          </p:sp>
          <p:sp>
            <p:nvSpPr>
              <p:cNvPr id="46" name="ïSļïḓé"/>
              <p:cNvSpPr/>
              <p:nvPr/>
            </p:nvSpPr>
            <p:spPr>
              <a:xfrm>
                <a:off x="719138" y="2008906"/>
                <a:ext cx="3548473" cy="367949"/>
              </a:xfrm>
              <a:prstGeom prst="rect">
                <a:avLst/>
              </a:prstGeom>
            </p:spPr>
            <p:txBody>
              <a:bodyPr wrap="square" lIns="90000" tIns="46800" rIns="90000" bIns="46800" anchor="t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/>
                  <a:t>Copy paste fonts. Choose the only option to retain text.</a:t>
                </a:r>
                <a:endParaRPr lang="en-US" altLang="zh-CN" sz="1100"/>
              </a:p>
            </p:txBody>
          </p:sp>
        </p:grpSp>
        <p:sp>
          <p:nvSpPr>
            <p:cNvPr id="7" name="iSļiḑé"/>
            <p:cNvSpPr/>
            <p:nvPr/>
          </p:nvSpPr>
          <p:spPr bwMode="auto">
            <a:xfrm>
              <a:off x="9511991" y="3058380"/>
              <a:ext cx="1882545" cy="898488"/>
            </a:xfrm>
            <a:custGeom>
              <a:gdLst>
                <a:gd name="T0" fmla="*/ 1541 w 3080"/>
                <a:gd name="T1" fmla="*/ 1470 h 1470"/>
                <a:gd name="T2" fmla="*/ 3080 w 3080"/>
                <a:gd name="T3" fmla="*/ 1058 h 1470"/>
                <a:gd name="T4" fmla="*/ 3080 w 3080"/>
                <a:gd name="T5" fmla="*/ 0 h 1470"/>
                <a:gd name="T6" fmla="*/ 0 w 3080"/>
                <a:gd name="T7" fmla="*/ 0 h 1470"/>
                <a:gd name="T8" fmla="*/ 0 w 3080"/>
                <a:gd name="T9" fmla="*/ 1058 h 1470"/>
                <a:gd name="T10" fmla="*/ 1541 w 3080"/>
                <a:gd name="T11" fmla="*/ 1470 h 147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80" h="1470">
                  <a:moveTo>
                    <a:pt x="1541" y="1470"/>
                  </a:moveTo>
                  <a:lnTo>
                    <a:pt x="3080" y="1058"/>
                  </a:lnTo>
                  <a:lnTo>
                    <a:pt x="3080" y="0"/>
                  </a:lnTo>
                  <a:lnTo>
                    <a:pt x="0" y="0"/>
                  </a:lnTo>
                  <a:lnTo>
                    <a:pt x="0" y="1058"/>
                  </a:lnTo>
                  <a:lnTo>
                    <a:pt x="1541" y="1470"/>
                  </a:lnTo>
                  <a:close/>
                </a:path>
              </a:pathLst>
            </a:custGeom>
            <a:noFill/>
            <a:ln w="19050">
              <a:solidFill>
                <a:schemeClr val="bg1">
                  <a:lumMod val="75000"/>
                </a:schemeClr>
              </a:solidFill>
            </a:ln>
            <a:effectLst/>
          </p:spPr>
          <p:txBody>
            <a:bodyPr anchor="ctr"/>
            <a:lstStyle/>
            <a:p>
              <a:pPr algn="ctr"/>
            </a:p>
          </p:txBody>
        </p:sp>
        <p:sp>
          <p:nvSpPr>
            <p:cNvPr id="8" name="ïşliḋé"/>
            <p:cNvSpPr txBox="1"/>
            <p:nvPr/>
          </p:nvSpPr>
          <p:spPr>
            <a:xfrm>
              <a:off x="9924794" y="3498463"/>
              <a:ext cx="1056136" cy="365953"/>
            </a:xfrm>
            <a:prstGeom prst="rect">
              <a:avLst/>
            </a:prstGeom>
            <a:noFill/>
          </p:spPr>
          <p:txBody>
            <a:bodyPr wrap="none" lIns="90000" tIns="46800" rIns="90000" bIns="46800" anchor="t" anchorCtr="0">
              <a:normAutofit/>
            </a:bodyPr>
            <a:lstStyle/>
            <a:p>
              <a:pPr marL="0" marR="0" lvl="0" indent="0" algn="ctr" defTabSz="914400" eaLnBrk="1" fontAlgn="auto" latinLnBrk="0" hangingPunct="1">
                <a:buClrTx/>
                <a:buSzTx/>
                <a:buFontTx/>
                <a:buNone/>
                <a:defRPr/>
              </a:pPr>
              <a:r>
                <a:rPr lang="en-US" sz="1600" b="1" kern="0"/>
                <a:t>35%</a:t>
              </a:r>
              <a:endParaRPr lang="en-US" sz="1600" b="1" kern="0"/>
            </a:p>
          </p:txBody>
        </p:sp>
        <p:sp>
          <p:nvSpPr>
            <p:cNvPr id="9" name="îş1ïdê"/>
            <p:cNvSpPr txBox="1"/>
            <p:nvPr/>
          </p:nvSpPr>
          <p:spPr>
            <a:xfrm>
              <a:off x="9924795" y="3150833"/>
              <a:ext cx="1056938" cy="347631"/>
            </a:xfrm>
            <a:prstGeom prst="rect">
              <a:avLst/>
            </a:prstGeom>
            <a:noFill/>
          </p:spPr>
          <p:txBody>
            <a:bodyPr wrap="none" lIns="90000" tIns="46800" rIns="90000" bIns="46800">
              <a:normAutofit/>
            </a:bodyPr>
            <a:lstStyle/>
            <a:p>
              <a:pPr lvl="0" algn="ctr" defTabSz="914400">
                <a:defRPr/>
              </a:pPr>
              <a:r>
                <a:rPr lang="en-US" altLang="zh-CN" sz="1600" b="1" kern="0"/>
                <a:t>Text here</a:t>
              </a:r>
              <a:endParaRPr lang="zh-CN" altLang="en-US" sz="1600" b="1" kern="0"/>
            </a:p>
          </p:txBody>
        </p:sp>
        <p:sp>
          <p:nvSpPr>
            <p:cNvPr id="10" name="îŝlîḑê"/>
            <p:cNvSpPr/>
            <p:nvPr/>
          </p:nvSpPr>
          <p:spPr bwMode="auto">
            <a:xfrm>
              <a:off x="791803" y="3058380"/>
              <a:ext cx="1882545" cy="898488"/>
            </a:xfrm>
            <a:custGeom>
              <a:gdLst>
                <a:gd name="T0" fmla="*/ 1541 w 3080"/>
                <a:gd name="T1" fmla="*/ 1470 h 1470"/>
                <a:gd name="T2" fmla="*/ 3080 w 3080"/>
                <a:gd name="T3" fmla="*/ 1058 h 1470"/>
                <a:gd name="T4" fmla="*/ 3080 w 3080"/>
                <a:gd name="T5" fmla="*/ 0 h 1470"/>
                <a:gd name="T6" fmla="*/ 0 w 3080"/>
                <a:gd name="T7" fmla="*/ 0 h 1470"/>
                <a:gd name="T8" fmla="*/ 0 w 3080"/>
                <a:gd name="T9" fmla="*/ 1058 h 1470"/>
                <a:gd name="T10" fmla="*/ 1541 w 3080"/>
                <a:gd name="T11" fmla="*/ 1470 h 147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80" h="1470">
                  <a:moveTo>
                    <a:pt x="1541" y="1470"/>
                  </a:moveTo>
                  <a:lnTo>
                    <a:pt x="3080" y="1058"/>
                  </a:lnTo>
                  <a:lnTo>
                    <a:pt x="3080" y="0"/>
                  </a:lnTo>
                  <a:lnTo>
                    <a:pt x="0" y="0"/>
                  </a:lnTo>
                  <a:lnTo>
                    <a:pt x="0" y="1058"/>
                  </a:lnTo>
                  <a:lnTo>
                    <a:pt x="1541" y="1470"/>
                  </a:lnTo>
                  <a:close/>
                </a:path>
              </a:pathLst>
            </a:custGeom>
            <a:noFill/>
            <a:ln w="19050">
              <a:solidFill>
                <a:schemeClr val="bg1">
                  <a:lumMod val="75000"/>
                </a:schemeClr>
              </a:solidFill>
            </a:ln>
            <a:effectLst/>
          </p:spPr>
          <p:txBody>
            <a:bodyPr anchor="ctr"/>
            <a:lstStyle/>
            <a:p>
              <a:pPr algn="ctr"/>
            </a:p>
          </p:txBody>
        </p:sp>
        <p:sp>
          <p:nvSpPr>
            <p:cNvPr id="11" name="iṣļîdé"/>
            <p:cNvSpPr txBox="1"/>
            <p:nvPr/>
          </p:nvSpPr>
          <p:spPr>
            <a:xfrm>
              <a:off x="1204606" y="3498463"/>
              <a:ext cx="1056136" cy="365953"/>
            </a:xfrm>
            <a:prstGeom prst="rect">
              <a:avLst/>
            </a:prstGeom>
            <a:noFill/>
          </p:spPr>
          <p:txBody>
            <a:bodyPr wrap="none" lIns="90000" tIns="46800" rIns="90000" bIns="46800" anchor="t" anchorCtr="0">
              <a:normAutofit/>
            </a:bodyPr>
            <a:lstStyle/>
            <a:p>
              <a:pPr marL="0" marR="0" lvl="0" indent="0" algn="ctr" defTabSz="914400" eaLnBrk="1" fontAlgn="auto" latinLnBrk="0" hangingPunct="1">
                <a:buClrTx/>
                <a:buSzTx/>
                <a:buFontTx/>
                <a:buNone/>
                <a:defRPr/>
              </a:pPr>
              <a:r>
                <a:rPr kumimoji="0" lang="en-US" sz="1600" b="1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</a:rPr>
                <a:t>65%</a:t>
              </a:r>
              <a:endParaRPr kumimoji="0" lang="en-US" sz="1600" b="1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</a:endParaRPr>
            </a:p>
          </p:txBody>
        </p:sp>
        <p:sp>
          <p:nvSpPr>
            <p:cNvPr id="12" name="ïşḷíḓe"/>
            <p:cNvSpPr txBox="1"/>
            <p:nvPr/>
          </p:nvSpPr>
          <p:spPr>
            <a:xfrm>
              <a:off x="1204607" y="3150833"/>
              <a:ext cx="1056938" cy="347631"/>
            </a:xfrm>
            <a:prstGeom prst="rect">
              <a:avLst/>
            </a:prstGeom>
            <a:noFill/>
          </p:spPr>
          <p:txBody>
            <a:bodyPr wrap="none" lIns="90000" tIns="46800" rIns="90000" bIns="46800">
              <a:normAutofit/>
            </a:bodyPr>
            <a:lstStyle/>
            <a:p>
              <a:pPr lvl="0" algn="ctr" defTabSz="914400">
                <a:defRPr/>
              </a:pPr>
              <a:r>
                <a:rPr lang="en-US" altLang="zh-CN" sz="1600" b="1" kern="0"/>
                <a:t>Text here</a:t>
              </a:r>
              <a:endParaRPr lang="zh-CN" altLang="en-US" sz="1600" b="1" kern="0"/>
            </a:p>
          </p:txBody>
        </p:sp>
        <p:sp>
          <p:nvSpPr>
            <p:cNvPr id="13" name="isliḋê"/>
            <p:cNvSpPr/>
            <p:nvPr/>
          </p:nvSpPr>
          <p:spPr bwMode="auto">
            <a:xfrm>
              <a:off x="7153537" y="3379588"/>
              <a:ext cx="1867541" cy="1870900"/>
            </a:xfrm>
            <a:custGeom>
              <a:gdLst>
                <a:gd name="T0" fmla="*/ 1112 w 1112"/>
                <a:gd name="T1" fmla="*/ 332 h 1114"/>
                <a:gd name="T2" fmla="*/ 331 w 1112"/>
                <a:gd name="T3" fmla="*/ 1114 h 1114"/>
                <a:gd name="T4" fmla="*/ 0 w 1112"/>
                <a:gd name="T5" fmla="*/ 782 h 1114"/>
                <a:gd name="T6" fmla="*/ 781 w 1112"/>
                <a:gd name="T7" fmla="*/ 0 h 1114"/>
                <a:gd name="T8" fmla="*/ 1112 w 1112"/>
                <a:gd name="T9" fmla="*/ 332 h 111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2" h="1114">
                  <a:moveTo>
                    <a:pt x="1112" y="332"/>
                  </a:moveTo>
                  <a:lnTo>
                    <a:pt x="331" y="1114"/>
                  </a:lnTo>
                  <a:lnTo>
                    <a:pt x="0" y="782"/>
                  </a:lnTo>
                  <a:lnTo>
                    <a:pt x="781" y="0"/>
                  </a:lnTo>
                  <a:lnTo>
                    <a:pt x="1112" y="332"/>
                  </a:lnTo>
                  <a:close/>
                </a:path>
              </a:pathLst>
            </a:custGeom>
            <a:solidFill>
              <a:schemeClr val="bg1">
                <a:lumMod val="75000"/>
                <a:alpha val="1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14" name="iṣlíḋé"/>
            <p:cNvSpPr/>
            <p:nvPr/>
          </p:nvSpPr>
          <p:spPr bwMode="auto">
            <a:xfrm>
              <a:off x="5841891" y="3379588"/>
              <a:ext cx="1867541" cy="1870900"/>
            </a:xfrm>
            <a:custGeom>
              <a:gdLst>
                <a:gd name="T0" fmla="*/ 332 w 1112"/>
                <a:gd name="T1" fmla="*/ 0 h 1114"/>
                <a:gd name="T2" fmla="*/ 1112 w 1112"/>
                <a:gd name="T3" fmla="*/ 782 h 1114"/>
                <a:gd name="T4" fmla="*/ 781 w 1112"/>
                <a:gd name="T5" fmla="*/ 1114 h 1114"/>
                <a:gd name="T6" fmla="*/ 0 w 1112"/>
                <a:gd name="T7" fmla="*/ 332 h 1114"/>
                <a:gd name="T8" fmla="*/ 332 w 1112"/>
                <a:gd name="T9" fmla="*/ 0 h 111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2" h="1114">
                  <a:moveTo>
                    <a:pt x="332" y="0"/>
                  </a:moveTo>
                  <a:lnTo>
                    <a:pt x="1112" y="782"/>
                  </a:lnTo>
                  <a:lnTo>
                    <a:pt x="781" y="1114"/>
                  </a:lnTo>
                  <a:lnTo>
                    <a:pt x="0" y="332"/>
                  </a:lnTo>
                  <a:lnTo>
                    <a:pt x="332" y="0"/>
                  </a:lnTo>
                  <a:close/>
                </a:path>
              </a:pathLst>
            </a:custGeom>
            <a:solidFill>
              <a:schemeClr val="bg1">
                <a:lumMod val="50000"/>
                <a:alpha val="1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15" name="ïšḻîḋê"/>
            <p:cNvSpPr/>
            <p:nvPr/>
          </p:nvSpPr>
          <p:spPr bwMode="auto">
            <a:xfrm>
              <a:off x="7153537" y="2066265"/>
              <a:ext cx="1867541" cy="1870900"/>
            </a:xfrm>
            <a:custGeom>
              <a:gdLst>
                <a:gd name="T0" fmla="*/ 331 w 1112"/>
                <a:gd name="T1" fmla="*/ 0 h 1114"/>
                <a:gd name="T2" fmla="*/ 1112 w 1112"/>
                <a:gd name="T3" fmla="*/ 782 h 1114"/>
                <a:gd name="T4" fmla="*/ 781 w 1112"/>
                <a:gd name="T5" fmla="*/ 1114 h 1114"/>
                <a:gd name="T6" fmla="*/ 0 w 1112"/>
                <a:gd name="T7" fmla="*/ 332 h 1114"/>
                <a:gd name="T8" fmla="*/ 331 w 1112"/>
                <a:gd name="T9" fmla="*/ 0 h 111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2" h="1114">
                  <a:moveTo>
                    <a:pt x="331" y="0"/>
                  </a:moveTo>
                  <a:lnTo>
                    <a:pt x="1112" y="782"/>
                  </a:lnTo>
                  <a:lnTo>
                    <a:pt x="781" y="1114"/>
                  </a:lnTo>
                  <a:lnTo>
                    <a:pt x="0" y="332"/>
                  </a:lnTo>
                  <a:lnTo>
                    <a:pt x="331" y="0"/>
                  </a:lnTo>
                  <a:close/>
                </a:path>
              </a:pathLst>
            </a:custGeom>
            <a:solidFill>
              <a:schemeClr val="bg1">
                <a:lumMod val="50000"/>
                <a:alpha val="1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16" name="íṡľîdê"/>
            <p:cNvSpPr/>
            <p:nvPr/>
          </p:nvSpPr>
          <p:spPr bwMode="auto">
            <a:xfrm>
              <a:off x="5841891" y="2066265"/>
              <a:ext cx="1867541" cy="1870900"/>
            </a:xfrm>
            <a:custGeom>
              <a:gdLst>
                <a:gd name="T0" fmla="*/ 1112 w 1112"/>
                <a:gd name="T1" fmla="*/ 332 h 1114"/>
                <a:gd name="T2" fmla="*/ 332 w 1112"/>
                <a:gd name="T3" fmla="*/ 1114 h 1114"/>
                <a:gd name="T4" fmla="*/ 0 w 1112"/>
                <a:gd name="T5" fmla="*/ 782 h 1114"/>
                <a:gd name="T6" fmla="*/ 781 w 1112"/>
                <a:gd name="T7" fmla="*/ 0 h 1114"/>
                <a:gd name="T8" fmla="*/ 1112 w 1112"/>
                <a:gd name="T9" fmla="*/ 332 h 111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2" h="1114">
                  <a:moveTo>
                    <a:pt x="1112" y="332"/>
                  </a:moveTo>
                  <a:lnTo>
                    <a:pt x="332" y="1114"/>
                  </a:lnTo>
                  <a:lnTo>
                    <a:pt x="0" y="782"/>
                  </a:lnTo>
                  <a:lnTo>
                    <a:pt x="781" y="0"/>
                  </a:lnTo>
                  <a:lnTo>
                    <a:pt x="1112" y="332"/>
                  </a:lnTo>
                  <a:close/>
                </a:path>
              </a:pathLst>
            </a:custGeom>
            <a:solidFill>
              <a:schemeClr val="bg1">
                <a:lumMod val="75000"/>
                <a:alpha val="1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17" name="i$ḻîdè"/>
            <p:cNvSpPr/>
            <p:nvPr/>
          </p:nvSpPr>
          <p:spPr bwMode="auto">
            <a:xfrm>
              <a:off x="4530247" y="3379588"/>
              <a:ext cx="1869221" cy="1870900"/>
            </a:xfrm>
            <a:custGeom>
              <a:gdLst>
                <a:gd name="T0" fmla="*/ 1113 w 1113"/>
                <a:gd name="T1" fmla="*/ 332 h 1114"/>
                <a:gd name="T2" fmla="*/ 332 w 1113"/>
                <a:gd name="T3" fmla="*/ 1114 h 1114"/>
                <a:gd name="T4" fmla="*/ 0 w 1113"/>
                <a:gd name="T5" fmla="*/ 782 h 1114"/>
                <a:gd name="T6" fmla="*/ 781 w 1113"/>
                <a:gd name="T7" fmla="*/ 0 h 1114"/>
                <a:gd name="T8" fmla="*/ 1113 w 1113"/>
                <a:gd name="T9" fmla="*/ 332 h 111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3" h="1114">
                  <a:moveTo>
                    <a:pt x="1113" y="332"/>
                  </a:moveTo>
                  <a:lnTo>
                    <a:pt x="332" y="1114"/>
                  </a:lnTo>
                  <a:lnTo>
                    <a:pt x="0" y="782"/>
                  </a:lnTo>
                  <a:lnTo>
                    <a:pt x="781" y="0"/>
                  </a:lnTo>
                  <a:lnTo>
                    <a:pt x="1113" y="332"/>
                  </a:lnTo>
                  <a:close/>
                </a:path>
              </a:pathLst>
            </a:custGeom>
            <a:solidFill>
              <a:schemeClr val="bg1">
                <a:lumMod val="75000"/>
                <a:alpha val="1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18" name="ïs1ïďê"/>
            <p:cNvSpPr/>
            <p:nvPr/>
          </p:nvSpPr>
          <p:spPr bwMode="auto">
            <a:xfrm>
              <a:off x="3220280" y="3379588"/>
              <a:ext cx="1867541" cy="1870900"/>
            </a:xfrm>
            <a:custGeom>
              <a:gdLst>
                <a:gd name="T0" fmla="*/ 331 w 1112"/>
                <a:gd name="T1" fmla="*/ 0 h 1114"/>
                <a:gd name="T2" fmla="*/ 1112 w 1112"/>
                <a:gd name="T3" fmla="*/ 782 h 1114"/>
                <a:gd name="T4" fmla="*/ 780 w 1112"/>
                <a:gd name="T5" fmla="*/ 1114 h 1114"/>
                <a:gd name="T6" fmla="*/ 0 w 1112"/>
                <a:gd name="T7" fmla="*/ 332 h 1114"/>
                <a:gd name="T8" fmla="*/ 331 w 1112"/>
                <a:gd name="T9" fmla="*/ 0 h 111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2" h="1114">
                  <a:moveTo>
                    <a:pt x="331" y="0"/>
                  </a:moveTo>
                  <a:lnTo>
                    <a:pt x="1112" y="782"/>
                  </a:lnTo>
                  <a:lnTo>
                    <a:pt x="780" y="1114"/>
                  </a:lnTo>
                  <a:lnTo>
                    <a:pt x="0" y="332"/>
                  </a:lnTo>
                  <a:lnTo>
                    <a:pt x="331" y="0"/>
                  </a:lnTo>
                  <a:close/>
                </a:path>
              </a:pathLst>
            </a:custGeom>
            <a:solidFill>
              <a:schemeClr val="bg1">
                <a:lumMod val="50000"/>
                <a:alpha val="1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19" name="îŝľiḑê"/>
            <p:cNvSpPr/>
            <p:nvPr/>
          </p:nvSpPr>
          <p:spPr bwMode="auto">
            <a:xfrm>
              <a:off x="4530247" y="2066265"/>
              <a:ext cx="1869221" cy="1870900"/>
            </a:xfrm>
            <a:custGeom>
              <a:gdLst>
                <a:gd name="T0" fmla="*/ 332 w 1113"/>
                <a:gd name="T1" fmla="*/ 0 h 1114"/>
                <a:gd name="T2" fmla="*/ 1113 w 1113"/>
                <a:gd name="T3" fmla="*/ 782 h 1114"/>
                <a:gd name="T4" fmla="*/ 781 w 1113"/>
                <a:gd name="T5" fmla="*/ 1114 h 1114"/>
                <a:gd name="T6" fmla="*/ 0 w 1113"/>
                <a:gd name="T7" fmla="*/ 332 h 1114"/>
                <a:gd name="T8" fmla="*/ 332 w 1113"/>
                <a:gd name="T9" fmla="*/ 0 h 111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3" h="1114">
                  <a:moveTo>
                    <a:pt x="332" y="0"/>
                  </a:moveTo>
                  <a:lnTo>
                    <a:pt x="1113" y="782"/>
                  </a:lnTo>
                  <a:lnTo>
                    <a:pt x="781" y="1114"/>
                  </a:lnTo>
                  <a:lnTo>
                    <a:pt x="0" y="332"/>
                  </a:lnTo>
                  <a:lnTo>
                    <a:pt x="332" y="0"/>
                  </a:lnTo>
                  <a:close/>
                </a:path>
              </a:pathLst>
            </a:custGeom>
            <a:solidFill>
              <a:schemeClr val="bg1">
                <a:lumMod val="50000"/>
                <a:alpha val="1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20" name="îṧľïḓe"/>
            <p:cNvSpPr/>
            <p:nvPr/>
          </p:nvSpPr>
          <p:spPr bwMode="auto">
            <a:xfrm>
              <a:off x="3220280" y="2066265"/>
              <a:ext cx="1867541" cy="1870900"/>
            </a:xfrm>
            <a:custGeom>
              <a:gdLst>
                <a:gd name="T0" fmla="*/ 1112 w 1112"/>
                <a:gd name="T1" fmla="*/ 332 h 1114"/>
                <a:gd name="T2" fmla="*/ 331 w 1112"/>
                <a:gd name="T3" fmla="*/ 1114 h 1114"/>
                <a:gd name="T4" fmla="*/ 0 w 1112"/>
                <a:gd name="T5" fmla="*/ 782 h 1114"/>
                <a:gd name="T6" fmla="*/ 780 w 1112"/>
                <a:gd name="T7" fmla="*/ 0 h 1114"/>
                <a:gd name="T8" fmla="*/ 1112 w 1112"/>
                <a:gd name="T9" fmla="*/ 332 h 111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2" h="1114">
                  <a:moveTo>
                    <a:pt x="1112" y="332"/>
                  </a:moveTo>
                  <a:lnTo>
                    <a:pt x="331" y="1114"/>
                  </a:lnTo>
                  <a:lnTo>
                    <a:pt x="0" y="782"/>
                  </a:lnTo>
                  <a:lnTo>
                    <a:pt x="780" y="0"/>
                  </a:lnTo>
                  <a:lnTo>
                    <a:pt x="1112" y="332"/>
                  </a:lnTo>
                  <a:close/>
                </a:path>
              </a:pathLst>
            </a:custGeom>
            <a:solidFill>
              <a:schemeClr val="bg1">
                <a:lumMod val="75000"/>
                <a:alpha val="1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21" name="îśḷîdè"/>
            <p:cNvSpPr/>
            <p:nvPr/>
          </p:nvSpPr>
          <p:spPr>
            <a:xfrm>
              <a:off x="5814209" y="3461281"/>
              <a:ext cx="616695" cy="419342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6517"/>
                  </a:moveTo>
                  <a:lnTo>
                    <a:pt x="17280" y="11116"/>
                  </a:lnTo>
                  <a:lnTo>
                    <a:pt x="17280" y="14294"/>
                  </a:lnTo>
                  <a:lnTo>
                    <a:pt x="6480" y="14294"/>
                  </a:lnTo>
                  <a:lnTo>
                    <a:pt x="6480" y="18739"/>
                  </a:lnTo>
                  <a:lnTo>
                    <a:pt x="17280" y="18739"/>
                  </a:lnTo>
                  <a:lnTo>
                    <a:pt x="17280" y="21600"/>
                  </a:lnTo>
                  <a:cubicBezTo>
                    <a:pt x="17280" y="21600"/>
                    <a:pt x="21600" y="16517"/>
                    <a:pt x="21600" y="16517"/>
                  </a:cubicBezTo>
                  <a:close/>
                  <a:moveTo>
                    <a:pt x="15120" y="3177"/>
                  </a:moveTo>
                  <a:lnTo>
                    <a:pt x="4320" y="3177"/>
                  </a:lnTo>
                  <a:lnTo>
                    <a:pt x="4320" y="0"/>
                  </a:lnTo>
                  <a:lnTo>
                    <a:pt x="0" y="5399"/>
                  </a:lnTo>
                  <a:lnTo>
                    <a:pt x="4320" y="10481"/>
                  </a:lnTo>
                  <a:lnTo>
                    <a:pt x="4320" y="7624"/>
                  </a:lnTo>
                  <a:lnTo>
                    <a:pt x="15120" y="7624"/>
                  </a:lnTo>
                  <a:cubicBezTo>
                    <a:pt x="15120" y="7624"/>
                    <a:pt x="15120" y="3177"/>
                    <a:pt x="15120" y="3177"/>
                  </a:cubicBezTo>
                  <a:close/>
                </a:path>
              </a:pathLst>
            </a:custGeom>
            <a:solidFill>
              <a:srgbClr val="445468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22" name="îś1íďe"/>
            <p:cNvSpPr/>
            <p:nvPr/>
          </p:nvSpPr>
          <p:spPr>
            <a:xfrm>
              <a:off x="3092301" y="3228437"/>
              <a:ext cx="829613" cy="830307"/>
            </a:xfrm>
            <a:prstGeom prst="ellipse">
              <a:avLst/>
            </a:prstGeom>
            <a:solidFill>
              <a:schemeClr val="accent1">
                <a:alpha val="72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23" name="iṡľïḑe"/>
            <p:cNvSpPr/>
            <p:nvPr/>
          </p:nvSpPr>
          <p:spPr>
            <a:xfrm>
              <a:off x="3188026" y="3324242"/>
              <a:ext cx="638163" cy="638698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lnSpcReduction="10000"/>
            </a:bodyPr>
            <a:lstStyle/>
            <a:p>
              <a:pPr algn="ctr"/>
              <a:r>
                <a:rPr lang="en-US" sz="2400">
                  <a:latin typeface="Impact" panose="020b0806030902050204" pitchFamily="34" charset="0"/>
                </a:rPr>
                <a:t>1</a:t>
              </a:r>
              <a:endParaRPr sz="2400">
                <a:latin typeface="Impact" panose="020b0806030902050204" pitchFamily="34" charset="0"/>
              </a:endParaRPr>
            </a:p>
          </p:txBody>
        </p:sp>
        <p:sp>
          <p:nvSpPr>
            <p:cNvPr id="24" name="íşḻïďé"/>
            <p:cNvSpPr/>
            <p:nvPr/>
          </p:nvSpPr>
          <p:spPr>
            <a:xfrm>
              <a:off x="8264424" y="3228437"/>
              <a:ext cx="829613" cy="830307"/>
            </a:xfrm>
            <a:prstGeom prst="ellipse">
              <a:avLst/>
            </a:prstGeom>
            <a:solidFill>
              <a:schemeClr val="accent5">
                <a:alpha val="72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25" name="îsḷíde"/>
            <p:cNvSpPr/>
            <p:nvPr/>
          </p:nvSpPr>
          <p:spPr>
            <a:xfrm>
              <a:off x="8360149" y="3324242"/>
              <a:ext cx="638163" cy="638698"/>
            </a:xfrm>
            <a:prstGeom prst="ellipse">
              <a:avLst/>
            </a:prstGeom>
            <a:solidFill>
              <a:schemeClr val="accent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lnSpcReduction="10000"/>
            </a:bodyPr>
            <a:lstStyle/>
            <a:p>
              <a:pPr algn="ctr"/>
              <a:r>
                <a:rPr lang="en-US" sz="2400">
                  <a:latin typeface="Impact" panose="020b0806030902050204" pitchFamily="34" charset="0"/>
                </a:rPr>
                <a:t>2</a:t>
              </a:r>
              <a:endParaRPr sz="2400">
                <a:latin typeface="Impact" panose="020b0806030902050204" pitchFamily="34" charset="0"/>
              </a:endParaRPr>
            </a:p>
          </p:txBody>
        </p:sp>
        <p:sp>
          <p:nvSpPr>
            <p:cNvPr id="26" name="î$ļîdê"/>
            <p:cNvSpPr/>
            <p:nvPr/>
          </p:nvSpPr>
          <p:spPr bwMode="auto">
            <a:xfrm>
              <a:off x="4375736" y="1915115"/>
              <a:ext cx="863233" cy="863233"/>
            </a:xfrm>
            <a:custGeom>
              <a:gdLst>
                <a:gd name="T0" fmla="*/ 179 w 217"/>
                <a:gd name="T1" fmla="*/ 178 h 217"/>
                <a:gd name="T2" fmla="*/ 39 w 217"/>
                <a:gd name="T3" fmla="*/ 178 h 217"/>
                <a:gd name="T4" fmla="*/ 39 w 217"/>
                <a:gd name="T5" fmla="*/ 38 h 217"/>
                <a:gd name="T6" fmla="*/ 179 w 217"/>
                <a:gd name="T7" fmla="*/ 38 h 217"/>
                <a:gd name="T8" fmla="*/ 179 w 217"/>
                <a:gd name="T9" fmla="*/ 178 h 21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216">
                  <a:moveTo>
                    <a:pt x="179" y="178"/>
                  </a:moveTo>
                  <a:cubicBezTo>
                    <a:pt x="140" y="217"/>
                    <a:pt x="78" y="217"/>
                    <a:pt x="39" y="178"/>
                  </a:cubicBezTo>
                  <a:cubicBezTo>
                    <a:pt x="0" y="139"/>
                    <a:pt x="0" y="77"/>
                    <a:pt x="39" y="38"/>
                  </a:cubicBezTo>
                  <a:cubicBezTo>
                    <a:pt x="78" y="0"/>
                    <a:pt x="140" y="0"/>
                    <a:pt x="179" y="38"/>
                  </a:cubicBezTo>
                  <a:cubicBezTo>
                    <a:pt x="217" y="77"/>
                    <a:pt x="217" y="139"/>
                    <a:pt x="179" y="17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27" name="îSḻîḋé"/>
            <p:cNvSpPr/>
            <p:nvPr/>
          </p:nvSpPr>
          <p:spPr bwMode="auto">
            <a:xfrm>
              <a:off x="4651961" y="2177508"/>
              <a:ext cx="301053" cy="310459"/>
            </a:xfrm>
            <a:custGeom>
              <a:gdLst>
                <a:gd name="T0" fmla="*/ 68 w 68"/>
                <a:gd name="T1" fmla="*/ 16 h 67"/>
                <a:gd name="T2" fmla="*/ 68 w 68"/>
                <a:gd name="T3" fmla="*/ 66 h 67"/>
                <a:gd name="T4" fmla="*/ 67 w 68"/>
                <a:gd name="T5" fmla="*/ 67 h 67"/>
                <a:gd name="T6" fmla="*/ 56 w 68"/>
                <a:gd name="T7" fmla="*/ 67 h 67"/>
                <a:gd name="T8" fmla="*/ 46 w 68"/>
                <a:gd name="T9" fmla="*/ 67 h 67"/>
                <a:gd name="T10" fmla="*/ 36 w 68"/>
                <a:gd name="T11" fmla="*/ 67 h 67"/>
                <a:gd name="T12" fmla="*/ 25 w 68"/>
                <a:gd name="T13" fmla="*/ 67 h 67"/>
                <a:gd name="T14" fmla="*/ 16 w 68"/>
                <a:gd name="T15" fmla="*/ 67 h 67"/>
                <a:gd name="T16" fmla="*/ 5 w 68"/>
                <a:gd name="T17" fmla="*/ 67 h 67"/>
                <a:gd name="T18" fmla="*/ 2 w 68"/>
                <a:gd name="T19" fmla="*/ 67 h 67"/>
                <a:gd name="T20" fmla="*/ 0 w 68"/>
                <a:gd name="T21" fmla="*/ 66 h 67"/>
                <a:gd name="T22" fmla="*/ 2 w 68"/>
                <a:gd name="T23" fmla="*/ 64 h 67"/>
                <a:gd name="T24" fmla="*/ 3 w 68"/>
                <a:gd name="T25" fmla="*/ 64 h 67"/>
                <a:gd name="T26" fmla="*/ 3 w 68"/>
                <a:gd name="T27" fmla="*/ 56 h 67"/>
                <a:gd name="T28" fmla="*/ 5 w 68"/>
                <a:gd name="T29" fmla="*/ 54 h 67"/>
                <a:gd name="T30" fmla="*/ 16 w 68"/>
                <a:gd name="T31" fmla="*/ 54 h 67"/>
                <a:gd name="T32" fmla="*/ 17 w 68"/>
                <a:gd name="T33" fmla="*/ 56 h 67"/>
                <a:gd name="T34" fmla="*/ 17 w 68"/>
                <a:gd name="T35" fmla="*/ 64 h 67"/>
                <a:gd name="T36" fmla="*/ 24 w 68"/>
                <a:gd name="T37" fmla="*/ 64 h 67"/>
                <a:gd name="T38" fmla="*/ 24 w 68"/>
                <a:gd name="T39" fmla="*/ 40 h 67"/>
                <a:gd name="T40" fmla="*/ 25 w 68"/>
                <a:gd name="T41" fmla="*/ 38 h 67"/>
                <a:gd name="T42" fmla="*/ 36 w 68"/>
                <a:gd name="T43" fmla="*/ 38 h 67"/>
                <a:gd name="T44" fmla="*/ 38 w 68"/>
                <a:gd name="T45" fmla="*/ 40 h 67"/>
                <a:gd name="T46" fmla="*/ 38 w 68"/>
                <a:gd name="T47" fmla="*/ 64 h 67"/>
                <a:gd name="T48" fmla="*/ 44 w 68"/>
                <a:gd name="T49" fmla="*/ 64 h 67"/>
                <a:gd name="T50" fmla="*/ 44 w 68"/>
                <a:gd name="T51" fmla="*/ 20 h 67"/>
                <a:gd name="T52" fmla="*/ 46 w 68"/>
                <a:gd name="T53" fmla="*/ 18 h 67"/>
                <a:gd name="T54" fmla="*/ 56 w 68"/>
                <a:gd name="T55" fmla="*/ 18 h 67"/>
                <a:gd name="T56" fmla="*/ 58 w 68"/>
                <a:gd name="T57" fmla="*/ 20 h 67"/>
                <a:gd name="T58" fmla="*/ 58 w 68"/>
                <a:gd name="T59" fmla="*/ 64 h 67"/>
                <a:gd name="T60" fmla="*/ 65 w 68"/>
                <a:gd name="T61" fmla="*/ 64 h 67"/>
                <a:gd name="T62" fmla="*/ 65 w 68"/>
                <a:gd name="T63" fmla="*/ 16 h 67"/>
                <a:gd name="T64" fmla="*/ 67 w 68"/>
                <a:gd name="T65" fmla="*/ 15 h 67"/>
                <a:gd name="T66" fmla="*/ 68 w 68"/>
                <a:gd name="T67" fmla="*/ 16 h 67"/>
                <a:gd name="T68" fmla="*/ 2 w 68"/>
                <a:gd name="T69" fmla="*/ 48 h 67"/>
                <a:gd name="T70" fmla="*/ 2 w 68"/>
                <a:gd name="T71" fmla="*/ 48 h 67"/>
                <a:gd name="T72" fmla="*/ 29 w 68"/>
                <a:gd name="T73" fmla="*/ 30 h 67"/>
                <a:gd name="T74" fmla="*/ 55 w 68"/>
                <a:gd name="T75" fmla="*/ 6 h 67"/>
                <a:gd name="T76" fmla="*/ 55 w 68"/>
                <a:gd name="T77" fmla="*/ 13 h 67"/>
                <a:gd name="T78" fmla="*/ 56 w 68"/>
                <a:gd name="T79" fmla="*/ 15 h 67"/>
                <a:gd name="T80" fmla="*/ 58 w 68"/>
                <a:gd name="T81" fmla="*/ 13 h 67"/>
                <a:gd name="T82" fmla="*/ 58 w 68"/>
                <a:gd name="T83" fmla="*/ 2 h 67"/>
                <a:gd name="T84" fmla="*/ 56 w 68"/>
                <a:gd name="T85" fmla="*/ 0 h 67"/>
                <a:gd name="T86" fmla="*/ 46 w 68"/>
                <a:gd name="T87" fmla="*/ 0 h 67"/>
                <a:gd name="T88" fmla="*/ 44 w 68"/>
                <a:gd name="T89" fmla="*/ 2 h 67"/>
                <a:gd name="T90" fmla="*/ 46 w 68"/>
                <a:gd name="T91" fmla="*/ 3 h 67"/>
                <a:gd name="T92" fmla="*/ 53 w 68"/>
                <a:gd name="T93" fmla="*/ 3 h 67"/>
                <a:gd name="T94" fmla="*/ 27 w 68"/>
                <a:gd name="T95" fmla="*/ 28 h 67"/>
                <a:gd name="T96" fmla="*/ 1 w 68"/>
                <a:gd name="T97" fmla="*/ 45 h 67"/>
                <a:gd name="T98" fmla="*/ 0 w 68"/>
                <a:gd name="T99" fmla="*/ 47 h 67"/>
                <a:gd name="T100" fmla="*/ 2 w 68"/>
                <a:gd name="T101" fmla="*/ 48 h 6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8" h="67">
                  <a:moveTo>
                    <a:pt x="68" y="16"/>
                  </a:moveTo>
                  <a:cubicBezTo>
                    <a:pt x="68" y="66"/>
                    <a:pt x="68" y="66"/>
                    <a:pt x="68" y="66"/>
                  </a:cubicBezTo>
                  <a:cubicBezTo>
                    <a:pt x="68" y="66"/>
                    <a:pt x="68" y="67"/>
                    <a:pt x="67" y="67"/>
                  </a:cubicBezTo>
                  <a:cubicBezTo>
                    <a:pt x="56" y="67"/>
                    <a:pt x="56" y="67"/>
                    <a:pt x="56" y="67"/>
                  </a:cubicBezTo>
                  <a:cubicBezTo>
                    <a:pt x="46" y="67"/>
                    <a:pt x="46" y="67"/>
                    <a:pt x="4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25" y="67"/>
                    <a:pt x="25" y="67"/>
                    <a:pt x="25" y="67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1" y="67"/>
                    <a:pt x="0" y="66"/>
                    <a:pt x="0" y="66"/>
                  </a:cubicBezTo>
                  <a:cubicBezTo>
                    <a:pt x="0" y="65"/>
                    <a:pt x="1" y="64"/>
                    <a:pt x="2" y="64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3" y="55"/>
                    <a:pt x="4" y="54"/>
                    <a:pt x="5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7" y="54"/>
                    <a:pt x="17" y="55"/>
                    <a:pt x="17" y="56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39"/>
                    <a:pt x="24" y="38"/>
                    <a:pt x="25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8"/>
                    <a:pt x="38" y="39"/>
                    <a:pt x="38" y="40"/>
                  </a:cubicBezTo>
                  <a:cubicBezTo>
                    <a:pt x="38" y="64"/>
                    <a:pt x="38" y="64"/>
                    <a:pt x="38" y="64"/>
                  </a:cubicBezTo>
                  <a:cubicBezTo>
                    <a:pt x="44" y="64"/>
                    <a:pt x="44" y="64"/>
                    <a:pt x="44" y="64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19"/>
                    <a:pt x="45" y="18"/>
                    <a:pt x="46" y="18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7" y="18"/>
                    <a:pt x="58" y="19"/>
                    <a:pt x="58" y="20"/>
                  </a:cubicBezTo>
                  <a:cubicBezTo>
                    <a:pt x="58" y="64"/>
                    <a:pt x="58" y="64"/>
                    <a:pt x="58" y="64"/>
                  </a:cubicBezTo>
                  <a:cubicBezTo>
                    <a:pt x="65" y="64"/>
                    <a:pt x="65" y="64"/>
                    <a:pt x="65" y="64"/>
                  </a:cubicBezTo>
                  <a:cubicBezTo>
                    <a:pt x="65" y="16"/>
                    <a:pt x="65" y="16"/>
                    <a:pt x="65" y="16"/>
                  </a:cubicBezTo>
                  <a:cubicBezTo>
                    <a:pt x="65" y="15"/>
                    <a:pt x="66" y="15"/>
                    <a:pt x="67" y="15"/>
                  </a:cubicBezTo>
                  <a:cubicBezTo>
                    <a:pt x="68" y="15"/>
                    <a:pt x="68" y="15"/>
                    <a:pt x="68" y="16"/>
                  </a:cubicBezTo>
                  <a:close/>
                  <a:moveTo>
                    <a:pt x="2" y="48"/>
                  </a:moveTo>
                  <a:cubicBezTo>
                    <a:pt x="2" y="48"/>
                    <a:pt x="2" y="48"/>
                    <a:pt x="2" y="48"/>
                  </a:cubicBezTo>
                  <a:cubicBezTo>
                    <a:pt x="3" y="48"/>
                    <a:pt x="16" y="40"/>
                    <a:pt x="29" y="30"/>
                  </a:cubicBezTo>
                  <a:cubicBezTo>
                    <a:pt x="40" y="22"/>
                    <a:pt x="51" y="10"/>
                    <a:pt x="55" y="6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4"/>
                    <a:pt x="55" y="15"/>
                    <a:pt x="56" y="15"/>
                  </a:cubicBezTo>
                  <a:cubicBezTo>
                    <a:pt x="57" y="15"/>
                    <a:pt x="58" y="14"/>
                    <a:pt x="58" y="13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8" y="1"/>
                    <a:pt x="57" y="0"/>
                    <a:pt x="5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4" y="1"/>
                    <a:pt x="44" y="2"/>
                  </a:cubicBezTo>
                  <a:cubicBezTo>
                    <a:pt x="44" y="3"/>
                    <a:pt x="45" y="3"/>
                    <a:pt x="46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0" y="7"/>
                    <a:pt x="38" y="20"/>
                    <a:pt x="27" y="28"/>
                  </a:cubicBezTo>
                  <a:cubicBezTo>
                    <a:pt x="15" y="37"/>
                    <a:pt x="1" y="45"/>
                    <a:pt x="1" y="45"/>
                  </a:cubicBezTo>
                  <a:cubicBezTo>
                    <a:pt x="0" y="46"/>
                    <a:pt x="0" y="47"/>
                    <a:pt x="0" y="47"/>
                  </a:cubicBezTo>
                  <a:cubicBezTo>
                    <a:pt x="1" y="48"/>
                    <a:pt x="1" y="48"/>
                    <a:pt x="2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28" name="ïṡḷídè"/>
            <p:cNvSpPr/>
            <p:nvPr/>
          </p:nvSpPr>
          <p:spPr bwMode="auto">
            <a:xfrm>
              <a:off x="6999027" y="1915115"/>
              <a:ext cx="861555" cy="863233"/>
            </a:xfrm>
            <a:custGeom>
              <a:gdLst>
                <a:gd name="T0" fmla="*/ 179 w 217"/>
                <a:gd name="T1" fmla="*/ 178 h 217"/>
                <a:gd name="T2" fmla="*/ 39 w 217"/>
                <a:gd name="T3" fmla="*/ 178 h 217"/>
                <a:gd name="T4" fmla="*/ 39 w 217"/>
                <a:gd name="T5" fmla="*/ 38 h 217"/>
                <a:gd name="T6" fmla="*/ 179 w 217"/>
                <a:gd name="T7" fmla="*/ 38 h 217"/>
                <a:gd name="T8" fmla="*/ 179 w 217"/>
                <a:gd name="T9" fmla="*/ 178 h 21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216">
                  <a:moveTo>
                    <a:pt x="179" y="178"/>
                  </a:moveTo>
                  <a:cubicBezTo>
                    <a:pt x="140" y="217"/>
                    <a:pt x="78" y="217"/>
                    <a:pt x="39" y="178"/>
                  </a:cubicBezTo>
                  <a:cubicBezTo>
                    <a:pt x="0" y="139"/>
                    <a:pt x="0" y="77"/>
                    <a:pt x="39" y="38"/>
                  </a:cubicBezTo>
                  <a:cubicBezTo>
                    <a:pt x="78" y="0"/>
                    <a:pt x="140" y="0"/>
                    <a:pt x="179" y="38"/>
                  </a:cubicBezTo>
                  <a:cubicBezTo>
                    <a:pt x="217" y="77"/>
                    <a:pt x="217" y="139"/>
                    <a:pt x="179" y="1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29" name="îŝliḍé"/>
            <p:cNvSpPr/>
            <p:nvPr/>
          </p:nvSpPr>
          <p:spPr bwMode="auto">
            <a:xfrm>
              <a:off x="7265530" y="2143655"/>
              <a:ext cx="319752" cy="386291"/>
            </a:xfrm>
            <a:custGeom>
              <a:gdLst>
                <a:gd name="T0" fmla="*/ 31 w 73"/>
                <a:gd name="T1" fmla="*/ 88 h 88"/>
                <a:gd name="T2" fmla="*/ 29 w 73"/>
                <a:gd name="T3" fmla="*/ 82 h 88"/>
                <a:gd name="T4" fmla="*/ 12 w 73"/>
                <a:gd name="T5" fmla="*/ 68 h 88"/>
                <a:gd name="T6" fmla="*/ 6 w 73"/>
                <a:gd name="T7" fmla="*/ 56 h 88"/>
                <a:gd name="T8" fmla="*/ 1 w 73"/>
                <a:gd name="T9" fmla="*/ 45 h 88"/>
                <a:gd name="T10" fmla="*/ 6 w 73"/>
                <a:gd name="T11" fmla="*/ 39 h 88"/>
                <a:gd name="T12" fmla="*/ 16 w 73"/>
                <a:gd name="T13" fmla="*/ 54 h 88"/>
                <a:gd name="T14" fmla="*/ 21 w 73"/>
                <a:gd name="T15" fmla="*/ 53 h 88"/>
                <a:gd name="T16" fmla="*/ 21 w 73"/>
                <a:gd name="T17" fmla="*/ 41 h 88"/>
                <a:gd name="T18" fmla="*/ 15 w 73"/>
                <a:gd name="T19" fmla="*/ 14 h 88"/>
                <a:gd name="T20" fmla="*/ 22 w 73"/>
                <a:gd name="T21" fmla="*/ 12 h 88"/>
                <a:gd name="T22" fmla="*/ 33 w 73"/>
                <a:gd name="T23" fmla="*/ 40 h 88"/>
                <a:gd name="T24" fmla="*/ 34 w 73"/>
                <a:gd name="T25" fmla="*/ 3 h 88"/>
                <a:gd name="T26" fmla="*/ 42 w 73"/>
                <a:gd name="T27" fmla="*/ 4 h 88"/>
                <a:gd name="T28" fmla="*/ 46 w 73"/>
                <a:gd name="T29" fmla="*/ 40 h 88"/>
                <a:gd name="T30" fmla="*/ 54 w 73"/>
                <a:gd name="T31" fmla="*/ 9 h 88"/>
                <a:gd name="T32" fmla="*/ 60 w 73"/>
                <a:gd name="T33" fmla="*/ 11 h 88"/>
                <a:gd name="T34" fmla="*/ 57 w 73"/>
                <a:gd name="T35" fmla="*/ 44 h 88"/>
                <a:gd name="T36" fmla="*/ 69 w 73"/>
                <a:gd name="T37" fmla="*/ 21 h 88"/>
                <a:gd name="T38" fmla="*/ 73 w 73"/>
                <a:gd name="T39" fmla="*/ 24 h 88"/>
                <a:gd name="T40" fmla="*/ 65 w 73"/>
                <a:gd name="T41" fmla="*/ 54 h 88"/>
                <a:gd name="T42" fmla="*/ 60 w 73"/>
                <a:gd name="T43" fmla="*/ 83 h 88"/>
                <a:gd name="T44" fmla="*/ 58 w 73"/>
                <a:gd name="T45" fmla="*/ 88 h 88"/>
                <a:gd name="T46" fmla="*/ 31 w 73"/>
                <a:gd name="T47" fmla="*/ 88 h 88"/>
                <a:gd name="T48" fmla="*/ 31 w 73"/>
                <a:gd name="T49" fmla="*/ 88 h 8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" h="88">
                  <a:moveTo>
                    <a:pt x="31" y="88"/>
                  </a:moveTo>
                  <a:cubicBezTo>
                    <a:pt x="31" y="88"/>
                    <a:pt x="33" y="86"/>
                    <a:pt x="29" y="82"/>
                  </a:cubicBezTo>
                  <a:cubicBezTo>
                    <a:pt x="29" y="82"/>
                    <a:pt x="19" y="76"/>
                    <a:pt x="12" y="68"/>
                  </a:cubicBezTo>
                  <a:cubicBezTo>
                    <a:pt x="11" y="66"/>
                    <a:pt x="6" y="60"/>
                    <a:pt x="6" y="56"/>
                  </a:cubicBezTo>
                  <a:cubicBezTo>
                    <a:pt x="5" y="53"/>
                    <a:pt x="1" y="45"/>
                    <a:pt x="1" y="45"/>
                  </a:cubicBezTo>
                  <a:cubicBezTo>
                    <a:pt x="1" y="45"/>
                    <a:pt x="0" y="39"/>
                    <a:pt x="6" y="39"/>
                  </a:cubicBezTo>
                  <a:cubicBezTo>
                    <a:pt x="11" y="41"/>
                    <a:pt x="16" y="54"/>
                    <a:pt x="16" y="54"/>
                  </a:cubicBezTo>
                  <a:cubicBezTo>
                    <a:pt x="16" y="54"/>
                    <a:pt x="21" y="57"/>
                    <a:pt x="21" y="53"/>
                  </a:cubicBezTo>
                  <a:cubicBezTo>
                    <a:pt x="21" y="53"/>
                    <a:pt x="22" y="48"/>
                    <a:pt x="21" y="41"/>
                  </a:cubicBezTo>
                  <a:cubicBezTo>
                    <a:pt x="19" y="32"/>
                    <a:pt x="16" y="25"/>
                    <a:pt x="15" y="14"/>
                  </a:cubicBezTo>
                  <a:cubicBezTo>
                    <a:pt x="14" y="6"/>
                    <a:pt x="21" y="9"/>
                    <a:pt x="22" y="12"/>
                  </a:cubicBezTo>
                  <a:cubicBezTo>
                    <a:pt x="23" y="12"/>
                    <a:pt x="28" y="40"/>
                    <a:pt x="33" y="40"/>
                  </a:cubicBezTo>
                  <a:cubicBezTo>
                    <a:pt x="37" y="40"/>
                    <a:pt x="32" y="5"/>
                    <a:pt x="34" y="3"/>
                  </a:cubicBezTo>
                  <a:cubicBezTo>
                    <a:pt x="36" y="0"/>
                    <a:pt x="41" y="2"/>
                    <a:pt x="42" y="4"/>
                  </a:cubicBezTo>
                  <a:cubicBezTo>
                    <a:pt x="42" y="7"/>
                    <a:pt x="43" y="40"/>
                    <a:pt x="46" y="40"/>
                  </a:cubicBezTo>
                  <a:cubicBezTo>
                    <a:pt x="49" y="40"/>
                    <a:pt x="52" y="9"/>
                    <a:pt x="54" y="9"/>
                  </a:cubicBezTo>
                  <a:cubicBezTo>
                    <a:pt x="57" y="6"/>
                    <a:pt x="60" y="7"/>
                    <a:pt x="60" y="11"/>
                  </a:cubicBezTo>
                  <a:cubicBezTo>
                    <a:pt x="60" y="13"/>
                    <a:pt x="55" y="42"/>
                    <a:pt x="57" y="44"/>
                  </a:cubicBezTo>
                  <a:cubicBezTo>
                    <a:pt x="60" y="46"/>
                    <a:pt x="64" y="28"/>
                    <a:pt x="69" y="21"/>
                  </a:cubicBezTo>
                  <a:cubicBezTo>
                    <a:pt x="70" y="21"/>
                    <a:pt x="73" y="22"/>
                    <a:pt x="73" y="24"/>
                  </a:cubicBezTo>
                  <a:cubicBezTo>
                    <a:pt x="72" y="30"/>
                    <a:pt x="65" y="53"/>
                    <a:pt x="65" y="54"/>
                  </a:cubicBezTo>
                  <a:cubicBezTo>
                    <a:pt x="65" y="54"/>
                    <a:pt x="65" y="67"/>
                    <a:pt x="60" y="83"/>
                  </a:cubicBezTo>
                  <a:cubicBezTo>
                    <a:pt x="58" y="88"/>
                    <a:pt x="58" y="88"/>
                    <a:pt x="58" y="88"/>
                  </a:cubicBezTo>
                  <a:cubicBezTo>
                    <a:pt x="31" y="88"/>
                    <a:pt x="31" y="88"/>
                    <a:pt x="31" y="88"/>
                  </a:cubicBezTo>
                  <a:cubicBezTo>
                    <a:pt x="31" y="88"/>
                    <a:pt x="31" y="88"/>
                    <a:pt x="31" y="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30" name="íṣľiḋe"/>
            <p:cNvSpPr/>
            <p:nvPr/>
          </p:nvSpPr>
          <p:spPr bwMode="auto">
            <a:xfrm>
              <a:off x="4375736" y="4541763"/>
              <a:ext cx="863233" cy="859875"/>
            </a:xfrm>
            <a:custGeom>
              <a:gdLst>
                <a:gd name="T0" fmla="*/ 179 w 217"/>
                <a:gd name="T1" fmla="*/ 38 h 216"/>
                <a:gd name="T2" fmla="*/ 179 w 217"/>
                <a:gd name="T3" fmla="*/ 178 h 216"/>
                <a:gd name="T4" fmla="*/ 39 w 217"/>
                <a:gd name="T5" fmla="*/ 178 h 216"/>
                <a:gd name="T6" fmla="*/ 39 w 217"/>
                <a:gd name="T7" fmla="*/ 38 h 216"/>
                <a:gd name="T8" fmla="*/ 179 w 217"/>
                <a:gd name="T9" fmla="*/ 38 h 21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216">
                  <a:moveTo>
                    <a:pt x="179" y="38"/>
                  </a:moveTo>
                  <a:cubicBezTo>
                    <a:pt x="217" y="77"/>
                    <a:pt x="217" y="139"/>
                    <a:pt x="179" y="178"/>
                  </a:cubicBezTo>
                  <a:cubicBezTo>
                    <a:pt x="140" y="216"/>
                    <a:pt x="78" y="216"/>
                    <a:pt x="39" y="178"/>
                  </a:cubicBezTo>
                  <a:cubicBezTo>
                    <a:pt x="0" y="139"/>
                    <a:pt x="0" y="77"/>
                    <a:pt x="39" y="38"/>
                  </a:cubicBezTo>
                  <a:cubicBezTo>
                    <a:pt x="78" y="0"/>
                    <a:pt x="140" y="0"/>
                    <a:pt x="179" y="3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grpSp>
          <p:nvGrpSpPr>
            <p:cNvPr id="31" name="îśḷîdè"/>
            <p:cNvGrpSpPr/>
            <p:nvPr/>
          </p:nvGrpSpPr>
          <p:grpSpPr>
            <a:xfrm>
              <a:off x="4631978" y="4832969"/>
              <a:ext cx="360880" cy="277462"/>
              <a:chOff x="2849564" y="3636963"/>
              <a:chExt cx="315912" cy="242888"/>
            </a:xfrm>
            <a:solidFill>
              <a:schemeClr val="bg2"/>
            </a:solidFill>
          </p:grpSpPr>
          <p:sp>
            <p:nvSpPr>
              <p:cNvPr id="43" name="îślïďê"/>
              <p:cNvSpPr/>
              <p:nvPr/>
            </p:nvSpPr>
            <p:spPr bwMode="auto">
              <a:xfrm>
                <a:off x="2849564" y="3671888"/>
                <a:ext cx="298450" cy="207963"/>
              </a:xfrm>
              <a:custGeom>
                <a:gdLst>
                  <a:gd name="T0" fmla="*/ 103 w 112"/>
                  <a:gd name="T1" fmla="*/ 78 h 78"/>
                  <a:gd name="T2" fmla="*/ 9 w 112"/>
                  <a:gd name="T3" fmla="*/ 78 h 78"/>
                  <a:gd name="T4" fmla="*/ 0 w 112"/>
                  <a:gd name="T5" fmla="*/ 69 h 78"/>
                  <a:gd name="T6" fmla="*/ 0 w 112"/>
                  <a:gd name="T7" fmla="*/ 8 h 78"/>
                  <a:gd name="T8" fmla="*/ 9 w 112"/>
                  <a:gd name="T9" fmla="*/ 0 h 78"/>
                  <a:gd name="T10" fmla="*/ 42 w 112"/>
                  <a:gd name="T11" fmla="*/ 0 h 78"/>
                  <a:gd name="T12" fmla="*/ 46 w 112"/>
                  <a:gd name="T13" fmla="*/ 4 h 78"/>
                  <a:gd name="T14" fmla="*/ 42 w 112"/>
                  <a:gd name="T15" fmla="*/ 8 h 78"/>
                  <a:gd name="T16" fmla="*/ 9 w 112"/>
                  <a:gd name="T17" fmla="*/ 8 h 78"/>
                  <a:gd name="T18" fmla="*/ 8 w 112"/>
                  <a:gd name="T19" fmla="*/ 8 h 78"/>
                  <a:gd name="T20" fmla="*/ 8 w 112"/>
                  <a:gd name="T21" fmla="*/ 69 h 78"/>
                  <a:gd name="T22" fmla="*/ 9 w 112"/>
                  <a:gd name="T23" fmla="*/ 70 h 78"/>
                  <a:gd name="T24" fmla="*/ 103 w 112"/>
                  <a:gd name="T25" fmla="*/ 70 h 78"/>
                  <a:gd name="T26" fmla="*/ 104 w 112"/>
                  <a:gd name="T27" fmla="*/ 69 h 78"/>
                  <a:gd name="T28" fmla="*/ 104 w 112"/>
                  <a:gd name="T29" fmla="*/ 43 h 78"/>
                  <a:gd name="T30" fmla="*/ 108 w 112"/>
                  <a:gd name="T31" fmla="*/ 39 h 78"/>
                  <a:gd name="T32" fmla="*/ 112 w 112"/>
                  <a:gd name="T33" fmla="*/ 43 h 78"/>
                  <a:gd name="T34" fmla="*/ 112 w 112"/>
                  <a:gd name="T35" fmla="*/ 69 h 78"/>
                  <a:gd name="T36" fmla="*/ 103 w 112"/>
                  <a:gd name="T37" fmla="*/ 78 h 7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2" h="78">
                    <a:moveTo>
                      <a:pt x="103" y="78"/>
                    </a:moveTo>
                    <a:cubicBezTo>
                      <a:pt x="9" y="78"/>
                      <a:pt x="9" y="78"/>
                      <a:pt x="9" y="78"/>
                    </a:cubicBezTo>
                    <a:cubicBezTo>
                      <a:pt x="4" y="78"/>
                      <a:pt x="0" y="74"/>
                      <a:pt x="0" y="6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4" y="0"/>
                      <a:pt x="46" y="1"/>
                      <a:pt x="46" y="4"/>
                    </a:cubicBezTo>
                    <a:cubicBezTo>
                      <a:pt x="46" y="6"/>
                      <a:pt x="44" y="8"/>
                      <a:pt x="42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69"/>
                      <a:pt x="8" y="69"/>
                      <a:pt x="8" y="69"/>
                    </a:cubicBezTo>
                    <a:cubicBezTo>
                      <a:pt x="8" y="70"/>
                      <a:pt x="8" y="70"/>
                      <a:pt x="9" y="70"/>
                    </a:cubicBezTo>
                    <a:cubicBezTo>
                      <a:pt x="103" y="70"/>
                      <a:pt x="103" y="70"/>
                      <a:pt x="103" y="70"/>
                    </a:cubicBezTo>
                    <a:cubicBezTo>
                      <a:pt x="103" y="70"/>
                      <a:pt x="104" y="70"/>
                      <a:pt x="104" y="69"/>
                    </a:cubicBezTo>
                    <a:cubicBezTo>
                      <a:pt x="104" y="43"/>
                      <a:pt x="104" y="43"/>
                      <a:pt x="104" y="43"/>
                    </a:cubicBezTo>
                    <a:cubicBezTo>
                      <a:pt x="104" y="41"/>
                      <a:pt x="105" y="39"/>
                      <a:pt x="108" y="39"/>
                    </a:cubicBezTo>
                    <a:cubicBezTo>
                      <a:pt x="110" y="39"/>
                      <a:pt x="112" y="41"/>
                      <a:pt x="112" y="43"/>
                    </a:cubicBezTo>
                    <a:cubicBezTo>
                      <a:pt x="112" y="69"/>
                      <a:pt x="112" y="69"/>
                      <a:pt x="112" y="69"/>
                    </a:cubicBezTo>
                    <a:cubicBezTo>
                      <a:pt x="112" y="74"/>
                      <a:pt x="108" y="78"/>
                      <a:pt x="103" y="7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4" name="îṩlîḍè"/>
              <p:cNvSpPr/>
              <p:nvPr/>
            </p:nvSpPr>
            <p:spPr bwMode="auto">
              <a:xfrm>
                <a:off x="2943226" y="3636963"/>
                <a:ext cx="222250" cy="200025"/>
              </a:xfrm>
              <a:custGeom>
                <a:gdLst>
                  <a:gd name="T0" fmla="*/ 46 w 83"/>
                  <a:gd name="T1" fmla="*/ 58 h 75"/>
                  <a:gd name="T2" fmla="*/ 83 w 83"/>
                  <a:gd name="T3" fmla="*/ 29 h 75"/>
                  <a:gd name="T4" fmla="*/ 46 w 83"/>
                  <a:gd name="T5" fmla="*/ 0 h 75"/>
                  <a:gd name="T6" fmla="*/ 46 w 83"/>
                  <a:gd name="T7" fmla="*/ 20 h 75"/>
                  <a:gd name="T8" fmla="*/ 0 w 83"/>
                  <a:gd name="T9" fmla="*/ 75 h 75"/>
                  <a:gd name="T10" fmla="*/ 46 w 83"/>
                  <a:gd name="T11" fmla="*/ 40 h 75"/>
                  <a:gd name="T12" fmla="*/ 46 w 83"/>
                  <a:gd name="T13" fmla="*/ 58 h 7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" h="75">
                    <a:moveTo>
                      <a:pt x="46" y="58"/>
                    </a:moveTo>
                    <a:cubicBezTo>
                      <a:pt x="83" y="29"/>
                      <a:pt x="83" y="29"/>
                      <a:pt x="83" y="29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6" y="20"/>
                      <a:pt x="46" y="20"/>
                      <a:pt x="46" y="20"/>
                    </a:cubicBezTo>
                    <a:cubicBezTo>
                      <a:pt x="10" y="21"/>
                      <a:pt x="0" y="38"/>
                      <a:pt x="0" y="75"/>
                    </a:cubicBezTo>
                    <a:cubicBezTo>
                      <a:pt x="15" y="43"/>
                      <a:pt x="30" y="41"/>
                      <a:pt x="46" y="40"/>
                    </a:cubicBezTo>
                    <a:cubicBezTo>
                      <a:pt x="46" y="58"/>
                      <a:pt x="46" y="58"/>
                      <a:pt x="46" y="5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</p:grpSp>
        <p:sp>
          <p:nvSpPr>
            <p:cNvPr id="32" name="iṧḷíḋé"/>
            <p:cNvSpPr/>
            <p:nvPr/>
          </p:nvSpPr>
          <p:spPr bwMode="auto">
            <a:xfrm>
              <a:off x="6999027" y="4541763"/>
              <a:ext cx="861555" cy="859875"/>
            </a:xfrm>
            <a:custGeom>
              <a:gdLst>
                <a:gd name="T0" fmla="*/ 179 w 217"/>
                <a:gd name="T1" fmla="*/ 38 h 216"/>
                <a:gd name="T2" fmla="*/ 179 w 217"/>
                <a:gd name="T3" fmla="*/ 178 h 216"/>
                <a:gd name="T4" fmla="*/ 39 w 217"/>
                <a:gd name="T5" fmla="*/ 178 h 216"/>
                <a:gd name="T6" fmla="*/ 39 w 217"/>
                <a:gd name="T7" fmla="*/ 38 h 216"/>
                <a:gd name="T8" fmla="*/ 179 w 217"/>
                <a:gd name="T9" fmla="*/ 38 h 21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216">
                  <a:moveTo>
                    <a:pt x="179" y="38"/>
                  </a:moveTo>
                  <a:cubicBezTo>
                    <a:pt x="217" y="77"/>
                    <a:pt x="217" y="139"/>
                    <a:pt x="179" y="178"/>
                  </a:cubicBezTo>
                  <a:cubicBezTo>
                    <a:pt x="140" y="216"/>
                    <a:pt x="78" y="216"/>
                    <a:pt x="39" y="178"/>
                  </a:cubicBezTo>
                  <a:cubicBezTo>
                    <a:pt x="0" y="139"/>
                    <a:pt x="0" y="77"/>
                    <a:pt x="39" y="38"/>
                  </a:cubicBezTo>
                  <a:cubicBezTo>
                    <a:pt x="78" y="0"/>
                    <a:pt x="140" y="0"/>
                    <a:pt x="179" y="3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33" name="ï$ḻíďè"/>
            <p:cNvSpPr/>
            <p:nvPr/>
          </p:nvSpPr>
          <p:spPr bwMode="auto">
            <a:xfrm>
              <a:off x="7302572" y="4799567"/>
              <a:ext cx="275107" cy="356638"/>
            </a:xfrm>
            <a:custGeom>
              <a:gdLst>
                <a:gd name="T0" fmla="*/ 719 w 1222"/>
                <a:gd name="T1" fmla="*/ 1338 h 1581"/>
                <a:gd name="T2" fmla="*/ 686 w 1222"/>
                <a:gd name="T3" fmla="*/ 1221 h 1581"/>
                <a:gd name="T4" fmla="*/ 686 w 1222"/>
                <a:gd name="T5" fmla="*/ 359 h 1581"/>
                <a:gd name="T6" fmla="*/ 719 w 1222"/>
                <a:gd name="T7" fmla="*/ 243 h 1581"/>
                <a:gd name="T8" fmla="*/ 17 w 1222"/>
                <a:gd name="T9" fmla="*/ 460 h 1581"/>
                <a:gd name="T10" fmla="*/ 0 w 1222"/>
                <a:gd name="T11" fmla="*/ 794 h 1581"/>
                <a:gd name="T12" fmla="*/ 17 w 1222"/>
                <a:gd name="T13" fmla="*/ 1120 h 1581"/>
                <a:gd name="T14" fmla="*/ 502 w 1222"/>
                <a:gd name="T15" fmla="*/ 1530 h 1581"/>
                <a:gd name="T16" fmla="*/ 493 w 1222"/>
                <a:gd name="T17" fmla="*/ 1112 h 1581"/>
                <a:gd name="T18" fmla="*/ 284 w 1222"/>
                <a:gd name="T19" fmla="*/ 1120 h 1581"/>
                <a:gd name="T20" fmla="*/ 284 w 1222"/>
                <a:gd name="T21" fmla="*/ 794 h 1581"/>
                <a:gd name="T22" fmla="*/ 284 w 1222"/>
                <a:gd name="T23" fmla="*/ 460 h 1581"/>
                <a:gd name="T24" fmla="*/ 493 w 1222"/>
                <a:gd name="T25" fmla="*/ 468 h 1581"/>
                <a:gd name="T26" fmla="*/ 502 w 1222"/>
                <a:gd name="T27" fmla="*/ 58 h 1581"/>
                <a:gd name="T28" fmla="*/ 17 w 1222"/>
                <a:gd name="T29" fmla="*/ 460 h 1581"/>
                <a:gd name="T30" fmla="*/ 602 w 1222"/>
                <a:gd name="T31" fmla="*/ 911 h 1581"/>
                <a:gd name="T32" fmla="*/ 493 w 1222"/>
                <a:gd name="T33" fmla="*/ 861 h 1581"/>
                <a:gd name="T34" fmla="*/ 543 w 1222"/>
                <a:gd name="T35" fmla="*/ 828 h 1581"/>
                <a:gd name="T36" fmla="*/ 610 w 1222"/>
                <a:gd name="T37" fmla="*/ 778 h 1581"/>
                <a:gd name="T38" fmla="*/ 627 w 1222"/>
                <a:gd name="T39" fmla="*/ 660 h 1581"/>
                <a:gd name="T40" fmla="*/ 476 w 1222"/>
                <a:gd name="T41" fmla="*/ 677 h 1581"/>
                <a:gd name="T42" fmla="*/ 510 w 1222"/>
                <a:gd name="T43" fmla="*/ 736 h 1581"/>
                <a:gd name="T44" fmla="*/ 560 w 1222"/>
                <a:gd name="T45" fmla="*/ 677 h 1581"/>
                <a:gd name="T46" fmla="*/ 585 w 1222"/>
                <a:gd name="T47" fmla="*/ 719 h 1581"/>
                <a:gd name="T48" fmla="*/ 502 w 1222"/>
                <a:gd name="T49" fmla="*/ 803 h 1581"/>
                <a:gd name="T50" fmla="*/ 410 w 1222"/>
                <a:gd name="T51" fmla="*/ 911 h 1581"/>
                <a:gd name="T52" fmla="*/ 819 w 1222"/>
                <a:gd name="T53" fmla="*/ 811 h 1581"/>
                <a:gd name="T54" fmla="*/ 794 w 1222"/>
                <a:gd name="T55" fmla="*/ 635 h 1581"/>
                <a:gd name="T56" fmla="*/ 644 w 1222"/>
                <a:gd name="T57" fmla="*/ 853 h 1581"/>
                <a:gd name="T58" fmla="*/ 744 w 1222"/>
                <a:gd name="T59" fmla="*/ 911 h 1581"/>
                <a:gd name="T60" fmla="*/ 803 w 1222"/>
                <a:gd name="T61" fmla="*/ 853 h 1581"/>
                <a:gd name="T62" fmla="*/ 844 w 1222"/>
                <a:gd name="T63" fmla="*/ 811 h 1581"/>
                <a:gd name="T64" fmla="*/ 786 w 1222"/>
                <a:gd name="T65" fmla="*/ 686 h 1581"/>
                <a:gd name="T66" fmla="*/ 694 w 1222"/>
                <a:gd name="T67" fmla="*/ 811 h 1581"/>
                <a:gd name="T68" fmla="*/ 694 w 1222"/>
                <a:gd name="T69" fmla="*/ 811 h 158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22" h="1581">
                  <a:moveTo>
                    <a:pt x="1221" y="794"/>
                  </a:moveTo>
                  <a:cubicBezTo>
                    <a:pt x="1221" y="1079"/>
                    <a:pt x="995" y="1313"/>
                    <a:pt x="719" y="1338"/>
                  </a:cubicBezTo>
                  <a:cubicBezTo>
                    <a:pt x="719" y="1329"/>
                    <a:pt x="711" y="1313"/>
                    <a:pt x="711" y="1296"/>
                  </a:cubicBezTo>
                  <a:cubicBezTo>
                    <a:pt x="711" y="1296"/>
                    <a:pt x="702" y="1262"/>
                    <a:pt x="686" y="1221"/>
                  </a:cubicBezTo>
                  <a:cubicBezTo>
                    <a:pt x="911" y="1212"/>
                    <a:pt x="1095" y="1028"/>
                    <a:pt x="1095" y="794"/>
                  </a:cubicBezTo>
                  <a:cubicBezTo>
                    <a:pt x="1095" y="560"/>
                    <a:pt x="911" y="368"/>
                    <a:pt x="686" y="359"/>
                  </a:cubicBezTo>
                  <a:cubicBezTo>
                    <a:pt x="702" y="326"/>
                    <a:pt x="711" y="293"/>
                    <a:pt x="711" y="284"/>
                  </a:cubicBezTo>
                  <a:cubicBezTo>
                    <a:pt x="711" y="276"/>
                    <a:pt x="719" y="259"/>
                    <a:pt x="719" y="243"/>
                  </a:cubicBezTo>
                  <a:cubicBezTo>
                    <a:pt x="995" y="267"/>
                    <a:pt x="1221" y="510"/>
                    <a:pt x="1221" y="794"/>
                  </a:cubicBezTo>
                  <a:close/>
                  <a:moveTo>
                    <a:pt x="17" y="460"/>
                  </a:moveTo>
                  <a:cubicBezTo>
                    <a:pt x="8" y="568"/>
                    <a:pt x="0" y="677"/>
                    <a:pt x="0" y="786"/>
                  </a:cubicBezTo>
                  <a:lnTo>
                    <a:pt x="0" y="794"/>
                  </a:lnTo>
                  <a:lnTo>
                    <a:pt x="0" y="803"/>
                  </a:lnTo>
                  <a:cubicBezTo>
                    <a:pt x="0" y="911"/>
                    <a:pt x="8" y="1012"/>
                    <a:pt x="17" y="1120"/>
                  </a:cubicBezTo>
                  <a:cubicBezTo>
                    <a:pt x="42" y="1396"/>
                    <a:pt x="259" y="1580"/>
                    <a:pt x="468" y="1538"/>
                  </a:cubicBezTo>
                  <a:cubicBezTo>
                    <a:pt x="485" y="1530"/>
                    <a:pt x="493" y="1530"/>
                    <a:pt x="502" y="1530"/>
                  </a:cubicBezTo>
                  <a:cubicBezTo>
                    <a:pt x="552" y="1505"/>
                    <a:pt x="594" y="1471"/>
                    <a:pt x="644" y="1438"/>
                  </a:cubicBezTo>
                  <a:cubicBezTo>
                    <a:pt x="702" y="1396"/>
                    <a:pt x="569" y="1070"/>
                    <a:pt x="493" y="1112"/>
                  </a:cubicBezTo>
                  <a:cubicBezTo>
                    <a:pt x="460" y="1129"/>
                    <a:pt x="376" y="1196"/>
                    <a:pt x="343" y="1196"/>
                  </a:cubicBezTo>
                  <a:cubicBezTo>
                    <a:pt x="309" y="1204"/>
                    <a:pt x="293" y="1162"/>
                    <a:pt x="284" y="1120"/>
                  </a:cubicBezTo>
                  <a:cubicBezTo>
                    <a:pt x="276" y="1028"/>
                    <a:pt x="284" y="903"/>
                    <a:pt x="284" y="803"/>
                  </a:cubicBezTo>
                  <a:cubicBezTo>
                    <a:pt x="284" y="794"/>
                    <a:pt x="284" y="794"/>
                    <a:pt x="284" y="794"/>
                  </a:cubicBezTo>
                  <a:cubicBezTo>
                    <a:pt x="284" y="786"/>
                    <a:pt x="284" y="786"/>
                    <a:pt x="284" y="786"/>
                  </a:cubicBezTo>
                  <a:cubicBezTo>
                    <a:pt x="284" y="677"/>
                    <a:pt x="276" y="560"/>
                    <a:pt x="284" y="460"/>
                  </a:cubicBezTo>
                  <a:cubicBezTo>
                    <a:pt x="293" y="426"/>
                    <a:pt x="309" y="385"/>
                    <a:pt x="343" y="385"/>
                  </a:cubicBezTo>
                  <a:cubicBezTo>
                    <a:pt x="376" y="393"/>
                    <a:pt x="460" y="452"/>
                    <a:pt x="493" y="468"/>
                  </a:cubicBezTo>
                  <a:cubicBezTo>
                    <a:pt x="569" y="510"/>
                    <a:pt x="702" y="184"/>
                    <a:pt x="644" y="142"/>
                  </a:cubicBezTo>
                  <a:cubicBezTo>
                    <a:pt x="594" y="117"/>
                    <a:pt x="552" y="75"/>
                    <a:pt x="502" y="58"/>
                  </a:cubicBezTo>
                  <a:cubicBezTo>
                    <a:pt x="493" y="50"/>
                    <a:pt x="485" y="50"/>
                    <a:pt x="468" y="50"/>
                  </a:cubicBezTo>
                  <a:cubicBezTo>
                    <a:pt x="259" y="0"/>
                    <a:pt x="42" y="184"/>
                    <a:pt x="17" y="460"/>
                  </a:cubicBezTo>
                  <a:close/>
                  <a:moveTo>
                    <a:pt x="410" y="911"/>
                  </a:moveTo>
                  <a:cubicBezTo>
                    <a:pt x="602" y="911"/>
                    <a:pt x="602" y="911"/>
                    <a:pt x="602" y="911"/>
                  </a:cubicBezTo>
                  <a:cubicBezTo>
                    <a:pt x="610" y="861"/>
                    <a:pt x="610" y="861"/>
                    <a:pt x="610" y="861"/>
                  </a:cubicBezTo>
                  <a:cubicBezTo>
                    <a:pt x="493" y="861"/>
                    <a:pt x="493" y="861"/>
                    <a:pt x="493" y="861"/>
                  </a:cubicBezTo>
                  <a:cubicBezTo>
                    <a:pt x="493" y="861"/>
                    <a:pt x="502" y="853"/>
                    <a:pt x="510" y="853"/>
                  </a:cubicBezTo>
                  <a:cubicBezTo>
                    <a:pt x="510" y="845"/>
                    <a:pt x="527" y="836"/>
                    <a:pt x="543" y="828"/>
                  </a:cubicBezTo>
                  <a:cubicBezTo>
                    <a:pt x="569" y="811"/>
                    <a:pt x="569" y="811"/>
                    <a:pt x="569" y="811"/>
                  </a:cubicBezTo>
                  <a:cubicBezTo>
                    <a:pt x="585" y="803"/>
                    <a:pt x="602" y="786"/>
                    <a:pt x="610" y="778"/>
                  </a:cubicBezTo>
                  <a:cubicBezTo>
                    <a:pt x="627" y="761"/>
                    <a:pt x="635" y="744"/>
                    <a:pt x="644" y="719"/>
                  </a:cubicBezTo>
                  <a:cubicBezTo>
                    <a:pt x="652" y="694"/>
                    <a:pt x="644" y="677"/>
                    <a:pt x="627" y="660"/>
                  </a:cubicBezTo>
                  <a:cubicBezTo>
                    <a:pt x="619" y="644"/>
                    <a:pt x="594" y="635"/>
                    <a:pt x="569" y="635"/>
                  </a:cubicBezTo>
                  <a:cubicBezTo>
                    <a:pt x="527" y="635"/>
                    <a:pt x="502" y="644"/>
                    <a:pt x="476" y="677"/>
                  </a:cubicBezTo>
                  <a:cubicBezTo>
                    <a:pt x="468" y="686"/>
                    <a:pt x="460" y="711"/>
                    <a:pt x="452" y="736"/>
                  </a:cubicBezTo>
                  <a:cubicBezTo>
                    <a:pt x="510" y="736"/>
                    <a:pt x="510" y="736"/>
                    <a:pt x="510" y="736"/>
                  </a:cubicBezTo>
                  <a:cubicBezTo>
                    <a:pt x="510" y="719"/>
                    <a:pt x="518" y="702"/>
                    <a:pt x="518" y="694"/>
                  </a:cubicBezTo>
                  <a:cubicBezTo>
                    <a:pt x="527" y="686"/>
                    <a:pt x="543" y="677"/>
                    <a:pt x="560" y="677"/>
                  </a:cubicBezTo>
                  <a:cubicBezTo>
                    <a:pt x="569" y="677"/>
                    <a:pt x="577" y="686"/>
                    <a:pt x="585" y="694"/>
                  </a:cubicBezTo>
                  <a:cubicBezTo>
                    <a:pt x="585" y="702"/>
                    <a:pt x="594" y="711"/>
                    <a:pt x="585" y="719"/>
                  </a:cubicBezTo>
                  <a:cubicBezTo>
                    <a:pt x="585" y="736"/>
                    <a:pt x="577" y="744"/>
                    <a:pt x="560" y="761"/>
                  </a:cubicBezTo>
                  <a:cubicBezTo>
                    <a:pt x="552" y="769"/>
                    <a:pt x="535" y="778"/>
                    <a:pt x="502" y="803"/>
                  </a:cubicBezTo>
                  <a:cubicBezTo>
                    <a:pt x="468" y="819"/>
                    <a:pt x="452" y="836"/>
                    <a:pt x="435" y="861"/>
                  </a:cubicBezTo>
                  <a:cubicBezTo>
                    <a:pt x="426" y="878"/>
                    <a:pt x="418" y="895"/>
                    <a:pt x="410" y="911"/>
                  </a:cubicBezTo>
                  <a:close/>
                  <a:moveTo>
                    <a:pt x="844" y="811"/>
                  </a:moveTo>
                  <a:cubicBezTo>
                    <a:pt x="819" y="811"/>
                    <a:pt x="819" y="811"/>
                    <a:pt x="819" y="811"/>
                  </a:cubicBezTo>
                  <a:cubicBezTo>
                    <a:pt x="853" y="635"/>
                    <a:pt x="853" y="635"/>
                    <a:pt x="853" y="635"/>
                  </a:cubicBezTo>
                  <a:cubicBezTo>
                    <a:pt x="794" y="635"/>
                    <a:pt x="794" y="635"/>
                    <a:pt x="794" y="635"/>
                  </a:cubicBezTo>
                  <a:cubicBezTo>
                    <a:pt x="652" y="803"/>
                    <a:pt x="652" y="803"/>
                    <a:pt x="652" y="803"/>
                  </a:cubicBezTo>
                  <a:cubicBezTo>
                    <a:pt x="644" y="853"/>
                    <a:pt x="644" y="853"/>
                    <a:pt x="644" y="853"/>
                  </a:cubicBezTo>
                  <a:cubicBezTo>
                    <a:pt x="753" y="853"/>
                    <a:pt x="753" y="853"/>
                    <a:pt x="753" y="853"/>
                  </a:cubicBezTo>
                  <a:cubicBezTo>
                    <a:pt x="744" y="911"/>
                    <a:pt x="744" y="911"/>
                    <a:pt x="744" y="911"/>
                  </a:cubicBezTo>
                  <a:cubicBezTo>
                    <a:pt x="794" y="911"/>
                    <a:pt x="794" y="911"/>
                    <a:pt x="794" y="911"/>
                  </a:cubicBezTo>
                  <a:cubicBezTo>
                    <a:pt x="803" y="853"/>
                    <a:pt x="803" y="853"/>
                    <a:pt x="803" y="853"/>
                  </a:cubicBezTo>
                  <a:cubicBezTo>
                    <a:pt x="836" y="853"/>
                    <a:pt x="836" y="853"/>
                    <a:pt x="836" y="853"/>
                  </a:cubicBezTo>
                  <a:lnTo>
                    <a:pt x="844" y="811"/>
                  </a:lnTo>
                  <a:close/>
                  <a:moveTo>
                    <a:pt x="694" y="811"/>
                  </a:moveTo>
                  <a:cubicBezTo>
                    <a:pt x="786" y="686"/>
                    <a:pt x="786" y="686"/>
                    <a:pt x="786" y="686"/>
                  </a:cubicBezTo>
                  <a:cubicBezTo>
                    <a:pt x="761" y="811"/>
                    <a:pt x="761" y="811"/>
                    <a:pt x="761" y="811"/>
                  </a:cubicBezTo>
                  <a:lnTo>
                    <a:pt x="694" y="811"/>
                  </a:lnTo>
                  <a:close/>
                  <a:moveTo>
                    <a:pt x="694" y="811"/>
                  </a:moveTo>
                  <a:lnTo>
                    <a:pt x="694" y="8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</a:p>
          </p:txBody>
        </p:sp>
        <p:grpSp>
          <p:nvGrpSpPr>
            <p:cNvPr id="34" name="išľíḍê"/>
            <p:cNvGrpSpPr/>
            <p:nvPr/>
          </p:nvGrpSpPr>
          <p:grpSpPr>
            <a:xfrm>
              <a:off x="674343" y="5152152"/>
              <a:ext cx="3548473" cy="733902"/>
              <a:chOff x="719138" y="4958422"/>
              <a:chExt cx="3548473" cy="733902"/>
            </a:xfrm>
          </p:grpSpPr>
          <p:sp>
            <p:nvSpPr>
              <p:cNvPr id="41" name="ïśḷïḍè"/>
              <p:cNvSpPr txBox="1"/>
              <p:nvPr/>
            </p:nvSpPr>
            <p:spPr>
              <a:xfrm>
                <a:off x="719138" y="4958422"/>
                <a:ext cx="3548473" cy="365953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 anchor="b" anchorCtr="0">
                <a:normAutofit lnSpcReduction="10000"/>
              </a:bodyPr>
              <a:lstStyle/>
              <a:p>
                <a:pPr algn="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b="1"/>
                  <a:t>Text here</a:t>
                </a:r>
                <a:endParaRPr lang="zh-CN" altLang="en-US" b="1"/>
              </a:p>
            </p:txBody>
          </p:sp>
          <p:sp>
            <p:nvSpPr>
              <p:cNvPr id="42" name="íśḷïďe"/>
              <p:cNvSpPr/>
              <p:nvPr/>
            </p:nvSpPr>
            <p:spPr>
              <a:xfrm>
                <a:off x="719138" y="5324375"/>
                <a:ext cx="3548473" cy="367949"/>
              </a:xfrm>
              <a:prstGeom prst="rect">
                <a:avLst/>
              </a:prstGeom>
            </p:spPr>
            <p:txBody>
              <a:bodyPr wrap="square" lIns="90000" tIns="46800" rIns="90000" bIns="46800" anchor="t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/>
                  <a:t>Copy paste fonts. Choose the only option to retain text.</a:t>
                </a:r>
                <a:endParaRPr lang="en-US" altLang="zh-CN" sz="1100"/>
              </a:p>
            </p:txBody>
          </p:sp>
        </p:grpSp>
        <p:grpSp>
          <p:nvGrpSpPr>
            <p:cNvPr id="35" name="iSlïḓè"/>
            <p:cNvGrpSpPr/>
            <p:nvPr/>
          </p:nvGrpSpPr>
          <p:grpSpPr>
            <a:xfrm>
              <a:off x="7968057" y="1513811"/>
              <a:ext cx="3549600" cy="733902"/>
              <a:chOff x="7970888" y="1552897"/>
              <a:chExt cx="3549600" cy="733902"/>
            </a:xfrm>
          </p:grpSpPr>
          <p:sp>
            <p:nvSpPr>
              <p:cNvPr id="39" name="íšļïḓé"/>
              <p:cNvSpPr txBox="1"/>
              <p:nvPr/>
            </p:nvSpPr>
            <p:spPr>
              <a:xfrm>
                <a:off x="7970888" y="1552897"/>
                <a:ext cx="3549600" cy="365953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 anchor="b" anchorCtr="0">
                <a:normAutofit lnSpcReduction="10000"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b="1"/>
                  <a:t>Text here</a:t>
                </a:r>
                <a:endParaRPr lang="zh-CN" altLang="en-US" b="1"/>
              </a:p>
            </p:txBody>
          </p:sp>
          <p:sp>
            <p:nvSpPr>
              <p:cNvPr id="40" name="ïşlïdé"/>
              <p:cNvSpPr/>
              <p:nvPr/>
            </p:nvSpPr>
            <p:spPr>
              <a:xfrm>
                <a:off x="7970888" y="1918850"/>
                <a:ext cx="3549600" cy="367949"/>
              </a:xfrm>
              <a:prstGeom prst="rect">
                <a:avLst/>
              </a:prstGeom>
            </p:spPr>
            <p:txBody>
              <a:bodyPr wrap="square" lIns="90000" tIns="46800" rIns="90000" bIns="46800" anchor="t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/>
                  <a:t>Copy paste fonts. Choose the only option to retain text.</a:t>
                </a:r>
                <a:endParaRPr lang="en-US" altLang="zh-CN" sz="1100"/>
              </a:p>
            </p:txBody>
          </p:sp>
        </p:grpSp>
        <p:grpSp>
          <p:nvGrpSpPr>
            <p:cNvPr id="36" name="ïṣḻïḓé"/>
            <p:cNvGrpSpPr/>
            <p:nvPr/>
          </p:nvGrpSpPr>
          <p:grpSpPr>
            <a:xfrm>
              <a:off x="7968057" y="5152152"/>
              <a:ext cx="3549600" cy="733902"/>
              <a:chOff x="7970888" y="4765098"/>
              <a:chExt cx="3549600" cy="733902"/>
            </a:xfrm>
          </p:grpSpPr>
          <p:sp>
            <p:nvSpPr>
              <p:cNvPr id="37" name="išľïḍê"/>
              <p:cNvSpPr txBox="1"/>
              <p:nvPr/>
            </p:nvSpPr>
            <p:spPr>
              <a:xfrm>
                <a:off x="7970888" y="4765098"/>
                <a:ext cx="3549600" cy="365953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 anchor="b" anchorCtr="0">
                <a:normAutofit lnSpcReduction="10000"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b="1"/>
                  <a:t>Text here</a:t>
                </a:r>
                <a:endParaRPr lang="zh-CN" altLang="en-US" b="1"/>
              </a:p>
            </p:txBody>
          </p:sp>
          <p:sp>
            <p:nvSpPr>
              <p:cNvPr id="38" name="iṡľïdé"/>
              <p:cNvSpPr/>
              <p:nvPr/>
            </p:nvSpPr>
            <p:spPr>
              <a:xfrm>
                <a:off x="7970888" y="5131051"/>
                <a:ext cx="3549600" cy="367949"/>
              </a:xfrm>
              <a:prstGeom prst="rect">
                <a:avLst/>
              </a:prstGeom>
            </p:spPr>
            <p:txBody>
              <a:bodyPr wrap="square" lIns="90000" tIns="46800" rIns="90000" bIns="46800" anchor="t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/>
                  <a:t>Copy paste fonts. Choose the only option to retain text.</a:t>
                </a:r>
                <a:endParaRPr lang="en-US" altLang="zh-CN" sz="1100"/>
              </a:p>
            </p:txBody>
          </p:sp>
        </p:grpSp>
      </p:grpSp>
    </p:spTree>
  </p:cSld>
  <p:clrMapOvr>
    <a:masterClrMapping/>
  </p:clrMapOvr>
  <p:transition/>
  <p:timing/>
</p:sld>
</file>

<file path=ppt/slides/slide2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25</a:t>
            </a:fld>
            <a:endParaRPr lang="zh-CN" altLang="en-US"/>
          </a:p>
        </p:txBody>
      </p:sp>
      <p:grpSp>
        <p:nvGrpSpPr>
          <p:cNvPr id="5" name="0c517274-8d2a-4522-b419-8750610867a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1091444" y="1125538"/>
            <a:ext cx="10032408" cy="5018087"/>
            <a:chOff x="1091444" y="1125538"/>
            <a:chExt cx="10032408" cy="5018087"/>
          </a:xfrm>
        </p:grpSpPr>
        <p:sp>
          <p:nvSpPr>
            <p:cNvPr id="6" name="isļîḑe"/>
            <p:cNvSpPr/>
            <p:nvPr/>
          </p:nvSpPr>
          <p:spPr>
            <a:xfrm>
              <a:off x="1295466" y="2960948"/>
              <a:ext cx="1920214" cy="2880321"/>
            </a:xfrm>
            <a:custGeom>
              <a:gdLst>
                <a:gd name="connsiteX0" fmla="*/ 528059 w 1920214"/>
                <a:gd name="connsiteY0" fmla="*/ 0 h 2880321"/>
                <a:gd name="connsiteX1" fmla="*/ 672075 w 1920214"/>
                <a:gd name="connsiteY1" fmla="*/ 0 h 2880321"/>
                <a:gd name="connsiteX2" fmla="*/ 1248139 w 1920214"/>
                <a:gd name="connsiteY2" fmla="*/ 0 h 2880321"/>
                <a:gd name="connsiteX3" fmla="*/ 1392154 w 1920214"/>
                <a:gd name="connsiteY3" fmla="*/ 0 h 2880321"/>
                <a:gd name="connsiteX4" fmla="*/ 1440160 w 1920214"/>
                <a:gd name="connsiteY4" fmla="*/ 48006 h 2880321"/>
                <a:gd name="connsiteX5" fmla="*/ 1440160 w 1920214"/>
                <a:gd name="connsiteY5" fmla="*/ 240026 h 2880321"/>
                <a:gd name="connsiteX6" fmla="*/ 1392154 w 1920214"/>
                <a:gd name="connsiteY6" fmla="*/ 288032 h 2880321"/>
                <a:gd name="connsiteX7" fmla="*/ 1248139 w 1920214"/>
                <a:gd name="connsiteY7" fmla="*/ 288032 h 2880321"/>
                <a:gd name="connsiteX8" fmla="*/ 1248139 w 1920214"/>
                <a:gd name="connsiteY8" fmla="*/ 1102527 h 2880321"/>
                <a:gd name="connsiteX9" fmla="*/ 1333824 w 1920214"/>
                <a:gd name="connsiteY9" fmla="*/ 1127795 h 2880321"/>
                <a:gd name="connsiteX10" fmla="*/ 1920214 w 1920214"/>
                <a:gd name="connsiteY10" fmla="*/ 1968219 h 2880321"/>
                <a:gd name="connsiteX11" fmla="*/ 960107 w 1920214"/>
                <a:gd name="connsiteY11" fmla="*/ 2880321 h 2880321"/>
                <a:gd name="connsiteX12" fmla="*/ 0 w 1920214"/>
                <a:gd name="connsiteY12" fmla="*/ 1968219 h 2880321"/>
                <a:gd name="connsiteX13" fmla="*/ 586390 w 1920214"/>
                <a:gd name="connsiteY13" fmla="*/ 1127795 h 2880321"/>
                <a:gd name="connsiteX14" fmla="*/ 672075 w 1920214"/>
                <a:gd name="connsiteY14" fmla="*/ 1102527 h 2880321"/>
                <a:gd name="connsiteX15" fmla="*/ 672075 w 1920214"/>
                <a:gd name="connsiteY15" fmla="*/ 288032 h 2880321"/>
                <a:gd name="connsiteX16" fmla="*/ 528059 w 1920214"/>
                <a:gd name="connsiteY16" fmla="*/ 288032 h 2880321"/>
                <a:gd name="connsiteX17" fmla="*/ 480053 w 1920214"/>
                <a:gd name="connsiteY17" fmla="*/ 240026 h 2880321"/>
                <a:gd name="connsiteX18" fmla="*/ 480053 w 1920214"/>
                <a:gd name="connsiteY18" fmla="*/ 48006 h 2880321"/>
                <a:gd name="connsiteX19" fmla="*/ 528059 w 1920214"/>
                <a:gd name="connsiteY19" fmla="*/ 0 h 2880321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20214" h="2880321">
                  <a:moveTo>
                    <a:pt x="528059" y="0"/>
                  </a:moveTo>
                  <a:lnTo>
                    <a:pt x="672075" y="0"/>
                  </a:lnTo>
                  <a:lnTo>
                    <a:pt x="1248139" y="0"/>
                  </a:lnTo>
                  <a:lnTo>
                    <a:pt x="1392154" y="0"/>
                  </a:lnTo>
                  <a:cubicBezTo>
                    <a:pt x="1418667" y="0"/>
                    <a:pt x="1440160" y="21493"/>
                    <a:pt x="1440160" y="48006"/>
                  </a:cubicBezTo>
                  <a:lnTo>
                    <a:pt x="1440160" y="240026"/>
                  </a:lnTo>
                  <a:cubicBezTo>
                    <a:pt x="1440160" y="266539"/>
                    <a:pt x="1418667" y="288032"/>
                    <a:pt x="1392154" y="288032"/>
                  </a:cubicBezTo>
                  <a:lnTo>
                    <a:pt x="1248139" y="288032"/>
                  </a:lnTo>
                  <a:lnTo>
                    <a:pt x="1248139" y="1102527"/>
                  </a:lnTo>
                  <a:lnTo>
                    <a:pt x="1333824" y="1127795"/>
                  </a:lnTo>
                  <a:cubicBezTo>
                    <a:pt x="1678421" y="1266259"/>
                    <a:pt x="1920214" y="1590414"/>
                    <a:pt x="1920214" y="1968219"/>
                  </a:cubicBezTo>
                  <a:cubicBezTo>
                    <a:pt x="1920214" y="2471959"/>
                    <a:pt x="1490359" y="2880321"/>
                    <a:pt x="960107" y="2880321"/>
                  </a:cubicBezTo>
                  <a:cubicBezTo>
                    <a:pt x="429855" y="2880321"/>
                    <a:pt x="0" y="2471959"/>
                    <a:pt x="0" y="1968219"/>
                  </a:cubicBezTo>
                  <a:cubicBezTo>
                    <a:pt x="0" y="1590414"/>
                    <a:pt x="241793" y="1266259"/>
                    <a:pt x="586390" y="1127795"/>
                  </a:cubicBezTo>
                  <a:lnTo>
                    <a:pt x="672075" y="1102527"/>
                  </a:lnTo>
                  <a:lnTo>
                    <a:pt x="672075" y="288032"/>
                  </a:lnTo>
                  <a:lnTo>
                    <a:pt x="528059" y="288032"/>
                  </a:lnTo>
                  <a:cubicBezTo>
                    <a:pt x="501546" y="288032"/>
                    <a:pt x="480053" y="266539"/>
                    <a:pt x="480053" y="240026"/>
                  </a:cubicBezTo>
                  <a:lnTo>
                    <a:pt x="480053" y="48006"/>
                  </a:lnTo>
                  <a:cubicBezTo>
                    <a:pt x="480053" y="21493"/>
                    <a:pt x="501546" y="0"/>
                    <a:pt x="528059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7" name="išľïḑe"/>
            <p:cNvSpPr/>
            <p:nvPr/>
          </p:nvSpPr>
          <p:spPr>
            <a:xfrm>
              <a:off x="8976319" y="2960948"/>
              <a:ext cx="1920214" cy="2880321"/>
            </a:xfrm>
            <a:custGeom>
              <a:gdLst>
                <a:gd name="connsiteX0" fmla="*/ 528059 w 1920214"/>
                <a:gd name="connsiteY0" fmla="*/ 0 h 2880321"/>
                <a:gd name="connsiteX1" fmla="*/ 672075 w 1920214"/>
                <a:gd name="connsiteY1" fmla="*/ 0 h 2880321"/>
                <a:gd name="connsiteX2" fmla="*/ 1248139 w 1920214"/>
                <a:gd name="connsiteY2" fmla="*/ 0 h 2880321"/>
                <a:gd name="connsiteX3" fmla="*/ 1392154 w 1920214"/>
                <a:gd name="connsiteY3" fmla="*/ 0 h 2880321"/>
                <a:gd name="connsiteX4" fmla="*/ 1440160 w 1920214"/>
                <a:gd name="connsiteY4" fmla="*/ 48006 h 2880321"/>
                <a:gd name="connsiteX5" fmla="*/ 1440160 w 1920214"/>
                <a:gd name="connsiteY5" fmla="*/ 240026 h 2880321"/>
                <a:gd name="connsiteX6" fmla="*/ 1392154 w 1920214"/>
                <a:gd name="connsiteY6" fmla="*/ 288032 h 2880321"/>
                <a:gd name="connsiteX7" fmla="*/ 1248139 w 1920214"/>
                <a:gd name="connsiteY7" fmla="*/ 288032 h 2880321"/>
                <a:gd name="connsiteX8" fmla="*/ 1248139 w 1920214"/>
                <a:gd name="connsiteY8" fmla="*/ 1102527 h 2880321"/>
                <a:gd name="connsiteX9" fmla="*/ 1333824 w 1920214"/>
                <a:gd name="connsiteY9" fmla="*/ 1127795 h 2880321"/>
                <a:gd name="connsiteX10" fmla="*/ 1920214 w 1920214"/>
                <a:gd name="connsiteY10" fmla="*/ 1968219 h 2880321"/>
                <a:gd name="connsiteX11" fmla="*/ 960107 w 1920214"/>
                <a:gd name="connsiteY11" fmla="*/ 2880321 h 2880321"/>
                <a:gd name="connsiteX12" fmla="*/ 0 w 1920214"/>
                <a:gd name="connsiteY12" fmla="*/ 1968219 h 2880321"/>
                <a:gd name="connsiteX13" fmla="*/ 586390 w 1920214"/>
                <a:gd name="connsiteY13" fmla="*/ 1127795 h 2880321"/>
                <a:gd name="connsiteX14" fmla="*/ 672075 w 1920214"/>
                <a:gd name="connsiteY14" fmla="*/ 1102527 h 2880321"/>
                <a:gd name="connsiteX15" fmla="*/ 672075 w 1920214"/>
                <a:gd name="connsiteY15" fmla="*/ 288032 h 2880321"/>
                <a:gd name="connsiteX16" fmla="*/ 528059 w 1920214"/>
                <a:gd name="connsiteY16" fmla="*/ 288032 h 2880321"/>
                <a:gd name="connsiteX17" fmla="*/ 480053 w 1920214"/>
                <a:gd name="connsiteY17" fmla="*/ 240026 h 2880321"/>
                <a:gd name="connsiteX18" fmla="*/ 480053 w 1920214"/>
                <a:gd name="connsiteY18" fmla="*/ 48006 h 2880321"/>
                <a:gd name="connsiteX19" fmla="*/ 528059 w 1920214"/>
                <a:gd name="connsiteY19" fmla="*/ 0 h 2880321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20214" h="2880321">
                  <a:moveTo>
                    <a:pt x="528059" y="0"/>
                  </a:moveTo>
                  <a:lnTo>
                    <a:pt x="672075" y="0"/>
                  </a:lnTo>
                  <a:lnTo>
                    <a:pt x="1248139" y="0"/>
                  </a:lnTo>
                  <a:lnTo>
                    <a:pt x="1392154" y="0"/>
                  </a:lnTo>
                  <a:cubicBezTo>
                    <a:pt x="1418667" y="0"/>
                    <a:pt x="1440160" y="21493"/>
                    <a:pt x="1440160" y="48006"/>
                  </a:cubicBezTo>
                  <a:lnTo>
                    <a:pt x="1440160" y="240026"/>
                  </a:lnTo>
                  <a:cubicBezTo>
                    <a:pt x="1440160" y="266539"/>
                    <a:pt x="1418667" y="288032"/>
                    <a:pt x="1392154" y="288032"/>
                  </a:cubicBezTo>
                  <a:lnTo>
                    <a:pt x="1248139" y="288032"/>
                  </a:lnTo>
                  <a:lnTo>
                    <a:pt x="1248139" y="1102527"/>
                  </a:lnTo>
                  <a:lnTo>
                    <a:pt x="1333824" y="1127795"/>
                  </a:lnTo>
                  <a:cubicBezTo>
                    <a:pt x="1678421" y="1266259"/>
                    <a:pt x="1920214" y="1590414"/>
                    <a:pt x="1920214" y="1968219"/>
                  </a:cubicBezTo>
                  <a:cubicBezTo>
                    <a:pt x="1920214" y="2471959"/>
                    <a:pt x="1490359" y="2880321"/>
                    <a:pt x="960107" y="2880321"/>
                  </a:cubicBezTo>
                  <a:cubicBezTo>
                    <a:pt x="429855" y="2880321"/>
                    <a:pt x="0" y="2471959"/>
                    <a:pt x="0" y="1968219"/>
                  </a:cubicBezTo>
                  <a:cubicBezTo>
                    <a:pt x="0" y="1590414"/>
                    <a:pt x="241793" y="1266259"/>
                    <a:pt x="586390" y="1127795"/>
                  </a:cubicBezTo>
                  <a:lnTo>
                    <a:pt x="672075" y="1102527"/>
                  </a:lnTo>
                  <a:lnTo>
                    <a:pt x="672075" y="288032"/>
                  </a:lnTo>
                  <a:lnTo>
                    <a:pt x="528059" y="288032"/>
                  </a:lnTo>
                  <a:cubicBezTo>
                    <a:pt x="501546" y="288032"/>
                    <a:pt x="480053" y="266539"/>
                    <a:pt x="480053" y="240026"/>
                  </a:cubicBezTo>
                  <a:lnTo>
                    <a:pt x="480053" y="48006"/>
                  </a:lnTo>
                  <a:cubicBezTo>
                    <a:pt x="480053" y="21493"/>
                    <a:pt x="501546" y="0"/>
                    <a:pt x="528059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8" name="iṧlïďè"/>
            <p:cNvSpPr/>
            <p:nvPr/>
          </p:nvSpPr>
          <p:spPr>
            <a:xfrm>
              <a:off x="5135894" y="2960948"/>
              <a:ext cx="1920214" cy="2880321"/>
            </a:xfrm>
            <a:custGeom>
              <a:gdLst>
                <a:gd name="connsiteX0" fmla="*/ 528059 w 1920214"/>
                <a:gd name="connsiteY0" fmla="*/ 0 h 2880321"/>
                <a:gd name="connsiteX1" fmla="*/ 672075 w 1920214"/>
                <a:gd name="connsiteY1" fmla="*/ 0 h 2880321"/>
                <a:gd name="connsiteX2" fmla="*/ 1248139 w 1920214"/>
                <a:gd name="connsiteY2" fmla="*/ 0 h 2880321"/>
                <a:gd name="connsiteX3" fmla="*/ 1392154 w 1920214"/>
                <a:gd name="connsiteY3" fmla="*/ 0 h 2880321"/>
                <a:gd name="connsiteX4" fmla="*/ 1440160 w 1920214"/>
                <a:gd name="connsiteY4" fmla="*/ 48006 h 2880321"/>
                <a:gd name="connsiteX5" fmla="*/ 1440160 w 1920214"/>
                <a:gd name="connsiteY5" fmla="*/ 240026 h 2880321"/>
                <a:gd name="connsiteX6" fmla="*/ 1392154 w 1920214"/>
                <a:gd name="connsiteY6" fmla="*/ 288032 h 2880321"/>
                <a:gd name="connsiteX7" fmla="*/ 1248139 w 1920214"/>
                <a:gd name="connsiteY7" fmla="*/ 288032 h 2880321"/>
                <a:gd name="connsiteX8" fmla="*/ 1248139 w 1920214"/>
                <a:gd name="connsiteY8" fmla="*/ 1102527 h 2880321"/>
                <a:gd name="connsiteX9" fmla="*/ 1333824 w 1920214"/>
                <a:gd name="connsiteY9" fmla="*/ 1127795 h 2880321"/>
                <a:gd name="connsiteX10" fmla="*/ 1920214 w 1920214"/>
                <a:gd name="connsiteY10" fmla="*/ 1968219 h 2880321"/>
                <a:gd name="connsiteX11" fmla="*/ 960107 w 1920214"/>
                <a:gd name="connsiteY11" fmla="*/ 2880321 h 2880321"/>
                <a:gd name="connsiteX12" fmla="*/ 0 w 1920214"/>
                <a:gd name="connsiteY12" fmla="*/ 1968219 h 2880321"/>
                <a:gd name="connsiteX13" fmla="*/ 586390 w 1920214"/>
                <a:gd name="connsiteY13" fmla="*/ 1127795 h 2880321"/>
                <a:gd name="connsiteX14" fmla="*/ 672075 w 1920214"/>
                <a:gd name="connsiteY14" fmla="*/ 1102527 h 2880321"/>
                <a:gd name="connsiteX15" fmla="*/ 672075 w 1920214"/>
                <a:gd name="connsiteY15" fmla="*/ 288032 h 2880321"/>
                <a:gd name="connsiteX16" fmla="*/ 528059 w 1920214"/>
                <a:gd name="connsiteY16" fmla="*/ 288032 h 2880321"/>
                <a:gd name="connsiteX17" fmla="*/ 480053 w 1920214"/>
                <a:gd name="connsiteY17" fmla="*/ 240026 h 2880321"/>
                <a:gd name="connsiteX18" fmla="*/ 480053 w 1920214"/>
                <a:gd name="connsiteY18" fmla="*/ 48006 h 2880321"/>
                <a:gd name="connsiteX19" fmla="*/ 528059 w 1920214"/>
                <a:gd name="connsiteY19" fmla="*/ 0 h 2880321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20214" h="2880321">
                  <a:moveTo>
                    <a:pt x="528059" y="0"/>
                  </a:moveTo>
                  <a:lnTo>
                    <a:pt x="672075" y="0"/>
                  </a:lnTo>
                  <a:lnTo>
                    <a:pt x="1248139" y="0"/>
                  </a:lnTo>
                  <a:lnTo>
                    <a:pt x="1392154" y="0"/>
                  </a:lnTo>
                  <a:cubicBezTo>
                    <a:pt x="1418667" y="0"/>
                    <a:pt x="1440160" y="21493"/>
                    <a:pt x="1440160" y="48006"/>
                  </a:cubicBezTo>
                  <a:lnTo>
                    <a:pt x="1440160" y="240026"/>
                  </a:lnTo>
                  <a:cubicBezTo>
                    <a:pt x="1440160" y="266539"/>
                    <a:pt x="1418667" y="288032"/>
                    <a:pt x="1392154" y="288032"/>
                  </a:cubicBezTo>
                  <a:lnTo>
                    <a:pt x="1248139" y="288032"/>
                  </a:lnTo>
                  <a:lnTo>
                    <a:pt x="1248139" y="1102527"/>
                  </a:lnTo>
                  <a:lnTo>
                    <a:pt x="1333824" y="1127795"/>
                  </a:lnTo>
                  <a:cubicBezTo>
                    <a:pt x="1678421" y="1266259"/>
                    <a:pt x="1920214" y="1590414"/>
                    <a:pt x="1920214" y="1968219"/>
                  </a:cubicBezTo>
                  <a:cubicBezTo>
                    <a:pt x="1920214" y="2471959"/>
                    <a:pt x="1490359" y="2880321"/>
                    <a:pt x="960107" y="2880321"/>
                  </a:cubicBezTo>
                  <a:cubicBezTo>
                    <a:pt x="429855" y="2880321"/>
                    <a:pt x="0" y="2471959"/>
                    <a:pt x="0" y="1968219"/>
                  </a:cubicBezTo>
                  <a:cubicBezTo>
                    <a:pt x="0" y="1590414"/>
                    <a:pt x="241793" y="1266259"/>
                    <a:pt x="586390" y="1127795"/>
                  </a:cubicBezTo>
                  <a:lnTo>
                    <a:pt x="672075" y="1102527"/>
                  </a:lnTo>
                  <a:lnTo>
                    <a:pt x="672075" y="288032"/>
                  </a:lnTo>
                  <a:lnTo>
                    <a:pt x="528059" y="288032"/>
                  </a:lnTo>
                  <a:cubicBezTo>
                    <a:pt x="501546" y="288032"/>
                    <a:pt x="480053" y="266539"/>
                    <a:pt x="480053" y="240026"/>
                  </a:cubicBezTo>
                  <a:lnTo>
                    <a:pt x="480053" y="48006"/>
                  </a:lnTo>
                  <a:cubicBezTo>
                    <a:pt x="480053" y="21493"/>
                    <a:pt x="501546" y="0"/>
                    <a:pt x="528059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9" name="ï$1ïḋê"/>
            <p:cNvSpPr/>
            <p:nvPr/>
          </p:nvSpPr>
          <p:spPr>
            <a:xfrm rot="17384752">
              <a:off x="1506505" y="4196110"/>
              <a:ext cx="1429440" cy="1717508"/>
            </a:xfrm>
            <a:custGeom>
              <a:gdLst>
                <a:gd name="connsiteX0" fmla="*/ 1072080 w 1072080"/>
                <a:gd name="connsiteY0" fmla="*/ 1097514 h 1322898"/>
                <a:gd name="connsiteX1" fmla="*/ 283498 w 1072080"/>
                <a:gd name="connsiteY1" fmla="*/ 1215196 h 1322898"/>
                <a:gd name="connsiteX2" fmla="*/ 17245 w 1072080"/>
                <a:gd name="connsiteY2" fmla="*/ 480422 h 1322898"/>
                <a:gd name="connsiteX3" fmla="*/ 512972 w 1072080"/>
                <a:gd name="connsiteY3" fmla="*/ 0 h 1322898"/>
                <a:gd name="connsiteX4" fmla="*/ 1072080 w 1072080"/>
                <a:gd name="connsiteY4" fmla="*/ 1097514 h 132289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2080" h="1322898">
                  <a:moveTo>
                    <a:pt x="1072080" y="1097514"/>
                  </a:moveTo>
                  <a:cubicBezTo>
                    <a:pt x="870556" y="1345364"/>
                    <a:pt x="536931" y="1395152"/>
                    <a:pt x="283498" y="1215196"/>
                  </a:cubicBezTo>
                  <a:cubicBezTo>
                    <a:pt x="62539" y="1058299"/>
                    <a:pt x="-44374" y="763253"/>
                    <a:pt x="17245" y="480422"/>
                  </a:cubicBezTo>
                  <a:cubicBezTo>
                    <a:pt x="83967" y="174169"/>
                    <a:pt x="228873" y="0"/>
                    <a:pt x="512972" y="0"/>
                  </a:cubicBezTo>
                  <a:cubicBezTo>
                    <a:pt x="666152" y="164569"/>
                    <a:pt x="708983" y="905772"/>
                    <a:pt x="1072080" y="10975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0" name="íŝļíḍê"/>
            <p:cNvSpPr/>
            <p:nvPr/>
          </p:nvSpPr>
          <p:spPr>
            <a:xfrm rot="17481948">
              <a:off x="9444284" y="4632014"/>
              <a:ext cx="900901" cy="1439273"/>
            </a:xfrm>
            <a:custGeom>
              <a:gdLst>
                <a:gd name="connsiteX0" fmla="*/ 675676 w 675676"/>
                <a:gd name="connsiteY0" fmla="*/ 1073569 h 1079455"/>
                <a:gd name="connsiteX1" fmla="*/ 54545 w 675676"/>
                <a:gd name="connsiteY1" fmla="*/ 700545 h 1079455"/>
                <a:gd name="connsiteX2" fmla="*/ 147357 w 675676"/>
                <a:gd name="connsiteY2" fmla="*/ 0 h 1079455"/>
                <a:gd name="connsiteX3" fmla="*/ 675676 w 675676"/>
                <a:gd name="connsiteY3" fmla="*/ 1073569 h 107945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5676" h="1079455">
                  <a:moveTo>
                    <a:pt x="675676" y="1073569"/>
                  </a:moveTo>
                  <a:cubicBezTo>
                    <a:pt x="416077" y="1111870"/>
                    <a:pt x="164022" y="960497"/>
                    <a:pt x="54545" y="700545"/>
                  </a:cubicBezTo>
                  <a:cubicBezTo>
                    <a:pt x="-43619" y="467458"/>
                    <a:pt x="-7274" y="193127"/>
                    <a:pt x="147357" y="0"/>
                  </a:cubicBezTo>
                  <a:cubicBezTo>
                    <a:pt x="296367" y="435512"/>
                    <a:pt x="505724" y="560036"/>
                    <a:pt x="675676" y="107356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1" name="îṧḻíḍe"/>
            <p:cNvSpPr/>
            <p:nvPr/>
          </p:nvSpPr>
          <p:spPr>
            <a:xfrm rot="17360488">
              <a:off x="5494826" y="4399634"/>
              <a:ext cx="1049705" cy="1725607"/>
            </a:xfrm>
            <a:custGeom>
              <a:gdLst>
                <a:gd name="connsiteX0" fmla="*/ 787279 w 787279"/>
                <a:gd name="connsiteY0" fmla="*/ 1281152 h 1294205"/>
                <a:gd name="connsiteX1" fmla="*/ 30366 w 787279"/>
                <a:gd name="connsiteY1" fmla="*/ 836212 h 1294205"/>
                <a:gd name="connsiteX2" fmla="*/ 398693 w 787279"/>
                <a:gd name="connsiteY2" fmla="*/ 0 h 1294205"/>
                <a:gd name="connsiteX3" fmla="*/ 787279 w 787279"/>
                <a:gd name="connsiteY3" fmla="*/ 1281152 h 129420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7279" h="1294205">
                  <a:moveTo>
                    <a:pt x="787279" y="1281152"/>
                  </a:moveTo>
                  <a:cubicBezTo>
                    <a:pt x="456136" y="1347557"/>
                    <a:pt x="128113" y="1154734"/>
                    <a:pt x="30366" y="836212"/>
                  </a:cubicBezTo>
                  <a:cubicBezTo>
                    <a:pt x="-68603" y="513706"/>
                    <a:pt x="79571" y="121555"/>
                    <a:pt x="398693" y="0"/>
                  </a:cubicBezTo>
                  <a:cubicBezTo>
                    <a:pt x="590757" y="367281"/>
                    <a:pt x="584119" y="747583"/>
                    <a:pt x="787279" y="128115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2" name="îŝ1íḑè"/>
            <p:cNvSpPr/>
            <p:nvPr/>
          </p:nvSpPr>
          <p:spPr>
            <a:xfrm rot="18900000">
              <a:off x="2123205" y="2636559"/>
              <a:ext cx="288032" cy="288032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3" name="ïşlîdê"/>
            <p:cNvSpPr/>
            <p:nvPr/>
          </p:nvSpPr>
          <p:spPr>
            <a:xfrm rot="18900000">
              <a:off x="5963632" y="2636559"/>
              <a:ext cx="288032" cy="288032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4" name="ïṣ1íďé"/>
            <p:cNvSpPr/>
            <p:nvPr/>
          </p:nvSpPr>
          <p:spPr>
            <a:xfrm rot="18900000">
              <a:off x="9804059" y="2636559"/>
              <a:ext cx="288032" cy="288032"/>
            </a:xfrm>
            <a:prstGeom prst="teardrop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5" name="îśḻïdê"/>
            <p:cNvSpPr txBox="1"/>
            <p:nvPr/>
          </p:nvSpPr>
          <p:spPr>
            <a:xfrm>
              <a:off x="1091444" y="1529274"/>
              <a:ext cx="2347508" cy="398468"/>
            </a:xfrm>
            <a:prstGeom prst="rect">
              <a:avLst/>
            </a:prstGeom>
            <a:noFill/>
          </p:spPr>
          <p:txBody>
            <a:bodyPr wrap="none" lIns="90000" tIns="46800" rIns="90000" bIns="46800" anchor="ctr" anchorCtr="1">
              <a:normAutofit/>
            </a:bodyPr>
            <a:lstStyle/>
            <a:p>
              <a:pPr algn="ctr"/>
              <a:r>
                <a:rPr lang="en-US" altLang="zh-CN" sz="1600" b="1"/>
                <a:t>Text Here</a:t>
              </a:r>
              <a:endParaRPr lang="zh-CN" altLang="en-US" sz="1600" b="1"/>
            </a:p>
          </p:txBody>
        </p:sp>
        <p:sp>
          <p:nvSpPr>
            <p:cNvPr id="16" name="îṧľîḋê"/>
            <p:cNvSpPr txBox="1"/>
            <p:nvPr/>
          </p:nvSpPr>
          <p:spPr>
            <a:xfrm>
              <a:off x="1091445" y="1927741"/>
              <a:ext cx="2347507" cy="556260"/>
            </a:xfrm>
            <a:prstGeom prst="rect">
              <a:avLst/>
            </a:prstGeom>
          </p:spPr>
          <p:txBody>
            <a:bodyPr vert="horz" wrap="square" lIns="90000" tIns="46800" rIns="90000" bIns="4680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000"/>
                <a:t>Copy paste fonts. Choose the only option to retain text.</a:t>
              </a:r>
              <a:endParaRPr lang="en-US" altLang="zh-CN" sz="1000"/>
            </a:p>
          </p:txBody>
        </p:sp>
        <p:sp>
          <p:nvSpPr>
            <p:cNvPr id="17" name="íṧľiḋe"/>
            <p:cNvSpPr txBox="1"/>
            <p:nvPr/>
          </p:nvSpPr>
          <p:spPr>
            <a:xfrm>
              <a:off x="4933894" y="1529274"/>
              <a:ext cx="2347508" cy="398468"/>
            </a:xfrm>
            <a:prstGeom prst="rect">
              <a:avLst/>
            </a:prstGeom>
            <a:noFill/>
          </p:spPr>
          <p:txBody>
            <a:bodyPr wrap="none" lIns="90000" tIns="46800" rIns="90000" bIns="46800" anchor="ctr" anchorCtr="1">
              <a:normAutofit/>
            </a:bodyPr>
            <a:lstStyle/>
            <a:p>
              <a:pPr algn="ctr"/>
              <a:r>
                <a:rPr lang="en-US" altLang="zh-CN" sz="1600" b="1"/>
                <a:t>Text Here</a:t>
              </a:r>
              <a:endParaRPr lang="zh-CN" altLang="en-US" sz="1600" b="1"/>
            </a:p>
          </p:txBody>
        </p:sp>
        <p:sp>
          <p:nvSpPr>
            <p:cNvPr id="18" name="íṡļîdè"/>
            <p:cNvSpPr txBox="1"/>
            <p:nvPr/>
          </p:nvSpPr>
          <p:spPr>
            <a:xfrm>
              <a:off x="4933895" y="1927741"/>
              <a:ext cx="2347507" cy="556260"/>
            </a:xfrm>
            <a:prstGeom prst="rect">
              <a:avLst/>
            </a:prstGeom>
          </p:spPr>
          <p:txBody>
            <a:bodyPr vert="horz" wrap="square" lIns="90000" tIns="46800" rIns="90000" bIns="4680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000"/>
                <a:t>Copy paste fonts. Choose the only option to retain text.</a:t>
              </a:r>
              <a:endParaRPr lang="en-US" altLang="zh-CN" sz="1000"/>
            </a:p>
          </p:txBody>
        </p:sp>
        <p:sp>
          <p:nvSpPr>
            <p:cNvPr id="19" name="îşļîḍê"/>
            <p:cNvSpPr txBox="1"/>
            <p:nvPr/>
          </p:nvSpPr>
          <p:spPr>
            <a:xfrm>
              <a:off x="8776344" y="1529274"/>
              <a:ext cx="2347508" cy="398468"/>
            </a:xfrm>
            <a:prstGeom prst="rect">
              <a:avLst/>
            </a:prstGeom>
            <a:noFill/>
          </p:spPr>
          <p:txBody>
            <a:bodyPr wrap="none" lIns="90000" tIns="46800" rIns="90000" bIns="46800" anchor="ctr" anchorCtr="1">
              <a:normAutofit/>
            </a:bodyPr>
            <a:lstStyle/>
            <a:p>
              <a:pPr algn="ctr"/>
              <a:r>
                <a:rPr lang="en-US" altLang="zh-CN" sz="1600" b="1"/>
                <a:t>Text Here</a:t>
              </a:r>
              <a:endParaRPr lang="zh-CN" altLang="en-US" sz="1600" b="1"/>
            </a:p>
          </p:txBody>
        </p:sp>
        <p:sp>
          <p:nvSpPr>
            <p:cNvPr id="20" name="î$ḻiḓe"/>
            <p:cNvSpPr txBox="1"/>
            <p:nvPr/>
          </p:nvSpPr>
          <p:spPr>
            <a:xfrm>
              <a:off x="8776345" y="1927741"/>
              <a:ext cx="2347507" cy="556260"/>
            </a:xfrm>
            <a:prstGeom prst="rect">
              <a:avLst/>
            </a:prstGeom>
          </p:spPr>
          <p:txBody>
            <a:bodyPr vert="horz" wrap="square" lIns="90000" tIns="46800" rIns="90000" bIns="4680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000"/>
                <a:t>Copy paste fonts. Choose the only option to retain text.</a:t>
              </a:r>
              <a:endParaRPr lang="en-US" altLang="zh-CN" sz="1000"/>
            </a:p>
          </p:txBody>
        </p:sp>
        <p:cxnSp>
          <p:nvCxnSpPr>
            <p:cNvPr id="21" name="直接连接符 20"/>
            <p:cNvCxnSpPr/>
            <p:nvPr/>
          </p:nvCxnSpPr>
          <p:spPr>
            <a:xfrm flipH="1">
              <a:off x="4071000" y="1125538"/>
              <a:ext cx="0" cy="5018087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H="1">
              <a:off x="8147700" y="1125538"/>
              <a:ext cx="0" cy="5018087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/>
</p:sld>
</file>

<file path=ppt/slides/slide2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/>
              <a:t>Section Header Here</a:t>
            </a:r>
            <a:endParaRPr lang="zh-CN" altLang="en-US" b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</a:pPr>
            <a:r>
              <a:rPr lang="en-US" altLang="zh-CN"/>
              <a:t>Supporting text here.</a:t>
            </a:r>
            <a:endParaRPr lang="en-US" altLang="zh-CN"/>
          </a:p>
          <a:p>
            <a:pPr lvl="0">
              <a:lnSpc>
                <a:spcPct val="100000"/>
              </a:lnSpc>
            </a:pPr>
            <a:r>
              <a:rPr lang="en-US" altLang="zh-CN"/>
              <a:t>When you copy &amp; paste, choose "keep text only" option.</a:t>
            </a:r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2469061" y="2971506"/>
            <a:ext cx="767642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5666620" y="1540916"/>
            <a:ext cx="858760" cy="92370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b="1">
                <a:solidFill>
                  <a:schemeClr val="accent1"/>
                </a:solidFill>
                <a:latin typeface="Impact" panose="020b0806030902050204" pitchFamily="34" charset="0"/>
                <a:ea typeface="微软雅黑"/>
              </a:rPr>
              <a:t>05</a:t>
            </a:r>
            <a:endParaRPr lang="zh-CN" altLang="en-US" b="1">
              <a:solidFill>
                <a:schemeClr val="accent1"/>
              </a:solidFill>
              <a:latin typeface="Impact" panose="020b0806030902050204" pitchFamily="34" charset="0"/>
              <a:ea typeface="微软雅黑"/>
            </a:endParaRPr>
          </a:p>
        </p:txBody>
      </p:sp>
    </p:spTree>
  </p:cSld>
  <p:clrMapOvr>
    <a:masterClrMapping/>
  </p:clrMapOvr>
  <p:transition/>
  <p:timing/>
</p:sld>
</file>

<file path=ppt/slides/slide2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27</a:t>
            </a:fld>
            <a:endParaRPr lang="zh-CN" altLang="en-US"/>
          </a:p>
        </p:txBody>
      </p:sp>
      <p:grpSp>
        <p:nvGrpSpPr>
          <p:cNvPr id="5" name="45b963fa-a66b-4052-9052-86fc2907c7bd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673100" y="1345163"/>
            <a:ext cx="10847387" cy="4788937"/>
            <a:chOff x="673100" y="1345163"/>
            <a:chExt cx="10847387" cy="4788937"/>
          </a:xfrm>
        </p:grpSpPr>
        <p:sp>
          <p:nvSpPr>
            <p:cNvPr id="6" name="îsļîḋè"/>
            <p:cNvSpPr/>
            <p:nvPr/>
          </p:nvSpPr>
          <p:spPr>
            <a:xfrm>
              <a:off x="3944689" y="2380214"/>
              <a:ext cx="2770729" cy="2770730"/>
            </a:xfrm>
            <a:prstGeom prst="diamond">
              <a:avLst/>
            </a:prstGeom>
            <a:solidFill>
              <a:schemeClr val="accent1"/>
            </a:solidFill>
            <a:ln w="25400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íslíḋè"/>
            <p:cNvSpPr/>
            <p:nvPr/>
          </p:nvSpPr>
          <p:spPr>
            <a:xfrm>
              <a:off x="6875267" y="3079557"/>
              <a:ext cx="1372044" cy="1372044"/>
            </a:xfrm>
            <a:prstGeom prst="diamond">
              <a:avLst/>
            </a:prstGeom>
            <a:solidFill>
              <a:schemeClr val="bg1">
                <a:lumMod val="95000"/>
              </a:schemeClr>
            </a:solidFill>
            <a:ln w="25400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i$ḻíḍe"/>
            <p:cNvSpPr/>
            <p:nvPr/>
          </p:nvSpPr>
          <p:spPr>
            <a:xfrm>
              <a:off x="5824051" y="1743076"/>
              <a:ext cx="1946726" cy="1946727"/>
            </a:xfrm>
            <a:prstGeom prst="diamond">
              <a:avLst/>
            </a:prstGeom>
            <a:solidFill>
              <a:schemeClr val="bg1">
                <a:lumMod val="95000"/>
              </a:schemeClr>
            </a:solidFill>
            <a:ln w="25400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išļíḋê"/>
            <p:cNvSpPr/>
            <p:nvPr/>
          </p:nvSpPr>
          <p:spPr>
            <a:xfrm>
              <a:off x="5952106" y="3830711"/>
              <a:ext cx="1690615" cy="1690615"/>
            </a:xfrm>
            <a:prstGeom prst="diamond">
              <a:avLst/>
            </a:prstGeom>
            <a:solidFill>
              <a:schemeClr val="bg1">
                <a:lumMod val="95000"/>
              </a:schemeClr>
            </a:solidFill>
            <a:ln w="25400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íṥlîḍê"/>
            <p:cNvSpPr/>
            <p:nvPr/>
          </p:nvSpPr>
          <p:spPr bwMode="auto">
            <a:xfrm>
              <a:off x="6548332" y="4389329"/>
              <a:ext cx="498165" cy="573379"/>
            </a:xfrm>
            <a:custGeom>
              <a:gdLst>
                <a:gd name="T0" fmla="*/ 120 w 241"/>
                <a:gd name="T1" fmla="*/ 0 h 277"/>
                <a:gd name="T2" fmla="*/ 187 w 241"/>
                <a:gd name="T3" fmla="*/ 66 h 277"/>
                <a:gd name="T4" fmla="*/ 120 w 241"/>
                <a:gd name="T5" fmla="*/ 132 h 277"/>
                <a:gd name="T6" fmla="*/ 54 w 241"/>
                <a:gd name="T7" fmla="*/ 66 h 277"/>
                <a:gd name="T8" fmla="*/ 120 w 241"/>
                <a:gd name="T9" fmla="*/ 0 h 277"/>
                <a:gd name="T10" fmla="*/ 49 w 241"/>
                <a:gd name="T11" fmla="*/ 148 h 277"/>
                <a:gd name="T12" fmla="*/ 79 w 241"/>
                <a:gd name="T13" fmla="*/ 148 h 277"/>
                <a:gd name="T14" fmla="*/ 106 w 241"/>
                <a:gd name="T15" fmla="*/ 193 h 277"/>
                <a:gd name="T16" fmla="*/ 134 w 241"/>
                <a:gd name="T17" fmla="*/ 193 h 277"/>
                <a:gd name="T18" fmla="*/ 161 w 241"/>
                <a:gd name="T19" fmla="*/ 148 h 277"/>
                <a:gd name="T20" fmla="*/ 192 w 241"/>
                <a:gd name="T21" fmla="*/ 148 h 277"/>
                <a:gd name="T22" fmla="*/ 241 w 241"/>
                <a:gd name="T23" fmla="*/ 197 h 277"/>
                <a:gd name="T24" fmla="*/ 241 w 241"/>
                <a:gd name="T25" fmla="*/ 277 h 277"/>
                <a:gd name="T26" fmla="*/ 0 w 241"/>
                <a:gd name="T27" fmla="*/ 277 h 277"/>
                <a:gd name="T28" fmla="*/ 0 w 241"/>
                <a:gd name="T29" fmla="*/ 197 h 277"/>
                <a:gd name="T30" fmla="*/ 49 w 241"/>
                <a:gd name="T31" fmla="*/ 148 h 27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277">
                  <a:moveTo>
                    <a:pt x="120" y="0"/>
                  </a:moveTo>
                  <a:cubicBezTo>
                    <a:pt x="157" y="0"/>
                    <a:pt x="187" y="29"/>
                    <a:pt x="187" y="66"/>
                  </a:cubicBezTo>
                  <a:cubicBezTo>
                    <a:pt x="187" y="102"/>
                    <a:pt x="157" y="132"/>
                    <a:pt x="120" y="132"/>
                  </a:cubicBezTo>
                  <a:cubicBezTo>
                    <a:pt x="84" y="132"/>
                    <a:pt x="54" y="102"/>
                    <a:pt x="54" y="66"/>
                  </a:cubicBezTo>
                  <a:cubicBezTo>
                    <a:pt x="54" y="29"/>
                    <a:pt x="84" y="0"/>
                    <a:pt x="120" y="0"/>
                  </a:cubicBezTo>
                  <a:close/>
                  <a:moveTo>
                    <a:pt x="49" y="148"/>
                  </a:moveTo>
                  <a:cubicBezTo>
                    <a:pt x="79" y="148"/>
                    <a:pt x="79" y="148"/>
                    <a:pt x="79" y="148"/>
                  </a:cubicBezTo>
                  <a:cubicBezTo>
                    <a:pt x="106" y="193"/>
                    <a:pt x="106" y="193"/>
                    <a:pt x="106" y="193"/>
                  </a:cubicBezTo>
                  <a:cubicBezTo>
                    <a:pt x="114" y="206"/>
                    <a:pt x="127" y="206"/>
                    <a:pt x="134" y="193"/>
                  </a:cubicBezTo>
                  <a:cubicBezTo>
                    <a:pt x="161" y="148"/>
                    <a:pt x="161" y="148"/>
                    <a:pt x="161" y="148"/>
                  </a:cubicBezTo>
                  <a:cubicBezTo>
                    <a:pt x="192" y="148"/>
                    <a:pt x="192" y="148"/>
                    <a:pt x="192" y="148"/>
                  </a:cubicBezTo>
                  <a:cubicBezTo>
                    <a:pt x="219" y="148"/>
                    <a:pt x="241" y="171"/>
                    <a:pt x="241" y="197"/>
                  </a:cubicBezTo>
                  <a:cubicBezTo>
                    <a:pt x="241" y="277"/>
                    <a:pt x="241" y="277"/>
                    <a:pt x="241" y="277"/>
                  </a:cubicBezTo>
                  <a:cubicBezTo>
                    <a:pt x="202" y="277"/>
                    <a:pt x="39" y="277"/>
                    <a:pt x="0" y="277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171"/>
                    <a:pt x="22" y="148"/>
                    <a:pt x="49" y="14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îśľîḍe"/>
            <p:cNvSpPr/>
            <p:nvPr/>
          </p:nvSpPr>
          <p:spPr bwMode="auto">
            <a:xfrm>
              <a:off x="6583974" y="2314254"/>
              <a:ext cx="426881" cy="804371"/>
            </a:xfrm>
            <a:custGeom>
              <a:gdLst>
                <a:gd name="T0" fmla="*/ 21 w 51"/>
                <a:gd name="T1" fmla="*/ 72 h 94"/>
                <a:gd name="T2" fmla="*/ 22 w 51"/>
                <a:gd name="T3" fmla="*/ 50 h 94"/>
                <a:gd name="T4" fmla="*/ 7 w 51"/>
                <a:gd name="T5" fmla="*/ 40 h 94"/>
                <a:gd name="T6" fmla="*/ 3 w 51"/>
                <a:gd name="T7" fmla="*/ 26 h 94"/>
                <a:gd name="T8" fmla="*/ 9 w 51"/>
                <a:gd name="T9" fmla="*/ 11 h 94"/>
                <a:gd name="T10" fmla="*/ 23 w 51"/>
                <a:gd name="T11" fmla="*/ 5 h 94"/>
                <a:gd name="T12" fmla="*/ 23 w 51"/>
                <a:gd name="T13" fmla="*/ 0 h 94"/>
                <a:gd name="T14" fmla="*/ 31 w 51"/>
                <a:gd name="T15" fmla="*/ 0 h 94"/>
                <a:gd name="T16" fmla="*/ 31 w 51"/>
                <a:gd name="T17" fmla="*/ 5 h 94"/>
                <a:gd name="T18" fmla="*/ 44 w 51"/>
                <a:gd name="T19" fmla="*/ 11 h 94"/>
                <a:gd name="T20" fmla="*/ 50 w 51"/>
                <a:gd name="T21" fmla="*/ 24 h 94"/>
                <a:gd name="T22" fmla="*/ 37 w 51"/>
                <a:gd name="T23" fmla="*/ 25 h 94"/>
                <a:gd name="T24" fmla="*/ 30 w 51"/>
                <a:gd name="T25" fmla="*/ 17 h 94"/>
                <a:gd name="T26" fmla="*/ 30 w 51"/>
                <a:gd name="T27" fmla="*/ 37 h 94"/>
                <a:gd name="T28" fmla="*/ 47 w 51"/>
                <a:gd name="T29" fmla="*/ 47 h 94"/>
                <a:gd name="T30" fmla="*/ 51 w 51"/>
                <a:gd name="T31" fmla="*/ 61 h 94"/>
                <a:gd name="T32" fmla="*/ 45 w 51"/>
                <a:gd name="T33" fmla="*/ 76 h 94"/>
                <a:gd name="T34" fmla="*/ 29 w 51"/>
                <a:gd name="T35" fmla="*/ 84 h 94"/>
                <a:gd name="T36" fmla="*/ 28 w 51"/>
                <a:gd name="T37" fmla="*/ 94 h 94"/>
                <a:gd name="T38" fmla="*/ 21 w 51"/>
                <a:gd name="T39" fmla="*/ 94 h 94"/>
                <a:gd name="T40" fmla="*/ 21 w 51"/>
                <a:gd name="T41" fmla="*/ 84 h 94"/>
                <a:gd name="T42" fmla="*/ 6 w 51"/>
                <a:gd name="T43" fmla="*/ 77 h 94"/>
                <a:gd name="T44" fmla="*/ 0 w 51"/>
                <a:gd name="T45" fmla="*/ 61 h 94"/>
                <a:gd name="T46" fmla="*/ 14 w 51"/>
                <a:gd name="T47" fmla="*/ 60 h 94"/>
                <a:gd name="T48" fmla="*/ 16 w 51"/>
                <a:gd name="T49" fmla="*/ 67 h 94"/>
                <a:gd name="T50" fmla="*/ 21 w 51"/>
                <a:gd name="T51" fmla="*/ 72 h 94"/>
                <a:gd name="T52" fmla="*/ 23 w 51"/>
                <a:gd name="T53" fmla="*/ 17 h 94"/>
                <a:gd name="T54" fmla="*/ 18 w 51"/>
                <a:gd name="T55" fmla="*/ 20 h 94"/>
                <a:gd name="T56" fmla="*/ 16 w 51"/>
                <a:gd name="T57" fmla="*/ 25 h 94"/>
                <a:gd name="T58" fmla="*/ 17 w 51"/>
                <a:gd name="T59" fmla="*/ 31 h 94"/>
                <a:gd name="T60" fmla="*/ 22 w 51"/>
                <a:gd name="T61" fmla="*/ 35 h 94"/>
                <a:gd name="T62" fmla="*/ 23 w 51"/>
                <a:gd name="T63" fmla="*/ 17 h 94"/>
                <a:gd name="T64" fmla="*/ 29 w 51"/>
                <a:gd name="T65" fmla="*/ 72 h 94"/>
                <a:gd name="T66" fmla="*/ 35 w 51"/>
                <a:gd name="T67" fmla="*/ 69 h 94"/>
                <a:gd name="T68" fmla="*/ 38 w 51"/>
                <a:gd name="T69" fmla="*/ 62 h 94"/>
                <a:gd name="T70" fmla="*/ 36 w 51"/>
                <a:gd name="T71" fmla="*/ 56 h 94"/>
                <a:gd name="T72" fmla="*/ 29 w 51"/>
                <a:gd name="T73" fmla="*/ 52 h 94"/>
                <a:gd name="T74" fmla="*/ 29 w 51"/>
                <a:gd name="T75" fmla="*/ 72 h 9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1" h="94">
                  <a:moveTo>
                    <a:pt x="21" y="72"/>
                  </a:moveTo>
                  <a:cubicBezTo>
                    <a:pt x="22" y="50"/>
                    <a:pt x="22" y="50"/>
                    <a:pt x="22" y="50"/>
                  </a:cubicBezTo>
                  <a:cubicBezTo>
                    <a:pt x="15" y="47"/>
                    <a:pt x="10" y="44"/>
                    <a:pt x="7" y="40"/>
                  </a:cubicBezTo>
                  <a:cubicBezTo>
                    <a:pt x="4" y="36"/>
                    <a:pt x="3" y="31"/>
                    <a:pt x="3" y="26"/>
                  </a:cubicBezTo>
                  <a:cubicBezTo>
                    <a:pt x="3" y="20"/>
                    <a:pt x="5" y="15"/>
                    <a:pt x="9" y="11"/>
                  </a:cubicBezTo>
                  <a:cubicBezTo>
                    <a:pt x="12" y="8"/>
                    <a:pt x="17" y="6"/>
                    <a:pt x="23" y="5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6" y="6"/>
                    <a:pt x="41" y="8"/>
                    <a:pt x="44" y="11"/>
                  </a:cubicBezTo>
                  <a:cubicBezTo>
                    <a:pt x="47" y="15"/>
                    <a:pt x="49" y="19"/>
                    <a:pt x="50" y="24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6" y="21"/>
                    <a:pt x="34" y="18"/>
                    <a:pt x="30" y="1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8" y="40"/>
                    <a:pt x="44" y="43"/>
                    <a:pt x="47" y="47"/>
                  </a:cubicBezTo>
                  <a:cubicBezTo>
                    <a:pt x="50" y="50"/>
                    <a:pt x="51" y="55"/>
                    <a:pt x="51" y="61"/>
                  </a:cubicBezTo>
                  <a:cubicBezTo>
                    <a:pt x="51" y="67"/>
                    <a:pt x="49" y="72"/>
                    <a:pt x="45" y="76"/>
                  </a:cubicBezTo>
                  <a:cubicBezTo>
                    <a:pt x="41" y="81"/>
                    <a:pt x="36" y="83"/>
                    <a:pt x="29" y="84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21" y="94"/>
                    <a:pt x="21" y="94"/>
                    <a:pt x="21" y="94"/>
                  </a:cubicBezTo>
                  <a:cubicBezTo>
                    <a:pt x="21" y="84"/>
                    <a:pt x="21" y="84"/>
                    <a:pt x="21" y="84"/>
                  </a:cubicBezTo>
                  <a:cubicBezTo>
                    <a:pt x="15" y="83"/>
                    <a:pt x="10" y="81"/>
                    <a:pt x="6" y="77"/>
                  </a:cubicBezTo>
                  <a:cubicBezTo>
                    <a:pt x="3" y="73"/>
                    <a:pt x="1" y="68"/>
                    <a:pt x="0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4" y="62"/>
                    <a:pt x="15" y="65"/>
                    <a:pt x="16" y="67"/>
                  </a:cubicBezTo>
                  <a:cubicBezTo>
                    <a:pt x="18" y="69"/>
                    <a:pt x="19" y="71"/>
                    <a:pt x="21" y="72"/>
                  </a:cubicBezTo>
                  <a:close/>
                  <a:moveTo>
                    <a:pt x="23" y="17"/>
                  </a:moveTo>
                  <a:cubicBezTo>
                    <a:pt x="21" y="17"/>
                    <a:pt x="19" y="18"/>
                    <a:pt x="18" y="20"/>
                  </a:cubicBezTo>
                  <a:cubicBezTo>
                    <a:pt x="16" y="22"/>
                    <a:pt x="16" y="23"/>
                    <a:pt x="16" y="25"/>
                  </a:cubicBezTo>
                  <a:cubicBezTo>
                    <a:pt x="16" y="27"/>
                    <a:pt x="16" y="29"/>
                    <a:pt x="17" y="31"/>
                  </a:cubicBezTo>
                  <a:cubicBezTo>
                    <a:pt x="18" y="32"/>
                    <a:pt x="20" y="34"/>
                    <a:pt x="22" y="35"/>
                  </a:cubicBezTo>
                  <a:lnTo>
                    <a:pt x="23" y="17"/>
                  </a:lnTo>
                  <a:close/>
                  <a:moveTo>
                    <a:pt x="29" y="72"/>
                  </a:moveTo>
                  <a:cubicBezTo>
                    <a:pt x="32" y="72"/>
                    <a:pt x="34" y="71"/>
                    <a:pt x="35" y="69"/>
                  </a:cubicBezTo>
                  <a:cubicBezTo>
                    <a:pt x="37" y="67"/>
                    <a:pt x="38" y="65"/>
                    <a:pt x="38" y="62"/>
                  </a:cubicBezTo>
                  <a:cubicBezTo>
                    <a:pt x="38" y="60"/>
                    <a:pt x="38" y="58"/>
                    <a:pt x="36" y="56"/>
                  </a:cubicBezTo>
                  <a:cubicBezTo>
                    <a:pt x="35" y="54"/>
                    <a:pt x="33" y="53"/>
                    <a:pt x="29" y="52"/>
                  </a:cubicBezTo>
                  <a:lnTo>
                    <a:pt x="29" y="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iṣḻîḓê"/>
            <p:cNvSpPr/>
            <p:nvPr/>
          </p:nvSpPr>
          <p:spPr bwMode="auto">
            <a:xfrm>
              <a:off x="7357567" y="3556591"/>
              <a:ext cx="407445" cy="417975"/>
            </a:xfrm>
            <a:custGeom>
              <a:gdLst>
                <a:gd name="T0" fmla="*/ 3246 w 7943"/>
                <a:gd name="T1" fmla="*/ 3842 h 8160"/>
                <a:gd name="T2" fmla="*/ 5168 w 7943"/>
                <a:gd name="T3" fmla="*/ 1921 h 8160"/>
                <a:gd name="T4" fmla="*/ 3246 w 7943"/>
                <a:gd name="T5" fmla="*/ 0 h 8160"/>
                <a:gd name="T6" fmla="*/ 1325 w 7943"/>
                <a:gd name="T7" fmla="*/ 1921 h 8160"/>
                <a:gd name="T8" fmla="*/ 3246 w 7943"/>
                <a:gd name="T9" fmla="*/ 3842 h 8160"/>
                <a:gd name="T10" fmla="*/ 4144 w 7943"/>
                <a:gd name="T11" fmla="*/ 2685 h 8160"/>
                <a:gd name="T12" fmla="*/ 3234 w 7943"/>
                <a:gd name="T13" fmla="*/ 3191 h 8160"/>
                <a:gd name="T14" fmla="*/ 2323 w 7943"/>
                <a:gd name="T15" fmla="*/ 2685 h 8160"/>
                <a:gd name="T16" fmla="*/ 4144 w 7943"/>
                <a:gd name="T17" fmla="*/ 2685 h 8160"/>
                <a:gd name="T18" fmla="*/ 7939 w 7943"/>
                <a:gd name="T19" fmla="*/ 5684 h 8160"/>
                <a:gd name="T20" fmla="*/ 6355 w 7943"/>
                <a:gd name="T21" fmla="*/ 8160 h 8160"/>
                <a:gd name="T22" fmla="*/ 4770 w 7943"/>
                <a:gd name="T23" fmla="*/ 5684 h 8160"/>
                <a:gd name="T24" fmla="*/ 4929 w 7943"/>
                <a:gd name="T25" fmla="*/ 5527 h 8160"/>
                <a:gd name="T26" fmla="*/ 6261 w 7943"/>
                <a:gd name="T27" fmla="*/ 5067 h 8160"/>
                <a:gd name="T28" fmla="*/ 6449 w 7943"/>
                <a:gd name="T29" fmla="*/ 5067 h 8160"/>
                <a:gd name="T30" fmla="*/ 7781 w 7943"/>
                <a:gd name="T31" fmla="*/ 5527 h 8160"/>
                <a:gd name="T32" fmla="*/ 7939 w 7943"/>
                <a:gd name="T33" fmla="*/ 5684 h 8160"/>
                <a:gd name="T34" fmla="*/ 4439 w 7943"/>
                <a:gd name="T35" fmla="*/ 5696 h 8160"/>
                <a:gd name="T36" fmla="*/ 4731 w 7943"/>
                <a:gd name="T37" fmla="*/ 7078 h 8160"/>
                <a:gd name="T38" fmla="*/ 3246 w 7943"/>
                <a:gd name="T39" fmla="*/ 7155 h 8160"/>
                <a:gd name="T40" fmla="*/ 155 w 7943"/>
                <a:gd name="T41" fmla="*/ 6704 h 8160"/>
                <a:gd name="T42" fmla="*/ 0 w 7943"/>
                <a:gd name="T43" fmla="*/ 6463 h 8160"/>
                <a:gd name="T44" fmla="*/ 0 w 7943"/>
                <a:gd name="T45" fmla="*/ 5830 h 8160"/>
                <a:gd name="T46" fmla="*/ 1645 w 7943"/>
                <a:gd name="T47" fmla="*/ 3988 h 8160"/>
                <a:gd name="T48" fmla="*/ 1737 w 7943"/>
                <a:gd name="T49" fmla="*/ 4013 h 8160"/>
                <a:gd name="T50" fmla="*/ 3246 w 7943"/>
                <a:gd name="T51" fmla="*/ 4505 h 8160"/>
                <a:gd name="T52" fmla="*/ 4756 w 7943"/>
                <a:gd name="T53" fmla="*/ 4013 h 8160"/>
                <a:gd name="T54" fmla="*/ 4848 w 7943"/>
                <a:gd name="T55" fmla="*/ 3988 h 8160"/>
                <a:gd name="T56" fmla="*/ 6143 w 7943"/>
                <a:gd name="T57" fmla="*/ 4753 h 8160"/>
                <a:gd name="T58" fmla="*/ 6050 w 7943"/>
                <a:gd name="T59" fmla="*/ 4811 h 8160"/>
                <a:gd name="T60" fmla="*/ 5017 w 7943"/>
                <a:gd name="T61" fmla="*/ 5198 h 8160"/>
                <a:gd name="T62" fmla="*/ 4943 w 7943"/>
                <a:gd name="T63" fmla="*/ 5196 h 8160"/>
                <a:gd name="T64" fmla="*/ 4922 w 7943"/>
                <a:gd name="T65" fmla="*/ 5195 h 8160"/>
                <a:gd name="T66" fmla="*/ 4574 w 7943"/>
                <a:gd name="T67" fmla="*/ 5343 h 8160"/>
                <a:gd name="T68" fmla="*/ 4439 w 7943"/>
                <a:gd name="T69" fmla="*/ 5696 h 816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943" h="8160">
                  <a:moveTo>
                    <a:pt x="3246" y="3842"/>
                  </a:moveTo>
                  <a:cubicBezTo>
                    <a:pt x="4307" y="3842"/>
                    <a:pt x="5168" y="2982"/>
                    <a:pt x="5168" y="1921"/>
                  </a:cubicBezTo>
                  <a:cubicBezTo>
                    <a:pt x="5168" y="860"/>
                    <a:pt x="4307" y="0"/>
                    <a:pt x="3246" y="0"/>
                  </a:cubicBezTo>
                  <a:cubicBezTo>
                    <a:pt x="2185" y="0"/>
                    <a:pt x="1325" y="860"/>
                    <a:pt x="1325" y="1921"/>
                  </a:cubicBezTo>
                  <a:cubicBezTo>
                    <a:pt x="1325" y="2982"/>
                    <a:pt x="2185" y="3842"/>
                    <a:pt x="3246" y="3842"/>
                  </a:cubicBezTo>
                  <a:close/>
                  <a:moveTo>
                    <a:pt x="4144" y="2685"/>
                  </a:moveTo>
                  <a:cubicBezTo>
                    <a:pt x="4057" y="2974"/>
                    <a:pt x="3683" y="3191"/>
                    <a:pt x="3234" y="3191"/>
                  </a:cubicBezTo>
                  <a:cubicBezTo>
                    <a:pt x="2785" y="3191"/>
                    <a:pt x="2411" y="2974"/>
                    <a:pt x="2323" y="2685"/>
                  </a:cubicBezTo>
                  <a:lnTo>
                    <a:pt x="4144" y="2685"/>
                  </a:lnTo>
                  <a:close/>
                  <a:moveTo>
                    <a:pt x="7939" y="5684"/>
                  </a:moveTo>
                  <a:cubicBezTo>
                    <a:pt x="7898" y="6822"/>
                    <a:pt x="7435" y="7800"/>
                    <a:pt x="6355" y="8160"/>
                  </a:cubicBezTo>
                  <a:cubicBezTo>
                    <a:pt x="5274" y="7800"/>
                    <a:pt x="4811" y="6822"/>
                    <a:pt x="4770" y="5684"/>
                  </a:cubicBezTo>
                  <a:cubicBezTo>
                    <a:pt x="4767" y="5595"/>
                    <a:pt x="4840" y="5523"/>
                    <a:pt x="4929" y="5527"/>
                  </a:cubicBezTo>
                  <a:cubicBezTo>
                    <a:pt x="5434" y="5548"/>
                    <a:pt x="5875" y="5386"/>
                    <a:pt x="6261" y="5067"/>
                  </a:cubicBezTo>
                  <a:cubicBezTo>
                    <a:pt x="6315" y="5022"/>
                    <a:pt x="6395" y="5022"/>
                    <a:pt x="6449" y="5067"/>
                  </a:cubicBezTo>
                  <a:cubicBezTo>
                    <a:pt x="6835" y="5386"/>
                    <a:pt x="7276" y="5548"/>
                    <a:pt x="7781" y="5527"/>
                  </a:cubicBezTo>
                  <a:cubicBezTo>
                    <a:pt x="7869" y="5523"/>
                    <a:pt x="7943" y="5595"/>
                    <a:pt x="7939" y="5684"/>
                  </a:cubicBezTo>
                  <a:close/>
                  <a:moveTo>
                    <a:pt x="4439" y="5696"/>
                  </a:moveTo>
                  <a:cubicBezTo>
                    <a:pt x="4458" y="6218"/>
                    <a:pt x="4558" y="6682"/>
                    <a:pt x="4731" y="7078"/>
                  </a:cubicBezTo>
                  <a:cubicBezTo>
                    <a:pt x="4323" y="7124"/>
                    <a:pt x="3832" y="7155"/>
                    <a:pt x="3246" y="7155"/>
                  </a:cubicBezTo>
                  <a:cubicBezTo>
                    <a:pt x="1394" y="7155"/>
                    <a:pt x="488" y="6852"/>
                    <a:pt x="155" y="6704"/>
                  </a:cubicBezTo>
                  <a:cubicBezTo>
                    <a:pt x="70" y="6666"/>
                    <a:pt x="0" y="6557"/>
                    <a:pt x="0" y="6463"/>
                  </a:cubicBezTo>
                  <a:lnTo>
                    <a:pt x="0" y="5830"/>
                  </a:lnTo>
                  <a:cubicBezTo>
                    <a:pt x="0" y="4881"/>
                    <a:pt x="723" y="4093"/>
                    <a:pt x="1645" y="3988"/>
                  </a:cubicBezTo>
                  <a:cubicBezTo>
                    <a:pt x="1673" y="3985"/>
                    <a:pt x="1714" y="3997"/>
                    <a:pt x="1737" y="4013"/>
                  </a:cubicBezTo>
                  <a:cubicBezTo>
                    <a:pt x="2162" y="4321"/>
                    <a:pt x="2683" y="4505"/>
                    <a:pt x="3246" y="4505"/>
                  </a:cubicBezTo>
                  <a:cubicBezTo>
                    <a:pt x="3810" y="4505"/>
                    <a:pt x="4331" y="4321"/>
                    <a:pt x="4756" y="4013"/>
                  </a:cubicBezTo>
                  <a:cubicBezTo>
                    <a:pt x="4778" y="3997"/>
                    <a:pt x="4820" y="3985"/>
                    <a:pt x="4848" y="3988"/>
                  </a:cubicBezTo>
                  <a:cubicBezTo>
                    <a:pt x="5380" y="4049"/>
                    <a:pt x="5845" y="4338"/>
                    <a:pt x="6143" y="4753"/>
                  </a:cubicBezTo>
                  <a:cubicBezTo>
                    <a:pt x="6110" y="4769"/>
                    <a:pt x="6078" y="4788"/>
                    <a:pt x="6050" y="4811"/>
                  </a:cubicBezTo>
                  <a:cubicBezTo>
                    <a:pt x="5735" y="5071"/>
                    <a:pt x="5398" y="5198"/>
                    <a:pt x="5017" y="5198"/>
                  </a:cubicBezTo>
                  <a:cubicBezTo>
                    <a:pt x="4993" y="5198"/>
                    <a:pt x="4968" y="5197"/>
                    <a:pt x="4943" y="5196"/>
                  </a:cubicBezTo>
                  <a:lnTo>
                    <a:pt x="4922" y="5195"/>
                  </a:lnTo>
                  <a:cubicBezTo>
                    <a:pt x="4792" y="5195"/>
                    <a:pt x="4665" y="5249"/>
                    <a:pt x="4574" y="5343"/>
                  </a:cubicBezTo>
                  <a:cubicBezTo>
                    <a:pt x="4484" y="5437"/>
                    <a:pt x="4434" y="5566"/>
                    <a:pt x="4439" y="569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íṩļïďe"/>
            <p:cNvSpPr/>
            <p:nvPr/>
          </p:nvSpPr>
          <p:spPr bwMode="auto">
            <a:xfrm>
              <a:off x="4757140" y="3293464"/>
              <a:ext cx="1145828" cy="944229"/>
            </a:xfrm>
            <a:custGeom>
              <a:gdLst>
                <a:gd name="T0" fmla="*/ 427 w 471"/>
                <a:gd name="T1" fmla="*/ 128 h 388"/>
                <a:gd name="T2" fmla="*/ 401 w 471"/>
                <a:gd name="T3" fmla="*/ 155 h 388"/>
                <a:gd name="T4" fmla="*/ 427 w 471"/>
                <a:gd name="T5" fmla="*/ 181 h 388"/>
                <a:gd name="T6" fmla="*/ 454 w 471"/>
                <a:gd name="T7" fmla="*/ 155 h 388"/>
                <a:gd name="T8" fmla="*/ 427 w 471"/>
                <a:gd name="T9" fmla="*/ 128 h 388"/>
                <a:gd name="T10" fmla="*/ 44 w 471"/>
                <a:gd name="T11" fmla="*/ 128 h 388"/>
                <a:gd name="T12" fmla="*/ 18 w 471"/>
                <a:gd name="T13" fmla="*/ 155 h 388"/>
                <a:gd name="T14" fmla="*/ 44 w 471"/>
                <a:gd name="T15" fmla="*/ 181 h 388"/>
                <a:gd name="T16" fmla="*/ 71 w 471"/>
                <a:gd name="T17" fmla="*/ 155 h 388"/>
                <a:gd name="T18" fmla="*/ 44 w 471"/>
                <a:gd name="T19" fmla="*/ 128 h 388"/>
                <a:gd name="T20" fmla="*/ 348 w 471"/>
                <a:gd name="T21" fmla="*/ 80 h 388"/>
                <a:gd name="T22" fmla="*/ 309 w 471"/>
                <a:gd name="T23" fmla="*/ 119 h 388"/>
                <a:gd name="T24" fmla="*/ 348 w 471"/>
                <a:gd name="T25" fmla="*/ 159 h 388"/>
                <a:gd name="T26" fmla="*/ 388 w 471"/>
                <a:gd name="T27" fmla="*/ 119 h 388"/>
                <a:gd name="T28" fmla="*/ 348 w 471"/>
                <a:gd name="T29" fmla="*/ 80 h 388"/>
                <a:gd name="T30" fmla="*/ 471 w 471"/>
                <a:gd name="T31" fmla="*/ 321 h 388"/>
                <a:gd name="T32" fmla="*/ 426 w 471"/>
                <a:gd name="T33" fmla="*/ 321 h 388"/>
                <a:gd name="T34" fmla="*/ 426 w 471"/>
                <a:gd name="T35" fmla="*/ 238 h 388"/>
                <a:gd name="T36" fmla="*/ 415 w 471"/>
                <a:gd name="T37" fmla="*/ 198 h 388"/>
                <a:gd name="T38" fmla="*/ 427 w 471"/>
                <a:gd name="T39" fmla="*/ 197 h 388"/>
                <a:gd name="T40" fmla="*/ 471 w 471"/>
                <a:gd name="T41" fmla="*/ 240 h 388"/>
                <a:gd name="T42" fmla="*/ 471 w 471"/>
                <a:gd name="T43" fmla="*/ 321 h 388"/>
                <a:gd name="T44" fmla="*/ 124 w 471"/>
                <a:gd name="T45" fmla="*/ 80 h 388"/>
                <a:gd name="T46" fmla="*/ 84 w 471"/>
                <a:gd name="T47" fmla="*/ 119 h 388"/>
                <a:gd name="T48" fmla="*/ 124 w 471"/>
                <a:gd name="T49" fmla="*/ 159 h 388"/>
                <a:gd name="T50" fmla="*/ 163 w 471"/>
                <a:gd name="T51" fmla="*/ 119 h 388"/>
                <a:gd name="T52" fmla="*/ 124 w 471"/>
                <a:gd name="T53" fmla="*/ 80 h 388"/>
                <a:gd name="T54" fmla="*/ 44 w 471"/>
                <a:gd name="T55" fmla="*/ 197 h 388"/>
                <a:gd name="T56" fmla="*/ 57 w 471"/>
                <a:gd name="T57" fmla="*/ 198 h 388"/>
                <a:gd name="T58" fmla="*/ 46 w 471"/>
                <a:gd name="T59" fmla="*/ 238 h 388"/>
                <a:gd name="T60" fmla="*/ 46 w 471"/>
                <a:gd name="T61" fmla="*/ 321 h 388"/>
                <a:gd name="T62" fmla="*/ 0 w 471"/>
                <a:gd name="T63" fmla="*/ 321 h 388"/>
                <a:gd name="T64" fmla="*/ 0 w 471"/>
                <a:gd name="T65" fmla="*/ 240 h 388"/>
                <a:gd name="T66" fmla="*/ 44 w 471"/>
                <a:gd name="T67" fmla="*/ 197 h 388"/>
                <a:gd name="T68" fmla="*/ 236 w 471"/>
                <a:gd name="T69" fmla="*/ 0 h 388"/>
                <a:gd name="T70" fmla="*/ 177 w 471"/>
                <a:gd name="T71" fmla="*/ 59 h 388"/>
                <a:gd name="T72" fmla="*/ 236 w 471"/>
                <a:gd name="T73" fmla="*/ 118 h 388"/>
                <a:gd name="T74" fmla="*/ 294 w 471"/>
                <a:gd name="T75" fmla="*/ 59 h 388"/>
                <a:gd name="T76" fmla="*/ 236 w 471"/>
                <a:gd name="T77" fmla="*/ 0 h 388"/>
                <a:gd name="T78" fmla="*/ 412 w 471"/>
                <a:gd name="T79" fmla="*/ 352 h 388"/>
                <a:gd name="T80" fmla="*/ 342 w 471"/>
                <a:gd name="T81" fmla="*/ 352 h 388"/>
                <a:gd name="T82" fmla="*/ 342 w 471"/>
                <a:gd name="T83" fmla="*/ 225 h 388"/>
                <a:gd name="T84" fmla="*/ 330 w 471"/>
                <a:gd name="T85" fmla="*/ 177 h 388"/>
                <a:gd name="T86" fmla="*/ 348 w 471"/>
                <a:gd name="T87" fmla="*/ 174 h 388"/>
                <a:gd name="T88" fmla="*/ 412 w 471"/>
                <a:gd name="T89" fmla="*/ 238 h 388"/>
                <a:gd name="T90" fmla="*/ 412 w 471"/>
                <a:gd name="T91" fmla="*/ 352 h 388"/>
                <a:gd name="T92" fmla="*/ 129 w 471"/>
                <a:gd name="T93" fmla="*/ 225 h 388"/>
                <a:gd name="T94" fmla="*/ 129 w 471"/>
                <a:gd name="T95" fmla="*/ 352 h 388"/>
                <a:gd name="T96" fmla="*/ 60 w 471"/>
                <a:gd name="T97" fmla="*/ 352 h 388"/>
                <a:gd name="T98" fmla="*/ 60 w 471"/>
                <a:gd name="T99" fmla="*/ 238 h 388"/>
                <a:gd name="T100" fmla="*/ 124 w 471"/>
                <a:gd name="T101" fmla="*/ 174 h 388"/>
                <a:gd name="T102" fmla="*/ 141 w 471"/>
                <a:gd name="T103" fmla="*/ 177 h 388"/>
                <a:gd name="T104" fmla="*/ 129 w 471"/>
                <a:gd name="T105" fmla="*/ 225 h 388"/>
                <a:gd name="T106" fmla="*/ 144 w 471"/>
                <a:gd name="T107" fmla="*/ 388 h 388"/>
                <a:gd name="T108" fmla="*/ 328 w 471"/>
                <a:gd name="T109" fmla="*/ 388 h 388"/>
                <a:gd name="T110" fmla="*/ 328 w 471"/>
                <a:gd name="T111" fmla="*/ 225 h 388"/>
                <a:gd name="T112" fmla="*/ 236 w 471"/>
                <a:gd name="T113" fmla="*/ 133 h 388"/>
                <a:gd name="T114" fmla="*/ 144 w 471"/>
                <a:gd name="T115" fmla="*/ 225 h 388"/>
                <a:gd name="T116" fmla="*/ 144 w 471"/>
                <a:gd name="T117" fmla="*/ 388 h 38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71" h="388">
                  <a:moveTo>
                    <a:pt x="427" y="128"/>
                  </a:moveTo>
                  <a:cubicBezTo>
                    <a:pt x="413" y="128"/>
                    <a:pt x="401" y="140"/>
                    <a:pt x="401" y="155"/>
                  </a:cubicBezTo>
                  <a:cubicBezTo>
                    <a:pt x="401" y="169"/>
                    <a:pt x="413" y="181"/>
                    <a:pt x="427" y="181"/>
                  </a:cubicBezTo>
                  <a:cubicBezTo>
                    <a:pt x="442" y="181"/>
                    <a:pt x="454" y="169"/>
                    <a:pt x="454" y="155"/>
                  </a:cubicBezTo>
                  <a:cubicBezTo>
                    <a:pt x="454" y="140"/>
                    <a:pt x="442" y="128"/>
                    <a:pt x="427" y="128"/>
                  </a:cubicBezTo>
                  <a:close/>
                  <a:moveTo>
                    <a:pt x="44" y="128"/>
                  </a:moveTo>
                  <a:cubicBezTo>
                    <a:pt x="30" y="128"/>
                    <a:pt x="18" y="140"/>
                    <a:pt x="18" y="155"/>
                  </a:cubicBezTo>
                  <a:cubicBezTo>
                    <a:pt x="18" y="169"/>
                    <a:pt x="30" y="181"/>
                    <a:pt x="44" y="181"/>
                  </a:cubicBezTo>
                  <a:cubicBezTo>
                    <a:pt x="59" y="181"/>
                    <a:pt x="71" y="169"/>
                    <a:pt x="71" y="155"/>
                  </a:cubicBezTo>
                  <a:cubicBezTo>
                    <a:pt x="71" y="140"/>
                    <a:pt x="59" y="128"/>
                    <a:pt x="44" y="128"/>
                  </a:cubicBezTo>
                  <a:close/>
                  <a:moveTo>
                    <a:pt x="348" y="80"/>
                  </a:moveTo>
                  <a:cubicBezTo>
                    <a:pt x="326" y="80"/>
                    <a:pt x="309" y="97"/>
                    <a:pt x="309" y="119"/>
                  </a:cubicBezTo>
                  <a:cubicBezTo>
                    <a:pt x="309" y="141"/>
                    <a:pt x="326" y="159"/>
                    <a:pt x="348" y="159"/>
                  </a:cubicBezTo>
                  <a:cubicBezTo>
                    <a:pt x="370" y="159"/>
                    <a:pt x="388" y="141"/>
                    <a:pt x="388" y="119"/>
                  </a:cubicBezTo>
                  <a:cubicBezTo>
                    <a:pt x="388" y="97"/>
                    <a:pt x="370" y="80"/>
                    <a:pt x="348" y="80"/>
                  </a:cubicBezTo>
                  <a:close/>
                  <a:moveTo>
                    <a:pt x="471" y="321"/>
                  </a:moveTo>
                  <a:cubicBezTo>
                    <a:pt x="426" y="321"/>
                    <a:pt x="426" y="321"/>
                    <a:pt x="426" y="321"/>
                  </a:cubicBezTo>
                  <a:cubicBezTo>
                    <a:pt x="426" y="238"/>
                    <a:pt x="426" y="238"/>
                    <a:pt x="426" y="238"/>
                  </a:cubicBezTo>
                  <a:cubicBezTo>
                    <a:pt x="426" y="223"/>
                    <a:pt x="422" y="210"/>
                    <a:pt x="415" y="198"/>
                  </a:cubicBezTo>
                  <a:cubicBezTo>
                    <a:pt x="419" y="197"/>
                    <a:pt x="423" y="197"/>
                    <a:pt x="427" y="197"/>
                  </a:cubicBezTo>
                  <a:cubicBezTo>
                    <a:pt x="452" y="197"/>
                    <a:pt x="471" y="216"/>
                    <a:pt x="471" y="240"/>
                  </a:cubicBezTo>
                  <a:lnTo>
                    <a:pt x="471" y="321"/>
                  </a:lnTo>
                  <a:close/>
                  <a:moveTo>
                    <a:pt x="124" y="80"/>
                  </a:moveTo>
                  <a:cubicBezTo>
                    <a:pt x="102" y="80"/>
                    <a:pt x="84" y="97"/>
                    <a:pt x="84" y="119"/>
                  </a:cubicBezTo>
                  <a:cubicBezTo>
                    <a:pt x="84" y="141"/>
                    <a:pt x="102" y="159"/>
                    <a:pt x="124" y="159"/>
                  </a:cubicBezTo>
                  <a:cubicBezTo>
                    <a:pt x="145" y="159"/>
                    <a:pt x="163" y="141"/>
                    <a:pt x="163" y="119"/>
                  </a:cubicBezTo>
                  <a:cubicBezTo>
                    <a:pt x="163" y="97"/>
                    <a:pt x="145" y="80"/>
                    <a:pt x="124" y="80"/>
                  </a:cubicBezTo>
                  <a:close/>
                  <a:moveTo>
                    <a:pt x="44" y="197"/>
                  </a:moveTo>
                  <a:cubicBezTo>
                    <a:pt x="49" y="197"/>
                    <a:pt x="53" y="197"/>
                    <a:pt x="57" y="198"/>
                  </a:cubicBezTo>
                  <a:cubicBezTo>
                    <a:pt x="50" y="210"/>
                    <a:pt x="46" y="223"/>
                    <a:pt x="46" y="238"/>
                  </a:cubicBezTo>
                  <a:cubicBezTo>
                    <a:pt x="46" y="321"/>
                    <a:pt x="46" y="321"/>
                    <a:pt x="46" y="321"/>
                  </a:cubicBezTo>
                  <a:cubicBezTo>
                    <a:pt x="0" y="321"/>
                    <a:pt x="0" y="321"/>
                    <a:pt x="0" y="321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0" y="216"/>
                    <a:pt x="20" y="197"/>
                    <a:pt x="44" y="197"/>
                  </a:cubicBezTo>
                  <a:close/>
                  <a:moveTo>
                    <a:pt x="236" y="0"/>
                  </a:moveTo>
                  <a:cubicBezTo>
                    <a:pt x="204" y="0"/>
                    <a:pt x="177" y="27"/>
                    <a:pt x="177" y="59"/>
                  </a:cubicBezTo>
                  <a:cubicBezTo>
                    <a:pt x="177" y="91"/>
                    <a:pt x="203" y="118"/>
                    <a:pt x="236" y="118"/>
                  </a:cubicBezTo>
                  <a:cubicBezTo>
                    <a:pt x="268" y="118"/>
                    <a:pt x="294" y="91"/>
                    <a:pt x="294" y="59"/>
                  </a:cubicBezTo>
                  <a:cubicBezTo>
                    <a:pt x="295" y="27"/>
                    <a:pt x="268" y="0"/>
                    <a:pt x="236" y="0"/>
                  </a:cubicBezTo>
                  <a:close/>
                  <a:moveTo>
                    <a:pt x="412" y="352"/>
                  </a:moveTo>
                  <a:cubicBezTo>
                    <a:pt x="342" y="352"/>
                    <a:pt x="342" y="352"/>
                    <a:pt x="342" y="352"/>
                  </a:cubicBezTo>
                  <a:cubicBezTo>
                    <a:pt x="342" y="225"/>
                    <a:pt x="342" y="225"/>
                    <a:pt x="342" y="225"/>
                  </a:cubicBezTo>
                  <a:cubicBezTo>
                    <a:pt x="342" y="208"/>
                    <a:pt x="338" y="192"/>
                    <a:pt x="330" y="177"/>
                  </a:cubicBezTo>
                  <a:cubicBezTo>
                    <a:pt x="336" y="175"/>
                    <a:pt x="342" y="174"/>
                    <a:pt x="348" y="174"/>
                  </a:cubicBezTo>
                  <a:cubicBezTo>
                    <a:pt x="383" y="174"/>
                    <a:pt x="412" y="203"/>
                    <a:pt x="412" y="238"/>
                  </a:cubicBezTo>
                  <a:lnTo>
                    <a:pt x="412" y="352"/>
                  </a:lnTo>
                  <a:close/>
                  <a:moveTo>
                    <a:pt x="129" y="225"/>
                  </a:moveTo>
                  <a:cubicBezTo>
                    <a:pt x="129" y="352"/>
                    <a:pt x="129" y="352"/>
                    <a:pt x="129" y="352"/>
                  </a:cubicBezTo>
                  <a:cubicBezTo>
                    <a:pt x="60" y="352"/>
                    <a:pt x="60" y="352"/>
                    <a:pt x="60" y="352"/>
                  </a:cubicBezTo>
                  <a:cubicBezTo>
                    <a:pt x="60" y="238"/>
                    <a:pt x="60" y="238"/>
                    <a:pt x="60" y="238"/>
                  </a:cubicBezTo>
                  <a:cubicBezTo>
                    <a:pt x="60" y="203"/>
                    <a:pt x="89" y="174"/>
                    <a:pt x="124" y="174"/>
                  </a:cubicBezTo>
                  <a:cubicBezTo>
                    <a:pt x="130" y="174"/>
                    <a:pt x="136" y="175"/>
                    <a:pt x="141" y="177"/>
                  </a:cubicBezTo>
                  <a:cubicBezTo>
                    <a:pt x="134" y="192"/>
                    <a:pt x="129" y="208"/>
                    <a:pt x="129" y="225"/>
                  </a:cubicBezTo>
                  <a:close/>
                  <a:moveTo>
                    <a:pt x="144" y="388"/>
                  </a:moveTo>
                  <a:cubicBezTo>
                    <a:pt x="328" y="388"/>
                    <a:pt x="328" y="388"/>
                    <a:pt x="328" y="388"/>
                  </a:cubicBezTo>
                  <a:cubicBezTo>
                    <a:pt x="328" y="225"/>
                    <a:pt x="328" y="225"/>
                    <a:pt x="328" y="225"/>
                  </a:cubicBezTo>
                  <a:cubicBezTo>
                    <a:pt x="328" y="175"/>
                    <a:pt x="286" y="133"/>
                    <a:pt x="236" y="133"/>
                  </a:cubicBezTo>
                  <a:cubicBezTo>
                    <a:pt x="185" y="133"/>
                    <a:pt x="144" y="175"/>
                    <a:pt x="144" y="225"/>
                  </a:cubicBezTo>
                  <a:lnTo>
                    <a:pt x="144" y="3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íşḻíḑè"/>
            <p:cNvSpPr txBox="1"/>
            <p:nvPr/>
          </p:nvSpPr>
          <p:spPr bwMode="auto">
            <a:xfrm>
              <a:off x="673100" y="3099282"/>
              <a:ext cx="3222452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>
              <a:normAutofit lnSpcReduction="10000"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Text here</a:t>
              </a:r>
              <a:endPara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ïsḷïdé"/>
            <p:cNvSpPr/>
            <p:nvPr/>
          </p:nvSpPr>
          <p:spPr bwMode="auto">
            <a:xfrm>
              <a:off x="673100" y="3541088"/>
              <a:ext cx="3222452" cy="866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 lnSpcReduction="10000"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marR="0" lvl="0" indent="-171450" algn="l" defTabSz="913765" rtl="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0" lang="en-US" altLang="zh-CN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Copy paste fonts. Choose the only option to retain text.</a:t>
              </a:r>
              <a:endPara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  <a:p>
              <a:pPr marL="171450" marR="0" lvl="0" indent="-171450" algn="l" defTabSz="913765" rtl="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0" lang="en-US" altLang="zh-CN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……</a:t>
              </a:r>
              <a:endPara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iŝḷîďê"/>
            <p:cNvSpPr txBox="1"/>
            <p:nvPr/>
          </p:nvSpPr>
          <p:spPr bwMode="auto">
            <a:xfrm>
              <a:off x="7357566" y="1345163"/>
              <a:ext cx="4162921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Text here</a:t>
              </a:r>
              <a:endPara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iṥḻïdê"/>
            <p:cNvSpPr/>
            <p:nvPr/>
          </p:nvSpPr>
          <p:spPr bwMode="auto">
            <a:xfrm>
              <a:off x="7357566" y="1786969"/>
              <a:ext cx="4162921" cy="699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marR="0" lvl="0" indent="-171450" algn="l" defTabSz="913765" rtl="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0" lang="en-US" altLang="zh-CN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Supporting text here. </a:t>
              </a:r>
              <a:endPara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  <a:p>
              <a:pPr marL="171450" marR="0" lvl="0" indent="-171450" algn="l" defTabSz="913765" rtl="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0" lang="en-US" altLang="zh-CN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……</a:t>
              </a:r>
              <a:endPara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iṩ1ïdê"/>
            <p:cNvSpPr txBox="1"/>
            <p:nvPr/>
          </p:nvSpPr>
          <p:spPr bwMode="auto">
            <a:xfrm>
              <a:off x="8247311" y="3293464"/>
              <a:ext cx="3273176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Text here</a:t>
              </a:r>
              <a:endPara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iŝļiḋè"/>
            <p:cNvSpPr/>
            <p:nvPr/>
          </p:nvSpPr>
          <p:spPr bwMode="auto">
            <a:xfrm>
              <a:off x="8247311" y="3735270"/>
              <a:ext cx="3273176" cy="699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marR="0" lvl="0" indent="-171450" algn="l" defTabSz="913765" rtl="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0" lang="en-US" altLang="zh-CN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Supporting text here. </a:t>
              </a:r>
              <a:endPara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  <a:p>
              <a:pPr marL="171450" marR="0" lvl="0" indent="-171450" algn="l" defTabSz="913765" rtl="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0" lang="en-US" altLang="zh-CN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……</a:t>
              </a:r>
              <a:endPara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ï$ḷïďe"/>
            <p:cNvSpPr txBox="1"/>
            <p:nvPr/>
          </p:nvSpPr>
          <p:spPr bwMode="auto">
            <a:xfrm>
              <a:off x="7357566" y="4992497"/>
              <a:ext cx="4162921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Text here</a:t>
              </a:r>
              <a:endPara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íṩļíḓê"/>
            <p:cNvSpPr/>
            <p:nvPr/>
          </p:nvSpPr>
          <p:spPr bwMode="auto">
            <a:xfrm>
              <a:off x="7357566" y="5434303"/>
              <a:ext cx="4162921" cy="699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marR="0" lvl="0" indent="-171450" algn="l" defTabSz="913765" rtl="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0" lang="en-US" altLang="zh-CN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Supporting text here. </a:t>
              </a:r>
              <a:endPara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  <a:p>
              <a:pPr marL="171450" marR="0" lvl="0" indent="-171450" algn="l" defTabSz="913765" rtl="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0" lang="en-US" altLang="zh-CN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……</a:t>
              </a:r>
              <a:endPara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</p:spTree>
  </p:cSld>
  <p:clrMapOvr>
    <a:masterClrMapping/>
  </p:clrMapOvr>
  <p:transition/>
  <p:timing/>
</p:sld>
</file>

<file path=ppt/slides/slide2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28</a:t>
            </a:fld>
            <a:endParaRPr lang="zh-CN" altLang="en-US"/>
          </a:p>
        </p:txBody>
      </p:sp>
      <p:grpSp>
        <p:nvGrpSpPr>
          <p:cNvPr id="5" name="4c518f95-6f2b-42a6-abc0-109f7b60e3b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677333" y="1141764"/>
            <a:ext cx="10638666" cy="4999647"/>
            <a:chOff x="677333" y="1141764"/>
            <a:chExt cx="10638666" cy="4999647"/>
          </a:xfrm>
        </p:grpSpPr>
        <p:sp>
          <p:nvSpPr>
            <p:cNvPr id="6" name="ïŝļiďè"/>
            <p:cNvSpPr txBox="1"/>
            <p:nvPr/>
          </p:nvSpPr>
          <p:spPr>
            <a:xfrm>
              <a:off x="692697" y="1328329"/>
              <a:ext cx="6513357" cy="1500863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norm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300"/>
                <a:t>Unified fonts make reading more fluent.</a:t>
              </a:r>
              <a:endParaRPr lang="en-US" altLang="zh-CN" sz="1300"/>
            </a:p>
            <a:p>
              <a:pPr>
                <a:lnSpc>
                  <a:spcPct val="150000"/>
                </a:lnSpc>
              </a:pPr>
              <a:r>
                <a:rPr lang="en-US" altLang="zh-CN" sz="1600" b="1"/>
                <a:t>Theme color makes PPT more convenient to change.</a:t>
              </a:r>
              <a:endParaRPr lang="en-US" altLang="zh-CN" sz="1600" b="1"/>
            </a:p>
            <a:p>
              <a:pPr>
                <a:lnSpc>
                  <a:spcPct val="150000"/>
                </a:lnSpc>
              </a:pPr>
              <a:r>
                <a:rPr lang="en-US" altLang="zh-CN" sz="1300"/>
                <a:t>Adjust the spacing to adapt to Chinese typesetting, use the reference line in PPT.</a:t>
              </a:r>
              <a:endParaRPr lang="en-US" altLang="zh-CN" sz="1300" b="1"/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816349" y="3203280"/>
              <a:ext cx="5414651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íSḷíḓé"/>
            <p:cNvGrpSpPr/>
            <p:nvPr/>
          </p:nvGrpSpPr>
          <p:grpSpPr>
            <a:xfrm>
              <a:off x="6614306" y="1141764"/>
              <a:ext cx="4701693" cy="4942237"/>
              <a:chOff x="6614306" y="1141764"/>
              <a:chExt cx="4701693" cy="4942237"/>
            </a:xfrm>
          </p:grpSpPr>
          <p:grpSp>
            <p:nvGrpSpPr>
              <p:cNvPr id="42" name="iṣḷîḋê"/>
              <p:cNvGrpSpPr/>
              <p:nvPr/>
            </p:nvGrpSpPr>
            <p:grpSpPr>
              <a:xfrm>
                <a:off x="6892115" y="1141764"/>
                <a:ext cx="4392484" cy="4654986"/>
                <a:chOff x="5755426" y="1377075"/>
                <a:chExt cx="4877701" cy="5169203"/>
              </a:xfrm>
              <a:effectLst/>
            </p:grpSpPr>
            <p:sp>
              <p:nvSpPr>
                <p:cNvPr id="54" name="iṡľîḋe"/>
                <p:cNvSpPr/>
                <p:nvPr/>
              </p:nvSpPr>
              <p:spPr bwMode="auto">
                <a:xfrm rot="10800000" flipH="1">
                  <a:off x="5964920" y="5593648"/>
                  <a:ext cx="4668207" cy="879309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75000"/>
                    </a:schemeClr>
                  </a:solidFill>
                  <a:prstDash val="dash"/>
                  <a:miter lim="800000"/>
                </a:ln>
                <a:effectLst/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55" name="ïsľîḓé"/>
                <p:cNvSpPr/>
                <p:nvPr/>
              </p:nvSpPr>
              <p:spPr bwMode="auto">
                <a:xfrm rot="10800000" flipH="1">
                  <a:off x="5875885" y="1377075"/>
                  <a:ext cx="2405702" cy="4975425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75000"/>
                    </a:schemeClr>
                  </a:solidFill>
                  <a:prstDash val="dash"/>
                  <a:miter lim="800000"/>
                </a:ln>
                <a:effectLst/>
              </p:spPr>
              <p:txBody>
                <a:bodyPr anchor="ctr"/>
                <a:lstStyle/>
                <a:p>
                  <a:pPr algn="ctr"/>
                </a:p>
              </p:txBody>
            </p:sp>
            <p:grpSp>
              <p:nvGrpSpPr>
                <p:cNvPr id="56" name="ïśḻîďê"/>
                <p:cNvGrpSpPr/>
                <p:nvPr/>
              </p:nvGrpSpPr>
              <p:grpSpPr>
                <a:xfrm>
                  <a:off x="5938732" y="4629432"/>
                  <a:ext cx="2278204" cy="1770219"/>
                  <a:chOff x="25" y="0"/>
                  <a:chExt cx="435" cy="338"/>
                </a:xfrm>
              </p:grpSpPr>
              <p:sp>
                <p:nvSpPr>
                  <p:cNvPr id="58" name="íSḻïḑé"/>
                  <p:cNvSpPr/>
                  <p:nvPr/>
                </p:nvSpPr>
                <p:spPr bwMode="auto">
                  <a:xfrm rot="10800000" flipH="1">
                    <a:off x="448" y="0"/>
                    <a:ext cx="12" cy="9"/>
                  </a:xfrm>
                  <a:prstGeom prst="line">
                    <a:avLst/>
                  </a:prstGeom>
                  <a:noFill/>
                  <a:ln w="6350">
                    <a:solidFill>
                      <a:srgbClr val="506C74"/>
                    </a:solidFill>
                    <a:miter lim="800000"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59" name="is1ïďé"/>
                  <p:cNvSpPr/>
                  <p:nvPr/>
                </p:nvSpPr>
                <p:spPr bwMode="auto">
                  <a:xfrm rot="10800000" flipH="1">
                    <a:off x="25" y="29"/>
                    <a:ext cx="397" cy="309"/>
                  </a:xfrm>
                  <a:prstGeom prst="line">
                    <a:avLst/>
                  </a:prstGeom>
                  <a:noFill/>
                  <a:ln w="12700">
                    <a:solidFill>
                      <a:schemeClr val="bg1">
                        <a:lumMod val="75000"/>
                      </a:schemeClr>
                    </a:solidFill>
                    <a:prstDash val="dash"/>
                    <a:miter lim="800000"/>
                  </a:ln>
                  <a:effectLst/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</p:grpSp>
            <p:sp>
              <p:nvSpPr>
                <p:cNvPr id="57" name="ïšḷíḑe"/>
                <p:cNvSpPr/>
                <p:nvPr/>
              </p:nvSpPr>
              <p:spPr bwMode="auto">
                <a:xfrm>
                  <a:off x="5755426" y="6446768"/>
                  <a:ext cx="99510" cy="99510"/>
                </a:xfrm>
                <a:custGeom>
                  <a:gdLst>
                    <a:gd name="T0" fmla="*/ 42125 w 21598"/>
                    <a:gd name="T1" fmla="*/ 21062 h 21598"/>
                    <a:gd name="T2" fmla="*/ 40521 w 21598"/>
                    <a:gd name="T3" fmla="*/ 13001 h 21598"/>
                    <a:gd name="T4" fmla="*/ 35956 w 21598"/>
                    <a:gd name="T5" fmla="*/ 6169 h 21598"/>
                    <a:gd name="T6" fmla="*/ 29124 w 21598"/>
                    <a:gd name="T7" fmla="*/ 1603 h 21598"/>
                    <a:gd name="T8" fmla="*/ 21062 w 21598"/>
                    <a:gd name="T9" fmla="*/ 0 h 21598"/>
                    <a:gd name="T10" fmla="*/ 13001 w 21598"/>
                    <a:gd name="T11" fmla="*/ 1603 h 21598"/>
                    <a:gd name="T12" fmla="*/ 6169 w 21598"/>
                    <a:gd name="T13" fmla="*/ 6169 h 21598"/>
                    <a:gd name="T14" fmla="*/ 1603 w 21598"/>
                    <a:gd name="T15" fmla="*/ 13001 h 21598"/>
                    <a:gd name="T16" fmla="*/ 0 w 21598"/>
                    <a:gd name="T17" fmla="*/ 21062 h 21598"/>
                    <a:gd name="T18" fmla="*/ 1603 w 21598"/>
                    <a:gd name="T19" fmla="*/ 29124 h 21598"/>
                    <a:gd name="T20" fmla="*/ 6169 w 21598"/>
                    <a:gd name="T21" fmla="*/ 35956 h 21598"/>
                    <a:gd name="T22" fmla="*/ 13001 w 21598"/>
                    <a:gd name="T23" fmla="*/ 40521 h 21598"/>
                    <a:gd name="T24" fmla="*/ 21062 w 21598"/>
                    <a:gd name="T25" fmla="*/ 42125 h 21598"/>
                    <a:gd name="T26" fmla="*/ 29124 w 21598"/>
                    <a:gd name="T27" fmla="*/ 40521 h 21598"/>
                    <a:gd name="T28" fmla="*/ 35956 w 21598"/>
                    <a:gd name="T29" fmla="*/ 35956 h 21598"/>
                    <a:gd name="T30" fmla="*/ 40521 w 21598"/>
                    <a:gd name="T31" fmla="*/ 29124 h 21598"/>
                    <a:gd name="T32" fmla="*/ 42125 w 21598"/>
                    <a:gd name="T33" fmla="*/ 21062 h 21598"/>
                    <a:gd name="T34" fmla="*/ 42125 w 21598"/>
                    <a:gd name="T35" fmla="*/ 21062 h 21598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21598" h="21598">
                      <a:moveTo>
                        <a:pt x="21598" y="10799"/>
                      </a:moveTo>
                      <a:cubicBezTo>
                        <a:pt x="21599" y="9385"/>
                        <a:pt x="21318" y="7972"/>
                        <a:pt x="20776" y="6666"/>
                      </a:cubicBezTo>
                      <a:cubicBezTo>
                        <a:pt x="20236" y="5360"/>
                        <a:pt x="19435" y="4162"/>
                        <a:pt x="18435" y="3163"/>
                      </a:cubicBezTo>
                      <a:cubicBezTo>
                        <a:pt x="17436" y="2163"/>
                        <a:pt x="16238" y="1362"/>
                        <a:pt x="14932" y="822"/>
                      </a:cubicBezTo>
                      <a:cubicBezTo>
                        <a:pt x="13626" y="280"/>
                        <a:pt x="12213" y="-1"/>
                        <a:pt x="10799" y="0"/>
                      </a:cubicBezTo>
                      <a:cubicBezTo>
                        <a:pt x="9385" y="-1"/>
                        <a:pt x="7972" y="280"/>
                        <a:pt x="6666" y="822"/>
                      </a:cubicBezTo>
                      <a:cubicBezTo>
                        <a:pt x="5360" y="1362"/>
                        <a:pt x="4162" y="2163"/>
                        <a:pt x="3163" y="3163"/>
                      </a:cubicBezTo>
                      <a:cubicBezTo>
                        <a:pt x="2163" y="4162"/>
                        <a:pt x="1362" y="5360"/>
                        <a:pt x="822" y="6666"/>
                      </a:cubicBezTo>
                      <a:cubicBezTo>
                        <a:pt x="280" y="7972"/>
                        <a:pt x="-1" y="9385"/>
                        <a:pt x="0" y="10799"/>
                      </a:cubicBezTo>
                      <a:cubicBezTo>
                        <a:pt x="-1" y="12213"/>
                        <a:pt x="280" y="13626"/>
                        <a:pt x="822" y="14932"/>
                      </a:cubicBezTo>
                      <a:cubicBezTo>
                        <a:pt x="1362" y="16238"/>
                        <a:pt x="2163" y="17436"/>
                        <a:pt x="3163" y="18435"/>
                      </a:cubicBezTo>
                      <a:cubicBezTo>
                        <a:pt x="4162" y="19435"/>
                        <a:pt x="5360" y="20236"/>
                        <a:pt x="6666" y="20776"/>
                      </a:cubicBezTo>
                      <a:cubicBezTo>
                        <a:pt x="7972" y="21318"/>
                        <a:pt x="9385" y="21599"/>
                        <a:pt x="10799" y="21598"/>
                      </a:cubicBezTo>
                      <a:cubicBezTo>
                        <a:pt x="12213" y="21599"/>
                        <a:pt x="13626" y="21318"/>
                        <a:pt x="14932" y="20776"/>
                      </a:cubicBezTo>
                      <a:cubicBezTo>
                        <a:pt x="16238" y="20236"/>
                        <a:pt x="17436" y="19435"/>
                        <a:pt x="18435" y="18435"/>
                      </a:cubicBezTo>
                      <a:cubicBezTo>
                        <a:pt x="19435" y="17436"/>
                        <a:pt x="20236" y="16238"/>
                        <a:pt x="20776" y="14932"/>
                      </a:cubicBezTo>
                      <a:cubicBezTo>
                        <a:pt x="21318" y="13626"/>
                        <a:pt x="21599" y="12213"/>
                        <a:pt x="21598" y="10799"/>
                      </a:cubicBezTo>
                      <a:close/>
                      <a:moveTo>
                        <a:pt x="21598" y="10799"/>
                      </a:move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</p:grpSp>
          <p:sp>
            <p:nvSpPr>
              <p:cNvPr id="43" name="îslídè"/>
              <p:cNvSpPr/>
              <p:nvPr/>
            </p:nvSpPr>
            <p:spPr bwMode="auto">
              <a:xfrm>
                <a:off x="9118205" y="1141765"/>
                <a:ext cx="2197794" cy="3806055"/>
              </a:xfrm>
              <a:custGeom>
                <a:gdLst>
                  <a:gd name="T0" fmla="*/ 25407013 w 21540"/>
                  <a:gd name="T1" fmla="*/ 75983820 h 21600"/>
                  <a:gd name="T2" fmla="*/ 0 w 21540"/>
                  <a:gd name="T3" fmla="*/ 58732685 h 21600"/>
                  <a:gd name="T4" fmla="*/ 128585 w 21540"/>
                  <a:gd name="T5" fmla="*/ 0 h 21600"/>
                  <a:gd name="T6" fmla="*/ 25407013 w 21540"/>
                  <a:gd name="T7" fmla="*/ 75983820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540" h="21600">
                    <a:moveTo>
                      <a:pt x="21540" y="21600"/>
                    </a:moveTo>
                    <a:lnTo>
                      <a:pt x="0" y="16696"/>
                    </a:lnTo>
                    <a:lnTo>
                      <a:pt x="109" y="0"/>
                    </a:lnTo>
                    <a:cubicBezTo>
                      <a:pt x="12006" y="2708"/>
                      <a:pt x="21600" y="12379"/>
                      <a:pt x="21540" y="21600"/>
                    </a:cubicBezTo>
                  </a:path>
                </a:pathLst>
              </a:custGeom>
              <a:solidFill>
                <a:schemeClr val="tx2"/>
              </a:solidFill>
              <a:ln>
                <a:noFill/>
              </a:ln>
              <a:effectLst>
                <a:outerShdw dist="38100" dir="5400000" algn="ctr" rotWithShape="0">
                  <a:srgbClr val="000000">
                    <a:alpha val="10000"/>
                  </a:srgbClr>
                </a:outerShdw>
              </a:effec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4" name="ïşļïḋè"/>
              <p:cNvSpPr/>
              <p:nvPr/>
            </p:nvSpPr>
            <p:spPr bwMode="auto">
              <a:xfrm>
                <a:off x="8740901" y="1896372"/>
                <a:ext cx="1829923" cy="3169353"/>
              </a:xfrm>
              <a:custGeom>
                <a:gdLst>
                  <a:gd name="T0" fmla="*/ 17613482 w 21540"/>
                  <a:gd name="T1" fmla="*/ 52688067 h 21600"/>
                  <a:gd name="T2" fmla="*/ 0 w 21540"/>
                  <a:gd name="T3" fmla="*/ 40725930 h 21600"/>
                  <a:gd name="T4" fmla="*/ 89133 w 21540"/>
                  <a:gd name="T5" fmla="*/ 0 h 21600"/>
                  <a:gd name="T6" fmla="*/ 17613482 w 21540"/>
                  <a:gd name="T7" fmla="*/ 52688067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540" h="21600">
                    <a:moveTo>
                      <a:pt x="21540" y="21600"/>
                    </a:moveTo>
                    <a:lnTo>
                      <a:pt x="0" y="16696"/>
                    </a:lnTo>
                    <a:lnTo>
                      <a:pt x="109" y="0"/>
                    </a:lnTo>
                    <a:cubicBezTo>
                      <a:pt x="12004" y="2708"/>
                      <a:pt x="21600" y="12379"/>
                      <a:pt x="21540" y="21600"/>
                    </a:cubicBezTo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ffectLst>
                <a:outerShdw dist="38100" dir="5400000" algn="ctr" rotWithShape="0">
                  <a:srgbClr val="000000">
                    <a:alpha val="10000"/>
                  </a:srgbClr>
                </a:outerShdw>
              </a:effec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5" name="îş1ïḍè"/>
              <p:cNvSpPr/>
              <p:nvPr/>
            </p:nvSpPr>
            <p:spPr bwMode="auto">
              <a:xfrm>
                <a:off x="8401327" y="2688710"/>
                <a:ext cx="1466771" cy="2537367"/>
              </a:xfrm>
              <a:custGeom>
                <a:gdLst>
                  <a:gd name="T0" fmla="*/ 11316273 w 21540"/>
                  <a:gd name="T1" fmla="*/ 33770560 h 21600"/>
                  <a:gd name="T2" fmla="*/ 0 w 21540"/>
                  <a:gd name="T3" fmla="*/ 26103379 h 21600"/>
                  <a:gd name="T4" fmla="*/ 57256 w 21540"/>
                  <a:gd name="T5" fmla="*/ 0 h 21600"/>
                  <a:gd name="T6" fmla="*/ 11316273 w 21540"/>
                  <a:gd name="T7" fmla="*/ 33770560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540" h="21600">
                    <a:moveTo>
                      <a:pt x="21540" y="21600"/>
                    </a:moveTo>
                    <a:lnTo>
                      <a:pt x="0" y="16696"/>
                    </a:lnTo>
                    <a:lnTo>
                      <a:pt x="109" y="0"/>
                    </a:lnTo>
                    <a:cubicBezTo>
                      <a:pt x="12007" y="2709"/>
                      <a:pt x="21600" y="12378"/>
                      <a:pt x="21540" y="21600"/>
                    </a:cubicBezTo>
                  </a:path>
                </a:pathLst>
              </a:custGeom>
              <a:solidFill>
                <a:schemeClr val="tx2"/>
              </a:solidFill>
              <a:ln>
                <a:noFill/>
              </a:ln>
              <a:effectLst>
                <a:outerShdw dist="38100" dir="5400000" algn="ctr" rotWithShape="0">
                  <a:srgbClr val="000000">
                    <a:alpha val="10000"/>
                  </a:srgbClr>
                </a:outerShdw>
              </a:effec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6" name="îşliḋê"/>
              <p:cNvSpPr/>
              <p:nvPr/>
            </p:nvSpPr>
            <p:spPr bwMode="auto">
              <a:xfrm>
                <a:off x="8024025" y="3443319"/>
                <a:ext cx="1098899" cy="1900670"/>
              </a:xfrm>
              <a:custGeom>
                <a:gdLst>
                  <a:gd name="T0" fmla="*/ 6351770 w 21540"/>
                  <a:gd name="T1" fmla="*/ 18948921 h 21600"/>
                  <a:gd name="T2" fmla="*/ 0 w 21540"/>
                  <a:gd name="T3" fmla="*/ 14645923 h 21600"/>
                  <a:gd name="T4" fmla="*/ 32146 w 21540"/>
                  <a:gd name="T5" fmla="*/ 0 h 21600"/>
                  <a:gd name="T6" fmla="*/ 6351770 w 21540"/>
                  <a:gd name="T7" fmla="*/ 18948921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540" h="21600">
                    <a:moveTo>
                      <a:pt x="21540" y="21600"/>
                    </a:moveTo>
                    <a:lnTo>
                      <a:pt x="0" y="16695"/>
                    </a:lnTo>
                    <a:lnTo>
                      <a:pt x="109" y="0"/>
                    </a:lnTo>
                    <a:cubicBezTo>
                      <a:pt x="12005" y="2709"/>
                      <a:pt x="21600" y="12380"/>
                      <a:pt x="21540" y="21600"/>
                    </a:cubicBezTo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ffectLst>
                <a:outerShdw dist="38100" dir="5400000" algn="ctr" rotWithShape="0">
                  <a:srgbClr val="000000">
                    <a:alpha val="10000"/>
                  </a:srgbClr>
                </a:outerShdw>
              </a:effec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7" name="í$ľïďè"/>
              <p:cNvSpPr txBox="1"/>
              <p:nvPr/>
            </p:nvSpPr>
            <p:spPr>
              <a:xfrm>
                <a:off x="7849782" y="4320409"/>
                <a:ext cx="1174092" cy="530100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 rtlCol="0" anchor="ctr" anchorCtr="0">
                <a:normAutofit/>
              </a:bodyPr>
              <a:lstStyle/>
              <a:p>
                <a:pPr algn="ctr"/>
                <a:r>
                  <a:rPr lang="en-US" altLang="zh-CN" sz="1100" b="1">
                    <a:solidFill>
                      <a:schemeClr val="bg1"/>
                    </a:solidFill>
                  </a:rPr>
                  <a:t>Keyword</a:t>
                </a:r>
                <a:endParaRPr lang="zh-CN" altLang="en-US" sz="11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48" name="íśļídé"/>
              <p:cNvSpPr txBox="1"/>
              <p:nvPr/>
            </p:nvSpPr>
            <p:spPr>
              <a:xfrm>
                <a:off x="8657082" y="3937447"/>
                <a:ext cx="1174092" cy="530100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 rtlCol="0" anchor="ctr" anchorCtr="0">
                <a:normAutofit/>
              </a:bodyPr>
              <a:lstStyle/>
              <a:p>
                <a:pPr algn="ctr"/>
                <a:r>
                  <a:rPr lang="en-US" altLang="zh-CN" sz="1100" b="1">
                    <a:solidFill>
                      <a:schemeClr val="bg1"/>
                    </a:solidFill>
                  </a:rPr>
                  <a:t>Keyword</a:t>
                </a:r>
                <a:endParaRPr lang="zh-CN" altLang="en-US" sz="11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íšḻîdé"/>
              <p:cNvSpPr txBox="1"/>
              <p:nvPr/>
            </p:nvSpPr>
            <p:spPr>
              <a:xfrm>
                <a:off x="9244128" y="3370263"/>
                <a:ext cx="1174092" cy="530100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 rtlCol="0" anchor="ctr" anchorCtr="0">
                <a:normAutofit/>
              </a:bodyPr>
              <a:lstStyle/>
              <a:p>
                <a:pPr algn="ctr"/>
                <a:r>
                  <a:rPr lang="en-US" altLang="zh-CN" sz="1100" b="1">
                    <a:solidFill>
                      <a:schemeClr val="bg1"/>
                    </a:solidFill>
                  </a:rPr>
                  <a:t>Keyword</a:t>
                </a:r>
                <a:endParaRPr lang="zh-CN" altLang="en-US" sz="11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i$ḷïdê"/>
              <p:cNvSpPr txBox="1"/>
              <p:nvPr/>
            </p:nvSpPr>
            <p:spPr>
              <a:xfrm>
                <a:off x="9880304" y="2840162"/>
                <a:ext cx="1174092" cy="530100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 rtlCol="0" anchor="ctr" anchorCtr="0">
                <a:normAutofit/>
              </a:bodyPr>
              <a:lstStyle/>
              <a:p>
                <a:pPr algn="ctr"/>
                <a:r>
                  <a:rPr lang="en-US" altLang="zh-CN" sz="1100" b="1">
                    <a:solidFill>
                      <a:schemeClr val="bg1"/>
                    </a:solidFill>
                  </a:rPr>
                  <a:t>Keyword</a:t>
                </a:r>
                <a:endParaRPr lang="zh-CN" altLang="en-US" sz="1100" b="1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51" name="ïślïḓê"/>
              <p:cNvGrpSpPr/>
              <p:nvPr/>
            </p:nvGrpSpPr>
            <p:grpSpPr>
              <a:xfrm>
                <a:off x="6614306" y="5311435"/>
                <a:ext cx="772566" cy="772566"/>
                <a:chOff x="5839622" y="2191652"/>
                <a:chExt cx="522378" cy="522378"/>
              </a:xfrm>
            </p:grpSpPr>
            <p:sp>
              <p:nvSpPr>
                <p:cNvPr id="52" name="îşľíďé"/>
                <p:cNvSpPr/>
                <p:nvPr/>
              </p:nvSpPr>
              <p:spPr>
                <a:xfrm>
                  <a:off x="5839622" y="2191652"/>
                  <a:ext cx="522378" cy="522378"/>
                </a:xfrm>
                <a:custGeom>
                  <a:gdLst>
                    <a:gd name="connsiteX0" fmla="*/ 0 w 670873"/>
                    <a:gd name="connsiteY0" fmla="*/ 335437 h 670873"/>
                    <a:gd name="connsiteX1" fmla="*/ 335437 w 670873"/>
                    <a:gd name="connsiteY1" fmla="*/ 0 h 670873"/>
                    <a:gd name="connsiteX2" fmla="*/ 670874 w 670873"/>
                    <a:gd name="connsiteY2" fmla="*/ 335437 h 670873"/>
                    <a:gd name="connsiteX3" fmla="*/ 335437 w 670873"/>
                    <a:gd name="connsiteY3" fmla="*/ 670874 h 670873"/>
                    <a:gd name="connsiteX4" fmla="*/ 0 w 670873"/>
                    <a:gd name="connsiteY4" fmla="*/ 335437 h 670873"/>
                  </a:gdLst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70873" h="670873">
                      <a:moveTo>
                        <a:pt x="0" y="335437"/>
                      </a:moveTo>
                      <a:cubicBezTo>
                        <a:pt x="0" y="150180"/>
                        <a:pt x="150180" y="0"/>
                        <a:pt x="335437" y="0"/>
                      </a:cubicBezTo>
                      <a:cubicBezTo>
                        <a:pt x="520694" y="0"/>
                        <a:pt x="670874" y="150180"/>
                        <a:pt x="670874" y="335437"/>
                      </a:cubicBezTo>
                      <a:cubicBezTo>
                        <a:pt x="670874" y="520694"/>
                        <a:pt x="520694" y="670874"/>
                        <a:pt x="335437" y="670874"/>
                      </a:cubicBezTo>
                      <a:cubicBezTo>
                        <a:pt x="150180" y="670874"/>
                        <a:pt x="0" y="520694"/>
                        <a:pt x="0" y="335437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rgbClr r="0" g="0" b="0"/>
                </a:lnRef>
                <a:fillRef idx="1">
                  <a:scrgbClr r="0" g="0" b="0"/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</a:p>
              </p:txBody>
            </p:sp>
            <p:sp>
              <p:nvSpPr>
                <p:cNvPr id="53" name="ïṥḻîdê"/>
                <p:cNvSpPr/>
                <p:nvPr/>
              </p:nvSpPr>
              <p:spPr bwMode="auto">
                <a:xfrm>
                  <a:off x="5954522" y="2309403"/>
                  <a:ext cx="292579" cy="286874"/>
                </a:xfrm>
                <a:custGeom>
                  <a:gdLst>
                    <a:gd name="T0" fmla="*/ 1312 w 1990"/>
                    <a:gd name="T1" fmla="*/ 1552 h 1954"/>
                    <a:gd name="T2" fmla="*/ 291 w 1990"/>
                    <a:gd name="T3" fmla="*/ 1746 h 1954"/>
                    <a:gd name="T4" fmla="*/ 0 w 1990"/>
                    <a:gd name="T5" fmla="*/ 540 h 1954"/>
                    <a:gd name="T6" fmla="*/ 515 w 1990"/>
                    <a:gd name="T7" fmla="*/ 249 h 1954"/>
                    <a:gd name="T8" fmla="*/ 1205 w 1990"/>
                    <a:gd name="T9" fmla="*/ 0 h 1954"/>
                    <a:gd name="T10" fmla="*/ 1496 w 1990"/>
                    <a:gd name="T11" fmla="*/ 489 h 1954"/>
                    <a:gd name="T12" fmla="*/ 1413 w 1990"/>
                    <a:gd name="T13" fmla="*/ 291 h 1954"/>
                    <a:gd name="T14" fmla="*/ 802 w 1990"/>
                    <a:gd name="T15" fmla="*/ 83 h 1954"/>
                    <a:gd name="T16" fmla="*/ 1039 w 1990"/>
                    <a:gd name="T17" fmla="*/ 249 h 1954"/>
                    <a:gd name="T18" fmla="*/ 1243 w 1990"/>
                    <a:gd name="T19" fmla="*/ 499 h 1954"/>
                    <a:gd name="T20" fmla="*/ 291 w 1990"/>
                    <a:gd name="T21" fmla="*/ 333 h 1954"/>
                    <a:gd name="T22" fmla="*/ 83 w 1990"/>
                    <a:gd name="T23" fmla="*/ 1455 h 1954"/>
                    <a:gd name="T24" fmla="*/ 1039 w 1990"/>
                    <a:gd name="T25" fmla="*/ 1663 h 1954"/>
                    <a:gd name="T26" fmla="*/ 1641 w 1990"/>
                    <a:gd name="T27" fmla="*/ 1453 h 1954"/>
                    <a:gd name="T28" fmla="*/ 1138 w 1990"/>
                    <a:gd name="T29" fmla="*/ 583 h 1954"/>
                    <a:gd name="T30" fmla="*/ 1641 w 1990"/>
                    <a:gd name="T31" fmla="*/ 1453 h 1954"/>
                    <a:gd name="T32" fmla="*/ 1752 w 1990"/>
                    <a:gd name="T33" fmla="*/ 809 h 1954"/>
                    <a:gd name="T34" fmla="*/ 1026 w 1990"/>
                    <a:gd name="T35" fmla="*/ 1228 h 1954"/>
                    <a:gd name="T36" fmla="*/ 1767 w 1990"/>
                    <a:gd name="T37" fmla="*/ 1422 h 1954"/>
                    <a:gd name="T38" fmla="*/ 1717 w 1990"/>
                    <a:gd name="T39" fmla="*/ 1835 h 1954"/>
                    <a:gd name="T40" fmla="*/ 1767 w 1990"/>
                    <a:gd name="T41" fmla="*/ 1422 h 1954"/>
                    <a:gd name="T42" fmla="*/ 1739 w 1990"/>
                    <a:gd name="T43" fmla="*/ 1874 h 1954"/>
                    <a:gd name="T44" fmla="*/ 1956 w 1990"/>
                    <a:gd name="T45" fmla="*/ 1749 h 1954"/>
                    <a:gd name="T46" fmla="*/ 249 w 1990"/>
                    <a:gd name="T47" fmla="*/ 551 h 1954"/>
                    <a:gd name="T48" fmla="*/ 803 w 1990"/>
                    <a:gd name="T49" fmla="*/ 613 h 1954"/>
                    <a:gd name="T50" fmla="*/ 675 w 1990"/>
                    <a:gd name="T51" fmla="*/ 828 h 1954"/>
                    <a:gd name="T52" fmla="*/ 249 w 1990"/>
                    <a:gd name="T53" fmla="*/ 890 h 1954"/>
                    <a:gd name="T54" fmla="*/ 675 w 1990"/>
                    <a:gd name="T55" fmla="*/ 828 h 1954"/>
                    <a:gd name="T56" fmla="*/ 675 w 1990"/>
                    <a:gd name="T57" fmla="*/ 1167 h 1954"/>
                    <a:gd name="T58" fmla="*/ 249 w 1990"/>
                    <a:gd name="T59" fmla="*/ 1105 h 1954"/>
                    <a:gd name="T60" fmla="*/ 249 w 1990"/>
                    <a:gd name="T61" fmla="*/ 1444 h 1954"/>
                    <a:gd name="T62" fmla="*/ 803 w 1990"/>
                    <a:gd name="T63" fmla="*/ 1382 h 1954"/>
                    <a:gd name="T64" fmla="*/ 249 w 1990"/>
                    <a:gd name="T65" fmla="*/ 1444 h 1954"/>
                    <a:gd name="T66" fmla="*/ 1179 w 1990"/>
                    <a:gd name="T67" fmla="*/ 961 h 1954"/>
                    <a:gd name="T68" fmla="*/ 1300 w 1990"/>
                    <a:gd name="T69" fmla="*/ 1219 h 1954"/>
                    <a:gd name="T70" fmla="*/ 1604 w 1990"/>
                    <a:gd name="T71" fmla="*/ 858 h 1954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990" h="1954">
                      <a:moveTo>
                        <a:pt x="1231" y="1534"/>
                      </a:moveTo>
                      <a:cubicBezTo>
                        <a:pt x="1258" y="1542"/>
                        <a:pt x="1285" y="1548"/>
                        <a:pt x="1312" y="1552"/>
                      </a:cubicBezTo>
                      <a:cubicBezTo>
                        <a:pt x="1272" y="1665"/>
                        <a:pt x="1165" y="1746"/>
                        <a:pt x="1039" y="1746"/>
                      </a:cubicBezTo>
                      <a:lnTo>
                        <a:pt x="291" y="1746"/>
                      </a:lnTo>
                      <a:cubicBezTo>
                        <a:pt x="131" y="1746"/>
                        <a:pt x="0" y="1615"/>
                        <a:pt x="0" y="1455"/>
                      </a:cubicBezTo>
                      <a:lnTo>
                        <a:pt x="0" y="540"/>
                      </a:lnTo>
                      <a:cubicBezTo>
                        <a:pt x="0" y="380"/>
                        <a:pt x="131" y="249"/>
                        <a:pt x="291" y="249"/>
                      </a:cubicBezTo>
                      <a:lnTo>
                        <a:pt x="515" y="249"/>
                      </a:lnTo>
                      <a:cubicBezTo>
                        <a:pt x="535" y="109"/>
                        <a:pt x="656" y="0"/>
                        <a:pt x="802" y="0"/>
                      </a:cubicBezTo>
                      <a:lnTo>
                        <a:pt x="1205" y="0"/>
                      </a:lnTo>
                      <a:cubicBezTo>
                        <a:pt x="1366" y="0"/>
                        <a:pt x="1496" y="131"/>
                        <a:pt x="1496" y="291"/>
                      </a:cubicBezTo>
                      <a:lnTo>
                        <a:pt x="1496" y="489"/>
                      </a:lnTo>
                      <a:cubicBezTo>
                        <a:pt x="1469" y="484"/>
                        <a:pt x="1441" y="480"/>
                        <a:pt x="1413" y="479"/>
                      </a:cubicBezTo>
                      <a:lnTo>
                        <a:pt x="1413" y="291"/>
                      </a:lnTo>
                      <a:cubicBezTo>
                        <a:pt x="1413" y="176"/>
                        <a:pt x="1320" y="83"/>
                        <a:pt x="1205" y="83"/>
                      </a:cubicBezTo>
                      <a:lnTo>
                        <a:pt x="802" y="83"/>
                      </a:lnTo>
                      <a:cubicBezTo>
                        <a:pt x="701" y="83"/>
                        <a:pt x="617" y="155"/>
                        <a:pt x="598" y="249"/>
                      </a:cubicBezTo>
                      <a:lnTo>
                        <a:pt x="1039" y="249"/>
                      </a:lnTo>
                      <a:cubicBezTo>
                        <a:pt x="1180" y="249"/>
                        <a:pt x="1297" y="349"/>
                        <a:pt x="1324" y="482"/>
                      </a:cubicBezTo>
                      <a:cubicBezTo>
                        <a:pt x="1297" y="485"/>
                        <a:pt x="1270" y="491"/>
                        <a:pt x="1243" y="499"/>
                      </a:cubicBezTo>
                      <a:cubicBezTo>
                        <a:pt x="1224" y="404"/>
                        <a:pt x="1140" y="333"/>
                        <a:pt x="1039" y="333"/>
                      </a:cubicBezTo>
                      <a:lnTo>
                        <a:pt x="291" y="333"/>
                      </a:lnTo>
                      <a:cubicBezTo>
                        <a:pt x="177" y="333"/>
                        <a:pt x="83" y="426"/>
                        <a:pt x="83" y="540"/>
                      </a:cubicBezTo>
                      <a:lnTo>
                        <a:pt x="83" y="1455"/>
                      </a:lnTo>
                      <a:cubicBezTo>
                        <a:pt x="83" y="1569"/>
                        <a:pt x="177" y="1663"/>
                        <a:pt x="291" y="1663"/>
                      </a:cubicBezTo>
                      <a:lnTo>
                        <a:pt x="1039" y="1663"/>
                      </a:lnTo>
                      <a:cubicBezTo>
                        <a:pt x="1126" y="1663"/>
                        <a:pt x="1200" y="1609"/>
                        <a:pt x="1231" y="1534"/>
                      </a:cubicBezTo>
                      <a:close/>
                      <a:moveTo>
                        <a:pt x="1641" y="1453"/>
                      </a:moveTo>
                      <a:cubicBezTo>
                        <a:pt x="1401" y="1591"/>
                        <a:pt x="1093" y="1509"/>
                        <a:pt x="955" y="1269"/>
                      </a:cubicBezTo>
                      <a:cubicBezTo>
                        <a:pt x="816" y="1029"/>
                        <a:pt x="899" y="722"/>
                        <a:pt x="1138" y="583"/>
                      </a:cubicBezTo>
                      <a:cubicBezTo>
                        <a:pt x="1378" y="445"/>
                        <a:pt x="1686" y="527"/>
                        <a:pt x="1824" y="767"/>
                      </a:cubicBezTo>
                      <a:cubicBezTo>
                        <a:pt x="1963" y="1007"/>
                        <a:pt x="1880" y="1314"/>
                        <a:pt x="1641" y="1453"/>
                      </a:cubicBezTo>
                      <a:close/>
                      <a:moveTo>
                        <a:pt x="1599" y="1381"/>
                      </a:moveTo>
                      <a:cubicBezTo>
                        <a:pt x="1799" y="1266"/>
                        <a:pt x="1868" y="1009"/>
                        <a:pt x="1752" y="809"/>
                      </a:cubicBezTo>
                      <a:cubicBezTo>
                        <a:pt x="1637" y="608"/>
                        <a:pt x="1380" y="539"/>
                        <a:pt x="1180" y="655"/>
                      </a:cubicBezTo>
                      <a:cubicBezTo>
                        <a:pt x="980" y="771"/>
                        <a:pt x="911" y="1027"/>
                        <a:pt x="1026" y="1228"/>
                      </a:cubicBezTo>
                      <a:cubicBezTo>
                        <a:pt x="1142" y="1428"/>
                        <a:pt x="1399" y="1497"/>
                        <a:pt x="1599" y="1381"/>
                      </a:cubicBezTo>
                      <a:close/>
                      <a:moveTo>
                        <a:pt x="1767" y="1422"/>
                      </a:moveTo>
                      <a:lnTo>
                        <a:pt x="1551" y="1547"/>
                      </a:lnTo>
                      <a:lnTo>
                        <a:pt x="1717" y="1835"/>
                      </a:lnTo>
                      <a:lnTo>
                        <a:pt x="1933" y="1710"/>
                      </a:lnTo>
                      <a:lnTo>
                        <a:pt x="1767" y="1422"/>
                      </a:lnTo>
                      <a:close/>
                      <a:moveTo>
                        <a:pt x="1956" y="1749"/>
                      </a:moveTo>
                      <a:lnTo>
                        <a:pt x="1739" y="1874"/>
                      </a:lnTo>
                      <a:cubicBezTo>
                        <a:pt x="1774" y="1934"/>
                        <a:pt x="1850" y="1954"/>
                        <a:pt x="1910" y="1919"/>
                      </a:cubicBezTo>
                      <a:cubicBezTo>
                        <a:pt x="1969" y="1885"/>
                        <a:pt x="1990" y="1809"/>
                        <a:pt x="1956" y="1749"/>
                      </a:cubicBezTo>
                      <a:close/>
                      <a:moveTo>
                        <a:pt x="803" y="551"/>
                      </a:moveTo>
                      <a:lnTo>
                        <a:pt x="249" y="551"/>
                      </a:lnTo>
                      <a:lnTo>
                        <a:pt x="249" y="613"/>
                      </a:lnTo>
                      <a:lnTo>
                        <a:pt x="803" y="613"/>
                      </a:lnTo>
                      <a:lnTo>
                        <a:pt x="803" y="551"/>
                      </a:lnTo>
                      <a:close/>
                      <a:moveTo>
                        <a:pt x="675" y="828"/>
                      </a:moveTo>
                      <a:lnTo>
                        <a:pt x="249" y="828"/>
                      </a:lnTo>
                      <a:lnTo>
                        <a:pt x="249" y="890"/>
                      </a:lnTo>
                      <a:lnTo>
                        <a:pt x="675" y="890"/>
                      </a:lnTo>
                      <a:lnTo>
                        <a:pt x="675" y="828"/>
                      </a:lnTo>
                      <a:close/>
                      <a:moveTo>
                        <a:pt x="249" y="1167"/>
                      </a:moveTo>
                      <a:lnTo>
                        <a:pt x="675" y="1167"/>
                      </a:lnTo>
                      <a:lnTo>
                        <a:pt x="675" y="1105"/>
                      </a:lnTo>
                      <a:lnTo>
                        <a:pt x="249" y="1105"/>
                      </a:lnTo>
                      <a:lnTo>
                        <a:pt x="249" y="1167"/>
                      </a:lnTo>
                      <a:close/>
                      <a:moveTo>
                        <a:pt x="249" y="1444"/>
                      </a:moveTo>
                      <a:lnTo>
                        <a:pt x="803" y="1444"/>
                      </a:lnTo>
                      <a:lnTo>
                        <a:pt x="803" y="1382"/>
                      </a:lnTo>
                      <a:lnTo>
                        <a:pt x="249" y="1382"/>
                      </a:lnTo>
                      <a:lnTo>
                        <a:pt x="249" y="1444"/>
                      </a:lnTo>
                      <a:close/>
                      <a:moveTo>
                        <a:pt x="1308" y="1105"/>
                      </a:moveTo>
                      <a:lnTo>
                        <a:pt x="1179" y="961"/>
                      </a:lnTo>
                      <a:lnTo>
                        <a:pt x="1118" y="1017"/>
                      </a:lnTo>
                      <a:lnTo>
                        <a:pt x="1300" y="1219"/>
                      </a:lnTo>
                      <a:lnTo>
                        <a:pt x="1657" y="922"/>
                      </a:lnTo>
                      <a:lnTo>
                        <a:pt x="1604" y="858"/>
                      </a:lnTo>
                      <a:lnTo>
                        <a:pt x="1308" y="110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</a:p>
              </p:txBody>
            </p:sp>
          </p:grpSp>
        </p:grpSp>
        <p:cxnSp>
          <p:nvCxnSpPr>
            <p:cNvPr id="9" name="直接连接符 8"/>
            <p:cNvCxnSpPr/>
            <p:nvPr/>
          </p:nvCxnSpPr>
          <p:spPr>
            <a:xfrm>
              <a:off x="677333" y="2508575"/>
              <a:ext cx="6539607" cy="0"/>
            </a:xfrm>
            <a:prstGeom prst="line">
              <a:avLst/>
            </a:prstGeom>
            <a:ln w="9525" cap="rnd">
              <a:solidFill>
                <a:schemeClr val="tx1">
                  <a:lumMod val="75000"/>
                  <a:lumOff val="2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î$ḷíďé"/>
            <p:cNvGrpSpPr/>
            <p:nvPr/>
          </p:nvGrpSpPr>
          <p:grpSpPr>
            <a:xfrm>
              <a:off x="1566540" y="2964651"/>
              <a:ext cx="454830" cy="454831"/>
              <a:chOff x="5839622" y="2191652"/>
              <a:chExt cx="522378" cy="522378"/>
            </a:xfrm>
          </p:grpSpPr>
          <p:sp>
            <p:nvSpPr>
              <p:cNvPr id="40" name="ïS1iḍe"/>
              <p:cNvSpPr/>
              <p:nvPr/>
            </p:nvSpPr>
            <p:spPr>
              <a:xfrm>
                <a:off x="5839622" y="2191652"/>
                <a:ext cx="522378" cy="522378"/>
              </a:xfrm>
              <a:custGeom>
                <a:gdLst>
                  <a:gd name="connsiteX0" fmla="*/ 0 w 670873"/>
                  <a:gd name="connsiteY0" fmla="*/ 335437 h 670873"/>
                  <a:gd name="connsiteX1" fmla="*/ 335437 w 670873"/>
                  <a:gd name="connsiteY1" fmla="*/ 0 h 670873"/>
                  <a:gd name="connsiteX2" fmla="*/ 670874 w 670873"/>
                  <a:gd name="connsiteY2" fmla="*/ 335437 h 670873"/>
                  <a:gd name="connsiteX3" fmla="*/ 335437 w 670873"/>
                  <a:gd name="connsiteY3" fmla="*/ 670874 h 670873"/>
                  <a:gd name="connsiteX4" fmla="*/ 0 w 670873"/>
                  <a:gd name="connsiteY4" fmla="*/ 335437 h 670873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0873" h="670873">
                    <a:moveTo>
                      <a:pt x="0" y="335437"/>
                    </a:moveTo>
                    <a:cubicBezTo>
                      <a:pt x="0" y="150180"/>
                      <a:pt x="150180" y="0"/>
                      <a:pt x="335437" y="0"/>
                    </a:cubicBezTo>
                    <a:cubicBezTo>
                      <a:pt x="520694" y="0"/>
                      <a:pt x="670874" y="150180"/>
                      <a:pt x="670874" y="335437"/>
                    </a:cubicBezTo>
                    <a:cubicBezTo>
                      <a:pt x="670874" y="520694"/>
                      <a:pt x="520694" y="670874"/>
                      <a:pt x="335437" y="670874"/>
                    </a:cubicBezTo>
                    <a:cubicBezTo>
                      <a:pt x="150180" y="670874"/>
                      <a:pt x="0" y="520694"/>
                      <a:pt x="0" y="335437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</a:p>
            </p:txBody>
          </p:sp>
          <p:sp>
            <p:nvSpPr>
              <p:cNvPr id="41" name="îṡḻíḑè"/>
              <p:cNvSpPr/>
              <p:nvPr/>
            </p:nvSpPr>
            <p:spPr bwMode="auto">
              <a:xfrm>
                <a:off x="5954522" y="2306744"/>
                <a:ext cx="292579" cy="292194"/>
              </a:xfrm>
              <a:custGeom>
                <a:gdLst>
                  <a:gd name="connsiteX0" fmla="*/ 86413 w 591547"/>
                  <a:gd name="connsiteY0" fmla="*/ 515758 h 590770"/>
                  <a:gd name="connsiteX1" fmla="*/ 171919 w 591547"/>
                  <a:gd name="connsiteY1" fmla="*/ 515758 h 590770"/>
                  <a:gd name="connsiteX2" fmla="*/ 171919 w 591547"/>
                  <a:gd name="connsiteY2" fmla="*/ 537523 h 590770"/>
                  <a:gd name="connsiteX3" fmla="*/ 86413 w 591547"/>
                  <a:gd name="connsiteY3" fmla="*/ 537523 h 590770"/>
                  <a:gd name="connsiteX4" fmla="*/ 86413 w 591547"/>
                  <a:gd name="connsiteY4" fmla="*/ 461733 h 590770"/>
                  <a:gd name="connsiteX5" fmla="*/ 171919 w 591547"/>
                  <a:gd name="connsiteY5" fmla="*/ 461733 h 590770"/>
                  <a:gd name="connsiteX6" fmla="*/ 171919 w 591547"/>
                  <a:gd name="connsiteY6" fmla="*/ 483498 h 590770"/>
                  <a:gd name="connsiteX7" fmla="*/ 86413 w 591547"/>
                  <a:gd name="connsiteY7" fmla="*/ 483498 h 590770"/>
                  <a:gd name="connsiteX8" fmla="*/ 86413 w 591547"/>
                  <a:gd name="connsiteY8" fmla="*/ 408616 h 590770"/>
                  <a:gd name="connsiteX9" fmla="*/ 171919 w 591547"/>
                  <a:gd name="connsiteY9" fmla="*/ 408616 h 590770"/>
                  <a:gd name="connsiteX10" fmla="*/ 171919 w 591547"/>
                  <a:gd name="connsiteY10" fmla="*/ 429474 h 590770"/>
                  <a:gd name="connsiteX11" fmla="*/ 86413 w 591547"/>
                  <a:gd name="connsiteY11" fmla="*/ 429474 h 590770"/>
                  <a:gd name="connsiteX12" fmla="*/ 204177 w 591547"/>
                  <a:gd name="connsiteY12" fmla="*/ 357041 h 590770"/>
                  <a:gd name="connsiteX13" fmla="*/ 204177 w 591547"/>
                  <a:gd name="connsiteY13" fmla="*/ 569815 h 590770"/>
                  <a:gd name="connsiteX14" fmla="*/ 333300 w 591547"/>
                  <a:gd name="connsiteY14" fmla="*/ 569815 h 590770"/>
                  <a:gd name="connsiteX15" fmla="*/ 333300 w 591547"/>
                  <a:gd name="connsiteY15" fmla="*/ 382026 h 590770"/>
                  <a:gd name="connsiteX16" fmla="*/ 183194 w 591547"/>
                  <a:gd name="connsiteY16" fmla="*/ 357041 h 590770"/>
                  <a:gd name="connsiteX17" fmla="*/ 75053 w 591547"/>
                  <a:gd name="connsiteY17" fmla="*/ 382026 h 590770"/>
                  <a:gd name="connsiteX18" fmla="*/ 75053 w 591547"/>
                  <a:gd name="connsiteY18" fmla="*/ 569815 h 590770"/>
                  <a:gd name="connsiteX19" fmla="*/ 183194 w 591547"/>
                  <a:gd name="connsiteY19" fmla="*/ 569815 h 590770"/>
                  <a:gd name="connsiteX20" fmla="*/ 247709 w 591547"/>
                  <a:gd name="connsiteY20" fmla="*/ 311838 h 590770"/>
                  <a:gd name="connsiteX21" fmla="*/ 322851 w 591547"/>
                  <a:gd name="connsiteY21" fmla="*/ 311838 h 590770"/>
                  <a:gd name="connsiteX22" fmla="*/ 322851 w 591547"/>
                  <a:gd name="connsiteY22" fmla="*/ 332826 h 590770"/>
                  <a:gd name="connsiteX23" fmla="*/ 247709 w 591547"/>
                  <a:gd name="connsiteY23" fmla="*/ 332826 h 590770"/>
                  <a:gd name="connsiteX24" fmla="*/ 247709 w 591547"/>
                  <a:gd name="connsiteY24" fmla="*/ 257944 h 590770"/>
                  <a:gd name="connsiteX25" fmla="*/ 322851 w 591547"/>
                  <a:gd name="connsiteY25" fmla="*/ 257944 h 590770"/>
                  <a:gd name="connsiteX26" fmla="*/ 322851 w 591547"/>
                  <a:gd name="connsiteY26" fmla="*/ 279580 h 590770"/>
                  <a:gd name="connsiteX27" fmla="*/ 247709 w 591547"/>
                  <a:gd name="connsiteY27" fmla="*/ 279580 h 590770"/>
                  <a:gd name="connsiteX28" fmla="*/ 247709 w 591547"/>
                  <a:gd name="connsiteY28" fmla="*/ 203919 h 590770"/>
                  <a:gd name="connsiteX29" fmla="*/ 322851 w 591547"/>
                  <a:gd name="connsiteY29" fmla="*/ 203919 h 590770"/>
                  <a:gd name="connsiteX30" fmla="*/ 322851 w 591547"/>
                  <a:gd name="connsiteY30" fmla="*/ 225684 h 590770"/>
                  <a:gd name="connsiteX31" fmla="*/ 247709 w 591547"/>
                  <a:gd name="connsiteY31" fmla="*/ 225684 h 590770"/>
                  <a:gd name="connsiteX32" fmla="*/ 247709 w 591547"/>
                  <a:gd name="connsiteY32" fmla="*/ 150672 h 590770"/>
                  <a:gd name="connsiteX33" fmla="*/ 322851 w 591547"/>
                  <a:gd name="connsiteY33" fmla="*/ 150672 h 590770"/>
                  <a:gd name="connsiteX34" fmla="*/ 322851 w 591547"/>
                  <a:gd name="connsiteY34" fmla="*/ 171660 h 590770"/>
                  <a:gd name="connsiteX35" fmla="*/ 247709 w 591547"/>
                  <a:gd name="connsiteY35" fmla="*/ 171660 h 590770"/>
                  <a:gd name="connsiteX36" fmla="*/ 355090 w 591547"/>
                  <a:gd name="connsiteY36" fmla="*/ 102357 h 590770"/>
                  <a:gd name="connsiteX37" fmla="*/ 355090 w 591547"/>
                  <a:gd name="connsiteY37" fmla="*/ 373160 h 590770"/>
                  <a:gd name="connsiteX38" fmla="*/ 355090 w 591547"/>
                  <a:gd name="connsiteY38" fmla="*/ 376384 h 590770"/>
                  <a:gd name="connsiteX39" fmla="*/ 355090 w 591547"/>
                  <a:gd name="connsiteY39" fmla="*/ 569815 h 590770"/>
                  <a:gd name="connsiteX40" fmla="*/ 484213 w 591547"/>
                  <a:gd name="connsiteY40" fmla="*/ 569815 h 590770"/>
                  <a:gd name="connsiteX41" fmla="*/ 484213 w 591547"/>
                  <a:gd name="connsiteY41" fmla="*/ 154744 h 590770"/>
                  <a:gd name="connsiteX42" fmla="*/ 333300 w 591547"/>
                  <a:gd name="connsiteY42" fmla="*/ 99939 h 590770"/>
                  <a:gd name="connsiteX43" fmla="*/ 236458 w 591547"/>
                  <a:gd name="connsiteY43" fmla="*/ 125730 h 590770"/>
                  <a:gd name="connsiteX44" fmla="*/ 236458 w 591547"/>
                  <a:gd name="connsiteY44" fmla="*/ 341728 h 590770"/>
                  <a:gd name="connsiteX45" fmla="*/ 333300 w 591547"/>
                  <a:gd name="connsiteY45" fmla="*/ 360265 h 590770"/>
                  <a:gd name="connsiteX46" fmla="*/ 397862 w 591547"/>
                  <a:gd name="connsiteY46" fmla="*/ 21761 h 590770"/>
                  <a:gd name="connsiteX47" fmla="*/ 387371 w 591547"/>
                  <a:gd name="connsiteY47" fmla="*/ 32238 h 590770"/>
                  <a:gd name="connsiteX48" fmla="*/ 397862 w 591547"/>
                  <a:gd name="connsiteY48" fmla="*/ 42716 h 590770"/>
                  <a:gd name="connsiteX49" fmla="*/ 409160 w 591547"/>
                  <a:gd name="connsiteY49" fmla="*/ 32238 h 590770"/>
                  <a:gd name="connsiteX50" fmla="*/ 397862 w 591547"/>
                  <a:gd name="connsiteY50" fmla="*/ 21761 h 590770"/>
                  <a:gd name="connsiteX51" fmla="*/ 397862 w 591547"/>
                  <a:gd name="connsiteY51" fmla="*/ 0 h 590770"/>
                  <a:gd name="connsiteX52" fmla="*/ 430143 w 591547"/>
                  <a:gd name="connsiteY52" fmla="*/ 32238 h 590770"/>
                  <a:gd name="connsiteX53" fmla="*/ 409160 w 591547"/>
                  <a:gd name="connsiteY53" fmla="*/ 62865 h 590770"/>
                  <a:gd name="connsiteX54" fmla="*/ 409160 w 591547"/>
                  <a:gd name="connsiteY54" fmla="*/ 100745 h 590770"/>
                  <a:gd name="connsiteX55" fmla="*/ 498740 w 591547"/>
                  <a:gd name="connsiteY55" fmla="*/ 137819 h 590770"/>
                  <a:gd name="connsiteX56" fmla="*/ 506003 w 591547"/>
                  <a:gd name="connsiteY56" fmla="*/ 147491 h 590770"/>
                  <a:gd name="connsiteX57" fmla="*/ 506003 w 591547"/>
                  <a:gd name="connsiteY57" fmla="*/ 569815 h 590770"/>
                  <a:gd name="connsiteX58" fmla="*/ 591547 w 591547"/>
                  <a:gd name="connsiteY58" fmla="*/ 569815 h 590770"/>
                  <a:gd name="connsiteX59" fmla="*/ 591547 w 591547"/>
                  <a:gd name="connsiteY59" fmla="*/ 590770 h 590770"/>
                  <a:gd name="connsiteX60" fmla="*/ 494705 w 591547"/>
                  <a:gd name="connsiteY60" fmla="*/ 590770 h 590770"/>
                  <a:gd name="connsiteX61" fmla="*/ 344598 w 591547"/>
                  <a:gd name="connsiteY61" fmla="*/ 590770 h 590770"/>
                  <a:gd name="connsiteX62" fmla="*/ 193685 w 591547"/>
                  <a:gd name="connsiteY62" fmla="*/ 590770 h 590770"/>
                  <a:gd name="connsiteX63" fmla="*/ 64562 w 591547"/>
                  <a:gd name="connsiteY63" fmla="*/ 590770 h 590770"/>
                  <a:gd name="connsiteX64" fmla="*/ 0 w 591547"/>
                  <a:gd name="connsiteY64" fmla="*/ 590770 h 590770"/>
                  <a:gd name="connsiteX65" fmla="*/ 0 w 591547"/>
                  <a:gd name="connsiteY65" fmla="*/ 569815 h 590770"/>
                  <a:gd name="connsiteX66" fmla="*/ 54070 w 591547"/>
                  <a:gd name="connsiteY66" fmla="*/ 569815 h 590770"/>
                  <a:gd name="connsiteX67" fmla="*/ 54070 w 591547"/>
                  <a:gd name="connsiteY67" fmla="*/ 373160 h 590770"/>
                  <a:gd name="connsiteX68" fmla="*/ 62141 w 591547"/>
                  <a:gd name="connsiteY68" fmla="*/ 362683 h 590770"/>
                  <a:gd name="connsiteX69" fmla="*/ 191264 w 591547"/>
                  <a:gd name="connsiteY69" fmla="*/ 333668 h 590770"/>
                  <a:gd name="connsiteX70" fmla="*/ 195299 w 591547"/>
                  <a:gd name="connsiteY70" fmla="*/ 333668 h 590770"/>
                  <a:gd name="connsiteX71" fmla="*/ 196106 w 591547"/>
                  <a:gd name="connsiteY71" fmla="*/ 333668 h 590770"/>
                  <a:gd name="connsiteX72" fmla="*/ 215475 w 591547"/>
                  <a:gd name="connsiteY72" fmla="*/ 336892 h 590770"/>
                  <a:gd name="connsiteX73" fmla="*/ 215475 w 591547"/>
                  <a:gd name="connsiteY73" fmla="*/ 116864 h 590770"/>
                  <a:gd name="connsiteX74" fmla="*/ 223545 w 591547"/>
                  <a:gd name="connsiteY74" fmla="*/ 106387 h 590770"/>
                  <a:gd name="connsiteX75" fmla="*/ 341370 w 591547"/>
                  <a:gd name="connsiteY75" fmla="*/ 75760 h 590770"/>
                  <a:gd name="connsiteX76" fmla="*/ 342984 w 591547"/>
                  <a:gd name="connsiteY76" fmla="*/ 75760 h 590770"/>
                  <a:gd name="connsiteX77" fmla="*/ 345405 w 591547"/>
                  <a:gd name="connsiteY77" fmla="*/ 75760 h 590770"/>
                  <a:gd name="connsiteX78" fmla="*/ 347020 w 591547"/>
                  <a:gd name="connsiteY78" fmla="*/ 75760 h 590770"/>
                  <a:gd name="connsiteX79" fmla="*/ 348634 w 591547"/>
                  <a:gd name="connsiteY79" fmla="*/ 75760 h 590770"/>
                  <a:gd name="connsiteX80" fmla="*/ 387371 w 591547"/>
                  <a:gd name="connsiteY80" fmla="*/ 91879 h 590770"/>
                  <a:gd name="connsiteX81" fmla="*/ 387371 w 591547"/>
                  <a:gd name="connsiteY81" fmla="*/ 62865 h 590770"/>
                  <a:gd name="connsiteX82" fmla="*/ 365581 w 591547"/>
                  <a:gd name="connsiteY82" fmla="*/ 32238 h 590770"/>
                  <a:gd name="connsiteX83" fmla="*/ 397862 w 591547"/>
                  <a:gd name="connsiteY83" fmla="*/ 0 h 59077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591547" h="590770">
                    <a:moveTo>
                      <a:pt x="86413" y="515758"/>
                    </a:moveTo>
                    <a:lnTo>
                      <a:pt x="171919" y="515758"/>
                    </a:lnTo>
                    <a:lnTo>
                      <a:pt x="171919" y="537523"/>
                    </a:lnTo>
                    <a:lnTo>
                      <a:pt x="86413" y="537523"/>
                    </a:lnTo>
                    <a:close/>
                    <a:moveTo>
                      <a:pt x="86413" y="461733"/>
                    </a:moveTo>
                    <a:lnTo>
                      <a:pt x="171919" y="461733"/>
                    </a:lnTo>
                    <a:lnTo>
                      <a:pt x="171919" y="483498"/>
                    </a:lnTo>
                    <a:lnTo>
                      <a:pt x="86413" y="483498"/>
                    </a:lnTo>
                    <a:close/>
                    <a:moveTo>
                      <a:pt x="86413" y="408616"/>
                    </a:moveTo>
                    <a:lnTo>
                      <a:pt x="171919" y="408616"/>
                    </a:lnTo>
                    <a:lnTo>
                      <a:pt x="171919" y="429474"/>
                    </a:lnTo>
                    <a:lnTo>
                      <a:pt x="86413" y="429474"/>
                    </a:lnTo>
                    <a:close/>
                    <a:moveTo>
                      <a:pt x="204177" y="357041"/>
                    </a:moveTo>
                    <a:lnTo>
                      <a:pt x="204177" y="569815"/>
                    </a:lnTo>
                    <a:lnTo>
                      <a:pt x="333300" y="569815"/>
                    </a:lnTo>
                    <a:lnTo>
                      <a:pt x="333300" y="382026"/>
                    </a:lnTo>
                    <a:close/>
                    <a:moveTo>
                      <a:pt x="183194" y="357041"/>
                    </a:moveTo>
                    <a:lnTo>
                      <a:pt x="75053" y="382026"/>
                    </a:lnTo>
                    <a:lnTo>
                      <a:pt x="75053" y="569815"/>
                    </a:lnTo>
                    <a:lnTo>
                      <a:pt x="183194" y="569815"/>
                    </a:lnTo>
                    <a:close/>
                    <a:moveTo>
                      <a:pt x="247709" y="311838"/>
                    </a:moveTo>
                    <a:lnTo>
                      <a:pt x="322851" y="311838"/>
                    </a:lnTo>
                    <a:lnTo>
                      <a:pt x="322851" y="332826"/>
                    </a:lnTo>
                    <a:lnTo>
                      <a:pt x="247709" y="332826"/>
                    </a:lnTo>
                    <a:close/>
                    <a:moveTo>
                      <a:pt x="247709" y="257944"/>
                    </a:moveTo>
                    <a:lnTo>
                      <a:pt x="322851" y="257944"/>
                    </a:lnTo>
                    <a:lnTo>
                      <a:pt x="322851" y="279580"/>
                    </a:lnTo>
                    <a:lnTo>
                      <a:pt x="247709" y="279580"/>
                    </a:lnTo>
                    <a:close/>
                    <a:moveTo>
                      <a:pt x="247709" y="203919"/>
                    </a:moveTo>
                    <a:lnTo>
                      <a:pt x="322851" y="203919"/>
                    </a:lnTo>
                    <a:lnTo>
                      <a:pt x="322851" y="225684"/>
                    </a:lnTo>
                    <a:lnTo>
                      <a:pt x="247709" y="225684"/>
                    </a:lnTo>
                    <a:close/>
                    <a:moveTo>
                      <a:pt x="247709" y="150672"/>
                    </a:moveTo>
                    <a:lnTo>
                      <a:pt x="322851" y="150672"/>
                    </a:lnTo>
                    <a:lnTo>
                      <a:pt x="322851" y="171660"/>
                    </a:lnTo>
                    <a:lnTo>
                      <a:pt x="247709" y="171660"/>
                    </a:lnTo>
                    <a:close/>
                    <a:moveTo>
                      <a:pt x="355090" y="102357"/>
                    </a:moveTo>
                    <a:lnTo>
                      <a:pt x="355090" y="373160"/>
                    </a:lnTo>
                    <a:lnTo>
                      <a:pt x="355090" y="376384"/>
                    </a:lnTo>
                    <a:lnTo>
                      <a:pt x="355090" y="569815"/>
                    </a:lnTo>
                    <a:lnTo>
                      <a:pt x="484213" y="569815"/>
                    </a:lnTo>
                    <a:lnTo>
                      <a:pt x="484213" y="154744"/>
                    </a:lnTo>
                    <a:close/>
                    <a:moveTo>
                      <a:pt x="333300" y="99939"/>
                    </a:moveTo>
                    <a:lnTo>
                      <a:pt x="236458" y="125730"/>
                    </a:lnTo>
                    <a:lnTo>
                      <a:pt x="236458" y="341728"/>
                    </a:lnTo>
                    <a:lnTo>
                      <a:pt x="333300" y="360265"/>
                    </a:lnTo>
                    <a:close/>
                    <a:moveTo>
                      <a:pt x="397862" y="21761"/>
                    </a:moveTo>
                    <a:cubicBezTo>
                      <a:pt x="392213" y="21761"/>
                      <a:pt x="387371" y="26596"/>
                      <a:pt x="387371" y="32238"/>
                    </a:cubicBezTo>
                    <a:cubicBezTo>
                      <a:pt x="387371" y="37880"/>
                      <a:pt x="392213" y="42716"/>
                      <a:pt x="397862" y="42716"/>
                    </a:cubicBezTo>
                    <a:cubicBezTo>
                      <a:pt x="404318" y="42716"/>
                      <a:pt x="409160" y="37880"/>
                      <a:pt x="409160" y="32238"/>
                    </a:cubicBezTo>
                    <a:cubicBezTo>
                      <a:pt x="409160" y="26596"/>
                      <a:pt x="404318" y="21761"/>
                      <a:pt x="397862" y="21761"/>
                    </a:cubicBezTo>
                    <a:close/>
                    <a:moveTo>
                      <a:pt x="397862" y="0"/>
                    </a:moveTo>
                    <a:cubicBezTo>
                      <a:pt x="415616" y="0"/>
                      <a:pt x="430143" y="14507"/>
                      <a:pt x="430143" y="32238"/>
                    </a:cubicBezTo>
                    <a:cubicBezTo>
                      <a:pt x="430143" y="45940"/>
                      <a:pt x="421266" y="58029"/>
                      <a:pt x="409160" y="62865"/>
                    </a:cubicBezTo>
                    <a:lnTo>
                      <a:pt x="409160" y="100745"/>
                    </a:lnTo>
                    <a:lnTo>
                      <a:pt x="498740" y="137819"/>
                    </a:lnTo>
                    <a:cubicBezTo>
                      <a:pt x="502775" y="139431"/>
                      <a:pt x="506003" y="143461"/>
                      <a:pt x="506003" y="147491"/>
                    </a:cubicBezTo>
                    <a:lnTo>
                      <a:pt x="506003" y="569815"/>
                    </a:lnTo>
                    <a:lnTo>
                      <a:pt x="591547" y="569815"/>
                    </a:lnTo>
                    <a:lnTo>
                      <a:pt x="591547" y="590770"/>
                    </a:lnTo>
                    <a:lnTo>
                      <a:pt x="494705" y="590770"/>
                    </a:lnTo>
                    <a:lnTo>
                      <a:pt x="344598" y="590770"/>
                    </a:lnTo>
                    <a:lnTo>
                      <a:pt x="193685" y="590770"/>
                    </a:lnTo>
                    <a:lnTo>
                      <a:pt x="64562" y="590770"/>
                    </a:lnTo>
                    <a:lnTo>
                      <a:pt x="0" y="590770"/>
                    </a:lnTo>
                    <a:lnTo>
                      <a:pt x="0" y="569815"/>
                    </a:lnTo>
                    <a:lnTo>
                      <a:pt x="54070" y="569815"/>
                    </a:lnTo>
                    <a:lnTo>
                      <a:pt x="54070" y="373160"/>
                    </a:lnTo>
                    <a:cubicBezTo>
                      <a:pt x="54070" y="368324"/>
                      <a:pt x="57298" y="364294"/>
                      <a:pt x="62141" y="362683"/>
                    </a:cubicBezTo>
                    <a:lnTo>
                      <a:pt x="191264" y="333668"/>
                    </a:lnTo>
                    <a:cubicBezTo>
                      <a:pt x="192878" y="332862"/>
                      <a:pt x="194492" y="332862"/>
                      <a:pt x="195299" y="333668"/>
                    </a:cubicBezTo>
                    <a:cubicBezTo>
                      <a:pt x="196106" y="333668"/>
                      <a:pt x="196106" y="333668"/>
                      <a:pt x="196106" y="333668"/>
                    </a:cubicBezTo>
                    <a:lnTo>
                      <a:pt x="215475" y="336892"/>
                    </a:lnTo>
                    <a:lnTo>
                      <a:pt x="215475" y="116864"/>
                    </a:lnTo>
                    <a:cubicBezTo>
                      <a:pt x="215475" y="112028"/>
                      <a:pt x="218703" y="107999"/>
                      <a:pt x="223545" y="106387"/>
                    </a:cubicBezTo>
                    <a:lnTo>
                      <a:pt x="341370" y="75760"/>
                    </a:lnTo>
                    <a:cubicBezTo>
                      <a:pt x="342177" y="75760"/>
                      <a:pt x="342177" y="75760"/>
                      <a:pt x="342984" y="75760"/>
                    </a:cubicBezTo>
                    <a:cubicBezTo>
                      <a:pt x="343791" y="75760"/>
                      <a:pt x="344598" y="74954"/>
                      <a:pt x="345405" y="75760"/>
                    </a:cubicBezTo>
                    <a:cubicBezTo>
                      <a:pt x="346213" y="75760"/>
                      <a:pt x="347020" y="75760"/>
                      <a:pt x="347020" y="75760"/>
                    </a:cubicBezTo>
                    <a:cubicBezTo>
                      <a:pt x="347827" y="75760"/>
                      <a:pt x="347827" y="75760"/>
                      <a:pt x="348634" y="75760"/>
                    </a:cubicBezTo>
                    <a:lnTo>
                      <a:pt x="387371" y="91879"/>
                    </a:lnTo>
                    <a:lnTo>
                      <a:pt x="387371" y="62865"/>
                    </a:lnTo>
                    <a:cubicBezTo>
                      <a:pt x="375265" y="58029"/>
                      <a:pt x="365581" y="45940"/>
                      <a:pt x="365581" y="32238"/>
                    </a:cubicBezTo>
                    <a:cubicBezTo>
                      <a:pt x="365581" y="14507"/>
                      <a:pt x="380107" y="0"/>
                      <a:pt x="39786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</a:p>
            </p:txBody>
          </p:sp>
        </p:grpSp>
        <p:grpSp>
          <p:nvGrpSpPr>
            <p:cNvPr id="11" name="îṧḷîḍè"/>
            <p:cNvGrpSpPr/>
            <p:nvPr/>
          </p:nvGrpSpPr>
          <p:grpSpPr>
            <a:xfrm>
              <a:off x="696000" y="3559009"/>
              <a:ext cx="2195910" cy="962968"/>
              <a:chOff x="1420379" y="3521534"/>
              <a:chExt cx="2195910" cy="962968"/>
            </a:xfrm>
          </p:grpSpPr>
          <p:sp>
            <p:nvSpPr>
              <p:cNvPr id="38" name="îşḻîdê"/>
              <p:cNvSpPr/>
              <p:nvPr/>
            </p:nvSpPr>
            <p:spPr bwMode="auto">
              <a:xfrm>
                <a:off x="1420379" y="3927103"/>
                <a:ext cx="2195910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rIns="90000" anchor="t" anchorCtr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/>
                  <a:t>Copy paste fonts. Choose the only option to retain text.</a:t>
                </a:r>
                <a:endParaRPr lang="en-US" altLang="zh-CN" sz="1100"/>
              </a:p>
            </p:txBody>
          </p:sp>
          <p:sp>
            <p:nvSpPr>
              <p:cNvPr id="39" name="ïṥ1íḋê"/>
              <p:cNvSpPr txBox="1"/>
              <p:nvPr/>
            </p:nvSpPr>
            <p:spPr bwMode="auto">
              <a:xfrm>
                <a:off x="1420379" y="3521534"/>
                <a:ext cx="2195910" cy="4055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rIns="90000">
                <a:normAutofit/>
              </a:bodyPr>
              <a:lstStyle/>
              <a:p>
                <a:pPr marL="0" marR="0" lvl="0" indent="0" algn="ctr" defTabSz="914400" rtl="0" eaLnBrk="1" fontAlgn="auto" latinLnBrk="0" hangingPunct="1"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000" b="1" i="0" u="none" strike="noStrike" kern="1200" cap="none" spc="0" normalizeH="0" baseline="0" noProof="0">
                    <a:ln>
                      <a:noFill/>
                    </a:ln>
                    <a:effectLst/>
                    <a:uLnTx/>
                    <a:uFillTx/>
                  </a:rPr>
                  <a:t>Text here</a:t>
                </a:r>
                <a:endParaRPr kumimoji="0" lang="zh-CN" altLang="en-US" sz="2000" b="1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</p:grpSp>
        <p:grpSp>
          <p:nvGrpSpPr>
            <p:cNvPr id="12" name="íṩļïḍê"/>
            <p:cNvGrpSpPr/>
            <p:nvPr/>
          </p:nvGrpSpPr>
          <p:grpSpPr>
            <a:xfrm>
              <a:off x="4505981" y="2964651"/>
              <a:ext cx="454830" cy="454831"/>
              <a:chOff x="5839622" y="2191652"/>
              <a:chExt cx="522378" cy="522378"/>
            </a:xfrm>
          </p:grpSpPr>
          <p:sp>
            <p:nvSpPr>
              <p:cNvPr id="36" name="ïsľïḍè"/>
              <p:cNvSpPr/>
              <p:nvPr/>
            </p:nvSpPr>
            <p:spPr>
              <a:xfrm>
                <a:off x="5839622" y="2191652"/>
                <a:ext cx="522378" cy="522378"/>
              </a:xfrm>
              <a:custGeom>
                <a:gdLst>
                  <a:gd name="connsiteX0" fmla="*/ 0 w 670873"/>
                  <a:gd name="connsiteY0" fmla="*/ 335437 h 670873"/>
                  <a:gd name="connsiteX1" fmla="*/ 335437 w 670873"/>
                  <a:gd name="connsiteY1" fmla="*/ 0 h 670873"/>
                  <a:gd name="connsiteX2" fmla="*/ 670874 w 670873"/>
                  <a:gd name="connsiteY2" fmla="*/ 335437 h 670873"/>
                  <a:gd name="connsiteX3" fmla="*/ 335437 w 670873"/>
                  <a:gd name="connsiteY3" fmla="*/ 670874 h 670873"/>
                  <a:gd name="connsiteX4" fmla="*/ 0 w 670873"/>
                  <a:gd name="connsiteY4" fmla="*/ 335437 h 670873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0873" h="670873">
                    <a:moveTo>
                      <a:pt x="0" y="335437"/>
                    </a:moveTo>
                    <a:cubicBezTo>
                      <a:pt x="0" y="150180"/>
                      <a:pt x="150180" y="0"/>
                      <a:pt x="335437" y="0"/>
                    </a:cubicBezTo>
                    <a:cubicBezTo>
                      <a:pt x="520694" y="0"/>
                      <a:pt x="670874" y="150180"/>
                      <a:pt x="670874" y="335437"/>
                    </a:cubicBezTo>
                    <a:cubicBezTo>
                      <a:pt x="670874" y="520694"/>
                      <a:pt x="520694" y="670874"/>
                      <a:pt x="335437" y="670874"/>
                    </a:cubicBezTo>
                    <a:cubicBezTo>
                      <a:pt x="150180" y="670874"/>
                      <a:pt x="0" y="520694"/>
                      <a:pt x="0" y="335437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</a:p>
            </p:txBody>
          </p:sp>
          <p:sp>
            <p:nvSpPr>
              <p:cNvPr id="37" name="îŝḷïḑê"/>
              <p:cNvSpPr/>
              <p:nvPr/>
            </p:nvSpPr>
            <p:spPr bwMode="auto">
              <a:xfrm>
                <a:off x="5954522" y="2306744"/>
                <a:ext cx="292579" cy="292194"/>
              </a:xfrm>
              <a:custGeom>
                <a:gdLst>
                  <a:gd name="connsiteX0" fmla="*/ 86413 w 591547"/>
                  <a:gd name="connsiteY0" fmla="*/ 515758 h 590770"/>
                  <a:gd name="connsiteX1" fmla="*/ 171919 w 591547"/>
                  <a:gd name="connsiteY1" fmla="*/ 515758 h 590770"/>
                  <a:gd name="connsiteX2" fmla="*/ 171919 w 591547"/>
                  <a:gd name="connsiteY2" fmla="*/ 537523 h 590770"/>
                  <a:gd name="connsiteX3" fmla="*/ 86413 w 591547"/>
                  <a:gd name="connsiteY3" fmla="*/ 537523 h 590770"/>
                  <a:gd name="connsiteX4" fmla="*/ 86413 w 591547"/>
                  <a:gd name="connsiteY4" fmla="*/ 461733 h 590770"/>
                  <a:gd name="connsiteX5" fmla="*/ 171919 w 591547"/>
                  <a:gd name="connsiteY5" fmla="*/ 461733 h 590770"/>
                  <a:gd name="connsiteX6" fmla="*/ 171919 w 591547"/>
                  <a:gd name="connsiteY6" fmla="*/ 483498 h 590770"/>
                  <a:gd name="connsiteX7" fmla="*/ 86413 w 591547"/>
                  <a:gd name="connsiteY7" fmla="*/ 483498 h 590770"/>
                  <a:gd name="connsiteX8" fmla="*/ 86413 w 591547"/>
                  <a:gd name="connsiteY8" fmla="*/ 408616 h 590770"/>
                  <a:gd name="connsiteX9" fmla="*/ 171919 w 591547"/>
                  <a:gd name="connsiteY9" fmla="*/ 408616 h 590770"/>
                  <a:gd name="connsiteX10" fmla="*/ 171919 w 591547"/>
                  <a:gd name="connsiteY10" fmla="*/ 429474 h 590770"/>
                  <a:gd name="connsiteX11" fmla="*/ 86413 w 591547"/>
                  <a:gd name="connsiteY11" fmla="*/ 429474 h 590770"/>
                  <a:gd name="connsiteX12" fmla="*/ 204177 w 591547"/>
                  <a:gd name="connsiteY12" fmla="*/ 357041 h 590770"/>
                  <a:gd name="connsiteX13" fmla="*/ 204177 w 591547"/>
                  <a:gd name="connsiteY13" fmla="*/ 569815 h 590770"/>
                  <a:gd name="connsiteX14" fmla="*/ 333300 w 591547"/>
                  <a:gd name="connsiteY14" fmla="*/ 569815 h 590770"/>
                  <a:gd name="connsiteX15" fmla="*/ 333300 w 591547"/>
                  <a:gd name="connsiteY15" fmla="*/ 382026 h 590770"/>
                  <a:gd name="connsiteX16" fmla="*/ 183194 w 591547"/>
                  <a:gd name="connsiteY16" fmla="*/ 357041 h 590770"/>
                  <a:gd name="connsiteX17" fmla="*/ 75053 w 591547"/>
                  <a:gd name="connsiteY17" fmla="*/ 382026 h 590770"/>
                  <a:gd name="connsiteX18" fmla="*/ 75053 w 591547"/>
                  <a:gd name="connsiteY18" fmla="*/ 569815 h 590770"/>
                  <a:gd name="connsiteX19" fmla="*/ 183194 w 591547"/>
                  <a:gd name="connsiteY19" fmla="*/ 569815 h 590770"/>
                  <a:gd name="connsiteX20" fmla="*/ 247709 w 591547"/>
                  <a:gd name="connsiteY20" fmla="*/ 311838 h 590770"/>
                  <a:gd name="connsiteX21" fmla="*/ 322851 w 591547"/>
                  <a:gd name="connsiteY21" fmla="*/ 311838 h 590770"/>
                  <a:gd name="connsiteX22" fmla="*/ 322851 w 591547"/>
                  <a:gd name="connsiteY22" fmla="*/ 332826 h 590770"/>
                  <a:gd name="connsiteX23" fmla="*/ 247709 w 591547"/>
                  <a:gd name="connsiteY23" fmla="*/ 332826 h 590770"/>
                  <a:gd name="connsiteX24" fmla="*/ 247709 w 591547"/>
                  <a:gd name="connsiteY24" fmla="*/ 257944 h 590770"/>
                  <a:gd name="connsiteX25" fmla="*/ 322851 w 591547"/>
                  <a:gd name="connsiteY25" fmla="*/ 257944 h 590770"/>
                  <a:gd name="connsiteX26" fmla="*/ 322851 w 591547"/>
                  <a:gd name="connsiteY26" fmla="*/ 279580 h 590770"/>
                  <a:gd name="connsiteX27" fmla="*/ 247709 w 591547"/>
                  <a:gd name="connsiteY27" fmla="*/ 279580 h 590770"/>
                  <a:gd name="connsiteX28" fmla="*/ 247709 w 591547"/>
                  <a:gd name="connsiteY28" fmla="*/ 203919 h 590770"/>
                  <a:gd name="connsiteX29" fmla="*/ 322851 w 591547"/>
                  <a:gd name="connsiteY29" fmla="*/ 203919 h 590770"/>
                  <a:gd name="connsiteX30" fmla="*/ 322851 w 591547"/>
                  <a:gd name="connsiteY30" fmla="*/ 225684 h 590770"/>
                  <a:gd name="connsiteX31" fmla="*/ 247709 w 591547"/>
                  <a:gd name="connsiteY31" fmla="*/ 225684 h 590770"/>
                  <a:gd name="connsiteX32" fmla="*/ 247709 w 591547"/>
                  <a:gd name="connsiteY32" fmla="*/ 150672 h 590770"/>
                  <a:gd name="connsiteX33" fmla="*/ 322851 w 591547"/>
                  <a:gd name="connsiteY33" fmla="*/ 150672 h 590770"/>
                  <a:gd name="connsiteX34" fmla="*/ 322851 w 591547"/>
                  <a:gd name="connsiteY34" fmla="*/ 171660 h 590770"/>
                  <a:gd name="connsiteX35" fmla="*/ 247709 w 591547"/>
                  <a:gd name="connsiteY35" fmla="*/ 171660 h 590770"/>
                  <a:gd name="connsiteX36" fmla="*/ 355090 w 591547"/>
                  <a:gd name="connsiteY36" fmla="*/ 102357 h 590770"/>
                  <a:gd name="connsiteX37" fmla="*/ 355090 w 591547"/>
                  <a:gd name="connsiteY37" fmla="*/ 373160 h 590770"/>
                  <a:gd name="connsiteX38" fmla="*/ 355090 w 591547"/>
                  <a:gd name="connsiteY38" fmla="*/ 376384 h 590770"/>
                  <a:gd name="connsiteX39" fmla="*/ 355090 w 591547"/>
                  <a:gd name="connsiteY39" fmla="*/ 569815 h 590770"/>
                  <a:gd name="connsiteX40" fmla="*/ 484213 w 591547"/>
                  <a:gd name="connsiteY40" fmla="*/ 569815 h 590770"/>
                  <a:gd name="connsiteX41" fmla="*/ 484213 w 591547"/>
                  <a:gd name="connsiteY41" fmla="*/ 154744 h 590770"/>
                  <a:gd name="connsiteX42" fmla="*/ 333300 w 591547"/>
                  <a:gd name="connsiteY42" fmla="*/ 99939 h 590770"/>
                  <a:gd name="connsiteX43" fmla="*/ 236458 w 591547"/>
                  <a:gd name="connsiteY43" fmla="*/ 125730 h 590770"/>
                  <a:gd name="connsiteX44" fmla="*/ 236458 w 591547"/>
                  <a:gd name="connsiteY44" fmla="*/ 341728 h 590770"/>
                  <a:gd name="connsiteX45" fmla="*/ 333300 w 591547"/>
                  <a:gd name="connsiteY45" fmla="*/ 360265 h 590770"/>
                  <a:gd name="connsiteX46" fmla="*/ 397862 w 591547"/>
                  <a:gd name="connsiteY46" fmla="*/ 21761 h 590770"/>
                  <a:gd name="connsiteX47" fmla="*/ 387371 w 591547"/>
                  <a:gd name="connsiteY47" fmla="*/ 32238 h 590770"/>
                  <a:gd name="connsiteX48" fmla="*/ 397862 w 591547"/>
                  <a:gd name="connsiteY48" fmla="*/ 42716 h 590770"/>
                  <a:gd name="connsiteX49" fmla="*/ 409160 w 591547"/>
                  <a:gd name="connsiteY49" fmla="*/ 32238 h 590770"/>
                  <a:gd name="connsiteX50" fmla="*/ 397862 w 591547"/>
                  <a:gd name="connsiteY50" fmla="*/ 21761 h 590770"/>
                  <a:gd name="connsiteX51" fmla="*/ 397862 w 591547"/>
                  <a:gd name="connsiteY51" fmla="*/ 0 h 590770"/>
                  <a:gd name="connsiteX52" fmla="*/ 430143 w 591547"/>
                  <a:gd name="connsiteY52" fmla="*/ 32238 h 590770"/>
                  <a:gd name="connsiteX53" fmla="*/ 409160 w 591547"/>
                  <a:gd name="connsiteY53" fmla="*/ 62865 h 590770"/>
                  <a:gd name="connsiteX54" fmla="*/ 409160 w 591547"/>
                  <a:gd name="connsiteY54" fmla="*/ 100745 h 590770"/>
                  <a:gd name="connsiteX55" fmla="*/ 498740 w 591547"/>
                  <a:gd name="connsiteY55" fmla="*/ 137819 h 590770"/>
                  <a:gd name="connsiteX56" fmla="*/ 506003 w 591547"/>
                  <a:gd name="connsiteY56" fmla="*/ 147491 h 590770"/>
                  <a:gd name="connsiteX57" fmla="*/ 506003 w 591547"/>
                  <a:gd name="connsiteY57" fmla="*/ 569815 h 590770"/>
                  <a:gd name="connsiteX58" fmla="*/ 591547 w 591547"/>
                  <a:gd name="connsiteY58" fmla="*/ 569815 h 590770"/>
                  <a:gd name="connsiteX59" fmla="*/ 591547 w 591547"/>
                  <a:gd name="connsiteY59" fmla="*/ 590770 h 590770"/>
                  <a:gd name="connsiteX60" fmla="*/ 494705 w 591547"/>
                  <a:gd name="connsiteY60" fmla="*/ 590770 h 590770"/>
                  <a:gd name="connsiteX61" fmla="*/ 344598 w 591547"/>
                  <a:gd name="connsiteY61" fmla="*/ 590770 h 590770"/>
                  <a:gd name="connsiteX62" fmla="*/ 193685 w 591547"/>
                  <a:gd name="connsiteY62" fmla="*/ 590770 h 590770"/>
                  <a:gd name="connsiteX63" fmla="*/ 64562 w 591547"/>
                  <a:gd name="connsiteY63" fmla="*/ 590770 h 590770"/>
                  <a:gd name="connsiteX64" fmla="*/ 0 w 591547"/>
                  <a:gd name="connsiteY64" fmla="*/ 590770 h 590770"/>
                  <a:gd name="connsiteX65" fmla="*/ 0 w 591547"/>
                  <a:gd name="connsiteY65" fmla="*/ 569815 h 590770"/>
                  <a:gd name="connsiteX66" fmla="*/ 54070 w 591547"/>
                  <a:gd name="connsiteY66" fmla="*/ 569815 h 590770"/>
                  <a:gd name="connsiteX67" fmla="*/ 54070 w 591547"/>
                  <a:gd name="connsiteY67" fmla="*/ 373160 h 590770"/>
                  <a:gd name="connsiteX68" fmla="*/ 62141 w 591547"/>
                  <a:gd name="connsiteY68" fmla="*/ 362683 h 590770"/>
                  <a:gd name="connsiteX69" fmla="*/ 191264 w 591547"/>
                  <a:gd name="connsiteY69" fmla="*/ 333668 h 590770"/>
                  <a:gd name="connsiteX70" fmla="*/ 195299 w 591547"/>
                  <a:gd name="connsiteY70" fmla="*/ 333668 h 590770"/>
                  <a:gd name="connsiteX71" fmla="*/ 196106 w 591547"/>
                  <a:gd name="connsiteY71" fmla="*/ 333668 h 590770"/>
                  <a:gd name="connsiteX72" fmla="*/ 215475 w 591547"/>
                  <a:gd name="connsiteY72" fmla="*/ 336892 h 590770"/>
                  <a:gd name="connsiteX73" fmla="*/ 215475 w 591547"/>
                  <a:gd name="connsiteY73" fmla="*/ 116864 h 590770"/>
                  <a:gd name="connsiteX74" fmla="*/ 223545 w 591547"/>
                  <a:gd name="connsiteY74" fmla="*/ 106387 h 590770"/>
                  <a:gd name="connsiteX75" fmla="*/ 341370 w 591547"/>
                  <a:gd name="connsiteY75" fmla="*/ 75760 h 590770"/>
                  <a:gd name="connsiteX76" fmla="*/ 342984 w 591547"/>
                  <a:gd name="connsiteY76" fmla="*/ 75760 h 590770"/>
                  <a:gd name="connsiteX77" fmla="*/ 345405 w 591547"/>
                  <a:gd name="connsiteY77" fmla="*/ 75760 h 590770"/>
                  <a:gd name="connsiteX78" fmla="*/ 347020 w 591547"/>
                  <a:gd name="connsiteY78" fmla="*/ 75760 h 590770"/>
                  <a:gd name="connsiteX79" fmla="*/ 348634 w 591547"/>
                  <a:gd name="connsiteY79" fmla="*/ 75760 h 590770"/>
                  <a:gd name="connsiteX80" fmla="*/ 387371 w 591547"/>
                  <a:gd name="connsiteY80" fmla="*/ 91879 h 590770"/>
                  <a:gd name="connsiteX81" fmla="*/ 387371 w 591547"/>
                  <a:gd name="connsiteY81" fmla="*/ 62865 h 590770"/>
                  <a:gd name="connsiteX82" fmla="*/ 365581 w 591547"/>
                  <a:gd name="connsiteY82" fmla="*/ 32238 h 590770"/>
                  <a:gd name="connsiteX83" fmla="*/ 397862 w 591547"/>
                  <a:gd name="connsiteY83" fmla="*/ 0 h 59077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591547" h="590770">
                    <a:moveTo>
                      <a:pt x="86413" y="515758"/>
                    </a:moveTo>
                    <a:lnTo>
                      <a:pt x="171919" y="515758"/>
                    </a:lnTo>
                    <a:lnTo>
                      <a:pt x="171919" y="537523"/>
                    </a:lnTo>
                    <a:lnTo>
                      <a:pt x="86413" y="537523"/>
                    </a:lnTo>
                    <a:close/>
                    <a:moveTo>
                      <a:pt x="86413" y="461733"/>
                    </a:moveTo>
                    <a:lnTo>
                      <a:pt x="171919" y="461733"/>
                    </a:lnTo>
                    <a:lnTo>
                      <a:pt x="171919" y="483498"/>
                    </a:lnTo>
                    <a:lnTo>
                      <a:pt x="86413" y="483498"/>
                    </a:lnTo>
                    <a:close/>
                    <a:moveTo>
                      <a:pt x="86413" y="408616"/>
                    </a:moveTo>
                    <a:lnTo>
                      <a:pt x="171919" y="408616"/>
                    </a:lnTo>
                    <a:lnTo>
                      <a:pt x="171919" y="429474"/>
                    </a:lnTo>
                    <a:lnTo>
                      <a:pt x="86413" y="429474"/>
                    </a:lnTo>
                    <a:close/>
                    <a:moveTo>
                      <a:pt x="204177" y="357041"/>
                    </a:moveTo>
                    <a:lnTo>
                      <a:pt x="204177" y="569815"/>
                    </a:lnTo>
                    <a:lnTo>
                      <a:pt x="333300" y="569815"/>
                    </a:lnTo>
                    <a:lnTo>
                      <a:pt x="333300" y="382026"/>
                    </a:lnTo>
                    <a:close/>
                    <a:moveTo>
                      <a:pt x="183194" y="357041"/>
                    </a:moveTo>
                    <a:lnTo>
                      <a:pt x="75053" y="382026"/>
                    </a:lnTo>
                    <a:lnTo>
                      <a:pt x="75053" y="569815"/>
                    </a:lnTo>
                    <a:lnTo>
                      <a:pt x="183194" y="569815"/>
                    </a:lnTo>
                    <a:close/>
                    <a:moveTo>
                      <a:pt x="247709" y="311838"/>
                    </a:moveTo>
                    <a:lnTo>
                      <a:pt x="322851" y="311838"/>
                    </a:lnTo>
                    <a:lnTo>
                      <a:pt x="322851" y="332826"/>
                    </a:lnTo>
                    <a:lnTo>
                      <a:pt x="247709" y="332826"/>
                    </a:lnTo>
                    <a:close/>
                    <a:moveTo>
                      <a:pt x="247709" y="257944"/>
                    </a:moveTo>
                    <a:lnTo>
                      <a:pt x="322851" y="257944"/>
                    </a:lnTo>
                    <a:lnTo>
                      <a:pt x="322851" y="279580"/>
                    </a:lnTo>
                    <a:lnTo>
                      <a:pt x="247709" y="279580"/>
                    </a:lnTo>
                    <a:close/>
                    <a:moveTo>
                      <a:pt x="247709" y="203919"/>
                    </a:moveTo>
                    <a:lnTo>
                      <a:pt x="322851" y="203919"/>
                    </a:lnTo>
                    <a:lnTo>
                      <a:pt x="322851" y="225684"/>
                    </a:lnTo>
                    <a:lnTo>
                      <a:pt x="247709" y="225684"/>
                    </a:lnTo>
                    <a:close/>
                    <a:moveTo>
                      <a:pt x="247709" y="150672"/>
                    </a:moveTo>
                    <a:lnTo>
                      <a:pt x="322851" y="150672"/>
                    </a:lnTo>
                    <a:lnTo>
                      <a:pt x="322851" y="171660"/>
                    </a:lnTo>
                    <a:lnTo>
                      <a:pt x="247709" y="171660"/>
                    </a:lnTo>
                    <a:close/>
                    <a:moveTo>
                      <a:pt x="355090" y="102357"/>
                    </a:moveTo>
                    <a:lnTo>
                      <a:pt x="355090" y="373160"/>
                    </a:lnTo>
                    <a:lnTo>
                      <a:pt x="355090" y="376384"/>
                    </a:lnTo>
                    <a:lnTo>
                      <a:pt x="355090" y="569815"/>
                    </a:lnTo>
                    <a:lnTo>
                      <a:pt x="484213" y="569815"/>
                    </a:lnTo>
                    <a:lnTo>
                      <a:pt x="484213" y="154744"/>
                    </a:lnTo>
                    <a:close/>
                    <a:moveTo>
                      <a:pt x="333300" y="99939"/>
                    </a:moveTo>
                    <a:lnTo>
                      <a:pt x="236458" y="125730"/>
                    </a:lnTo>
                    <a:lnTo>
                      <a:pt x="236458" y="341728"/>
                    </a:lnTo>
                    <a:lnTo>
                      <a:pt x="333300" y="360265"/>
                    </a:lnTo>
                    <a:close/>
                    <a:moveTo>
                      <a:pt x="397862" y="21761"/>
                    </a:moveTo>
                    <a:cubicBezTo>
                      <a:pt x="392213" y="21761"/>
                      <a:pt x="387371" y="26596"/>
                      <a:pt x="387371" y="32238"/>
                    </a:cubicBezTo>
                    <a:cubicBezTo>
                      <a:pt x="387371" y="37880"/>
                      <a:pt x="392213" y="42716"/>
                      <a:pt x="397862" y="42716"/>
                    </a:cubicBezTo>
                    <a:cubicBezTo>
                      <a:pt x="404318" y="42716"/>
                      <a:pt x="409160" y="37880"/>
                      <a:pt x="409160" y="32238"/>
                    </a:cubicBezTo>
                    <a:cubicBezTo>
                      <a:pt x="409160" y="26596"/>
                      <a:pt x="404318" y="21761"/>
                      <a:pt x="397862" y="21761"/>
                    </a:cubicBezTo>
                    <a:close/>
                    <a:moveTo>
                      <a:pt x="397862" y="0"/>
                    </a:moveTo>
                    <a:cubicBezTo>
                      <a:pt x="415616" y="0"/>
                      <a:pt x="430143" y="14507"/>
                      <a:pt x="430143" y="32238"/>
                    </a:cubicBezTo>
                    <a:cubicBezTo>
                      <a:pt x="430143" y="45940"/>
                      <a:pt x="421266" y="58029"/>
                      <a:pt x="409160" y="62865"/>
                    </a:cubicBezTo>
                    <a:lnTo>
                      <a:pt x="409160" y="100745"/>
                    </a:lnTo>
                    <a:lnTo>
                      <a:pt x="498740" y="137819"/>
                    </a:lnTo>
                    <a:cubicBezTo>
                      <a:pt x="502775" y="139431"/>
                      <a:pt x="506003" y="143461"/>
                      <a:pt x="506003" y="147491"/>
                    </a:cubicBezTo>
                    <a:lnTo>
                      <a:pt x="506003" y="569815"/>
                    </a:lnTo>
                    <a:lnTo>
                      <a:pt x="591547" y="569815"/>
                    </a:lnTo>
                    <a:lnTo>
                      <a:pt x="591547" y="590770"/>
                    </a:lnTo>
                    <a:lnTo>
                      <a:pt x="494705" y="590770"/>
                    </a:lnTo>
                    <a:lnTo>
                      <a:pt x="344598" y="590770"/>
                    </a:lnTo>
                    <a:lnTo>
                      <a:pt x="193685" y="590770"/>
                    </a:lnTo>
                    <a:lnTo>
                      <a:pt x="64562" y="590770"/>
                    </a:lnTo>
                    <a:lnTo>
                      <a:pt x="0" y="590770"/>
                    </a:lnTo>
                    <a:lnTo>
                      <a:pt x="0" y="569815"/>
                    </a:lnTo>
                    <a:lnTo>
                      <a:pt x="54070" y="569815"/>
                    </a:lnTo>
                    <a:lnTo>
                      <a:pt x="54070" y="373160"/>
                    </a:lnTo>
                    <a:cubicBezTo>
                      <a:pt x="54070" y="368324"/>
                      <a:pt x="57298" y="364294"/>
                      <a:pt x="62141" y="362683"/>
                    </a:cubicBezTo>
                    <a:lnTo>
                      <a:pt x="191264" y="333668"/>
                    </a:lnTo>
                    <a:cubicBezTo>
                      <a:pt x="192878" y="332862"/>
                      <a:pt x="194492" y="332862"/>
                      <a:pt x="195299" y="333668"/>
                    </a:cubicBezTo>
                    <a:cubicBezTo>
                      <a:pt x="196106" y="333668"/>
                      <a:pt x="196106" y="333668"/>
                      <a:pt x="196106" y="333668"/>
                    </a:cubicBezTo>
                    <a:lnTo>
                      <a:pt x="215475" y="336892"/>
                    </a:lnTo>
                    <a:lnTo>
                      <a:pt x="215475" y="116864"/>
                    </a:lnTo>
                    <a:cubicBezTo>
                      <a:pt x="215475" y="112028"/>
                      <a:pt x="218703" y="107999"/>
                      <a:pt x="223545" y="106387"/>
                    </a:cubicBezTo>
                    <a:lnTo>
                      <a:pt x="341370" y="75760"/>
                    </a:lnTo>
                    <a:cubicBezTo>
                      <a:pt x="342177" y="75760"/>
                      <a:pt x="342177" y="75760"/>
                      <a:pt x="342984" y="75760"/>
                    </a:cubicBezTo>
                    <a:cubicBezTo>
                      <a:pt x="343791" y="75760"/>
                      <a:pt x="344598" y="74954"/>
                      <a:pt x="345405" y="75760"/>
                    </a:cubicBezTo>
                    <a:cubicBezTo>
                      <a:pt x="346213" y="75760"/>
                      <a:pt x="347020" y="75760"/>
                      <a:pt x="347020" y="75760"/>
                    </a:cubicBezTo>
                    <a:cubicBezTo>
                      <a:pt x="347827" y="75760"/>
                      <a:pt x="347827" y="75760"/>
                      <a:pt x="348634" y="75760"/>
                    </a:cubicBezTo>
                    <a:lnTo>
                      <a:pt x="387371" y="91879"/>
                    </a:lnTo>
                    <a:lnTo>
                      <a:pt x="387371" y="62865"/>
                    </a:lnTo>
                    <a:cubicBezTo>
                      <a:pt x="375265" y="58029"/>
                      <a:pt x="365581" y="45940"/>
                      <a:pt x="365581" y="32238"/>
                    </a:cubicBezTo>
                    <a:cubicBezTo>
                      <a:pt x="365581" y="14507"/>
                      <a:pt x="380107" y="0"/>
                      <a:pt x="39786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</a:p>
            </p:txBody>
          </p:sp>
        </p:grpSp>
        <p:cxnSp>
          <p:nvCxnSpPr>
            <p:cNvPr id="13" name="直接连接符 12"/>
            <p:cNvCxnSpPr/>
            <p:nvPr/>
          </p:nvCxnSpPr>
          <p:spPr>
            <a:xfrm>
              <a:off x="816349" y="4850509"/>
              <a:ext cx="5414651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i$lîḑé"/>
            <p:cNvGrpSpPr/>
            <p:nvPr/>
          </p:nvGrpSpPr>
          <p:grpSpPr>
            <a:xfrm>
              <a:off x="1566540" y="4611880"/>
              <a:ext cx="454830" cy="454831"/>
              <a:chOff x="5839622" y="2191652"/>
              <a:chExt cx="522378" cy="522378"/>
            </a:xfrm>
          </p:grpSpPr>
          <p:sp>
            <p:nvSpPr>
              <p:cNvPr id="34" name="íšḻïdé"/>
              <p:cNvSpPr/>
              <p:nvPr/>
            </p:nvSpPr>
            <p:spPr>
              <a:xfrm>
                <a:off x="5839622" y="2191652"/>
                <a:ext cx="522378" cy="522378"/>
              </a:xfrm>
              <a:custGeom>
                <a:gdLst>
                  <a:gd name="connsiteX0" fmla="*/ 0 w 670873"/>
                  <a:gd name="connsiteY0" fmla="*/ 335437 h 670873"/>
                  <a:gd name="connsiteX1" fmla="*/ 335437 w 670873"/>
                  <a:gd name="connsiteY1" fmla="*/ 0 h 670873"/>
                  <a:gd name="connsiteX2" fmla="*/ 670874 w 670873"/>
                  <a:gd name="connsiteY2" fmla="*/ 335437 h 670873"/>
                  <a:gd name="connsiteX3" fmla="*/ 335437 w 670873"/>
                  <a:gd name="connsiteY3" fmla="*/ 670874 h 670873"/>
                  <a:gd name="connsiteX4" fmla="*/ 0 w 670873"/>
                  <a:gd name="connsiteY4" fmla="*/ 335437 h 670873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0873" h="670873">
                    <a:moveTo>
                      <a:pt x="0" y="335437"/>
                    </a:moveTo>
                    <a:cubicBezTo>
                      <a:pt x="0" y="150180"/>
                      <a:pt x="150180" y="0"/>
                      <a:pt x="335437" y="0"/>
                    </a:cubicBezTo>
                    <a:cubicBezTo>
                      <a:pt x="520694" y="0"/>
                      <a:pt x="670874" y="150180"/>
                      <a:pt x="670874" y="335437"/>
                    </a:cubicBezTo>
                    <a:cubicBezTo>
                      <a:pt x="670874" y="520694"/>
                      <a:pt x="520694" y="670874"/>
                      <a:pt x="335437" y="670874"/>
                    </a:cubicBezTo>
                    <a:cubicBezTo>
                      <a:pt x="150180" y="670874"/>
                      <a:pt x="0" y="520694"/>
                      <a:pt x="0" y="335437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</a:p>
            </p:txBody>
          </p:sp>
          <p:sp>
            <p:nvSpPr>
              <p:cNvPr id="35" name="i$ľïḓê"/>
              <p:cNvSpPr/>
              <p:nvPr/>
            </p:nvSpPr>
            <p:spPr bwMode="auto">
              <a:xfrm>
                <a:off x="5954522" y="2306744"/>
                <a:ext cx="292579" cy="292194"/>
              </a:xfrm>
              <a:custGeom>
                <a:gdLst>
                  <a:gd name="connsiteX0" fmla="*/ 86413 w 591547"/>
                  <a:gd name="connsiteY0" fmla="*/ 515758 h 590770"/>
                  <a:gd name="connsiteX1" fmla="*/ 171919 w 591547"/>
                  <a:gd name="connsiteY1" fmla="*/ 515758 h 590770"/>
                  <a:gd name="connsiteX2" fmla="*/ 171919 w 591547"/>
                  <a:gd name="connsiteY2" fmla="*/ 537523 h 590770"/>
                  <a:gd name="connsiteX3" fmla="*/ 86413 w 591547"/>
                  <a:gd name="connsiteY3" fmla="*/ 537523 h 590770"/>
                  <a:gd name="connsiteX4" fmla="*/ 86413 w 591547"/>
                  <a:gd name="connsiteY4" fmla="*/ 461733 h 590770"/>
                  <a:gd name="connsiteX5" fmla="*/ 171919 w 591547"/>
                  <a:gd name="connsiteY5" fmla="*/ 461733 h 590770"/>
                  <a:gd name="connsiteX6" fmla="*/ 171919 w 591547"/>
                  <a:gd name="connsiteY6" fmla="*/ 483498 h 590770"/>
                  <a:gd name="connsiteX7" fmla="*/ 86413 w 591547"/>
                  <a:gd name="connsiteY7" fmla="*/ 483498 h 590770"/>
                  <a:gd name="connsiteX8" fmla="*/ 86413 w 591547"/>
                  <a:gd name="connsiteY8" fmla="*/ 408616 h 590770"/>
                  <a:gd name="connsiteX9" fmla="*/ 171919 w 591547"/>
                  <a:gd name="connsiteY9" fmla="*/ 408616 h 590770"/>
                  <a:gd name="connsiteX10" fmla="*/ 171919 w 591547"/>
                  <a:gd name="connsiteY10" fmla="*/ 429474 h 590770"/>
                  <a:gd name="connsiteX11" fmla="*/ 86413 w 591547"/>
                  <a:gd name="connsiteY11" fmla="*/ 429474 h 590770"/>
                  <a:gd name="connsiteX12" fmla="*/ 204177 w 591547"/>
                  <a:gd name="connsiteY12" fmla="*/ 357041 h 590770"/>
                  <a:gd name="connsiteX13" fmla="*/ 204177 w 591547"/>
                  <a:gd name="connsiteY13" fmla="*/ 569815 h 590770"/>
                  <a:gd name="connsiteX14" fmla="*/ 333300 w 591547"/>
                  <a:gd name="connsiteY14" fmla="*/ 569815 h 590770"/>
                  <a:gd name="connsiteX15" fmla="*/ 333300 w 591547"/>
                  <a:gd name="connsiteY15" fmla="*/ 382026 h 590770"/>
                  <a:gd name="connsiteX16" fmla="*/ 183194 w 591547"/>
                  <a:gd name="connsiteY16" fmla="*/ 357041 h 590770"/>
                  <a:gd name="connsiteX17" fmla="*/ 75053 w 591547"/>
                  <a:gd name="connsiteY17" fmla="*/ 382026 h 590770"/>
                  <a:gd name="connsiteX18" fmla="*/ 75053 w 591547"/>
                  <a:gd name="connsiteY18" fmla="*/ 569815 h 590770"/>
                  <a:gd name="connsiteX19" fmla="*/ 183194 w 591547"/>
                  <a:gd name="connsiteY19" fmla="*/ 569815 h 590770"/>
                  <a:gd name="connsiteX20" fmla="*/ 247709 w 591547"/>
                  <a:gd name="connsiteY20" fmla="*/ 311838 h 590770"/>
                  <a:gd name="connsiteX21" fmla="*/ 322851 w 591547"/>
                  <a:gd name="connsiteY21" fmla="*/ 311838 h 590770"/>
                  <a:gd name="connsiteX22" fmla="*/ 322851 w 591547"/>
                  <a:gd name="connsiteY22" fmla="*/ 332826 h 590770"/>
                  <a:gd name="connsiteX23" fmla="*/ 247709 w 591547"/>
                  <a:gd name="connsiteY23" fmla="*/ 332826 h 590770"/>
                  <a:gd name="connsiteX24" fmla="*/ 247709 w 591547"/>
                  <a:gd name="connsiteY24" fmla="*/ 257944 h 590770"/>
                  <a:gd name="connsiteX25" fmla="*/ 322851 w 591547"/>
                  <a:gd name="connsiteY25" fmla="*/ 257944 h 590770"/>
                  <a:gd name="connsiteX26" fmla="*/ 322851 w 591547"/>
                  <a:gd name="connsiteY26" fmla="*/ 279580 h 590770"/>
                  <a:gd name="connsiteX27" fmla="*/ 247709 w 591547"/>
                  <a:gd name="connsiteY27" fmla="*/ 279580 h 590770"/>
                  <a:gd name="connsiteX28" fmla="*/ 247709 w 591547"/>
                  <a:gd name="connsiteY28" fmla="*/ 203919 h 590770"/>
                  <a:gd name="connsiteX29" fmla="*/ 322851 w 591547"/>
                  <a:gd name="connsiteY29" fmla="*/ 203919 h 590770"/>
                  <a:gd name="connsiteX30" fmla="*/ 322851 w 591547"/>
                  <a:gd name="connsiteY30" fmla="*/ 225684 h 590770"/>
                  <a:gd name="connsiteX31" fmla="*/ 247709 w 591547"/>
                  <a:gd name="connsiteY31" fmla="*/ 225684 h 590770"/>
                  <a:gd name="connsiteX32" fmla="*/ 247709 w 591547"/>
                  <a:gd name="connsiteY32" fmla="*/ 150672 h 590770"/>
                  <a:gd name="connsiteX33" fmla="*/ 322851 w 591547"/>
                  <a:gd name="connsiteY33" fmla="*/ 150672 h 590770"/>
                  <a:gd name="connsiteX34" fmla="*/ 322851 w 591547"/>
                  <a:gd name="connsiteY34" fmla="*/ 171660 h 590770"/>
                  <a:gd name="connsiteX35" fmla="*/ 247709 w 591547"/>
                  <a:gd name="connsiteY35" fmla="*/ 171660 h 590770"/>
                  <a:gd name="connsiteX36" fmla="*/ 355090 w 591547"/>
                  <a:gd name="connsiteY36" fmla="*/ 102357 h 590770"/>
                  <a:gd name="connsiteX37" fmla="*/ 355090 w 591547"/>
                  <a:gd name="connsiteY37" fmla="*/ 373160 h 590770"/>
                  <a:gd name="connsiteX38" fmla="*/ 355090 w 591547"/>
                  <a:gd name="connsiteY38" fmla="*/ 376384 h 590770"/>
                  <a:gd name="connsiteX39" fmla="*/ 355090 w 591547"/>
                  <a:gd name="connsiteY39" fmla="*/ 569815 h 590770"/>
                  <a:gd name="connsiteX40" fmla="*/ 484213 w 591547"/>
                  <a:gd name="connsiteY40" fmla="*/ 569815 h 590770"/>
                  <a:gd name="connsiteX41" fmla="*/ 484213 w 591547"/>
                  <a:gd name="connsiteY41" fmla="*/ 154744 h 590770"/>
                  <a:gd name="connsiteX42" fmla="*/ 333300 w 591547"/>
                  <a:gd name="connsiteY42" fmla="*/ 99939 h 590770"/>
                  <a:gd name="connsiteX43" fmla="*/ 236458 w 591547"/>
                  <a:gd name="connsiteY43" fmla="*/ 125730 h 590770"/>
                  <a:gd name="connsiteX44" fmla="*/ 236458 w 591547"/>
                  <a:gd name="connsiteY44" fmla="*/ 341728 h 590770"/>
                  <a:gd name="connsiteX45" fmla="*/ 333300 w 591547"/>
                  <a:gd name="connsiteY45" fmla="*/ 360265 h 590770"/>
                  <a:gd name="connsiteX46" fmla="*/ 397862 w 591547"/>
                  <a:gd name="connsiteY46" fmla="*/ 21761 h 590770"/>
                  <a:gd name="connsiteX47" fmla="*/ 387371 w 591547"/>
                  <a:gd name="connsiteY47" fmla="*/ 32238 h 590770"/>
                  <a:gd name="connsiteX48" fmla="*/ 397862 w 591547"/>
                  <a:gd name="connsiteY48" fmla="*/ 42716 h 590770"/>
                  <a:gd name="connsiteX49" fmla="*/ 409160 w 591547"/>
                  <a:gd name="connsiteY49" fmla="*/ 32238 h 590770"/>
                  <a:gd name="connsiteX50" fmla="*/ 397862 w 591547"/>
                  <a:gd name="connsiteY50" fmla="*/ 21761 h 590770"/>
                  <a:gd name="connsiteX51" fmla="*/ 397862 w 591547"/>
                  <a:gd name="connsiteY51" fmla="*/ 0 h 590770"/>
                  <a:gd name="connsiteX52" fmla="*/ 430143 w 591547"/>
                  <a:gd name="connsiteY52" fmla="*/ 32238 h 590770"/>
                  <a:gd name="connsiteX53" fmla="*/ 409160 w 591547"/>
                  <a:gd name="connsiteY53" fmla="*/ 62865 h 590770"/>
                  <a:gd name="connsiteX54" fmla="*/ 409160 w 591547"/>
                  <a:gd name="connsiteY54" fmla="*/ 100745 h 590770"/>
                  <a:gd name="connsiteX55" fmla="*/ 498740 w 591547"/>
                  <a:gd name="connsiteY55" fmla="*/ 137819 h 590770"/>
                  <a:gd name="connsiteX56" fmla="*/ 506003 w 591547"/>
                  <a:gd name="connsiteY56" fmla="*/ 147491 h 590770"/>
                  <a:gd name="connsiteX57" fmla="*/ 506003 w 591547"/>
                  <a:gd name="connsiteY57" fmla="*/ 569815 h 590770"/>
                  <a:gd name="connsiteX58" fmla="*/ 591547 w 591547"/>
                  <a:gd name="connsiteY58" fmla="*/ 569815 h 590770"/>
                  <a:gd name="connsiteX59" fmla="*/ 591547 w 591547"/>
                  <a:gd name="connsiteY59" fmla="*/ 590770 h 590770"/>
                  <a:gd name="connsiteX60" fmla="*/ 494705 w 591547"/>
                  <a:gd name="connsiteY60" fmla="*/ 590770 h 590770"/>
                  <a:gd name="connsiteX61" fmla="*/ 344598 w 591547"/>
                  <a:gd name="connsiteY61" fmla="*/ 590770 h 590770"/>
                  <a:gd name="connsiteX62" fmla="*/ 193685 w 591547"/>
                  <a:gd name="connsiteY62" fmla="*/ 590770 h 590770"/>
                  <a:gd name="connsiteX63" fmla="*/ 64562 w 591547"/>
                  <a:gd name="connsiteY63" fmla="*/ 590770 h 590770"/>
                  <a:gd name="connsiteX64" fmla="*/ 0 w 591547"/>
                  <a:gd name="connsiteY64" fmla="*/ 590770 h 590770"/>
                  <a:gd name="connsiteX65" fmla="*/ 0 w 591547"/>
                  <a:gd name="connsiteY65" fmla="*/ 569815 h 590770"/>
                  <a:gd name="connsiteX66" fmla="*/ 54070 w 591547"/>
                  <a:gd name="connsiteY66" fmla="*/ 569815 h 590770"/>
                  <a:gd name="connsiteX67" fmla="*/ 54070 w 591547"/>
                  <a:gd name="connsiteY67" fmla="*/ 373160 h 590770"/>
                  <a:gd name="connsiteX68" fmla="*/ 62141 w 591547"/>
                  <a:gd name="connsiteY68" fmla="*/ 362683 h 590770"/>
                  <a:gd name="connsiteX69" fmla="*/ 191264 w 591547"/>
                  <a:gd name="connsiteY69" fmla="*/ 333668 h 590770"/>
                  <a:gd name="connsiteX70" fmla="*/ 195299 w 591547"/>
                  <a:gd name="connsiteY70" fmla="*/ 333668 h 590770"/>
                  <a:gd name="connsiteX71" fmla="*/ 196106 w 591547"/>
                  <a:gd name="connsiteY71" fmla="*/ 333668 h 590770"/>
                  <a:gd name="connsiteX72" fmla="*/ 215475 w 591547"/>
                  <a:gd name="connsiteY72" fmla="*/ 336892 h 590770"/>
                  <a:gd name="connsiteX73" fmla="*/ 215475 w 591547"/>
                  <a:gd name="connsiteY73" fmla="*/ 116864 h 590770"/>
                  <a:gd name="connsiteX74" fmla="*/ 223545 w 591547"/>
                  <a:gd name="connsiteY74" fmla="*/ 106387 h 590770"/>
                  <a:gd name="connsiteX75" fmla="*/ 341370 w 591547"/>
                  <a:gd name="connsiteY75" fmla="*/ 75760 h 590770"/>
                  <a:gd name="connsiteX76" fmla="*/ 342984 w 591547"/>
                  <a:gd name="connsiteY76" fmla="*/ 75760 h 590770"/>
                  <a:gd name="connsiteX77" fmla="*/ 345405 w 591547"/>
                  <a:gd name="connsiteY77" fmla="*/ 75760 h 590770"/>
                  <a:gd name="connsiteX78" fmla="*/ 347020 w 591547"/>
                  <a:gd name="connsiteY78" fmla="*/ 75760 h 590770"/>
                  <a:gd name="connsiteX79" fmla="*/ 348634 w 591547"/>
                  <a:gd name="connsiteY79" fmla="*/ 75760 h 590770"/>
                  <a:gd name="connsiteX80" fmla="*/ 387371 w 591547"/>
                  <a:gd name="connsiteY80" fmla="*/ 91879 h 590770"/>
                  <a:gd name="connsiteX81" fmla="*/ 387371 w 591547"/>
                  <a:gd name="connsiteY81" fmla="*/ 62865 h 590770"/>
                  <a:gd name="connsiteX82" fmla="*/ 365581 w 591547"/>
                  <a:gd name="connsiteY82" fmla="*/ 32238 h 590770"/>
                  <a:gd name="connsiteX83" fmla="*/ 397862 w 591547"/>
                  <a:gd name="connsiteY83" fmla="*/ 0 h 59077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591547" h="590770">
                    <a:moveTo>
                      <a:pt x="86413" y="515758"/>
                    </a:moveTo>
                    <a:lnTo>
                      <a:pt x="171919" y="515758"/>
                    </a:lnTo>
                    <a:lnTo>
                      <a:pt x="171919" y="537523"/>
                    </a:lnTo>
                    <a:lnTo>
                      <a:pt x="86413" y="537523"/>
                    </a:lnTo>
                    <a:close/>
                    <a:moveTo>
                      <a:pt x="86413" y="461733"/>
                    </a:moveTo>
                    <a:lnTo>
                      <a:pt x="171919" y="461733"/>
                    </a:lnTo>
                    <a:lnTo>
                      <a:pt x="171919" y="483498"/>
                    </a:lnTo>
                    <a:lnTo>
                      <a:pt x="86413" y="483498"/>
                    </a:lnTo>
                    <a:close/>
                    <a:moveTo>
                      <a:pt x="86413" y="408616"/>
                    </a:moveTo>
                    <a:lnTo>
                      <a:pt x="171919" y="408616"/>
                    </a:lnTo>
                    <a:lnTo>
                      <a:pt x="171919" y="429474"/>
                    </a:lnTo>
                    <a:lnTo>
                      <a:pt x="86413" y="429474"/>
                    </a:lnTo>
                    <a:close/>
                    <a:moveTo>
                      <a:pt x="204177" y="357041"/>
                    </a:moveTo>
                    <a:lnTo>
                      <a:pt x="204177" y="569815"/>
                    </a:lnTo>
                    <a:lnTo>
                      <a:pt x="333300" y="569815"/>
                    </a:lnTo>
                    <a:lnTo>
                      <a:pt x="333300" y="382026"/>
                    </a:lnTo>
                    <a:close/>
                    <a:moveTo>
                      <a:pt x="183194" y="357041"/>
                    </a:moveTo>
                    <a:lnTo>
                      <a:pt x="75053" y="382026"/>
                    </a:lnTo>
                    <a:lnTo>
                      <a:pt x="75053" y="569815"/>
                    </a:lnTo>
                    <a:lnTo>
                      <a:pt x="183194" y="569815"/>
                    </a:lnTo>
                    <a:close/>
                    <a:moveTo>
                      <a:pt x="247709" y="311838"/>
                    </a:moveTo>
                    <a:lnTo>
                      <a:pt x="322851" y="311838"/>
                    </a:lnTo>
                    <a:lnTo>
                      <a:pt x="322851" y="332826"/>
                    </a:lnTo>
                    <a:lnTo>
                      <a:pt x="247709" y="332826"/>
                    </a:lnTo>
                    <a:close/>
                    <a:moveTo>
                      <a:pt x="247709" y="257944"/>
                    </a:moveTo>
                    <a:lnTo>
                      <a:pt x="322851" y="257944"/>
                    </a:lnTo>
                    <a:lnTo>
                      <a:pt x="322851" y="279580"/>
                    </a:lnTo>
                    <a:lnTo>
                      <a:pt x="247709" y="279580"/>
                    </a:lnTo>
                    <a:close/>
                    <a:moveTo>
                      <a:pt x="247709" y="203919"/>
                    </a:moveTo>
                    <a:lnTo>
                      <a:pt x="322851" y="203919"/>
                    </a:lnTo>
                    <a:lnTo>
                      <a:pt x="322851" y="225684"/>
                    </a:lnTo>
                    <a:lnTo>
                      <a:pt x="247709" y="225684"/>
                    </a:lnTo>
                    <a:close/>
                    <a:moveTo>
                      <a:pt x="247709" y="150672"/>
                    </a:moveTo>
                    <a:lnTo>
                      <a:pt x="322851" y="150672"/>
                    </a:lnTo>
                    <a:lnTo>
                      <a:pt x="322851" y="171660"/>
                    </a:lnTo>
                    <a:lnTo>
                      <a:pt x="247709" y="171660"/>
                    </a:lnTo>
                    <a:close/>
                    <a:moveTo>
                      <a:pt x="355090" y="102357"/>
                    </a:moveTo>
                    <a:lnTo>
                      <a:pt x="355090" y="373160"/>
                    </a:lnTo>
                    <a:lnTo>
                      <a:pt x="355090" y="376384"/>
                    </a:lnTo>
                    <a:lnTo>
                      <a:pt x="355090" y="569815"/>
                    </a:lnTo>
                    <a:lnTo>
                      <a:pt x="484213" y="569815"/>
                    </a:lnTo>
                    <a:lnTo>
                      <a:pt x="484213" y="154744"/>
                    </a:lnTo>
                    <a:close/>
                    <a:moveTo>
                      <a:pt x="333300" y="99939"/>
                    </a:moveTo>
                    <a:lnTo>
                      <a:pt x="236458" y="125730"/>
                    </a:lnTo>
                    <a:lnTo>
                      <a:pt x="236458" y="341728"/>
                    </a:lnTo>
                    <a:lnTo>
                      <a:pt x="333300" y="360265"/>
                    </a:lnTo>
                    <a:close/>
                    <a:moveTo>
                      <a:pt x="397862" y="21761"/>
                    </a:moveTo>
                    <a:cubicBezTo>
                      <a:pt x="392213" y="21761"/>
                      <a:pt x="387371" y="26596"/>
                      <a:pt x="387371" y="32238"/>
                    </a:cubicBezTo>
                    <a:cubicBezTo>
                      <a:pt x="387371" y="37880"/>
                      <a:pt x="392213" y="42716"/>
                      <a:pt x="397862" y="42716"/>
                    </a:cubicBezTo>
                    <a:cubicBezTo>
                      <a:pt x="404318" y="42716"/>
                      <a:pt x="409160" y="37880"/>
                      <a:pt x="409160" y="32238"/>
                    </a:cubicBezTo>
                    <a:cubicBezTo>
                      <a:pt x="409160" y="26596"/>
                      <a:pt x="404318" y="21761"/>
                      <a:pt x="397862" y="21761"/>
                    </a:cubicBezTo>
                    <a:close/>
                    <a:moveTo>
                      <a:pt x="397862" y="0"/>
                    </a:moveTo>
                    <a:cubicBezTo>
                      <a:pt x="415616" y="0"/>
                      <a:pt x="430143" y="14507"/>
                      <a:pt x="430143" y="32238"/>
                    </a:cubicBezTo>
                    <a:cubicBezTo>
                      <a:pt x="430143" y="45940"/>
                      <a:pt x="421266" y="58029"/>
                      <a:pt x="409160" y="62865"/>
                    </a:cubicBezTo>
                    <a:lnTo>
                      <a:pt x="409160" y="100745"/>
                    </a:lnTo>
                    <a:lnTo>
                      <a:pt x="498740" y="137819"/>
                    </a:lnTo>
                    <a:cubicBezTo>
                      <a:pt x="502775" y="139431"/>
                      <a:pt x="506003" y="143461"/>
                      <a:pt x="506003" y="147491"/>
                    </a:cubicBezTo>
                    <a:lnTo>
                      <a:pt x="506003" y="569815"/>
                    </a:lnTo>
                    <a:lnTo>
                      <a:pt x="591547" y="569815"/>
                    </a:lnTo>
                    <a:lnTo>
                      <a:pt x="591547" y="590770"/>
                    </a:lnTo>
                    <a:lnTo>
                      <a:pt x="494705" y="590770"/>
                    </a:lnTo>
                    <a:lnTo>
                      <a:pt x="344598" y="590770"/>
                    </a:lnTo>
                    <a:lnTo>
                      <a:pt x="193685" y="590770"/>
                    </a:lnTo>
                    <a:lnTo>
                      <a:pt x="64562" y="590770"/>
                    </a:lnTo>
                    <a:lnTo>
                      <a:pt x="0" y="590770"/>
                    </a:lnTo>
                    <a:lnTo>
                      <a:pt x="0" y="569815"/>
                    </a:lnTo>
                    <a:lnTo>
                      <a:pt x="54070" y="569815"/>
                    </a:lnTo>
                    <a:lnTo>
                      <a:pt x="54070" y="373160"/>
                    </a:lnTo>
                    <a:cubicBezTo>
                      <a:pt x="54070" y="368324"/>
                      <a:pt x="57298" y="364294"/>
                      <a:pt x="62141" y="362683"/>
                    </a:cubicBezTo>
                    <a:lnTo>
                      <a:pt x="191264" y="333668"/>
                    </a:lnTo>
                    <a:cubicBezTo>
                      <a:pt x="192878" y="332862"/>
                      <a:pt x="194492" y="332862"/>
                      <a:pt x="195299" y="333668"/>
                    </a:cubicBezTo>
                    <a:cubicBezTo>
                      <a:pt x="196106" y="333668"/>
                      <a:pt x="196106" y="333668"/>
                      <a:pt x="196106" y="333668"/>
                    </a:cubicBezTo>
                    <a:lnTo>
                      <a:pt x="215475" y="336892"/>
                    </a:lnTo>
                    <a:lnTo>
                      <a:pt x="215475" y="116864"/>
                    </a:lnTo>
                    <a:cubicBezTo>
                      <a:pt x="215475" y="112028"/>
                      <a:pt x="218703" y="107999"/>
                      <a:pt x="223545" y="106387"/>
                    </a:cubicBezTo>
                    <a:lnTo>
                      <a:pt x="341370" y="75760"/>
                    </a:lnTo>
                    <a:cubicBezTo>
                      <a:pt x="342177" y="75760"/>
                      <a:pt x="342177" y="75760"/>
                      <a:pt x="342984" y="75760"/>
                    </a:cubicBezTo>
                    <a:cubicBezTo>
                      <a:pt x="343791" y="75760"/>
                      <a:pt x="344598" y="74954"/>
                      <a:pt x="345405" y="75760"/>
                    </a:cubicBezTo>
                    <a:cubicBezTo>
                      <a:pt x="346213" y="75760"/>
                      <a:pt x="347020" y="75760"/>
                      <a:pt x="347020" y="75760"/>
                    </a:cubicBezTo>
                    <a:cubicBezTo>
                      <a:pt x="347827" y="75760"/>
                      <a:pt x="347827" y="75760"/>
                      <a:pt x="348634" y="75760"/>
                    </a:cubicBezTo>
                    <a:lnTo>
                      <a:pt x="387371" y="91879"/>
                    </a:lnTo>
                    <a:lnTo>
                      <a:pt x="387371" y="62865"/>
                    </a:lnTo>
                    <a:cubicBezTo>
                      <a:pt x="375265" y="58029"/>
                      <a:pt x="365581" y="45940"/>
                      <a:pt x="365581" y="32238"/>
                    </a:cubicBezTo>
                    <a:cubicBezTo>
                      <a:pt x="365581" y="14507"/>
                      <a:pt x="380107" y="0"/>
                      <a:pt x="39786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</a:p>
            </p:txBody>
          </p:sp>
        </p:grpSp>
        <p:grpSp>
          <p:nvGrpSpPr>
            <p:cNvPr id="15" name="ïṣľiḑè"/>
            <p:cNvGrpSpPr/>
            <p:nvPr/>
          </p:nvGrpSpPr>
          <p:grpSpPr>
            <a:xfrm>
              <a:off x="4505981" y="4611880"/>
              <a:ext cx="454830" cy="454831"/>
              <a:chOff x="5839622" y="2191652"/>
              <a:chExt cx="522378" cy="522378"/>
            </a:xfrm>
          </p:grpSpPr>
          <p:sp>
            <p:nvSpPr>
              <p:cNvPr id="32" name="îśľïḑé"/>
              <p:cNvSpPr/>
              <p:nvPr/>
            </p:nvSpPr>
            <p:spPr>
              <a:xfrm>
                <a:off x="5839622" y="2191652"/>
                <a:ext cx="522378" cy="522378"/>
              </a:xfrm>
              <a:custGeom>
                <a:gdLst>
                  <a:gd name="connsiteX0" fmla="*/ 0 w 670873"/>
                  <a:gd name="connsiteY0" fmla="*/ 335437 h 670873"/>
                  <a:gd name="connsiteX1" fmla="*/ 335437 w 670873"/>
                  <a:gd name="connsiteY1" fmla="*/ 0 h 670873"/>
                  <a:gd name="connsiteX2" fmla="*/ 670874 w 670873"/>
                  <a:gd name="connsiteY2" fmla="*/ 335437 h 670873"/>
                  <a:gd name="connsiteX3" fmla="*/ 335437 w 670873"/>
                  <a:gd name="connsiteY3" fmla="*/ 670874 h 670873"/>
                  <a:gd name="connsiteX4" fmla="*/ 0 w 670873"/>
                  <a:gd name="connsiteY4" fmla="*/ 335437 h 670873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0873" h="670873">
                    <a:moveTo>
                      <a:pt x="0" y="335437"/>
                    </a:moveTo>
                    <a:cubicBezTo>
                      <a:pt x="0" y="150180"/>
                      <a:pt x="150180" y="0"/>
                      <a:pt x="335437" y="0"/>
                    </a:cubicBezTo>
                    <a:cubicBezTo>
                      <a:pt x="520694" y="0"/>
                      <a:pt x="670874" y="150180"/>
                      <a:pt x="670874" y="335437"/>
                    </a:cubicBezTo>
                    <a:cubicBezTo>
                      <a:pt x="670874" y="520694"/>
                      <a:pt x="520694" y="670874"/>
                      <a:pt x="335437" y="670874"/>
                    </a:cubicBezTo>
                    <a:cubicBezTo>
                      <a:pt x="150180" y="670874"/>
                      <a:pt x="0" y="520694"/>
                      <a:pt x="0" y="335437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</a:p>
            </p:txBody>
          </p:sp>
          <p:sp>
            <p:nvSpPr>
              <p:cNvPr id="33" name="ïṥḻide"/>
              <p:cNvSpPr/>
              <p:nvPr/>
            </p:nvSpPr>
            <p:spPr bwMode="auto">
              <a:xfrm>
                <a:off x="5954522" y="2306744"/>
                <a:ext cx="292579" cy="292194"/>
              </a:xfrm>
              <a:custGeom>
                <a:gdLst>
                  <a:gd name="connsiteX0" fmla="*/ 86413 w 591547"/>
                  <a:gd name="connsiteY0" fmla="*/ 515758 h 590770"/>
                  <a:gd name="connsiteX1" fmla="*/ 171919 w 591547"/>
                  <a:gd name="connsiteY1" fmla="*/ 515758 h 590770"/>
                  <a:gd name="connsiteX2" fmla="*/ 171919 w 591547"/>
                  <a:gd name="connsiteY2" fmla="*/ 537523 h 590770"/>
                  <a:gd name="connsiteX3" fmla="*/ 86413 w 591547"/>
                  <a:gd name="connsiteY3" fmla="*/ 537523 h 590770"/>
                  <a:gd name="connsiteX4" fmla="*/ 86413 w 591547"/>
                  <a:gd name="connsiteY4" fmla="*/ 461733 h 590770"/>
                  <a:gd name="connsiteX5" fmla="*/ 171919 w 591547"/>
                  <a:gd name="connsiteY5" fmla="*/ 461733 h 590770"/>
                  <a:gd name="connsiteX6" fmla="*/ 171919 w 591547"/>
                  <a:gd name="connsiteY6" fmla="*/ 483498 h 590770"/>
                  <a:gd name="connsiteX7" fmla="*/ 86413 w 591547"/>
                  <a:gd name="connsiteY7" fmla="*/ 483498 h 590770"/>
                  <a:gd name="connsiteX8" fmla="*/ 86413 w 591547"/>
                  <a:gd name="connsiteY8" fmla="*/ 408616 h 590770"/>
                  <a:gd name="connsiteX9" fmla="*/ 171919 w 591547"/>
                  <a:gd name="connsiteY9" fmla="*/ 408616 h 590770"/>
                  <a:gd name="connsiteX10" fmla="*/ 171919 w 591547"/>
                  <a:gd name="connsiteY10" fmla="*/ 429474 h 590770"/>
                  <a:gd name="connsiteX11" fmla="*/ 86413 w 591547"/>
                  <a:gd name="connsiteY11" fmla="*/ 429474 h 590770"/>
                  <a:gd name="connsiteX12" fmla="*/ 204177 w 591547"/>
                  <a:gd name="connsiteY12" fmla="*/ 357041 h 590770"/>
                  <a:gd name="connsiteX13" fmla="*/ 204177 w 591547"/>
                  <a:gd name="connsiteY13" fmla="*/ 569815 h 590770"/>
                  <a:gd name="connsiteX14" fmla="*/ 333300 w 591547"/>
                  <a:gd name="connsiteY14" fmla="*/ 569815 h 590770"/>
                  <a:gd name="connsiteX15" fmla="*/ 333300 w 591547"/>
                  <a:gd name="connsiteY15" fmla="*/ 382026 h 590770"/>
                  <a:gd name="connsiteX16" fmla="*/ 183194 w 591547"/>
                  <a:gd name="connsiteY16" fmla="*/ 357041 h 590770"/>
                  <a:gd name="connsiteX17" fmla="*/ 75053 w 591547"/>
                  <a:gd name="connsiteY17" fmla="*/ 382026 h 590770"/>
                  <a:gd name="connsiteX18" fmla="*/ 75053 w 591547"/>
                  <a:gd name="connsiteY18" fmla="*/ 569815 h 590770"/>
                  <a:gd name="connsiteX19" fmla="*/ 183194 w 591547"/>
                  <a:gd name="connsiteY19" fmla="*/ 569815 h 590770"/>
                  <a:gd name="connsiteX20" fmla="*/ 247709 w 591547"/>
                  <a:gd name="connsiteY20" fmla="*/ 311838 h 590770"/>
                  <a:gd name="connsiteX21" fmla="*/ 322851 w 591547"/>
                  <a:gd name="connsiteY21" fmla="*/ 311838 h 590770"/>
                  <a:gd name="connsiteX22" fmla="*/ 322851 w 591547"/>
                  <a:gd name="connsiteY22" fmla="*/ 332826 h 590770"/>
                  <a:gd name="connsiteX23" fmla="*/ 247709 w 591547"/>
                  <a:gd name="connsiteY23" fmla="*/ 332826 h 590770"/>
                  <a:gd name="connsiteX24" fmla="*/ 247709 w 591547"/>
                  <a:gd name="connsiteY24" fmla="*/ 257944 h 590770"/>
                  <a:gd name="connsiteX25" fmla="*/ 322851 w 591547"/>
                  <a:gd name="connsiteY25" fmla="*/ 257944 h 590770"/>
                  <a:gd name="connsiteX26" fmla="*/ 322851 w 591547"/>
                  <a:gd name="connsiteY26" fmla="*/ 279580 h 590770"/>
                  <a:gd name="connsiteX27" fmla="*/ 247709 w 591547"/>
                  <a:gd name="connsiteY27" fmla="*/ 279580 h 590770"/>
                  <a:gd name="connsiteX28" fmla="*/ 247709 w 591547"/>
                  <a:gd name="connsiteY28" fmla="*/ 203919 h 590770"/>
                  <a:gd name="connsiteX29" fmla="*/ 322851 w 591547"/>
                  <a:gd name="connsiteY29" fmla="*/ 203919 h 590770"/>
                  <a:gd name="connsiteX30" fmla="*/ 322851 w 591547"/>
                  <a:gd name="connsiteY30" fmla="*/ 225684 h 590770"/>
                  <a:gd name="connsiteX31" fmla="*/ 247709 w 591547"/>
                  <a:gd name="connsiteY31" fmla="*/ 225684 h 590770"/>
                  <a:gd name="connsiteX32" fmla="*/ 247709 w 591547"/>
                  <a:gd name="connsiteY32" fmla="*/ 150672 h 590770"/>
                  <a:gd name="connsiteX33" fmla="*/ 322851 w 591547"/>
                  <a:gd name="connsiteY33" fmla="*/ 150672 h 590770"/>
                  <a:gd name="connsiteX34" fmla="*/ 322851 w 591547"/>
                  <a:gd name="connsiteY34" fmla="*/ 171660 h 590770"/>
                  <a:gd name="connsiteX35" fmla="*/ 247709 w 591547"/>
                  <a:gd name="connsiteY35" fmla="*/ 171660 h 590770"/>
                  <a:gd name="connsiteX36" fmla="*/ 355090 w 591547"/>
                  <a:gd name="connsiteY36" fmla="*/ 102357 h 590770"/>
                  <a:gd name="connsiteX37" fmla="*/ 355090 w 591547"/>
                  <a:gd name="connsiteY37" fmla="*/ 373160 h 590770"/>
                  <a:gd name="connsiteX38" fmla="*/ 355090 w 591547"/>
                  <a:gd name="connsiteY38" fmla="*/ 376384 h 590770"/>
                  <a:gd name="connsiteX39" fmla="*/ 355090 w 591547"/>
                  <a:gd name="connsiteY39" fmla="*/ 569815 h 590770"/>
                  <a:gd name="connsiteX40" fmla="*/ 484213 w 591547"/>
                  <a:gd name="connsiteY40" fmla="*/ 569815 h 590770"/>
                  <a:gd name="connsiteX41" fmla="*/ 484213 w 591547"/>
                  <a:gd name="connsiteY41" fmla="*/ 154744 h 590770"/>
                  <a:gd name="connsiteX42" fmla="*/ 333300 w 591547"/>
                  <a:gd name="connsiteY42" fmla="*/ 99939 h 590770"/>
                  <a:gd name="connsiteX43" fmla="*/ 236458 w 591547"/>
                  <a:gd name="connsiteY43" fmla="*/ 125730 h 590770"/>
                  <a:gd name="connsiteX44" fmla="*/ 236458 w 591547"/>
                  <a:gd name="connsiteY44" fmla="*/ 341728 h 590770"/>
                  <a:gd name="connsiteX45" fmla="*/ 333300 w 591547"/>
                  <a:gd name="connsiteY45" fmla="*/ 360265 h 590770"/>
                  <a:gd name="connsiteX46" fmla="*/ 397862 w 591547"/>
                  <a:gd name="connsiteY46" fmla="*/ 21761 h 590770"/>
                  <a:gd name="connsiteX47" fmla="*/ 387371 w 591547"/>
                  <a:gd name="connsiteY47" fmla="*/ 32238 h 590770"/>
                  <a:gd name="connsiteX48" fmla="*/ 397862 w 591547"/>
                  <a:gd name="connsiteY48" fmla="*/ 42716 h 590770"/>
                  <a:gd name="connsiteX49" fmla="*/ 409160 w 591547"/>
                  <a:gd name="connsiteY49" fmla="*/ 32238 h 590770"/>
                  <a:gd name="connsiteX50" fmla="*/ 397862 w 591547"/>
                  <a:gd name="connsiteY50" fmla="*/ 21761 h 590770"/>
                  <a:gd name="connsiteX51" fmla="*/ 397862 w 591547"/>
                  <a:gd name="connsiteY51" fmla="*/ 0 h 590770"/>
                  <a:gd name="connsiteX52" fmla="*/ 430143 w 591547"/>
                  <a:gd name="connsiteY52" fmla="*/ 32238 h 590770"/>
                  <a:gd name="connsiteX53" fmla="*/ 409160 w 591547"/>
                  <a:gd name="connsiteY53" fmla="*/ 62865 h 590770"/>
                  <a:gd name="connsiteX54" fmla="*/ 409160 w 591547"/>
                  <a:gd name="connsiteY54" fmla="*/ 100745 h 590770"/>
                  <a:gd name="connsiteX55" fmla="*/ 498740 w 591547"/>
                  <a:gd name="connsiteY55" fmla="*/ 137819 h 590770"/>
                  <a:gd name="connsiteX56" fmla="*/ 506003 w 591547"/>
                  <a:gd name="connsiteY56" fmla="*/ 147491 h 590770"/>
                  <a:gd name="connsiteX57" fmla="*/ 506003 w 591547"/>
                  <a:gd name="connsiteY57" fmla="*/ 569815 h 590770"/>
                  <a:gd name="connsiteX58" fmla="*/ 591547 w 591547"/>
                  <a:gd name="connsiteY58" fmla="*/ 569815 h 590770"/>
                  <a:gd name="connsiteX59" fmla="*/ 591547 w 591547"/>
                  <a:gd name="connsiteY59" fmla="*/ 590770 h 590770"/>
                  <a:gd name="connsiteX60" fmla="*/ 494705 w 591547"/>
                  <a:gd name="connsiteY60" fmla="*/ 590770 h 590770"/>
                  <a:gd name="connsiteX61" fmla="*/ 344598 w 591547"/>
                  <a:gd name="connsiteY61" fmla="*/ 590770 h 590770"/>
                  <a:gd name="connsiteX62" fmla="*/ 193685 w 591547"/>
                  <a:gd name="connsiteY62" fmla="*/ 590770 h 590770"/>
                  <a:gd name="connsiteX63" fmla="*/ 64562 w 591547"/>
                  <a:gd name="connsiteY63" fmla="*/ 590770 h 590770"/>
                  <a:gd name="connsiteX64" fmla="*/ 0 w 591547"/>
                  <a:gd name="connsiteY64" fmla="*/ 590770 h 590770"/>
                  <a:gd name="connsiteX65" fmla="*/ 0 w 591547"/>
                  <a:gd name="connsiteY65" fmla="*/ 569815 h 590770"/>
                  <a:gd name="connsiteX66" fmla="*/ 54070 w 591547"/>
                  <a:gd name="connsiteY66" fmla="*/ 569815 h 590770"/>
                  <a:gd name="connsiteX67" fmla="*/ 54070 w 591547"/>
                  <a:gd name="connsiteY67" fmla="*/ 373160 h 590770"/>
                  <a:gd name="connsiteX68" fmla="*/ 62141 w 591547"/>
                  <a:gd name="connsiteY68" fmla="*/ 362683 h 590770"/>
                  <a:gd name="connsiteX69" fmla="*/ 191264 w 591547"/>
                  <a:gd name="connsiteY69" fmla="*/ 333668 h 590770"/>
                  <a:gd name="connsiteX70" fmla="*/ 195299 w 591547"/>
                  <a:gd name="connsiteY70" fmla="*/ 333668 h 590770"/>
                  <a:gd name="connsiteX71" fmla="*/ 196106 w 591547"/>
                  <a:gd name="connsiteY71" fmla="*/ 333668 h 590770"/>
                  <a:gd name="connsiteX72" fmla="*/ 215475 w 591547"/>
                  <a:gd name="connsiteY72" fmla="*/ 336892 h 590770"/>
                  <a:gd name="connsiteX73" fmla="*/ 215475 w 591547"/>
                  <a:gd name="connsiteY73" fmla="*/ 116864 h 590770"/>
                  <a:gd name="connsiteX74" fmla="*/ 223545 w 591547"/>
                  <a:gd name="connsiteY74" fmla="*/ 106387 h 590770"/>
                  <a:gd name="connsiteX75" fmla="*/ 341370 w 591547"/>
                  <a:gd name="connsiteY75" fmla="*/ 75760 h 590770"/>
                  <a:gd name="connsiteX76" fmla="*/ 342984 w 591547"/>
                  <a:gd name="connsiteY76" fmla="*/ 75760 h 590770"/>
                  <a:gd name="connsiteX77" fmla="*/ 345405 w 591547"/>
                  <a:gd name="connsiteY77" fmla="*/ 75760 h 590770"/>
                  <a:gd name="connsiteX78" fmla="*/ 347020 w 591547"/>
                  <a:gd name="connsiteY78" fmla="*/ 75760 h 590770"/>
                  <a:gd name="connsiteX79" fmla="*/ 348634 w 591547"/>
                  <a:gd name="connsiteY79" fmla="*/ 75760 h 590770"/>
                  <a:gd name="connsiteX80" fmla="*/ 387371 w 591547"/>
                  <a:gd name="connsiteY80" fmla="*/ 91879 h 590770"/>
                  <a:gd name="connsiteX81" fmla="*/ 387371 w 591547"/>
                  <a:gd name="connsiteY81" fmla="*/ 62865 h 590770"/>
                  <a:gd name="connsiteX82" fmla="*/ 365581 w 591547"/>
                  <a:gd name="connsiteY82" fmla="*/ 32238 h 590770"/>
                  <a:gd name="connsiteX83" fmla="*/ 397862 w 591547"/>
                  <a:gd name="connsiteY83" fmla="*/ 0 h 59077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591547" h="590770">
                    <a:moveTo>
                      <a:pt x="86413" y="515758"/>
                    </a:moveTo>
                    <a:lnTo>
                      <a:pt x="171919" y="515758"/>
                    </a:lnTo>
                    <a:lnTo>
                      <a:pt x="171919" y="537523"/>
                    </a:lnTo>
                    <a:lnTo>
                      <a:pt x="86413" y="537523"/>
                    </a:lnTo>
                    <a:close/>
                    <a:moveTo>
                      <a:pt x="86413" y="461733"/>
                    </a:moveTo>
                    <a:lnTo>
                      <a:pt x="171919" y="461733"/>
                    </a:lnTo>
                    <a:lnTo>
                      <a:pt x="171919" y="483498"/>
                    </a:lnTo>
                    <a:lnTo>
                      <a:pt x="86413" y="483498"/>
                    </a:lnTo>
                    <a:close/>
                    <a:moveTo>
                      <a:pt x="86413" y="408616"/>
                    </a:moveTo>
                    <a:lnTo>
                      <a:pt x="171919" y="408616"/>
                    </a:lnTo>
                    <a:lnTo>
                      <a:pt x="171919" y="429474"/>
                    </a:lnTo>
                    <a:lnTo>
                      <a:pt x="86413" y="429474"/>
                    </a:lnTo>
                    <a:close/>
                    <a:moveTo>
                      <a:pt x="204177" y="357041"/>
                    </a:moveTo>
                    <a:lnTo>
                      <a:pt x="204177" y="569815"/>
                    </a:lnTo>
                    <a:lnTo>
                      <a:pt x="333300" y="569815"/>
                    </a:lnTo>
                    <a:lnTo>
                      <a:pt x="333300" y="382026"/>
                    </a:lnTo>
                    <a:close/>
                    <a:moveTo>
                      <a:pt x="183194" y="357041"/>
                    </a:moveTo>
                    <a:lnTo>
                      <a:pt x="75053" y="382026"/>
                    </a:lnTo>
                    <a:lnTo>
                      <a:pt x="75053" y="569815"/>
                    </a:lnTo>
                    <a:lnTo>
                      <a:pt x="183194" y="569815"/>
                    </a:lnTo>
                    <a:close/>
                    <a:moveTo>
                      <a:pt x="247709" y="311838"/>
                    </a:moveTo>
                    <a:lnTo>
                      <a:pt x="322851" y="311838"/>
                    </a:lnTo>
                    <a:lnTo>
                      <a:pt x="322851" y="332826"/>
                    </a:lnTo>
                    <a:lnTo>
                      <a:pt x="247709" y="332826"/>
                    </a:lnTo>
                    <a:close/>
                    <a:moveTo>
                      <a:pt x="247709" y="257944"/>
                    </a:moveTo>
                    <a:lnTo>
                      <a:pt x="322851" y="257944"/>
                    </a:lnTo>
                    <a:lnTo>
                      <a:pt x="322851" y="279580"/>
                    </a:lnTo>
                    <a:lnTo>
                      <a:pt x="247709" y="279580"/>
                    </a:lnTo>
                    <a:close/>
                    <a:moveTo>
                      <a:pt x="247709" y="203919"/>
                    </a:moveTo>
                    <a:lnTo>
                      <a:pt x="322851" y="203919"/>
                    </a:lnTo>
                    <a:lnTo>
                      <a:pt x="322851" y="225684"/>
                    </a:lnTo>
                    <a:lnTo>
                      <a:pt x="247709" y="225684"/>
                    </a:lnTo>
                    <a:close/>
                    <a:moveTo>
                      <a:pt x="247709" y="150672"/>
                    </a:moveTo>
                    <a:lnTo>
                      <a:pt x="322851" y="150672"/>
                    </a:lnTo>
                    <a:lnTo>
                      <a:pt x="322851" y="171660"/>
                    </a:lnTo>
                    <a:lnTo>
                      <a:pt x="247709" y="171660"/>
                    </a:lnTo>
                    <a:close/>
                    <a:moveTo>
                      <a:pt x="355090" y="102357"/>
                    </a:moveTo>
                    <a:lnTo>
                      <a:pt x="355090" y="373160"/>
                    </a:lnTo>
                    <a:lnTo>
                      <a:pt x="355090" y="376384"/>
                    </a:lnTo>
                    <a:lnTo>
                      <a:pt x="355090" y="569815"/>
                    </a:lnTo>
                    <a:lnTo>
                      <a:pt x="484213" y="569815"/>
                    </a:lnTo>
                    <a:lnTo>
                      <a:pt x="484213" y="154744"/>
                    </a:lnTo>
                    <a:close/>
                    <a:moveTo>
                      <a:pt x="333300" y="99939"/>
                    </a:moveTo>
                    <a:lnTo>
                      <a:pt x="236458" y="125730"/>
                    </a:lnTo>
                    <a:lnTo>
                      <a:pt x="236458" y="341728"/>
                    </a:lnTo>
                    <a:lnTo>
                      <a:pt x="333300" y="360265"/>
                    </a:lnTo>
                    <a:close/>
                    <a:moveTo>
                      <a:pt x="397862" y="21761"/>
                    </a:moveTo>
                    <a:cubicBezTo>
                      <a:pt x="392213" y="21761"/>
                      <a:pt x="387371" y="26596"/>
                      <a:pt x="387371" y="32238"/>
                    </a:cubicBezTo>
                    <a:cubicBezTo>
                      <a:pt x="387371" y="37880"/>
                      <a:pt x="392213" y="42716"/>
                      <a:pt x="397862" y="42716"/>
                    </a:cubicBezTo>
                    <a:cubicBezTo>
                      <a:pt x="404318" y="42716"/>
                      <a:pt x="409160" y="37880"/>
                      <a:pt x="409160" y="32238"/>
                    </a:cubicBezTo>
                    <a:cubicBezTo>
                      <a:pt x="409160" y="26596"/>
                      <a:pt x="404318" y="21761"/>
                      <a:pt x="397862" y="21761"/>
                    </a:cubicBezTo>
                    <a:close/>
                    <a:moveTo>
                      <a:pt x="397862" y="0"/>
                    </a:moveTo>
                    <a:cubicBezTo>
                      <a:pt x="415616" y="0"/>
                      <a:pt x="430143" y="14507"/>
                      <a:pt x="430143" y="32238"/>
                    </a:cubicBezTo>
                    <a:cubicBezTo>
                      <a:pt x="430143" y="45940"/>
                      <a:pt x="421266" y="58029"/>
                      <a:pt x="409160" y="62865"/>
                    </a:cubicBezTo>
                    <a:lnTo>
                      <a:pt x="409160" y="100745"/>
                    </a:lnTo>
                    <a:lnTo>
                      <a:pt x="498740" y="137819"/>
                    </a:lnTo>
                    <a:cubicBezTo>
                      <a:pt x="502775" y="139431"/>
                      <a:pt x="506003" y="143461"/>
                      <a:pt x="506003" y="147491"/>
                    </a:cubicBezTo>
                    <a:lnTo>
                      <a:pt x="506003" y="569815"/>
                    </a:lnTo>
                    <a:lnTo>
                      <a:pt x="591547" y="569815"/>
                    </a:lnTo>
                    <a:lnTo>
                      <a:pt x="591547" y="590770"/>
                    </a:lnTo>
                    <a:lnTo>
                      <a:pt x="494705" y="590770"/>
                    </a:lnTo>
                    <a:lnTo>
                      <a:pt x="344598" y="590770"/>
                    </a:lnTo>
                    <a:lnTo>
                      <a:pt x="193685" y="590770"/>
                    </a:lnTo>
                    <a:lnTo>
                      <a:pt x="64562" y="590770"/>
                    </a:lnTo>
                    <a:lnTo>
                      <a:pt x="0" y="590770"/>
                    </a:lnTo>
                    <a:lnTo>
                      <a:pt x="0" y="569815"/>
                    </a:lnTo>
                    <a:lnTo>
                      <a:pt x="54070" y="569815"/>
                    </a:lnTo>
                    <a:lnTo>
                      <a:pt x="54070" y="373160"/>
                    </a:lnTo>
                    <a:cubicBezTo>
                      <a:pt x="54070" y="368324"/>
                      <a:pt x="57298" y="364294"/>
                      <a:pt x="62141" y="362683"/>
                    </a:cubicBezTo>
                    <a:lnTo>
                      <a:pt x="191264" y="333668"/>
                    </a:lnTo>
                    <a:cubicBezTo>
                      <a:pt x="192878" y="332862"/>
                      <a:pt x="194492" y="332862"/>
                      <a:pt x="195299" y="333668"/>
                    </a:cubicBezTo>
                    <a:cubicBezTo>
                      <a:pt x="196106" y="333668"/>
                      <a:pt x="196106" y="333668"/>
                      <a:pt x="196106" y="333668"/>
                    </a:cubicBezTo>
                    <a:lnTo>
                      <a:pt x="215475" y="336892"/>
                    </a:lnTo>
                    <a:lnTo>
                      <a:pt x="215475" y="116864"/>
                    </a:lnTo>
                    <a:cubicBezTo>
                      <a:pt x="215475" y="112028"/>
                      <a:pt x="218703" y="107999"/>
                      <a:pt x="223545" y="106387"/>
                    </a:cubicBezTo>
                    <a:lnTo>
                      <a:pt x="341370" y="75760"/>
                    </a:lnTo>
                    <a:cubicBezTo>
                      <a:pt x="342177" y="75760"/>
                      <a:pt x="342177" y="75760"/>
                      <a:pt x="342984" y="75760"/>
                    </a:cubicBezTo>
                    <a:cubicBezTo>
                      <a:pt x="343791" y="75760"/>
                      <a:pt x="344598" y="74954"/>
                      <a:pt x="345405" y="75760"/>
                    </a:cubicBezTo>
                    <a:cubicBezTo>
                      <a:pt x="346213" y="75760"/>
                      <a:pt x="347020" y="75760"/>
                      <a:pt x="347020" y="75760"/>
                    </a:cubicBezTo>
                    <a:cubicBezTo>
                      <a:pt x="347827" y="75760"/>
                      <a:pt x="347827" y="75760"/>
                      <a:pt x="348634" y="75760"/>
                    </a:cubicBezTo>
                    <a:lnTo>
                      <a:pt x="387371" y="91879"/>
                    </a:lnTo>
                    <a:lnTo>
                      <a:pt x="387371" y="62865"/>
                    </a:lnTo>
                    <a:cubicBezTo>
                      <a:pt x="375265" y="58029"/>
                      <a:pt x="365581" y="45940"/>
                      <a:pt x="365581" y="32238"/>
                    </a:cubicBezTo>
                    <a:cubicBezTo>
                      <a:pt x="365581" y="14507"/>
                      <a:pt x="380107" y="0"/>
                      <a:pt x="39786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</a:p>
            </p:txBody>
          </p:sp>
        </p:grpSp>
        <p:cxnSp>
          <p:nvCxnSpPr>
            <p:cNvPr id="16" name="直接连接符 15"/>
            <p:cNvCxnSpPr/>
            <p:nvPr/>
          </p:nvCxnSpPr>
          <p:spPr>
            <a:xfrm flipH="1">
              <a:off x="6231000" y="3203280"/>
              <a:ext cx="0" cy="1647229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íṣlïḓé"/>
            <p:cNvGrpSpPr/>
            <p:nvPr/>
          </p:nvGrpSpPr>
          <p:grpSpPr>
            <a:xfrm>
              <a:off x="3187474" y="3059310"/>
              <a:ext cx="265512" cy="265512"/>
              <a:chOff x="6231000" y="1314000"/>
              <a:chExt cx="331725" cy="331725"/>
            </a:xfrm>
          </p:grpSpPr>
          <p:sp>
            <p:nvSpPr>
              <p:cNvPr id="30" name="îṧḻíḑê"/>
              <p:cNvSpPr/>
              <p:nvPr/>
            </p:nvSpPr>
            <p:spPr bwMode="auto">
              <a:xfrm>
                <a:off x="6231000" y="1314000"/>
                <a:ext cx="331725" cy="331725"/>
              </a:xfrm>
              <a:prstGeom prst="ellipse">
                <a:avLst/>
              </a:prstGeom>
              <a:solidFill>
                <a:schemeClr val="accent1"/>
              </a:solidFill>
              <a:ln w="38100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dk1"/>
                  </a:solidFill>
                </a:endParaRPr>
              </a:p>
            </p:txBody>
          </p:sp>
          <p:sp>
            <p:nvSpPr>
              <p:cNvPr id="31" name="îŝľide"/>
              <p:cNvSpPr/>
              <p:nvPr/>
            </p:nvSpPr>
            <p:spPr bwMode="auto">
              <a:xfrm>
                <a:off x="6281721" y="1386150"/>
                <a:ext cx="230282" cy="187424"/>
              </a:xfrm>
              <a:prstGeom prst="rightArrow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dk1"/>
                  </a:solidFill>
                </a:endParaRPr>
              </a:p>
            </p:txBody>
          </p:sp>
        </p:grpSp>
        <p:grpSp>
          <p:nvGrpSpPr>
            <p:cNvPr id="18" name="ïšļidè"/>
            <p:cNvGrpSpPr/>
            <p:nvPr/>
          </p:nvGrpSpPr>
          <p:grpSpPr>
            <a:xfrm rot="5400000">
              <a:off x="6084876" y="3906760"/>
              <a:ext cx="265512" cy="265510"/>
              <a:chOff x="6231000" y="1314000"/>
              <a:chExt cx="331725" cy="331725"/>
            </a:xfrm>
          </p:grpSpPr>
          <p:sp>
            <p:nvSpPr>
              <p:cNvPr id="28" name="isļíḍê"/>
              <p:cNvSpPr/>
              <p:nvPr/>
            </p:nvSpPr>
            <p:spPr bwMode="auto">
              <a:xfrm>
                <a:off x="6231000" y="1314000"/>
                <a:ext cx="331725" cy="331725"/>
              </a:xfrm>
              <a:prstGeom prst="ellipse">
                <a:avLst/>
              </a:prstGeom>
              <a:solidFill>
                <a:schemeClr val="accent1"/>
              </a:solidFill>
              <a:ln w="38100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dk1"/>
                  </a:solidFill>
                </a:endParaRPr>
              </a:p>
            </p:txBody>
          </p:sp>
          <p:sp>
            <p:nvSpPr>
              <p:cNvPr id="29" name="îSľíḋe"/>
              <p:cNvSpPr/>
              <p:nvPr/>
            </p:nvSpPr>
            <p:spPr bwMode="auto">
              <a:xfrm>
                <a:off x="6281721" y="1386150"/>
                <a:ext cx="230282" cy="187424"/>
              </a:xfrm>
              <a:prstGeom prst="rightArrow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dk1"/>
                  </a:solidFill>
                </a:endParaRPr>
              </a:p>
            </p:txBody>
          </p:sp>
        </p:grpSp>
        <p:grpSp>
          <p:nvGrpSpPr>
            <p:cNvPr id="19" name="iśḷíḋè"/>
            <p:cNvGrpSpPr/>
            <p:nvPr/>
          </p:nvGrpSpPr>
          <p:grpSpPr>
            <a:xfrm flipH="1">
              <a:off x="3187474" y="4706539"/>
              <a:ext cx="265510" cy="265512"/>
              <a:chOff x="6231000" y="1314000"/>
              <a:chExt cx="331725" cy="331725"/>
            </a:xfrm>
          </p:grpSpPr>
          <p:sp>
            <p:nvSpPr>
              <p:cNvPr id="26" name="ïŝ1iḋe"/>
              <p:cNvSpPr/>
              <p:nvPr/>
            </p:nvSpPr>
            <p:spPr bwMode="auto">
              <a:xfrm>
                <a:off x="6231000" y="1314000"/>
                <a:ext cx="331725" cy="331725"/>
              </a:xfrm>
              <a:prstGeom prst="ellipse">
                <a:avLst/>
              </a:prstGeom>
              <a:solidFill>
                <a:schemeClr val="accent1"/>
              </a:solidFill>
              <a:ln w="38100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iṡḷîdè"/>
              <p:cNvSpPr/>
              <p:nvPr/>
            </p:nvSpPr>
            <p:spPr bwMode="auto">
              <a:xfrm>
                <a:off x="6281721" y="1386150"/>
                <a:ext cx="230282" cy="187424"/>
              </a:xfrm>
              <a:prstGeom prst="rightArrow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dk1"/>
                  </a:solidFill>
                </a:endParaRPr>
              </a:p>
            </p:txBody>
          </p:sp>
        </p:grpSp>
        <p:sp>
          <p:nvSpPr>
            <p:cNvPr id="20" name="ïṣļîḋe"/>
            <p:cNvSpPr/>
            <p:nvPr/>
          </p:nvSpPr>
          <p:spPr bwMode="auto">
            <a:xfrm>
              <a:off x="3638433" y="3994398"/>
              <a:ext cx="2195910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b="1"/>
                <a:t>Copy paste fonts. Choose the only option to retain text.</a:t>
              </a:r>
              <a:endParaRPr lang="en-US" altLang="zh-CN" sz="1100" b="1"/>
            </a:p>
          </p:txBody>
        </p:sp>
        <p:sp>
          <p:nvSpPr>
            <p:cNvPr id="21" name="îṣ1íďè"/>
            <p:cNvSpPr txBox="1"/>
            <p:nvPr/>
          </p:nvSpPr>
          <p:spPr bwMode="auto">
            <a:xfrm>
              <a:off x="3638433" y="3588829"/>
              <a:ext cx="2195910" cy="405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/>
            <a:p>
              <a:pPr marL="0" marR="0" lvl="0" indent="0" algn="ctr" defTabSz="914400" rtl="0" eaLnBrk="1" fontAlgn="auto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</a:rPr>
                <a:t>Text here</a:t>
              </a:r>
              <a:endParaRPr kumimoji="0" lang="zh-CN" altLang="en-US" sz="20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</a:endParaRPr>
            </a:p>
          </p:txBody>
        </p:sp>
        <p:sp>
          <p:nvSpPr>
            <p:cNvPr id="22" name="iślïḑe"/>
            <p:cNvSpPr/>
            <p:nvPr/>
          </p:nvSpPr>
          <p:spPr bwMode="auto">
            <a:xfrm>
              <a:off x="677485" y="5584012"/>
              <a:ext cx="2195910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/>
                <a:t>Copy paste fonts. Choose the only option to retain text.</a:t>
              </a:r>
              <a:endParaRPr lang="en-US" altLang="zh-CN" sz="1100"/>
            </a:p>
          </p:txBody>
        </p:sp>
        <p:sp>
          <p:nvSpPr>
            <p:cNvPr id="23" name="ïśļîḍê"/>
            <p:cNvSpPr txBox="1"/>
            <p:nvPr/>
          </p:nvSpPr>
          <p:spPr bwMode="auto">
            <a:xfrm>
              <a:off x="677485" y="5178443"/>
              <a:ext cx="2195910" cy="405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/>
            <a:p>
              <a:pPr marL="0" marR="0" lvl="0" indent="0" algn="ctr" defTabSz="914400" rtl="0" eaLnBrk="1" fontAlgn="auto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</a:rPr>
                <a:t>Text here</a:t>
              </a:r>
              <a:endParaRPr kumimoji="0" lang="zh-CN" altLang="en-US" sz="20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</a:endParaRPr>
            </a:p>
          </p:txBody>
        </p:sp>
        <p:sp>
          <p:nvSpPr>
            <p:cNvPr id="24" name="ïṩļíďê"/>
            <p:cNvSpPr/>
            <p:nvPr/>
          </p:nvSpPr>
          <p:spPr bwMode="auto">
            <a:xfrm>
              <a:off x="3647935" y="5584012"/>
              <a:ext cx="2195910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/>
                <a:t>Copy paste fonts. Choose the only option to retain text.</a:t>
              </a:r>
              <a:endParaRPr lang="en-US" altLang="zh-CN" sz="1100"/>
            </a:p>
          </p:txBody>
        </p:sp>
        <p:sp>
          <p:nvSpPr>
            <p:cNvPr id="25" name="íśḻíḑé"/>
            <p:cNvSpPr txBox="1"/>
            <p:nvPr/>
          </p:nvSpPr>
          <p:spPr bwMode="auto">
            <a:xfrm>
              <a:off x="3647935" y="5178443"/>
              <a:ext cx="2195910" cy="405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/>
            <a:p>
              <a:pPr marL="0" marR="0" lvl="0" indent="0" algn="ctr" defTabSz="914400" rtl="0" eaLnBrk="1" fontAlgn="auto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</a:rPr>
                <a:t>Text here</a:t>
              </a:r>
              <a:endParaRPr kumimoji="0" lang="zh-CN" altLang="en-US" sz="20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</a:endParaRPr>
            </a:p>
          </p:txBody>
        </p:sp>
      </p:grpSp>
    </p:spTree>
  </p:cSld>
  <p:clrMapOvr>
    <a:masterClrMapping/>
  </p:clrMapOvr>
  <p:transition/>
  <p:timing/>
</p:sld>
</file>

<file path=ppt/slides/slide2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29</a:t>
            </a:fld>
            <a:endParaRPr lang="zh-CN" altLang="en-US"/>
          </a:p>
        </p:txBody>
      </p:sp>
      <p:grpSp>
        <p:nvGrpSpPr>
          <p:cNvPr id="5" name="1ff425fa-a67e-4068-b902-2ff2cb6e0c2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679069" y="1232958"/>
            <a:ext cx="10841427" cy="4841898"/>
            <a:chOff x="679069" y="1232958"/>
            <a:chExt cx="10841427" cy="4841898"/>
          </a:xfrm>
        </p:grpSpPr>
        <p:sp>
          <p:nvSpPr>
            <p:cNvPr id="6" name="îṡḷïďê"/>
            <p:cNvSpPr txBox="1"/>
            <p:nvPr/>
          </p:nvSpPr>
          <p:spPr>
            <a:xfrm>
              <a:off x="679069" y="1585184"/>
              <a:ext cx="2466008" cy="333702"/>
            </a:xfrm>
            <a:prstGeom prst="rect">
              <a:avLst/>
            </a:prstGeom>
          </p:spPr>
          <p:txBody>
            <a:bodyPr wrap="none" lIns="90000" tIns="46800" rIns="90000" bIns="46800">
              <a:normAutofit fontScale="92500" lnSpcReduction="10000"/>
            </a:bodyPr>
            <a:lstStyle/>
            <a:p>
              <a:pPr algn="r"/>
              <a:r>
                <a:rPr lang="en-US" altLang="zh-CN" b="1"/>
                <a:t>Text Here</a:t>
              </a:r>
              <a:endParaRPr lang="en-US" altLang="zh-CN" b="1"/>
            </a:p>
          </p:txBody>
        </p:sp>
        <p:sp>
          <p:nvSpPr>
            <p:cNvPr id="7" name="ísḷiḋé"/>
            <p:cNvSpPr txBox="1"/>
            <p:nvPr/>
          </p:nvSpPr>
          <p:spPr>
            <a:xfrm>
              <a:off x="679069" y="1918887"/>
              <a:ext cx="2466008" cy="486246"/>
            </a:xfrm>
            <a:prstGeom prst="rect">
              <a:avLst/>
            </a:prstGeom>
          </p:spPr>
          <p:txBody>
            <a:bodyPr wrap="square" lIns="90000" tIns="46800" rIns="90000" bIns="4680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1100"/>
                <a:t>Copy paste fonts. Choose the only option to retain text.</a:t>
              </a:r>
              <a:endParaRPr lang="en-US" altLang="zh-CN" sz="1100"/>
            </a:p>
          </p:txBody>
        </p:sp>
        <p:sp>
          <p:nvSpPr>
            <p:cNvPr id="8" name="ïṡḻiḓé"/>
            <p:cNvSpPr txBox="1"/>
            <p:nvPr/>
          </p:nvSpPr>
          <p:spPr>
            <a:xfrm>
              <a:off x="679069" y="3884273"/>
              <a:ext cx="2466008" cy="333702"/>
            </a:xfrm>
            <a:prstGeom prst="rect">
              <a:avLst/>
            </a:prstGeom>
          </p:spPr>
          <p:txBody>
            <a:bodyPr wrap="none" lIns="90000" tIns="46800" rIns="90000" bIns="46800">
              <a:normAutofit fontScale="92500" lnSpcReduction="10000"/>
            </a:bodyPr>
            <a:lstStyle/>
            <a:p>
              <a:pPr marL="0" indent="0" algn="r">
                <a:buNone/>
              </a:pPr>
              <a:r>
                <a:rPr lang="en-US" b="1"/>
                <a:t>T</a:t>
              </a:r>
              <a:r>
                <a:rPr lang="en-US" altLang="zh-CN" b="1"/>
                <a:t>ext Here</a:t>
              </a:r>
              <a:endParaRPr lang="en-US" b="1"/>
            </a:p>
          </p:txBody>
        </p:sp>
        <p:sp>
          <p:nvSpPr>
            <p:cNvPr id="9" name="îṣḻíďe"/>
            <p:cNvSpPr txBox="1"/>
            <p:nvPr/>
          </p:nvSpPr>
          <p:spPr>
            <a:xfrm>
              <a:off x="679069" y="4217974"/>
              <a:ext cx="2466008" cy="631137"/>
            </a:xfrm>
            <a:prstGeom prst="rect">
              <a:avLst/>
            </a:prstGeom>
          </p:spPr>
          <p:txBody>
            <a:bodyPr wrap="square" lIns="90000" tIns="46800" rIns="90000" bIns="4680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1100"/>
                <a:t>Copy paste fonts. Choose the only option to retain text.</a:t>
              </a:r>
              <a:endParaRPr lang="en-US" altLang="zh-CN" sz="1100"/>
            </a:p>
          </p:txBody>
        </p:sp>
        <p:sp>
          <p:nvSpPr>
            <p:cNvPr id="10" name="ís1îďè"/>
            <p:cNvSpPr txBox="1"/>
            <p:nvPr/>
          </p:nvSpPr>
          <p:spPr>
            <a:xfrm>
              <a:off x="9054496" y="4217974"/>
              <a:ext cx="2466000" cy="333702"/>
            </a:xfrm>
            <a:prstGeom prst="rect">
              <a:avLst/>
            </a:prstGeom>
          </p:spPr>
          <p:txBody>
            <a:bodyPr wrap="none" lIns="90000" tIns="46800" rIns="90000" bIns="46800">
              <a:noAutofit/>
            </a:bodyPr>
            <a:lstStyle/>
            <a:p>
              <a:r>
                <a:rPr lang="en-US" altLang="zh-CN" b="1"/>
                <a:t>Text Here</a:t>
              </a:r>
              <a:endParaRPr lang="en-US" altLang="zh-CN" b="1"/>
            </a:p>
          </p:txBody>
        </p:sp>
        <p:sp>
          <p:nvSpPr>
            <p:cNvPr id="11" name="išľidé"/>
            <p:cNvSpPr txBox="1"/>
            <p:nvPr/>
          </p:nvSpPr>
          <p:spPr>
            <a:xfrm>
              <a:off x="9054496" y="4551676"/>
              <a:ext cx="2466000" cy="520211"/>
            </a:xfrm>
            <a:prstGeom prst="rect">
              <a:avLst/>
            </a:prstGeom>
          </p:spPr>
          <p:txBody>
            <a:bodyPr wrap="square" lIns="90000" tIns="46800" rIns="90000" bIns="4680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100"/>
                <a:t>Copy paste fonts. Choose the only option to retain text.</a:t>
              </a:r>
              <a:endParaRPr lang="en-US" altLang="zh-CN" sz="1100"/>
            </a:p>
          </p:txBody>
        </p:sp>
        <p:sp>
          <p:nvSpPr>
            <p:cNvPr id="12" name="ísḻîďè"/>
            <p:cNvSpPr txBox="1"/>
            <p:nvPr/>
          </p:nvSpPr>
          <p:spPr>
            <a:xfrm>
              <a:off x="9054496" y="1742149"/>
              <a:ext cx="2466000" cy="333702"/>
            </a:xfrm>
            <a:prstGeom prst="rect">
              <a:avLst/>
            </a:prstGeom>
          </p:spPr>
          <p:txBody>
            <a:bodyPr wrap="none" lIns="90000" tIns="46800" rIns="90000" bIns="46800">
              <a:normAutofit fontScale="92500" lnSpcReduction="10000"/>
            </a:bodyPr>
            <a:lstStyle/>
            <a:p>
              <a:r>
                <a:rPr lang="en-US" altLang="zh-CN" b="1"/>
                <a:t>Text Here</a:t>
              </a:r>
              <a:endParaRPr lang="en-US" altLang="zh-CN" b="1"/>
            </a:p>
          </p:txBody>
        </p:sp>
        <p:sp>
          <p:nvSpPr>
            <p:cNvPr id="13" name="iṧḻídè"/>
            <p:cNvSpPr txBox="1"/>
            <p:nvPr/>
          </p:nvSpPr>
          <p:spPr>
            <a:xfrm>
              <a:off x="9054496" y="2075851"/>
              <a:ext cx="2466000" cy="527826"/>
            </a:xfrm>
            <a:prstGeom prst="rect">
              <a:avLst/>
            </a:prstGeom>
          </p:spPr>
          <p:txBody>
            <a:bodyPr wrap="square" lIns="90000" tIns="46800" rIns="90000" bIns="4680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100"/>
                <a:t>Copy paste fonts. Choose the only option to retain text.</a:t>
              </a:r>
              <a:endParaRPr lang="en-US" altLang="zh-CN" sz="1100"/>
            </a:p>
          </p:txBody>
        </p:sp>
        <p:grpSp>
          <p:nvGrpSpPr>
            <p:cNvPr id="14" name="ïşlîďê"/>
            <p:cNvGrpSpPr/>
            <p:nvPr/>
          </p:nvGrpSpPr>
          <p:grpSpPr>
            <a:xfrm>
              <a:off x="3674601" y="1232958"/>
              <a:ext cx="4842799" cy="4841898"/>
              <a:chOff x="3666349" y="1219203"/>
              <a:chExt cx="4842799" cy="4841898"/>
            </a:xfrm>
          </p:grpSpPr>
          <p:sp>
            <p:nvSpPr>
              <p:cNvPr id="19" name="îṧḻíḋe"/>
              <p:cNvSpPr/>
              <p:nvPr/>
            </p:nvSpPr>
            <p:spPr bwMode="auto">
              <a:xfrm rot="19397468">
                <a:off x="4271965" y="1219203"/>
                <a:ext cx="2473570" cy="2508962"/>
              </a:xfrm>
              <a:custGeom>
                <a:gdLst>
                  <a:gd name="T0" fmla="*/ 3563 w 10688"/>
                  <a:gd name="T1" fmla="*/ 7062 h 10844"/>
                  <a:gd name="T2" fmla="*/ 3563 w 10688"/>
                  <a:gd name="T3" fmla="*/ 7062 h 10844"/>
                  <a:gd name="T4" fmla="*/ 4563 w 10688"/>
                  <a:gd name="T5" fmla="*/ 10749 h 10844"/>
                  <a:gd name="T6" fmla="*/ 7937 w 10688"/>
                  <a:gd name="T7" fmla="*/ 9812 h 10844"/>
                  <a:gd name="T8" fmla="*/ 9062 w 10688"/>
                  <a:gd name="T9" fmla="*/ 2782 h 10844"/>
                  <a:gd name="T10" fmla="*/ 2032 w 10688"/>
                  <a:gd name="T11" fmla="*/ 1626 h 10844"/>
                  <a:gd name="T12" fmla="*/ 0 w 10688"/>
                  <a:gd name="T13" fmla="*/ 4907 h 10844"/>
                  <a:gd name="T14" fmla="*/ 3563 w 10688"/>
                  <a:gd name="T15" fmla="*/ 7062 h 1084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688" h="10844">
                    <a:moveTo>
                      <a:pt x="3563" y="7062"/>
                    </a:moveTo>
                    <a:lnTo>
                      <a:pt x="3563" y="7062"/>
                    </a:lnTo>
                    <a:cubicBezTo>
                      <a:pt x="4375" y="8187"/>
                      <a:pt x="4688" y="9500"/>
                      <a:pt x="4563" y="10749"/>
                    </a:cubicBezTo>
                    <a:cubicBezTo>
                      <a:pt x="5718" y="10843"/>
                      <a:pt x="6906" y="10562"/>
                      <a:pt x="7937" y="9812"/>
                    </a:cubicBezTo>
                    <a:cubicBezTo>
                      <a:pt x="10187" y="8187"/>
                      <a:pt x="10687" y="5032"/>
                      <a:pt x="9062" y="2782"/>
                    </a:cubicBezTo>
                    <a:cubicBezTo>
                      <a:pt x="7437" y="500"/>
                      <a:pt x="4282" y="0"/>
                      <a:pt x="2032" y="1626"/>
                    </a:cubicBezTo>
                    <a:cubicBezTo>
                      <a:pt x="907" y="2438"/>
                      <a:pt x="219" y="3657"/>
                      <a:pt x="0" y="4907"/>
                    </a:cubicBezTo>
                    <a:cubicBezTo>
                      <a:pt x="1375" y="5126"/>
                      <a:pt x="2688" y="5843"/>
                      <a:pt x="3563" y="7062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0" name="î$ľïḑé"/>
              <p:cNvSpPr txBox="1"/>
              <p:nvPr/>
            </p:nvSpPr>
            <p:spPr>
              <a:xfrm>
                <a:off x="5159937" y="1965853"/>
                <a:ext cx="697627" cy="1015663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r>
                  <a:rPr lang="en-US" sz="6000" b="1">
                    <a:solidFill>
                      <a:srgbClr val="FFFFFF"/>
                    </a:solidFill>
                  </a:rPr>
                  <a:t>S</a:t>
                </a:r>
                <a:endParaRPr lang="en-US" sz="6000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1" name="ïšlídè"/>
              <p:cNvSpPr/>
              <p:nvPr/>
            </p:nvSpPr>
            <p:spPr bwMode="auto">
              <a:xfrm rot="3202081">
                <a:off x="6017879" y="1803638"/>
                <a:ext cx="2473249" cy="2509288"/>
              </a:xfrm>
              <a:custGeom>
                <a:gdLst>
                  <a:gd name="T0" fmla="*/ 3563 w 10688"/>
                  <a:gd name="T1" fmla="*/ 7062 h 10844"/>
                  <a:gd name="T2" fmla="*/ 3563 w 10688"/>
                  <a:gd name="T3" fmla="*/ 7062 h 10844"/>
                  <a:gd name="T4" fmla="*/ 4563 w 10688"/>
                  <a:gd name="T5" fmla="*/ 10749 h 10844"/>
                  <a:gd name="T6" fmla="*/ 7937 w 10688"/>
                  <a:gd name="T7" fmla="*/ 9812 h 10844"/>
                  <a:gd name="T8" fmla="*/ 9062 w 10688"/>
                  <a:gd name="T9" fmla="*/ 2782 h 10844"/>
                  <a:gd name="T10" fmla="*/ 2032 w 10688"/>
                  <a:gd name="T11" fmla="*/ 1626 h 10844"/>
                  <a:gd name="T12" fmla="*/ 0 w 10688"/>
                  <a:gd name="T13" fmla="*/ 4907 h 10844"/>
                  <a:gd name="T14" fmla="*/ 3563 w 10688"/>
                  <a:gd name="T15" fmla="*/ 7062 h 1084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688" h="10844">
                    <a:moveTo>
                      <a:pt x="3563" y="7062"/>
                    </a:moveTo>
                    <a:lnTo>
                      <a:pt x="3563" y="7062"/>
                    </a:lnTo>
                    <a:cubicBezTo>
                      <a:pt x="4375" y="8187"/>
                      <a:pt x="4688" y="9500"/>
                      <a:pt x="4563" y="10749"/>
                    </a:cubicBezTo>
                    <a:cubicBezTo>
                      <a:pt x="5718" y="10843"/>
                      <a:pt x="6906" y="10562"/>
                      <a:pt x="7937" y="9812"/>
                    </a:cubicBezTo>
                    <a:cubicBezTo>
                      <a:pt x="10187" y="8187"/>
                      <a:pt x="10687" y="5032"/>
                      <a:pt x="9062" y="2782"/>
                    </a:cubicBezTo>
                    <a:cubicBezTo>
                      <a:pt x="7437" y="500"/>
                      <a:pt x="4282" y="0"/>
                      <a:pt x="2032" y="1626"/>
                    </a:cubicBezTo>
                    <a:cubicBezTo>
                      <a:pt x="907" y="2438"/>
                      <a:pt x="219" y="3657"/>
                      <a:pt x="0" y="4907"/>
                    </a:cubicBezTo>
                    <a:cubicBezTo>
                      <a:pt x="1375" y="5126"/>
                      <a:pt x="2688" y="5843"/>
                      <a:pt x="3563" y="7062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2" name="íŝľiḑé"/>
              <p:cNvSpPr txBox="1"/>
              <p:nvPr/>
            </p:nvSpPr>
            <p:spPr>
              <a:xfrm>
                <a:off x="6799090" y="2550451"/>
                <a:ext cx="910827" cy="1015663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pPr algn="ctr"/>
                <a:r>
                  <a:rPr lang="en-US" sz="6000" b="1">
                    <a:solidFill>
                      <a:srgbClr val="FFFFFF"/>
                    </a:solidFill>
                  </a:rPr>
                  <a:t>W</a:t>
                </a:r>
                <a:endParaRPr lang="en-US" sz="6000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3" name="îSḷîḋe"/>
              <p:cNvSpPr/>
              <p:nvPr/>
            </p:nvSpPr>
            <p:spPr bwMode="auto">
              <a:xfrm rot="8579122">
                <a:off x="5429041" y="3552139"/>
                <a:ext cx="2473570" cy="2508962"/>
              </a:xfrm>
              <a:custGeom>
                <a:gdLst>
                  <a:gd name="T0" fmla="*/ 3563 w 10688"/>
                  <a:gd name="T1" fmla="*/ 7062 h 10844"/>
                  <a:gd name="T2" fmla="*/ 3563 w 10688"/>
                  <a:gd name="T3" fmla="*/ 7062 h 10844"/>
                  <a:gd name="T4" fmla="*/ 4563 w 10688"/>
                  <a:gd name="T5" fmla="*/ 10749 h 10844"/>
                  <a:gd name="T6" fmla="*/ 7937 w 10688"/>
                  <a:gd name="T7" fmla="*/ 9812 h 10844"/>
                  <a:gd name="T8" fmla="*/ 9062 w 10688"/>
                  <a:gd name="T9" fmla="*/ 2782 h 10844"/>
                  <a:gd name="T10" fmla="*/ 2032 w 10688"/>
                  <a:gd name="T11" fmla="*/ 1626 h 10844"/>
                  <a:gd name="T12" fmla="*/ 0 w 10688"/>
                  <a:gd name="T13" fmla="*/ 4907 h 10844"/>
                  <a:gd name="T14" fmla="*/ 3563 w 10688"/>
                  <a:gd name="T15" fmla="*/ 7062 h 1084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688" h="10844">
                    <a:moveTo>
                      <a:pt x="3563" y="7062"/>
                    </a:moveTo>
                    <a:lnTo>
                      <a:pt x="3563" y="7062"/>
                    </a:lnTo>
                    <a:cubicBezTo>
                      <a:pt x="4375" y="8187"/>
                      <a:pt x="4688" y="9500"/>
                      <a:pt x="4563" y="10749"/>
                    </a:cubicBezTo>
                    <a:cubicBezTo>
                      <a:pt x="5718" y="10843"/>
                      <a:pt x="6906" y="10562"/>
                      <a:pt x="7937" y="9812"/>
                    </a:cubicBezTo>
                    <a:cubicBezTo>
                      <a:pt x="10187" y="8187"/>
                      <a:pt x="10687" y="5032"/>
                      <a:pt x="9062" y="2782"/>
                    </a:cubicBezTo>
                    <a:cubicBezTo>
                      <a:pt x="7437" y="500"/>
                      <a:pt x="4282" y="0"/>
                      <a:pt x="2032" y="1626"/>
                    </a:cubicBezTo>
                    <a:cubicBezTo>
                      <a:pt x="907" y="2438"/>
                      <a:pt x="219" y="3657"/>
                      <a:pt x="0" y="4907"/>
                    </a:cubicBezTo>
                    <a:cubicBezTo>
                      <a:pt x="1375" y="5126"/>
                      <a:pt x="2688" y="5843"/>
                      <a:pt x="3563" y="7062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4" name="iš1îde"/>
              <p:cNvSpPr txBox="1"/>
              <p:nvPr/>
            </p:nvSpPr>
            <p:spPr>
              <a:xfrm>
                <a:off x="6274533" y="4298789"/>
                <a:ext cx="782586" cy="1015663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pPr algn="ctr"/>
                <a:r>
                  <a:rPr lang="en-US" sz="6000" b="1">
                    <a:solidFill>
                      <a:srgbClr val="FFFFFF"/>
                    </a:solidFill>
                  </a:rPr>
                  <a:t>O</a:t>
                </a:r>
                <a:endParaRPr lang="en-US" sz="6000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5" name="îŝļíḑê"/>
              <p:cNvSpPr/>
              <p:nvPr/>
            </p:nvSpPr>
            <p:spPr bwMode="auto">
              <a:xfrm rot="13978264">
                <a:off x="3684368" y="2979649"/>
                <a:ext cx="2473249" cy="2509288"/>
              </a:xfrm>
              <a:custGeom>
                <a:gdLst>
                  <a:gd name="T0" fmla="*/ 3563 w 10688"/>
                  <a:gd name="T1" fmla="*/ 7062 h 10844"/>
                  <a:gd name="T2" fmla="*/ 3563 w 10688"/>
                  <a:gd name="T3" fmla="*/ 7062 h 10844"/>
                  <a:gd name="T4" fmla="*/ 4563 w 10688"/>
                  <a:gd name="T5" fmla="*/ 10749 h 10844"/>
                  <a:gd name="T6" fmla="*/ 7937 w 10688"/>
                  <a:gd name="T7" fmla="*/ 9812 h 10844"/>
                  <a:gd name="T8" fmla="*/ 9062 w 10688"/>
                  <a:gd name="T9" fmla="*/ 2782 h 10844"/>
                  <a:gd name="T10" fmla="*/ 2032 w 10688"/>
                  <a:gd name="T11" fmla="*/ 1626 h 10844"/>
                  <a:gd name="T12" fmla="*/ 0 w 10688"/>
                  <a:gd name="T13" fmla="*/ 4907 h 10844"/>
                  <a:gd name="T14" fmla="*/ 3563 w 10688"/>
                  <a:gd name="T15" fmla="*/ 7062 h 1084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688" h="10844">
                    <a:moveTo>
                      <a:pt x="3563" y="7062"/>
                    </a:moveTo>
                    <a:lnTo>
                      <a:pt x="3563" y="7062"/>
                    </a:lnTo>
                    <a:cubicBezTo>
                      <a:pt x="4375" y="8187"/>
                      <a:pt x="4688" y="9500"/>
                      <a:pt x="4563" y="10749"/>
                    </a:cubicBezTo>
                    <a:cubicBezTo>
                      <a:pt x="5718" y="10843"/>
                      <a:pt x="6906" y="10562"/>
                      <a:pt x="7937" y="9812"/>
                    </a:cubicBezTo>
                    <a:cubicBezTo>
                      <a:pt x="10187" y="8187"/>
                      <a:pt x="10687" y="5032"/>
                      <a:pt x="9062" y="2782"/>
                    </a:cubicBezTo>
                    <a:cubicBezTo>
                      <a:pt x="7437" y="500"/>
                      <a:pt x="4282" y="0"/>
                      <a:pt x="2032" y="1626"/>
                    </a:cubicBezTo>
                    <a:cubicBezTo>
                      <a:pt x="907" y="2438"/>
                      <a:pt x="219" y="3657"/>
                      <a:pt x="0" y="4907"/>
                    </a:cubicBezTo>
                    <a:cubicBezTo>
                      <a:pt x="1375" y="5126"/>
                      <a:pt x="2688" y="5843"/>
                      <a:pt x="3563" y="7062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6" name="íŝļiḓe"/>
              <p:cNvSpPr txBox="1"/>
              <p:nvPr/>
            </p:nvSpPr>
            <p:spPr>
              <a:xfrm>
                <a:off x="4593820" y="3726462"/>
                <a:ext cx="654345" cy="1015663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pPr algn="ctr"/>
                <a:r>
                  <a:rPr lang="en-US" sz="6000" b="1">
                    <a:solidFill>
                      <a:srgbClr val="FFFFFF"/>
                    </a:solidFill>
                  </a:rPr>
                  <a:t>T</a:t>
                </a:r>
                <a:endParaRPr lang="en-US" sz="6000" b="1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5" name="iṧḷîḋè"/>
            <p:cNvSpPr/>
            <p:nvPr/>
          </p:nvSpPr>
          <p:spPr bwMode="auto">
            <a:xfrm>
              <a:off x="3174652" y="1719000"/>
              <a:ext cx="389106" cy="391232"/>
            </a:xfrm>
            <a:custGeom>
              <a:gdLst>
                <a:gd name="T0" fmla="*/ 180 w 270"/>
                <a:gd name="T1" fmla="*/ 136 h 271"/>
                <a:gd name="T2" fmla="*/ 167 w 270"/>
                <a:gd name="T3" fmla="*/ 167 h 271"/>
                <a:gd name="T4" fmla="*/ 135 w 270"/>
                <a:gd name="T5" fmla="*/ 181 h 271"/>
                <a:gd name="T6" fmla="*/ 103 w 270"/>
                <a:gd name="T7" fmla="*/ 167 h 271"/>
                <a:gd name="T8" fmla="*/ 90 w 270"/>
                <a:gd name="T9" fmla="*/ 136 h 271"/>
                <a:gd name="T10" fmla="*/ 103 w 270"/>
                <a:gd name="T11" fmla="*/ 104 h 271"/>
                <a:gd name="T12" fmla="*/ 135 w 270"/>
                <a:gd name="T13" fmla="*/ 90 h 271"/>
                <a:gd name="T14" fmla="*/ 167 w 270"/>
                <a:gd name="T15" fmla="*/ 104 h 271"/>
                <a:gd name="T16" fmla="*/ 180 w 270"/>
                <a:gd name="T17" fmla="*/ 136 h 271"/>
                <a:gd name="T18" fmla="*/ 203 w 270"/>
                <a:gd name="T19" fmla="*/ 136 h 271"/>
                <a:gd name="T20" fmla="*/ 183 w 270"/>
                <a:gd name="T21" fmla="*/ 88 h 271"/>
                <a:gd name="T22" fmla="*/ 135 w 270"/>
                <a:gd name="T23" fmla="*/ 68 h 271"/>
                <a:gd name="T24" fmla="*/ 87 w 270"/>
                <a:gd name="T25" fmla="*/ 88 h 271"/>
                <a:gd name="T26" fmla="*/ 68 w 270"/>
                <a:gd name="T27" fmla="*/ 136 h 271"/>
                <a:gd name="T28" fmla="*/ 87 w 270"/>
                <a:gd name="T29" fmla="*/ 183 h 271"/>
                <a:gd name="T30" fmla="*/ 135 w 270"/>
                <a:gd name="T31" fmla="*/ 203 h 271"/>
                <a:gd name="T32" fmla="*/ 183 w 270"/>
                <a:gd name="T33" fmla="*/ 183 h 271"/>
                <a:gd name="T34" fmla="*/ 203 w 270"/>
                <a:gd name="T35" fmla="*/ 136 h 271"/>
                <a:gd name="T36" fmla="*/ 225 w 270"/>
                <a:gd name="T37" fmla="*/ 136 h 271"/>
                <a:gd name="T38" fmla="*/ 199 w 270"/>
                <a:gd name="T39" fmla="*/ 199 h 271"/>
                <a:gd name="T40" fmla="*/ 135 w 270"/>
                <a:gd name="T41" fmla="*/ 226 h 271"/>
                <a:gd name="T42" fmla="*/ 72 w 270"/>
                <a:gd name="T43" fmla="*/ 199 h 271"/>
                <a:gd name="T44" fmla="*/ 45 w 270"/>
                <a:gd name="T45" fmla="*/ 136 h 271"/>
                <a:gd name="T46" fmla="*/ 72 w 270"/>
                <a:gd name="T47" fmla="*/ 72 h 271"/>
                <a:gd name="T48" fmla="*/ 135 w 270"/>
                <a:gd name="T49" fmla="*/ 45 h 271"/>
                <a:gd name="T50" fmla="*/ 199 w 270"/>
                <a:gd name="T51" fmla="*/ 72 h 271"/>
                <a:gd name="T52" fmla="*/ 225 w 270"/>
                <a:gd name="T53" fmla="*/ 136 h 271"/>
                <a:gd name="T54" fmla="*/ 248 w 270"/>
                <a:gd name="T55" fmla="*/ 136 h 271"/>
                <a:gd name="T56" fmla="*/ 239 w 270"/>
                <a:gd name="T57" fmla="*/ 92 h 271"/>
                <a:gd name="T58" fmla="*/ 215 w 270"/>
                <a:gd name="T59" fmla="*/ 56 h 271"/>
                <a:gd name="T60" fmla="*/ 179 w 270"/>
                <a:gd name="T61" fmla="*/ 32 h 271"/>
                <a:gd name="T62" fmla="*/ 135 w 270"/>
                <a:gd name="T63" fmla="*/ 23 h 271"/>
                <a:gd name="T64" fmla="*/ 91 w 270"/>
                <a:gd name="T65" fmla="*/ 32 h 271"/>
                <a:gd name="T66" fmla="*/ 56 w 270"/>
                <a:gd name="T67" fmla="*/ 56 h 271"/>
                <a:gd name="T68" fmla="*/ 32 w 270"/>
                <a:gd name="T69" fmla="*/ 92 h 271"/>
                <a:gd name="T70" fmla="*/ 23 w 270"/>
                <a:gd name="T71" fmla="*/ 136 h 271"/>
                <a:gd name="T72" fmla="*/ 32 w 270"/>
                <a:gd name="T73" fmla="*/ 179 h 271"/>
                <a:gd name="T74" fmla="*/ 56 w 270"/>
                <a:gd name="T75" fmla="*/ 215 h 271"/>
                <a:gd name="T76" fmla="*/ 91 w 270"/>
                <a:gd name="T77" fmla="*/ 239 h 271"/>
                <a:gd name="T78" fmla="*/ 135 w 270"/>
                <a:gd name="T79" fmla="*/ 248 h 271"/>
                <a:gd name="T80" fmla="*/ 179 w 270"/>
                <a:gd name="T81" fmla="*/ 239 h 271"/>
                <a:gd name="T82" fmla="*/ 215 w 270"/>
                <a:gd name="T83" fmla="*/ 215 h 271"/>
                <a:gd name="T84" fmla="*/ 239 w 270"/>
                <a:gd name="T85" fmla="*/ 179 h 271"/>
                <a:gd name="T86" fmla="*/ 248 w 270"/>
                <a:gd name="T87" fmla="*/ 136 h 271"/>
                <a:gd name="T88" fmla="*/ 270 w 270"/>
                <a:gd name="T89" fmla="*/ 136 h 271"/>
                <a:gd name="T90" fmla="*/ 252 w 270"/>
                <a:gd name="T91" fmla="*/ 203 h 271"/>
                <a:gd name="T92" fmla="*/ 203 w 270"/>
                <a:gd name="T93" fmla="*/ 253 h 271"/>
                <a:gd name="T94" fmla="*/ 135 w 270"/>
                <a:gd name="T95" fmla="*/ 271 h 271"/>
                <a:gd name="T96" fmla="*/ 67 w 270"/>
                <a:gd name="T97" fmla="*/ 253 h 271"/>
                <a:gd name="T98" fmla="*/ 18 w 270"/>
                <a:gd name="T99" fmla="*/ 203 h 271"/>
                <a:gd name="T100" fmla="*/ 0 w 270"/>
                <a:gd name="T101" fmla="*/ 136 h 271"/>
                <a:gd name="T102" fmla="*/ 18 w 270"/>
                <a:gd name="T103" fmla="*/ 68 h 271"/>
                <a:gd name="T104" fmla="*/ 67 w 270"/>
                <a:gd name="T105" fmla="*/ 19 h 271"/>
                <a:gd name="T106" fmla="*/ 135 w 270"/>
                <a:gd name="T107" fmla="*/ 0 h 271"/>
                <a:gd name="T108" fmla="*/ 203 w 270"/>
                <a:gd name="T109" fmla="*/ 19 h 271"/>
                <a:gd name="T110" fmla="*/ 252 w 270"/>
                <a:gd name="T111" fmla="*/ 68 h 271"/>
                <a:gd name="T112" fmla="*/ 270 w 270"/>
                <a:gd name="T113" fmla="*/ 136 h 27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70" h="271">
                  <a:moveTo>
                    <a:pt x="180" y="136"/>
                  </a:moveTo>
                  <a:cubicBezTo>
                    <a:pt x="180" y="148"/>
                    <a:pt x="176" y="159"/>
                    <a:pt x="167" y="167"/>
                  </a:cubicBezTo>
                  <a:cubicBezTo>
                    <a:pt x="158" y="176"/>
                    <a:pt x="148" y="181"/>
                    <a:pt x="135" y="181"/>
                  </a:cubicBezTo>
                  <a:cubicBezTo>
                    <a:pt x="123" y="181"/>
                    <a:pt x="112" y="176"/>
                    <a:pt x="103" y="167"/>
                  </a:cubicBezTo>
                  <a:cubicBezTo>
                    <a:pt x="95" y="159"/>
                    <a:pt x="90" y="148"/>
                    <a:pt x="90" y="136"/>
                  </a:cubicBezTo>
                  <a:cubicBezTo>
                    <a:pt x="90" y="123"/>
                    <a:pt x="95" y="113"/>
                    <a:pt x="103" y="104"/>
                  </a:cubicBezTo>
                  <a:cubicBezTo>
                    <a:pt x="112" y="95"/>
                    <a:pt x="123" y="90"/>
                    <a:pt x="135" y="90"/>
                  </a:cubicBezTo>
                  <a:cubicBezTo>
                    <a:pt x="148" y="90"/>
                    <a:pt x="158" y="95"/>
                    <a:pt x="167" y="104"/>
                  </a:cubicBezTo>
                  <a:cubicBezTo>
                    <a:pt x="176" y="113"/>
                    <a:pt x="180" y="123"/>
                    <a:pt x="180" y="136"/>
                  </a:cubicBezTo>
                  <a:close/>
                  <a:moveTo>
                    <a:pt x="203" y="136"/>
                  </a:moveTo>
                  <a:cubicBezTo>
                    <a:pt x="203" y="117"/>
                    <a:pt x="196" y="101"/>
                    <a:pt x="183" y="88"/>
                  </a:cubicBezTo>
                  <a:cubicBezTo>
                    <a:pt x="170" y="75"/>
                    <a:pt x="154" y="68"/>
                    <a:pt x="135" y="68"/>
                  </a:cubicBezTo>
                  <a:cubicBezTo>
                    <a:pt x="117" y="68"/>
                    <a:pt x="101" y="75"/>
                    <a:pt x="87" y="88"/>
                  </a:cubicBezTo>
                  <a:cubicBezTo>
                    <a:pt x="74" y="101"/>
                    <a:pt x="68" y="117"/>
                    <a:pt x="68" y="136"/>
                  </a:cubicBezTo>
                  <a:cubicBezTo>
                    <a:pt x="68" y="154"/>
                    <a:pt x="74" y="170"/>
                    <a:pt x="87" y="183"/>
                  </a:cubicBezTo>
                  <a:cubicBezTo>
                    <a:pt x="101" y="197"/>
                    <a:pt x="117" y="203"/>
                    <a:pt x="135" y="203"/>
                  </a:cubicBezTo>
                  <a:cubicBezTo>
                    <a:pt x="154" y="203"/>
                    <a:pt x="170" y="197"/>
                    <a:pt x="183" y="183"/>
                  </a:cubicBezTo>
                  <a:cubicBezTo>
                    <a:pt x="196" y="170"/>
                    <a:pt x="203" y="154"/>
                    <a:pt x="203" y="136"/>
                  </a:cubicBezTo>
                  <a:close/>
                  <a:moveTo>
                    <a:pt x="225" y="136"/>
                  </a:moveTo>
                  <a:cubicBezTo>
                    <a:pt x="225" y="160"/>
                    <a:pt x="217" y="182"/>
                    <a:pt x="199" y="199"/>
                  </a:cubicBezTo>
                  <a:cubicBezTo>
                    <a:pt x="181" y="217"/>
                    <a:pt x="160" y="226"/>
                    <a:pt x="135" y="226"/>
                  </a:cubicBezTo>
                  <a:cubicBezTo>
                    <a:pt x="110" y="226"/>
                    <a:pt x="89" y="217"/>
                    <a:pt x="72" y="199"/>
                  </a:cubicBezTo>
                  <a:cubicBezTo>
                    <a:pt x="54" y="182"/>
                    <a:pt x="45" y="160"/>
                    <a:pt x="45" y="136"/>
                  </a:cubicBezTo>
                  <a:cubicBezTo>
                    <a:pt x="45" y="111"/>
                    <a:pt x="54" y="89"/>
                    <a:pt x="72" y="72"/>
                  </a:cubicBezTo>
                  <a:cubicBezTo>
                    <a:pt x="89" y="54"/>
                    <a:pt x="110" y="45"/>
                    <a:pt x="135" y="45"/>
                  </a:cubicBezTo>
                  <a:cubicBezTo>
                    <a:pt x="160" y="45"/>
                    <a:pt x="181" y="54"/>
                    <a:pt x="199" y="72"/>
                  </a:cubicBezTo>
                  <a:cubicBezTo>
                    <a:pt x="217" y="89"/>
                    <a:pt x="225" y="111"/>
                    <a:pt x="225" y="136"/>
                  </a:cubicBezTo>
                  <a:close/>
                  <a:moveTo>
                    <a:pt x="248" y="136"/>
                  </a:moveTo>
                  <a:cubicBezTo>
                    <a:pt x="248" y="120"/>
                    <a:pt x="245" y="106"/>
                    <a:pt x="239" y="92"/>
                  </a:cubicBezTo>
                  <a:cubicBezTo>
                    <a:pt x="233" y="78"/>
                    <a:pt x="225" y="66"/>
                    <a:pt x="215" y="56"/>
                  </a:cubicBezTo>
                  <a:cubicBezTo>
                    <a:pt x="205" y="46"/>
                    <a:pt x="193" y="38"/>
                    <a:pt x="179" y="32"/>
                  </a:cubicBezTo>
                  <a:cubicBezTo>
                    <a:pt x="165" y="26"/>
                    <a:pt x="150" y="23"/>
                    <a:pt x="135" y="23"/>
                  </a:cubicBezTo>
                  <a:cubicBezTo>
                    <a:pt x="120" y="23"/>
                    <a:pt x="105" y="26"/>
                    <a:pt x="91" y="32"/>
                  </a:cubicBezTo>
                  <a:cubicBezTo>
                    <a:pt x="78" y="38"/>
                    <a:pt x="66" y="46"/>
                    <a:pt x="56" y="56"/>
                  </a:cubicBezTo>
                  <a:cubicBezTo>
                    <a:pt x="46" y="66"/>
                    <a:pt x="38" y="78"/>
                    <a:pt x="32" y="92"/>
                  </a:cubicBezTo>
                  <a:cubicBezTo>
                    <a:pt x="26" y="106"/>
                    <a:pt x="23" y="120"/>
                    <a:pt x="23" y="136"/>
                  </a:cubicBezTo>
                  <a:cubicBezTo>
                    <a:pt x="23" y="151"/>
                    <a:pt x="26" y="165"/>
                    <a:pt x="32" y="179"/>
                  </a:cubicBezTo>
                  <a:cubicBezTo>
                    <a:pt x="38" y="193"/>
                    <a:pt x="46" y="205"/>
                    <a:pt x="56" y="215"/>
                  </a:cubicBezTo>
                  <a:cubicBezTo>
                    <a:pt x="66" y="225"/>
                    <a:pt x="78" y="233"/>
                    <a:pt x="91" y="239"/>
                  </a:cubicBezTo>
                  <a:cubicBezTo>
                    <a:pt x="105" y="245"/>
                    <a:pt x="120" y="248"/>
                    <a:pt x="135" y="248"/>
                  </a:cubicBezTo>
                  <a:cubicBezTo>
                    <a:pt x="150" y="248"/>
                    <a:pt x="165" y="245"/>
                    <a:pt x="179" y="239"/>
                  </a:cubicBezTo>
                  <a:cubicBezTo>
                    <a:pt x="193" y="233"/>
                    <a:pt x="205" y="225"/>
                    <a:pt x="215" y="215"/>
                  </a:cubicBezTo>
                  <a:cubicBezTo>
                    <a:pt x="225" y="205"/>
                    <a:pt x="233" y="193"/>
                    <a:pt x="239" y="179"/>
                  </a:cubicBezTo>
                  <a:cubicBezTo>
                    <a:pt x="245" y="165"/>
                    <a:pt x="248" y="151"/>
                    <a:pt x="248" y="136"/>
                  </a:cubicBezTo>
                  <a:close/>
                  <a:moveTo>
                    <a:pt x="270" y="136"/>
                  </a:moveTo>
                  <a:cubicBezTo>
                    <a:pt x="270" y="160"/>
                    <a:pt x="264" y="183"/>
                    <a:pt x="252" y="203"/>
                  </a:cubicBezTo>
                  <a:cubicBezTo>
                    <a:pt x="240" y="224"/>
                    <a:pt x="224" y="241"/>
                    <a:pt x="203" y="253"/>
                  </a:cubicBezTo>
                  <a:cubicBezTo>
                    <a:pt x="182" y="265"/>
                    <a:pt x="160" y="271"/>
                    <a:pt x="135" y="271"/>
                  </a:cubicBezTo>
                  <a:cubicBezTo>
                    <a:pt x="111" y="271"/>
                    <a:pt x="88" y="265"/>
                    <a:pt x="67" y="253"/>
                  </a:cubicBezTo>
                  <a:cubicBezTo>
                    <a:pt x="47" y="241"/>
                    <a:pt x="30" y="224"/>
                    <a:pt x="18" y="203"/>
                  </a:cubicBezTo>
                  <a:cubicBezTo>
                    <a:pt x="6" y="183"/>
                    <a:pt x="0" y="160"/>
                    <a:pt x="0" y="136"/>
                  </a:cubicBezTo>
                  <a:cubicBezTo>
                    <a:pt x="0" y="111"/>
                    <a:pt x="6" y="88"/>
                    <a:pt x="18" y="68"/>
                  </a:cubicBezTo>
                  <a:cubicBezTo>
                    <a:pt x="30" y="47"/>
                    <a:pt x="47" y="31"/>
                    <a:pt x="67" y="19"/>
                  </a:cubicBezTo>
                  <a:cubicBezTo>
                    <a:pt x="88" y="6"/>
                    <a:pt x="111" y="0"/>
                    <a:pt x="135" y="0"/>
                  </a:cubicBezTo>
                  <a:cubicBezTo>
                    <a:pt x="160" y="0"/>
                    <a:pt x="182" y="6"/>
                    <a:pt x="203" y="19"/>
                  </a:cubicBezTo>
                  <a:cubicBezTo>
                    <a:pt x="224" y="31"/>
                    <a:pt x="240" y="47"/>
                    <a:pt x="252" y="68"/>
                  </a:cubicBezTo>
                  <a:cubicBezTo>
                    <a:pt x="264" y="88"/>
                    <a:pt x="270" y="111"/>
                    <a:pt x="270" y="1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16" name="iṡ1iďè"/>
            <p:cNvSpPr/>
            <p:nvPr/>
          </p:nvSpPr>
          <p:spPr bwMode="auto">
            <a:xfrm>
              <a:off x="3174652" y="4014000"/>
              <a:ext cx="461399" cy="463524"/>
            </a:xfrm>
            <a:custGeom>
              <a:gdLst>
                <a:gd name="T0" fmla="*/ 96 w 320"/>
                <a:gd name="T1" fmla="*/ 99 h 320"/>
                <a:gd name="T2" fmla="*/ 53 w 320"/>
                <a:gd name="T3" fmla="*/ 122 h 320"/>
                <a:gd name="T4" fmla="*/ 30 w 320"/>
                <a:gd name="T5" fmla="*/ 165 h 320"/>
                <a:gd name="T6" fmla="*/ 41 w 320"/>
                <a:gd name="T7" fmla="*/ 172 h 320"/>
                <a:gd name="T8" fmla="*/ 69 w 320"/>
                <a:gd name="T9" fmla="*/ 138 h 320"/>
                <a:gd name="T10" fmla="*/ 102 w 320"/>
                <a:gd name="T11" fmla="*/ 114 h 320"/>
                <a:gd name="T12" fmla="*/ 270 w 320"/>
                <a:gd name="T13" fmla="*/ 42 h 320"/>
                <a:gd name="T14" fmla="*/ 234 w 320"/>
                <a:gd name="T15" fmla="*/ 93 h 320"/>
                <a:gd name="T16" fmla="*/ 250 w 320"/>
                <a:gd name="T17" fmla="*/ 114 h 320"/>
                <a:gd name="T18" fmla="*/ 235 w 320"/>
                <a:gd name="T19" fmla="*/ 133 h 320"/>
                <a:gd name="T20" fmla="*/ 241 w 320"/>
                <a:gd name="T21" fmla="*/ 243 h 320"/>
                <a:gd name="T22" fmla="*/ 174 w 320"/>
                <a:gd name="T23" fmla="*/ 310 h 320"/>
                <a:gd name="T24" fmla="*/ 77 w 320"/>
                <a:gd name="T25" fmla="*/ 310 h 320"/>
                <a:gd name="T26" fmla="*/ 10 w 320"/>
                <a:gd name="T27" fmla="*/ 243 h 320"/>
                <a:gd name="T28" fmla="*/ 10 w 320"/>
                <a:gd name="T29" fmla="*/ 146 h 320"/>
                <a:gd name="T30" fmla="*/ 77 w 320"/>
                <a:gd name="T31" fmla="*/ 79 h 320"/>
                <a:gd name="T32" fmla="*/ 187 w 320"/>
                <a:gd name="T33" fmla="*/ 85 h 320"/>
                <a:gd name="T34" fmla="*/ 206 w 320"/>
                <a:gd name="T35" fmla="*/ 70 h 320"/>
                <a:gd name="T36" fmla="*/ 226 w 320"/>
                <a:gd name="T37" fmla="*/ 85 h 320"/>
                <a:gd name="T38" fmla="*/ 271 w 320"/>
                <a:gd name="T39" fmla="*/ 32 h 320"/>
                <a:gd name="T40" fmla="*/ 263 w 320"/>
                <a:gd name="T41" fmla="*/ 32 h 320"/>
                <a:gd name="T42" fmla="*/ 245 w 320"/>
                <a:gd name="T43" fmla="*/ 12 h 320"/>
                <a:gd name="T44" fmla="*/ 251 w 320"/>
                <a:gd name="T45" fmla="*/ 6 h 320"/>
                <a:gd name="T46" fmla="*/ 271 w 320"/>
                <a:gd name="T47" fmla="*/ 24 h 320"/>
                <a:gd name="T48" fmla="*/ 271 w 320"/>
                <a:gd name="T49" fmla="*/ 32 h 320"/>
                <a:gd name="T50" fmla="*/ 308 w 320"/>
                <a:gd name="T51" fmla="*/ 75 h 320"/>
                <a:gd name="T52" fmla="*/ 288 w 320"/>
                <a:gd name="T53" fmla="*/ 57 h 320"/>
                <a:gd name="T54" fmla="*/ 288 w 320"/>
                <a:gd name="T55" fmla="*/ 49 h 320"/>
                <a:gd name="T56" fmla="*/ 296 w 320"/>
                <a:gd name="T57" fmla="*/ 49 h 320"/>
                <a:gd name="T58" fmla="*/ 314 w 320"/>
                <a:gd name="T59" fmla="*/ 69 h 320"/>
                <a:gd name="T60" fmla="*/ 320 w 320"/>
                <a:gd name="T61" fmla="*/ 40 h 320"/>
                <a:gd name="T62" fmla="*/ 314 w 320"/>
                <a:gd name="T63" fmla="*/ 46 h 320"/>
                <a:gd name="T64" fmla="*/ 293 w 320"/>
                <a:gd name="T65" fmla="*/ 44 h 320"/>
                <a:gd name="T66" fmla="*/ 293 w 320"/>
                <a:gd name="T67" fmla="*/ 36 h 320"/>
                <a:gd name="T68" fmla="*/ 314 w 320"/>
                <a:gd name="T69" fmla="*/ 35 h 320"/>
                <a:gd name="T70" fmla="*/ 320 w 320"/>
                <a:gd name="T71" fmla="*/ 40 h 320"/>
                <a:gd name="T72" fmla="*/ 285 w 320"/>
                <a:gd name="T73" fmla="*/ 23 h 320"/>
                <a:gd name="T74" fmla="*/ 280 w 320"/>
                <a:gd name="T75" fmla="*/ 29 h 320"/>
                <a:gd name="T76" fmla="*/ 274 w 320"/>
                <a:gd name="T77" fmla="*/ 23 h 320"/>
                <a:gd name="T78" fmla="*/ 275 w 320"/>
                <a:gd name="T79" fmla="*/ 2 h 320"/>
                <a:gd name="T80" fmla="*/ 284 w 320"/>
                <a:gd name="T81" fmla="*/ 2 h 320"/>
                <a:gd name="T82" fmla="*/ 312 w 320"/>
                <a:gd name="T83" fmla="*/ 16 h 320"/>
                <a:gd name="T84" fmla="*/ 292 w 320"/>
                <a:gd name="T85" fmla="*/ 34 h 320"/>
                <a:gd name="T86" fmla="*/ 286 w 320"/>
                <a:gd name="T87" fmla="*/ 28 h 320"/>
                <a:gd name="T88" fmla="*/ 304 w 320"/>
                <a:gd name="T89" fmla="*/ 8 h 320"/>
                <a:gd name="T90" fmla="*/ 312 w 320"/>
                <a:gd name="T91" fmla="*/ 8 h 320"/>
                <a:gd name="T92" fmla="*/ 312 w 320"/>
                <a:gd name="T93" fmla="*/ 16 h 32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20" h="320">
                  <a:moveTo>
                    <a:pt x="102" y="105"/>
                  </a:moveTo>
                  <a:cubicBezTo>
                    <a:pt x="101" y="102"/>
                    <a:pt x="99" y="100"/>
                    <a:pt x="96" y="99"/>
                  </a:cubicBezTo>
                  <a:cubicBezTo>
                    <a:pt x="93" y="98"/>
                    <a:pt x="90" y="98"/>
                    <a:pt x="87" y="99"/>
                  </a:cubicBezTo>
                  <a:cubicBezTo>
                    <a:pt x="74" y="104"/>
                    <a:pt x="63" y="112"/>
                    <a:pt x="53" y="122"/>
                  </a:cubicBezTo>
                  <a:cubicBezTo>
                    <a:pt x="43" y="132"/>
                    <a:pt x="35" y="143"/>
                    <a:pt x="30" y="156"/>
                  </a:cubicBezTo>
                  <a:cubicBezTo>
                    <a:pt x="29" y="159"/>
                    <a:pt x="29" y="162"/>
                    <a:pt x="30" y="165"/>
                  </a:cubicBezTo>
                  <a:cubicBezTo>
                    <a:pt x="31" y="167"/>
                    <a:pt x="33" y="169"/>
                    <a:pt x="36" y="171"/>
                  </a:cubicBezTo>
                  <a:cubicBezTo>
                    <a:pt x="38" y="171"/>
                    <a:pt x="39" y="172"/>
                    <a:pt x="41" y="172"/>
                  </a:cubicBezTo>
                  <a:cubicBezTo>
                    <a:pt x="46" y="172"/>
                    <a:pt x="49" y="169"/>
                    <a:pt x="51" y="164"/>
                  </a:cubicBezTo>
                  <a:cubicBezTo>
                    <a:pt x="55" y="154"/>
                    <a:pt x="61" y="146"/>
                    <a:pt x="69" y="138"/>
                  </a:cubicBezTo>
                  <a:cubicBezTo>
                    <a:pt x="77" y="130"/>
                    <a:pt x="86" y="124"/>
                    <a:pt x="95" y="120"/>
                  </a:cubicBezTo>
                  <a:cubicBezTo>
                    <a:pt x="98" y="119"/>
                    <a:pt x="101" y="117"/>
                    <a:pt x="102" y="114"/>
                  </a:cubicBezTo>
                  <a:cubicBezTo>
                    <a:pt x="103" y="111"/>
                    <a:pt x="103" y="108"/>
                    <a:pt x="102" y="105"/>
                  </a:cubicBezTo>
                  <a:close/>
                  <a:moveTo>
                    <a:pt x="270" y="42"/>
                  </a:moveTo>
                  <a:cubicBezTo>
                    <a:pt x="278" y="50"/>
                    <a:pt x="278" y="50"/>
                    <a:pt x="278" y="50"/>
                  </a:cubicBezTo>
                  <a:cubicBezTo>
                    <a:pt x="234" y="93"/>
                    <a:pt x="234" y="93"/>
                    <a:pt x="234" y="93"/>
                  </a:cubicBezTo>
                  <a:cubicBezTo>
                    <a:pt x="247" y="106"/>
                    <a:pt x="247" y="106"/>
                    <a:pt x="247" y="106"/>
                  </a:cubicBezTo>
                  <a:cubicBezTo>
                    <a:pt x="249" y="108"/>
                    <a:pt x="250" y="111"/>
                    <a:pt x="250" y="114"/>
                  </a:cubicBezTo>
                  <a:cubicBezTo>
                    <a:pt x="250" y="117"/>
                    <a:pt x="249" y="120"/>
                    <a:pt x="247" y="122"/>
                  </a:cubicBezTo>
                  <a:cubicBezTo>
                    <a:pt x="235" y="133"/>
                    <a:pt x="235" y="133"/>
                    <a:pt x="235" y="133"/>
                  </a:cubicBezTo>
                  <a:cubicBezTo>
                    <a:pt x="246" y="152"/>
                    <a:pt x="251" y="173"/>
                    <a:pt x="251" y="194"/>
                  </a:cubicBezTo>
                  <a:cubicBezTo>
                    <a:pt x="251" y="211"/>
                    <a:pt x="248" y="228"/>
                    <a:pt x="241" y="243"/>
                  </a:cubicBezTo>
                  <a:cubicBezTo>
                    <a:pt x="235" y="259"/>
                    <a:pt x="226" y="272"/>
                    <a:pt x="214" y="283"/>
                  </a:cubicBezTo>
                  <a:cubicBezTo>
                    <a:pt x="203" y="295"/>
                    <a:pt x="190" y="303"/>
                    <a:pt x="174" y="310"/>
                  </a:cubicBezTo>
                  <a:cubicBezTo>
                    <a:pt x="159" y="317"/>
                    <a:pt x="142" y="320"/>
                    <a:pt x="125" y="320"/>
                  </a:cubicBezTo>
                  <a:cubicBezTo>
                    <a:pt x="108" y="320"/>
                    <a:pt x="92" y="317"/>
                    <a:pt x="77" y="310"/>
                  </a:cubicBezTo>
                  <a:cubicBezTo>
                    <a:pt x="61" y="303"/>
                    <a:pt x="48" y="295"/>
                    <a:pt x="37" y="283"/>
                  </a:cubicBezTo>
                  <a:cubicBezTo>
                    <a:pt x="25" y="272"/>
                    <a:pt x="16" y="259"/>
                    <a:pt x="10" y="243"/>
                  </a:cubicBezTo>
                  <a:cubicBezTo>
                    <a:pt x="3" y="228"/>
                    <a:pt x="0" y="211"/>
                    <a:pt x="0" y="194"/>
                  </a:cubicBezTo>
                  <a:cubicBezTo>
                    <a:pt x="0" y="177"/>
                    <a:pt x="3" y="161"/>
                    <a:pt x="10" y="146"/>
                  </a:cubicBezTo>
                  <a:cubicBezTo>
                    <a:pt x="16" y="130"/>
                    <a:pt x="25" y="117"/>
                    <a:pt x="37" y="105"/>
                  </a:cubicBezTo>
                  <a:cubicBezTo>
                    <a:pt x="48" y="94"/>
                    <a:pt x="61" y="85"/>
                    <a:pt x="77" y="79"/>
                  </a:cubicBezTo>
                  <a:cubicBezTo>
                    <a:pt x="92" y="72"/>
                    <a:pt x="108" y="69"/>
                    <a:pt x="125" y="69"/>
                  </a:cubicBezTo>
                  <a:cubicBezTo>
                    <a:pt x="147" y="69"/>
                    <a:pt x="167" y="74"/>
                    <a:pt x="187" y="85"/>
                  </a:cubicBezTo>
                  <a:cubicBezTo>
                    <a:pt x="198" y="73"/>
                    <a:pt x="198" y="73"/>
                    <a:pt x="198" y="73"/>
                  </a:cubicBezTo>
                  <a:cubicBezTo>
                    <a:pt x="200" y="71"/>
                    <a:pt x="203" y="70"/>
                    <a:pt x="206" y="70"/>
                  </a:cubicBezTo>
                  <a:cubicBezTo>
                    <a:pt x="209" y="70"/>
                    <a:pt x="212" y="71"/>
                    <a:pt x="214" y="73"/>
                  </a:cubicBezTo>
                  <a:cubicBezTo>
                    <a:pt x="226" y="85"/>
                    <a:pt x="226" y="85"/>
                    <a:pt x="226" y="85"/>
                  </a:cubicBezTo>
                  <a:lnTo>
                    <a:pt x="270" y="42"/>
                  </a:lnTo>
                  <a:close/>
                  <a:moveTo>
                    <a:pt x="271" y="32"/>
                  </a:moveTo>
                  <a:cubicBezTo>
                    <a:pt x="270" y="33"/>
                    <a:pt x="269" y="34"/>
                    <a:pt x="267" y="34"/>
                  </a:cubicBezTo>
                  <a:cubicBezTo>
                    <a:pt x="266" y="34"/>
                    <a:pt x="264" y="33"/>
                    <a:pt x="263" y="32"/>
                  </a:cubicBezTo>
                  <a:cubicBezTo>
                    <a:pt x="247" y="16"/>
                    <a:pt x="247" y="16"/>
                    <a:pt x="247" y="16"/>
                  </a:cubicBezTo>
                  <a:cubicBezTo>
                    <a:pt x="246" y="15"/>
                    <a:pt x="245" y="13"/>
                    <a:pt x="245" y="12"/>
                  </a:cubicBezTo>
                  <a:cubicBezTo>
                    <a:pt x="245" y="10"/>
                    <a:pt x="246" y="9"/>
                    <a:pt x="247" y="8"/>
                  </a:cubicBezTo>
                  <a:cubicBezTo>
                    <a:pt x="248" y="7"/>
                    <a:pt x="249" y="6"/>
                    <a:pt x="251" y="6"/>
                  </a:cubicBezTo>
                  <a:cubicBezTo>
                    <a:pt x="253" y="6"/>
                    <a:pt x="254" y="7"/>
                    <a:pt x="255" y="8"/>
                  </a:cubicBezTo>
                  <a:cubicBezTo>
                    <a:pt x="271" y="24"/>
                    <a:pt x="271" y="24"/>
                    <a:pt x="271" y="24"/>
                  </a:cubicBezTo>
                  <a:cubicBezTo>
                    <a:pt x="272" y="25"/>
                    <a:pt x="273" y="26"/>
                    <a:pt x="273" y="28"/>
                  </a:cubicBezTo>
                  <a:cubicBezTo>
                    <a:pt x="273" y="30"/>
                    <a:pt x="272" y="31"/>
                    <a:pt x="271" y="32"/>
                  </a:cubicBezTo>
                  <a:close/>
                  <a:moveTo>
                    <a:pt x="312" y="73"/>
                  </a:moveTo>
                  <a:cubicBezTo>
                    <a:pt x="311" y="74"/>
                    <a:pt x="310" y="75"/>
                    <a:pt x="308" y="75"/>
                  </a:cubicBezTo>
                  <a:cubicBezTo>
                    <a:pt x="307" y="75"/>
                    <a:pt x="305" y="74"/>
                    <a:pt x="304" y="73"/>
                  </a:cubicBezTo>
                  <a:cubicBezTo>
                    <a:pt x="288" y="57"/>
                    <a:pt x="288" y="57"/>
                    <a:pt x="288" y="57"/>
                  </a:cubicBezTo>
                  <a:cubicBezTo>
                    <a:pt x="287" y="56"/>
                    <a:pt x="286" y="54"/>
                    <a:pt x="286" y="53"/>
                  </a:cubicBezTo>
                  <a:cubicBezTo>
                    <a:pt x="286" y="51"/>
                    <a:pt x="287" y="50"/>
                    <a:pt x="288" y="49"/>
                  </a:cubicBezTo>
                  <a:cubicBezTo>
                    <a:pt x="289" y="47"/>
                    <a:pt x="290" y="47"/>
                    <a:pt x="292" y="47"/>
                  </a:cubicBezTo>
                  <a:cubicBezTo>
                    <a:pt x="294" y="47"/>
                    <a:pt x="295" y="47"/>
                    <a:pt x="296" y="49"/>
                  </a:cubicBezTo>
                  <a:cubicBezTo>
                    <a:pt x="312" y="65"/>
                    <a:pt x="312" y="65"/>
                    <a:pt x="312" y="65"/>
                  </a:cubicBezTo>
                  <a:cubicBezTo>
                    <a:pt x="313" y="66"/>
                    <a:pt x="314" y="67"/>
                    <a:pt x="314" y="69"/>
                  </a:cubicBezTo>
                  <a:cubicBezTo>
                    <a:pt x="314" y="70"/>
                    <a:pt x="313" y="72"/>
                    <a:pt x="312" y="73"/>
                  </a:cubicBezTo>
                  <a:close/>
                  <a:moveTo>
                    <a:pt x="320" y="40"/>
                  </a:moveTo>
                  <a:cubicBezTo>
                    <a:pt x="320" y="42"/>
                    <a:pt x="319" y="43"/>
                    <a:pt x="318" y="44"/>
                  </a:cubicBezTo>
                  <a:cubicBezTo>
                    <a:pt x="317" y="45"/>
                    <a:pt x="315" y="46"/>
                    <a:pt x="314" y="46"/>
                  </a:cubicBezTo>
                  <a:cubicBezTo>
                    <a:pt x="297" y="46"/>
                    <a:pt x="297" y="46"/>
                    <a:pt x="297" y="46"/>
                  </a:cubicBezTo>
                  <a:cubicBezTo>
                    <a:pt x="295" y="46"/>
                    <a:pt x="294" y="45"/>
                    <a:pt x="293" y="44"/>
                  </a:cubicBezTo>
                  <a:cubicBezTo>
                    <a:pt x="291" y="43"/>
                    <a:pt x="291" y="42"/>
                    <a:pt x="291" y="40"/>
                  </a:cubicBezTo>
                  <a:cubicBezTo>
                    <a:pt x="291" y="39"/>
                    <a:pt x="291" y="37"/>
                    <a:pt x="293" y="36"/>
                  </a:cubicBezTo>
                  <a:cubicBezTo>
                    <a:pt x="294" y="35"/>
                    <a:pt x="295" y="35"/>
                    <a:pt x="297" y="35"/>
                  </a:cubicBezTo>
                  <a:cubicBezTo>
                    <a:pt x="314" y="35"/>
                    <a:pt x="314" y="35"/>
                    <a:pt x="314" y="35"/>
                  </a:cubicBezTo>
                  <a:cubicBezTo>
                    <a:pt x="315" y="35"/>
                    <a:pt x="317" y="35"/>
                    <a:pt x="318" y="36"/>
                  </a:cubicBezTo>
                  <a:cubicBezTo>
                    <a:pt x="319" y="37"/>
                    <a:pt x="320" y="39"/>
                    <a:pt x="320" y="40"/>
                  </a:cubicBezTo>
                  <a:close/>
                  <a:moveTo>
                    <a:pt x="285" y="6"/>
                  </a:moveTo>
                  <a:cubicBezTo>
                    <a:pt x="285" y="23"/>
                    <a:pt x="285" y="23"/>
                    <a:pt x="285" y="23"/>
                  </a:cubicBezTo>
                  <a:cubicBezTo>
                    <a:pt x="285" y="25"/>
                    <a:pt x="285" y="26"/>
                    <a:pt x="284" y="27"/>
                  </a:cubicBezTo>
                  <a:cubicBezTo>
                    <a:pt x="283" y="28"/>
                    <a:pt x="281" y="29"/>
                    <a:pt x="280" y="29"/>
                  </a:cubicBezTo>
                  <a:cubicBezTo>
                    <a:pt x="278" y="29"/>
                    <a:pt x="277" y="28"/>
                    <a:pt x="275" y="27"/>
                  </a:cubicBezTo>
                  <a:cubicBezTo>
                    <a:pt x="274" y="26"/>
                    <a:pt x="274" y="25"/>
                    <a:pt x="274" y="23"/>
                  </a:cubicBezTo>
                  <a:cubicBezTo>
                    <a:pt x="274" y="6"/>
                    <a:pt x="274" y="6"/>
                    <a:pt x="274" y="6"/>
                  </a:cubicBezTo>
                  <a:cubicBezTo>
                    <a:pt x="274" y="4"/>
                    <a:pt x="274" y="3"/>
                    <a:pt x="275" y="2"/>
                  </a:cubicBezTo>
                  <a:cubicBezTo>
                    <a:pt x="277" y="1"/>
                    <a:pt x="278" y="0"/>
                    <a:pt x="280" y="0"/>
                  </a:cubicBezTo>
                  <a:cubicBezTo>
                    <a:pt x="281" y="0"/>
                    <a:pt x="283" y="1"/>
                    <a:pt x="284" y="2"/>
                  </a:cubicBezTo>
                  <a:cubicBezTo>
                    <a:pt x="285" y="3"/>
                    <a:pt x="285" y="4"/>
                    <a:pt x="285" y="6"/>
                  </a:cubicBezTo>
                  <a:close/>
                  <a:moveTo>
                    <a:pt x="312" y="16"/>
                  </a:moveTo>
                  <a:cubicBezTo>
                    <a:pt x="296" y="32"/>
                    <a:pt x="296" y="32"/>
                    <a:pt x="296" y="32"/>
                  </a:cubicBezTo>
                  <a:cubicBezTo>
                    <a:pt x="295" y="33"/>
                    <a:pt x="293" y="34"/>
                    <a:pt x="292" y="34"/>
                  </a:cubicBezTo>
                  <a:cubicBezTo>
                    <a:pt x="290" y="34"/>
                    <a:pt x="289" y="33"/>
                    <a:pt x="288" y="32"/>
                  </a:cubicBezTo>
                  <a:cubicBezTo>
                    <a:pt x="287" y="31"/>
                    <a:pt x="286" y="30"/>
                    <a:pt x="286" y="28"/>
                  </a:cubicBezTo>
                  <a:cubicBezTo>
                    <a:pt x="286" y="26"/>
                    <a:pt x="287" y="25"/>
                    <a:pt x="288" y="24"/>
                  </a:cubicBezTo>
                  <a:cubicBezTo>
                    <a:pt x="304" y="8"/>
                    <a:pt x="304" y="8"/>
                    <a:pt x="304" y="8"/>
                  </a:cubicBezTo>
                  <a:cubicBezTo>
                    <a:pt x="305" y="7"/>
                    <a:pt x="307" y="6"/>
                    <a:pt x="308" y="6"/>
                  </a:cubicBezTo>
                  <a:cubicBezTo>
                    <a:pt x="310" y="6"/>
                    <a:pt x="311" y="7"/>
                    <a:pt x="312" y="8"/>
                  </a:cubicBezTo>
                  <a:cubicBezTo>
                    <a:pt x="313" y="9"/>
                    <a:pt x="314" y="10"/>
                    <a:pt x="314" y="12"/>
                  </a:cubicBezTo>
                  <a:cubicBezTo>
                    <a:pt x="314" y="13"/>
                    <a:pt x="313" y="15"/>
                    <a:pt x="312" y="1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17" name="íSḻiḓé"/>
            <p:cNvSpPr/>
            <p:nvPr/>
          </p:nvSpPr>
          <p:spPr bwMode="auto">
            <a:xfrm>
              <a:off x="8571563" y="4352825"/>
              <a:ext cx="420999" cy="423126"/>
            </a:xfrm>
            <a:custGeom>
              <a:gdLst>
                <a:gd name="T0" fmla="*/ 180 w 292"/>
                <a:gd name="T1" fmla="*/ 118 h 292"/>
                <a:gd name="T2" fmla="*/ 180 w 292"/>
                <a:gd name="T3" fmla="*/ 129 h 292"/>
                <a:gd name="T4" fmla="*/ 178 w 292"/>
                <a:gd name="T5" fmla="*/ 133 h 292"/>
                <a:gd name="T6" fmla="*/ 174 w 292"/>
                <a:gd name="T7" fmla="*/ 135 h 292"/>
                <a:gd name="T8" fmla="*/ 135 w 292"/>
                <a:gd name="T9" fmla="*/ 135 h 292"/>
                <a:gd name="T10" fmla="*/ 135 w 292"/>
                <a:gd name="T11" fmla="*/ 174 h 292"/>
                <a:gd name="T12" fmla="*/ 133 w 292"/>
                <a:gd name="T13" fmla="*/ 178 h 292"/>
                <a:gd name="T14" fmla="*/ 129 w 292"/>
                <a:gd name="T15" fmla="*/ 180 h 292"/>
                <a:gd name="T16" fmla="*/ 118 w 292"/>
                <a:gd name="T17" fmla="*/ 180 h 292"/>
                <a:gd name="T18" fmla="*/ 114 w 292"/>
                <a:gd name="T19" fmla="*/ 178 h 292"/>
                <a:gd name="T20" fmla="*/ 113 w 292"/>
                <a:gd name="T21" fmla="*/ 174 h 292"/>
                <a:gd name="T22" fmla="*/ 113 w 292"/>
                <a:gd name="T23" fmla="*/ 135 h 292"/>
                <a:gd name="T24" fmla="*/ 73 w 292"/>
                <a:gd name="T25" fmla="*/ 135 h 292"/>
                <a:gd name="T26" fmla="*/ 69 w 292"/>
                <a:gd name="T27" fmla="*/ 133 h 292"/>
                <a:gd name="T28" fmla="*/ 68 w 292"/>
                <a:gd name="T29" fmla="*/ 129 h 292"/>
                <a:gd name="T30" fmla="*/ 68 w 292"/>
                <a:gd name="T31" fmla="*/ 118 h 292"/>
                <a:gd name="T32" fmla="*/ 69 w 292"/>
                <a:gd name="T33" fmla="*/ 114 h 292"/>
                <a:gd name="T34" fmla="*/ 73 w 292"/>
                <a:gd name="T35" fmla="*/ 112 h 292"/>
                <a:gd name="T36" fmla="*/ 113 w 292"/>
                <a:gd name="T37" fmla="*/ 112 h 292"/>
                <a:gd name="T38" fmla="*/ 113 w 292"/>
                <a:gd name="T39" fmla="*/ 73 h 292"/>
                <a:gd name="T40" fmla="*/ 114 w 292"/>
                <a:gd name="T41" fmla="*/ 69 h 292"/>
                <a:gd name="T42" fmla="*/ 118 w 292"/>
                <a:gd name="T43" fmla="*/ 67 h 292"/>
                <a:gd name="T44" fmla="*/ 129 w 292"/>
                <a:gd name="T45" fmla="*/ 67 h 292"/>
                <a:gd name="T46" fmla="*/ 133 w 292"/>
                <a:gd name="T47" fmla="*/ 69 h 292"/>
                <a:gd name="T48" fmla="*/ 135 w 292"/>
                <a:gd name="T49" fmla="*/ 73 h 292"/>
                <a:gd name="T50" fmla="*/ 135 w 292"/>
                <a:gd name="T51" fmla="*/ 112 h 292"/>
                <a:gd name="T52" fmla="*/ 174 w 292"/>
                <a:gd name="T53" fmla="*/ 112 h 292"/>
                <a:gd name="T54" fmla="*/ 178 w 292"/>
                <a:gd name="T55" fmla="*/ 114 h 292"/>
                <a:gd name="T56" fmla="*/ 180 w 292"/>
                <a:gd name="T57" fmla="*/ 118 h 292"/>
                <a:gd name="T58" fmla="*/ 202 w 292"/>
                <a:gd name="T59" fmla="*/ 123 h 292"/>
                <a:gd name="T60" fmla="*/ 179 w 292"/>
                <a:gd name="T61" fmla="*/ 68 h 292"/>
                <a:gd name="T62" fmla="*/ 124 w 292"/>
                <a:gd name="T63" fmla="*/ 45 h 292"/>
                <a:gd name="T64" fmla="*/ 68 w 292"/>
                <a:gd name="T65" fmla="*/ 68 h 292"/>
                <a:gd name="T66" fmla="*/ 45 w 292"/>
                <a:gd name="T67" fmla="*/ 123 h 292"/>
                <a:gd name="T68" fmla="*/ 68 w 292"/>
                <a:gd name="T69" fmla="*/ 179 h 292"/>
                <a:gd name="T70" fmla="*/ 124 w 292"/>
                <a:gd name="T71" fmla="*/ 202 h 292"/>
                <a:gd name="T72" fmla="*/ 179 w 292"/>
                <a:gd name="T73" fmla="*/ 179 h 292"/>
                <a:gd name="T74" fmla="*/ 202 w 292"/>
                <a:gd name="T75" fmla="*/ 123 h 292"/>
                <a:gd name="T76" fmla="*/ 292 w 292"/>
                <a:gd name="T77" fmla="*/ 270 h 292"/>
                <a:gd name="T78" fmla="*/ 286 w 292"/>
                <a:gd name="T79" fmla="*/ 285 h 292"/>
                <a:gd name="T80" fmla="*/ 270 w 292"/>
                <a:gd name="T81" fmla="*/ 292 h 292"/>
                <a:gd name="T82" fmla="*/ 254 w 292"/>
                <a:gd name="T83" fmla="*/ 285 h 292"/>
                <a:gd name="T84" fmla="*/ 194 w 292"/>
                <a:gd name="T85" fmla="*/ 225 h 292"/>
                <a:gd name="T86" fmla="*/ 124 w 292"/>
                <a:gd name="T87" fmla="*/ 247 h 292"/>
                <a:gd name="T88" fmla="*/ 76 w 292"/>
                <a:gd name="T89" fmla="*/ 237 h 292"/>
                <a:gd name="T90" fmla="*/ 36 w 292"/>
                <a:gd name="T91" fmla="*/ 211 h 292"/>
                <a:gd name="T92" fmla="*/ 10 w 292"/>
                <a:gd name="T93" fmla="*/ 172 h 292"/>
                <a:gd name="T94" fmla="*/ 0 w 292"/>
                <a:gd name="T95" fmla="*/ 123 h 292"/>
                <a:gd name="T96" fmla="*/ 10 w 292"/>
                <a:gd name="T97" fmla="*/ 75 h 292"/>
                <a:gd name="T98" fmla="*/ 36 w 292"/>
                <a:gd name="T99" fmla="*/ 36 h 292"/>
                <a:gd name="T100" fmla="*/ 76 w 292"/>
                <a:gd name="T101" fmla="*/ 10 h 292"/>
                <a:gd name="T102" fmla="*/ 124 w 292"/>
                <a:gd name="T103" fmla="*/ 0 h 292"/>
                <a:gd name="T104" fmla="*/ 172 w 292"/>
                <a:gd name="T105" fmla="*/ 10 h 292"/>
                <a:gd name="T106" fmla="*/ 211 w 292"/>
                <a:gd name="T107" fmla="*/ 36 h 292"/>
                <a:gd name="T108" fmla="*/ 238 w 292"/>
                <a:gd name="T109" fmla="*/ 75 h 292"/>
                <a:gd name="T110" fmla="*/ 247 w 292"/>
                <a:gd name="T111" fmla="*/ 123 h 292"/>
                <a:gd name="T112" fmla="*/ 226 w 292"/>
                <a:gd name="T113" fmla="*/ 194 h 292"/>
                <a:gd name="T114" fmla="*/ 286 w 292"/>
                <a:gd name="T115" fmla="*/ 254 h 292"/>
                <a:gd name="T116" fmla="*/ 292 w 292"/>
                <a:gd name="T117" fmla="*/ 270 h 29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2" h="292">
                  <a:moveTo>
                    <a:pt x="180" y="118"/>
                  </a:moveTo>
                  <a:cubicBezTo>
                    <a:pt x="180" y="129"/>
                    <a:pt x="180" y="129"/>
                    <a:pt x="180" y="129"/>
                  </a:cubicBezTo>
                  <a:cubicBezTo>
                    <a:pt x="180" y="131"/>
                    <a:pt x="179" y="132"/>
                    <a:pt x="178" y="133"/>
                  </a:cubicBezTo>
                  <a:cubicBezTo>
                    <a:pt x="177" y="134"/>
                    <a:pt x="176" y="135"/>
                    <a:pt x="174" y="135"/>
                  </a:cubicBezTo>
                  <a:cubicBezTo>
                    <a:pt x="135" y="135"/>
                    <a:pt x="135" y="135"/>
                    <a:pt x="135" y="135"/>
                  </a:cubicBezTo>
                  <a:cubicBezTo>
                    <a:pt x="135" y="174"/>
                    <a:pt x="135" y="174"/>
                    <a:pt x="135" y="174"/>
                  </a:cubicBezTo>
                  <a:cubicBezTo>
                    <a:pt x="135" y="176"/>
                    <a:pt x="134" y="177"/>
                    <a:pt x="133" y="178"/>
                  </a:cubicBezTo>
                  <a:cubicBezTo>
                    <a:pt x="132" y="179"/>
                    <a:pt x="131" y="180"/>
                    <a:pt x="129" y="180"/>
                  </a:cubicBezTo>
                  <a:cubicBezTo>
                    <a:pt x="118" y="180"/>
                    <a:pt x="118" y="180"/>
                    <a:pt x="118" y="180"/>
                  </a:cubicBezTo>
                  <a:cubicBezTo>
                    <a:pt x="117" y="180"/>
                    <a:pt x="115" y="179"/>
                    <a:pt x="114" y="178"/>
                  </a:cubicBezTo>
                  <a:cubicBezTo>
                    <a:pt x="113" y="177"/>
                    <a:pt x="113" y="176"/>
                    <a:pt x="113" y="174"/>
                  </a:cubicBezTo>
                  <a:cubicBezTo>
                    <a:pt x="113" y="135"/>
                    <a:pt x="113" y="135"/>
                    <a:pt x="113" y="135"/>
                  </a:cubicBezTo>
                  <a:cubicBezTo>
                    <a:pt x="73" y="135"/>
                    <a:pt x="73" y="135"/>
                    <a:pt x="73" y="135"/>
                  </a:cubicBezTo>
                  <a:cubicBezTo>
                    <a:pt x="72" y="135"/>
                    <a:pt x="70" y="134"/>
                    <a:pt x="69" y="133"/>
                  </a:cubicBezTo>
                  <a:cubicBezTo>
                    <a:pt x="68" y="132"/>
                    <a:pt x="68" y="131"/>
                    <a:pt x="68" y="12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5"/>
                    <a:pt x="69" y="114"/>
                  </a:cubicBezTo>
                  <a:cubicBezTo>
                    <a:pt x="70" y="113"/>
                    <a:pt x="72" y="112"/>
                    <a:pt x="73" y="112"/>
                  </a:cubicBezTo>
                  <a:cubicBezTo>
                    <a:pt x="113" y="112"/>
                    <a:pt x="113" y="112"/>
                    <a:pt x="113" y="112"/>
                  </a:cubicBezTo>
                  <a:cubicBezTo>
                    <a:pt x="113" y="73"/>
                    <a:pt x="113" y="73"/>
                    <a:pt x="113" y="73"/>
                  </a:cubicBezTo>
                  <a:cubicBezTo>
                    <a:pt x="113" y="71"/>
                    <a:pt x="113" y="70"/>
                    <a:pt x="114" y="69"/>
                  </a:cubicBezTo>
                  <a:cubicBezTo>
                    <a:pt x="115" y="68"/>
                    <a:pt x="117" y="67"/>
                    <a:pt x="118" y="67"/>
                  </a:cubicBezTo>
                  <a:cubicBezTo>
                    <a:pt x="129" y="67"/>
                    <a:pt x="129" y="67"/>
                    <a:pt x="129" y="67"/>
                  </a:cubicBezTo>
                  <a:cubicBezTo>
                    <a:pt x="131" y="67"/>
                    <a:pt x="132" y="68"/>
                    <a:pt x="133" y="69"/>
                  </a:cubicBezTo>
                  <a:cubicBezTo>
                    <a:pt x="134" y="70"/>
                    <a:pt x="135" y="71"/>
                    <a:pt x="135" y="73"/>
                  </a:cubicBezTo>
                  <a:cubicBezTo>
                    <a:pt x="135" y="112"/>
                    <a:pt x="135" y="112"/>
                    <a:pt x="135" y="112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6" y="112"/>
                    <a:pt x="177" y="113"/>
                    <a:pt x="178" y="114"/>
                  </a:cubicBezTo>
                  <a:cubicBezTo>
                    <a:pt x="179" y="115"/>
                    <a:pt x="180" y="116"/>
                    <a:pt x="180" y="118"/>
                  </a:cubicBezTo>
                  <a:close/>
                  <a:moveTo>
                    <a:pt x="202" y="123"/>
                  </a:moveTo>
                  <a:cubicBezTo>
                    <a:pt x="202" y="102"/>
                    <a:pt x="195" y="83"/>
                    <a:pt x="179" y="68"/>
                  </a:cubicBezTo>
                  <a:cubicBezTo>
                    <a:pt x="164" y="53"/>
                    <a:pt x="145" y="45"/>
                    <a:pt x="124" y="45"/>
                  </a:cubicBezTo>
                  <a:cubicBezTo>
                    <a:pt x="102" y="45"/>
                    <a:pt x="84" y="53"/>
                    <a:pt x="68" y="68"/>
                  </a:cubicBezTo>
                  <a:cubicBezTo>
                    <a:pt x="53" y="83"/>
                    <a:pt x="45" y="102"/>
                    <a:pt x="45" y="123"/>
                  </a:cubicBezTo>
                  <a:cubicBezTo>
                    <a:pt x="45" y="145"/>
                    <a:pt x="53" y="164"/>
                    <a:pt x="68" y="179"/>
                  </a:cubicBezTo>
                  <a:cubicBezTo>
                    <a:pt x="84" y="194"/>
                    <a:pt x="102" y="202"/>
                    <a:pt x="124" y="202"/>
                  </a:cubicBezTo>
                  <a:cubicBezTo>
                    <a:pt x="145" y="202"/>
                    <a:pt x="164" y="194"/>
                    <a:pt x="179" y="179"/>
                  </a:cubicBezTo>
                  <a:cubicBezTo>
                    <a:pt x="195" y="164"/>
                    <a:pt x="202" y="145"/>
                    <a:pt x="202" y="123"/>
                  </a:cubicBezTo>
                  <a:close/>
                  <a:moveTo>
                    <a:pt x="292" y="270"/>
                  </a:moveTo>
                  <a:cubicBezTo>
                    <a:pt x="292" y="276"/>
                    <a:pt x="290" y="281"/>
                    <a:pt x="286" y="285"/>
                  </a:cubicBezTo>
                  <a:cubicBezTo>
                    <a:pt x="281" y="290"/>
                    <a:pt x="276" y="292"/>
                    <a:pt x="270" y="292"/>
                  </a:cubicBezTo>
                  <a:cubicBezTo>
                    <a:pt x="264" y="292"/>
                    <a:pt x="258" y="290"/>
                    <a:pt x="254" y="285"/>
                  </a:cubicBezTo>
                  <a:cubicBezTo>
                    <a:pt x="194" y="225"/>
                    <a:pt x="194" y="225"/>
                    <a:pt x="194" y="225"/>
                  </a:cubicBezTo>
                  <a:cubicBezTo>
                    <a:pt x="173" y="240"/>
                    <a:pt x="150" y="247"/>
                    <a:pt x="124" y="247"/>
                  </a:cubicBezTo>
                  <a:cubicBezTo>
                    <a:pt x="107" y="247"/>
                    <a:pt x="91" y="244"/>
                    <a:pt x="76" y="237"/>
                  </a:cubicBezTo>
                  <a:cubicBezTo>
                    <a:pt x="60" y="231"/>
                    <a:pt x="47" y="222"/>
                    <a:pt x="36" y="211"/>
                  </a:cubicBezTo>
                  <a:cubicBezTo>
                    <a:pt x="25" y="200"/>
                    <a:pt x="16" y="187"/>
                    <a:pt x="10" y="172"/>
                  </a:cubicBezTo>
                  <a:cubicBezTo>
                    <a:pt x="3" y="156"/>
                    <a:pt x="0" y="140"/>
                    <a:pt x="0" y="123"/>
                  </a:cubicBezTo>
                  <a:cubicBezTo>
                    <a:pt x="0" y="107"/>
                    <a:pt x="3" y="91"/>
                    <a:pt x="10" y="75"/>
                  </a:cubicBezTo>
                  <a:cubicBezTo>
                    <a:pt x="16" y="60"/>
                    <a:pt x="25" y="47"/>
                    <a:pt x="36" y="36"/>
                  </a:cubicBezTo>
                  <a:cubicBezTo>
                    <a:pt x="47" y="25"/>
                    <a:pt x="60" y="16"/>
                    <a:pt x="76" y="10"/>
                  </a:cubicBezTo>
                  <a:cubicBezTo>
                    <a:pt x="91" y="3"/>
                    <a:pt x="107" y="0"/>
                    <a:pt x="124" y="0"/>
                  </a:cubicBezTo>
                  <a:cubicBezTo>
                    <a:pt x="141" y="0"/>
                    <a:pt x="157" y="3"/>
                    <a:pt x="172" y="10"/>
                  </a:cubicBezTo>
                  <a:cubicBezTo>
                    <a:pt x="187" y="16"/>
                    <a:pt x="200" y="25"/>
                    <a:pt x="211" y="36"/>
                  </a:cubicBezTo>
                  <a:cubicBezTo>
                    <a:pt x="222" y="47"/>
                    <a:pt x="231" y="60"/>
                    <a:pt x="238" y="75"/>
                  </a:cubicBezTo>
                  <a:cubicBezTo>
                    <a:pt x="244" y="91"/>
                    <a:pt x="247" y="107"/>
                    <a:pt x="247" y="123"/>
                  </a:cubicBezTo>
                  <a:cubicBezTo>
                    <a:pt x="247" y="149"/>
                    <a:pt x="240" y="173"/>
                    <a:pt x="226" y="194"/>
                  </a:cubicBezTo>
                  <a:cubicBezTo>
                    <a:pt x="286" y="254"/>
                    <a:pt x="286" y="254"/>
                    <a:pt x="286" y="254"/>
                  </a:cubicBezTo>
                  <a:cubicBezTo>
                    <a:pt x="290" y="258"/>
                    <a:pt x="292" y="263"/>
                    <a:pt x="292" y="27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18" name="îsḻiḓè"/>
            <p:cNvSpPr/>
            <p:nvPr/>
          </p:nvSpPr>
          <p:spPr bwMode="auto">
            <a:xfrm>
              <a:off x="8564094" y="1878738"/>
              <a:ext cx="428468" cy="427267"/>
            </a:xfrm>
            <a:custGeom>
              <a:gdLst>
                <a:gd name="T0" fmla="*/ 1067 w 1774"/>
                <a:gd name="T1" fmla="*/ 1432 h 1770"/>
                <a:gd name="T2" fmla="*/ 787 w 1774"/>
                <a:gd name="T3" fmla="*/ 1625 h 1770"/>
                <a:gd name="T4" fmla="*/ 145 w 1774"/>
                <a:gd name="T5" fmla="*/ 1508 h 1770"/>
                <a:gd name="T6" fmla="*/ 263 w 1774"/>
                <a:gd name="T7" fmla="*/ 865 h 1770"/>
                <a:gd name="T8" fmla="*/ 543 w 1774"/>
                <a:gd name="T9" fmla="*/ 672 h 1770"/>
                <a:gd name="T10" fmla="*/ 669 w 1774"/>
                <a:gd name="T11" fmla="*/ 854 h 1770"/>
                <a:gd name="T12" fmla="*/ 389 w 1774"/>
                <a:gd name="T13" fmla="*/ 1048 h 1770"/>
                <a:gd name="T14" fmla="*/ 327 w 1774"/>
                <a:gd name="T15" fmla="*/ 1382 h 1770"/>
                <a:gd name="T16" fmla="*/ 661 w 1774"/>
                <a:gd name="T17" fmla="*/ 1443 h 1770"/>
                <a:gd name="T18" fmla="*/ 941 w 1774"/>
                <a:gd name="T19" fmla="*/ 1250 h 1770"/>
                <a:gd name="T20" fmla="*/ 1067 w 1774"/>
                <a:gd name="T21" fmla="*/ 1432 h 1770"/>
                <a:gd name="T22" fmla="*/ 1433 w 1774"/>
                <a:gd name="T23" fmla="*/ 1068 h 1770"/>
                <a:gd name="T24" fmla="*/ 1628 w 1774"/>
                <a:gd name="T25" fmla="*/ 789 h 1770"/>
                <a:gd name="T26" fmla="*/ 1514 w 1774"/>
                <a:gd name="T27" fmla="*/ 146 h 1770"/>
                <a:gd name="T28" fmla="*/ 870 w 1774"/>
                <a:gd name="T29" fmla="*/ 260 h 1770"/>
                <a:gd name="T30" fmla="*/ 675 w 1774"/>
                <a:gd name="T31" fmla="*/ 539 h 1770"/>
                <a:gd name="T32" fmla="*/ 857 w 1774"/>
                <a:gd name="T33" fmla="*/ 666 h 1770"/>
                <a:gd name="T34" fmla="*/ 1052 w 1774"/>
                <a:gd name="T35" fmla="*/ 387 h 1770"/>
                <a:gd name="T36" fmla="*/ 1387 w 1774"/>
                <a:gd name="T37" fmla="*/ 328 h 1770"/>
                <a:gd name="T38" fmla="*/ 1446 w 1774"/>
                <a:gd name="T39" fmla="*/ 662 h 1770"/>
                <a:gd name="T40" fmla="*/ 1251 w 1774"/>
                <a:gd name="T41" fmla="*/ 941 h 1770"/>
                <a:gd name="T42" fmla="*/ 1433 w 1774"/>
                <a:gd name="T43" fmla="*/ 1068 h 1770"/>
                <a:gd name="T44" fmla="*/ 1266 w 1774"/>
                <a:gd name="T45" fmla="*/ 1423 h 1770"/>
                <a:gd name="T46" fmla="*/ 1154 w 1774"/>
                <a:gd name="T47" fmla="*/ 1439 h 1770"/>
                <a:gd name="T48" fmla="*/ 1188 w 1774"/>
                <a:gd name="T49" fmla="*/ 1680 h 1770"/>
                <a:gd name="T50" fmla="*/ 1300 w 1774"/>
                <a:gd name="T51" fmla="*/ 1664 h 1770"/>
                <a:gd name="T52" fmla="*/ 1266 w 1774"/>
                <a:gd name="T53" fmla="*/ 1423 h 1770"/>
                <a:gd name="T54" fmla="*/ 1439 w 1774"/>
                <a:gd name="T55" fmla="*/ 1154 h 1770"/>
                <a:gd name="T56" fmla="*/ 1423 w 1774"/>
                <a:gd name="T57" fmla="*/ 1267 h 1770"/>
                <a:gd name="T58" fmla="*/ 1664 w 1774"/>
                <a:gd name="T59" fmla="*/ 1301 h 1770"/>
                <a:gd name="T60" fmla="*/ 1680 w 1774"/>
                <a:gd name="T61" fmla="*/ 1188 h 1770"/>
                <a:gd name="T62" fmla="*/ 1439 w 1774"/>
                <a:gd name="T63" fmla="*/ 1154 h 1770"/>
                <a:gd name="T64" fmla="*/ 1477 w 1774"/>
                <a:gd name="T65" fmla="*/ 1557 h 1770"/>
                <a:gd name="T66" fmla="*/ 1558 w 1774"/>
                <a:gd name="T67" fmla="*/ 1477 h 1770"/>
                <a:gd name="T68" fmla="*/ 1386 w 1774"/>
                <a:gd name="T69" fmla="*/ 1305 h 1770"/>
                <a:gd name="T70" fmla="*/ 1305 w 1774"/>
                <a:gd name="T71" fmla="*/ 1385 h 1770"/>
                <a:gd name="T72" fmla="*/ 1477 w 1774"/>
                <a:gd name="T73" fmla="*/ 1557 h 177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73" h="1770">
                  <a:moveTo>
                    <a:pt x="1067" y="1432"/>
                  </a:moveTo>
                  <a:cubicBezTo>
                    <a:pt x="787" y="1625"/>
                    <a:pt x="787" y="1625"/>
                    <a:pt x="787" y="1625"/>
                  </a:cubicBezTo>
                  <a:cubicBezTo>
                    <a:pt x="577" y="1770"/>
                    <a:pt x="290" y="1718"/>
                    <a:pt x="145" y="1508"/>
                  </a:cubicBezTo>
                  <a:cubicBezTo>
                    <a:pt x="0" y="1298"/>
                    <a:pt x="53" y="1010"/>
                    <a:pt x="263" y="865"/>
                  </a:cubicBezTo>
                  <a:cubicBezTo>
                    <a:pt x="543" y="672"/>
                    <a:pt x="543" y="672"/>
                    <a:pt x="543" y="672"/>
                  </a:cubicBezTo>
                  <a:cubicBezTo>
                    <a:pt x="669" y="854"/>
                    <a:pt x="669" y="854"/>
                    <a:pt x="669" y="854"/>
                  </a:cubicBezTo>
                  <a:cubicBezTo>
                    <a:pt x="389" y="1048"/>
                    <a:pt x="389" y="1048"/>
                    <a:pt x="389" y="1048"/>
                  </a:cubicBezTo>
                  <a:cubicBezTo>
                    <a:pt x="280" y="1123"/>
                    <a:pt x="252" y="1273"/>
                    <a:pt x="327" y="1382"/>
                  </a:cubicBezTo>
                  <a:cubicBezTo>
                    <a:pt x="403" y="1491"/>
                    <a:pt x="552" y="1518"/>
                    <a:pt x="661" y="1443"/>
                  </a:cubicBezTo>
                  <a:cubicBezTo>
                    <a:pt x="941" y="1250"/>
                    <a:pt x="941" y="1250"/>
                    <a:pt x="941" y="1250"/>
                  </a:cubicBezTo>
                  <a:lnTo>
                    <a:pt x="1067" y="1432"/>
                  </a:lnTo>
                  <a:close/>
                  <a:moveTo>
                    <a:pt x="1433" y="1068"/>
                  </a:moveTo>
                  <a:cubicBezTo>
                    <a:pt x="1628" y="789"/>
                    <a:pt x="1628" y="789"/>
                    <a:pt x="1628" y="789"/>
                  </a:cubicBezTo>
                  <a:cubicBezTo>
                    <a:pt x="1774" y="580"/>
                    <a:pt x="1723" y="292"/>
                    <a:pt x="1514" y="146"/>
                  </a:cubicBezTo>
                  <a:cubicBezTo>
                    <a:pt x="1305" y="0"/>
                    <a:pt x="1017" y="51"/>
                    <a:pt x="870" y="260"/>
                  </a:cubicBezTo>
                  <a:cubicBezTo>
                    <a:pt x="675" y="539"/>
                    <a:pt x="675" y="539"/>
                    <a:pt x="675" y="539"/>
                  </a:cubicBezTo>
                  <a:cubicBezTo>
                    <a:pt x="857" y="666"/>
                    <a:pt x="857" y="666"/>
                    <a:pt x="857" y="666"/>
                  </a:cubicBezTo>
                  <a:cubicBezTo>
                    <a:pt x="1052" y="387"/>
                    <a:pt x="1052" y="387"/>
                    <a:pt x="1052" y="387"/>
                  </a:cubicBezTo>
                  <a:cubicBezTo>
                    <a:pt x="1128" y="279"/>
                    <a:pt x="1278" y="252"/>
                    <a:pt x="1387" y="328"/>
                  </a:cubicBezTo>
                  <a:cubicBezTo>
                    <a:pt x="1495" y="404"/>
                    <a:pt x="1522" y="554"/>
                    <a:pt x="1446" y="662"/>
                  </a:cubicBezTo>
                  <a:cubicBezTo>
                    <a:pt x="1251" y="941"/>
                    <a:pt x="1251" y="941"/>
                    <a:pt x="1251" y="941"/>
                  </a:cubicBezTo>
                  <a:lnTo>
                    <a:pt x="1433" y="1068"/>
                  </a:lnTo>
                  <a:close/>
                  <a:moveTo>
                    <a:pt x="1266" y="1423"/>
                  </a:moveTo>
                  <a:cubicBezTo>
                    <a:pt x="1154" y="1439"/>
                    <a:pt x="1154" y="1439"/>
                    <a:pt x="1154" y="1439"/>
                  </a:cubicBezTo>
                  <a:cubicBezTo>
                    <a:pt x="1188" y="1680"/>
                    <a:pt x="1188" y="1680"/>
                    <a:pt x="1188" y="1680"/>
                  </a:cubicBezTo>
                  <a:cubicBezTo>
                    <a:pt x="1300" y="1664"/>
                    <a:pt x="1300" y="1664"/>
                    <a:pt x="1300" y="1664"/>
                  </a:cubicBezTo>
                  <a:lnTo>
                    <a:pt x="1266" y="1423"/>
                  </a:lnTo>
                  <a:close/>
                  <a:moveTo>
                    <a:pt x="1439" y="1154"/>
                  </a:moveTo>
                  <a:cubicBezTo>
                    <a:pt x="1423" y="1267"/>
                    <a:pt x="1423" y="1267"/>
                    <a:pt x="1423" y="1267"/>
                  </a:cubicBezTo>
                  <a:cubicBezTo>
                    <a:pt x="1664" y="1301"/>
                    <a:pt x="1664" y="1301"/>
                    <a:pt x="1664" y="1301"/>
                  </a:cubicBezTo>
                  <a:cubicBezTo>
                    <a:pt x="1680" y="1188"/>
                    <a:pt x="1680" y="1188"/>
                    <a:pt x="1680" y="1188"/>
                  </a:cubicBezTo>
                  <a:lnTo>
                    <a:pt x="1439" y="1154"/>
                  </a:lnTo>
                  <a:close/>
                  <a:moveTo>
                    <a:pt x="1477" y="1557"/>
                  </a:moveTo>
                  <a:cubicBezTo>
                    <a:pt x="1558" y="1477"/>
                    <a:pt x="1558" y="1477"/>
                    <a:pt x="1558" y="1477"/>
                  </a:cubicBezTo>
                  <a:cubicBezTo>
                    <a:pt x="1386" y="1305"/>
                    <a:pt x="1386" y="1305"/>
                    <a:pt x="1386" y="1305"/>
                  </a:cubicBezTo>
                  <a:cubicBezTo>
                    <a:pt x="1305" y="1385"/>
                    <a:pt x="1305" y="1385"/>
                    <a:pt x="1305" y="1385"/>
                  </a:cubicBezTo>
                  <a:lnTo>
                    <a:pt x="1477" y="155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</p:grpSp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/>
              <a:t>Section Header Here</a:t>
            </a:r>
            <a:endParaRPr lang="zh-CN" altLang="en-US" b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</a:pPr>
            <a:r>
              <a:rPr lang="en-US" altLang="zh-CN"/>
              <a:t>Supporting text here.</a:t>
            </a:r>
            <a:endParaRPr lang="en-US" altLang="zh-CN"/>
          </a:p>
          <a:p>
            <a:pPr lvl="0">
              <a:lnSpc>
                <a:spcPct val="100000"/>
              </a:lnSpc>
            </a:pPr>
            <a:r>
              <a:rPr lang="en-US" altLang="zh-CN"/>
              <a:t>When you copy &amp; paste, choose "keep text only" option.</a:t>
            </a:r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2469061" y="2971506"/>
            <a:ext cx="767642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5666620" y="1540916"/>
            <a:ext cx="858760" cy="92370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b="1">
                <a:solidFill>
                  <a:schemeClr val="accent1"/>
                </a:solidFill>
                <a:latin typeface="Impact" panose="020b0806030902050204" pitchFamily="34" charset="0"/>
                <a:ea typeface="微软雅黑"/>
              </a:rPr>
              <a:t>01</a:t>
            </a:r>
            <a:endParaRPr lang="zh-CN" altLang="en-US" b="1">
              <a:solidFill>
                <a:schemeClr val="accent1"/>
              </a:solidFill>
              <a:latin typeface="Impact" panose="020b0806030902050204" pitchFamily="34" charset="0"/>
              <a:ea typeface="微软雅黑"/>
            </a:endParaRPr>
          </a:p>
        </p:txBody>
      </p:sp>
    </p:spTree>
  </p:cSld>
  <p:clrMapOvr>
    <a:masterClrMapping/>
  </p:clrMapOvr>
  <p:transition/>
  <p:timing/>
</p:sld>
</file>

<file path=ppt/slides/slide3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30</a:t>
            </a:fld>
            <a:endParaRPr lang="zh-CN" altLang="en-US"/>
          </a:p>
        </p:txBody>
      </p:sp>
      <p:grpSp>
        <p:nvGrpSpPr>
          <p:cNvPr id="5" name="27b15422-109a-4fb4-a26a-c1b383a4757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669925" y="1143766"/>
            <a:ext cx="10850563" cy="4999857"/>
            <a:chOff x="669925" y="1143766"/>
            <a:chExt cx="10850563" cy="4999857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3359043" y="3871267"/>
              <a:ext cx="5472856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išļîḑè"/>
            <p:cNvSpPr/>
            <p:nvPr/>
          </p:nvSpPr>
          <p:spPr>
            <a:xfrm>
              <a:off x="4572000" y="3262724"/>
              <a:ext cx="1219200" cy="12192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8" name="iṥḻide"/>
            <p:cNvSpPr/>
            <p:nvPr/>
          </p:nvSpPr>
          <p:spPr>
            <a:xfrm>
              <a:off x="6400800" y="3262724"/>
              <a:ext cx="1219200" cy="12192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cxnSp>
          <p:nvCxnSpPr>
            <p:cNvPr id="9" name="直接连接符 8"/>
            <p:cNvCxnSpPr/>
            <p:nvPr/>
          </p:nvCxnSpPr>
          <p:spPr>
            <a:xfrm rot="5400000" flipH="1" flipV="1">
              <a:off x="5130800" y="2907124"/>
              <a:ext cx="1930400" cy="2117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25" idx="0"/>
            </p:cNvCxnSpPr>
            <p:nvPr/>
          </p:nvCxnSpPr>
          <p:spPr>
            <a:xfrm flipV="1">
              <a:off x="3356925" y="3872326"/>
              <a:ext cx="4235" cy="1117948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>
              <a:stCxn id="23" idx="0"/>
            </p:cNvCxnSpPr>
            <p:nvPr/>
          </p:nvCxnSpPr>
          <p:spPr>
            <a:xfrm flipV="1">
              <a:off x="8831899" y="3872326"/>
              <a:ext cx="1058" cy="1117948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>
              <a:stCxn id="19" idx="3"/>
              <a:endCxn id="14" idx="1"/>
            </p:cNvCxnSpPr>
            <p:nvPr/>
          </p:nvCxnSpPr>
          <p:spPr>
            <a:xfrm>
              <a:off x="4875213" y="1830774"/>
              <a:ext cx="2439987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íS1iḑè"/>
            <p:cNvSpPr/>
            <p:nvPr/>
          </p:nvSpPr>
          <p:spPr>
            <a:xfrm>
              <a:off x="5486400" y="1143766"/>
              <a:ext cx="1219200" cy="12192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/>
                <a:t>Text</a:t>
              </a:r>
              <a:endParaRPr lang="en-US"/>
            </a:p>
          </p:txBody>
        </p:sp>
        <p:sp>
          <p:nvSpPr>
            <p:cNvPr id="14" name="iṧľíḑé"/>
            <p:cNvSpPr/>
            <p:nvPr/>
          </p:nvSpPr>
          <p:spPr>
            <a:xfrm>
              <a:off x="7315200" y="1221174"/>
              <a:ext cx="4205288" cy="1219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marL="171450" indent="-171450" algn="r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>
                  <a:solidFill>
                    <a:schemeClr val="tx1"/>
                  </a:solidFill>
                </a:rPr>
                <a:t>Copy paste fonts. Choose the only option to retain text.</a:t>
              </a:r>
              <a:endParaRPr lang="en-US" altLang="zh-CN" sz="1100">
                <a:solidFill>
                  <a:schemeClr val="tx1"/>
                </a:solidFill>
              </a:endParaRPr>
            </a:p>
            <a:p>
              <a:pPr marL="171450" indent="-171450" algn="r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>
                  <a:solidFill>
                    <a:schemeClr val="tx1"/>
                  </a:solidFill>
                </a:rPr>
                <a:t>……</a:t>
              </a:r>
              <a:endParaRPr lang="en-US" altLang="zh-CN" sz="1100">
                <a:solidFill>
                  <a:schemeClr val="tx1"/>
                </a:solidFill>
              </a:endParaRPr>
            </a:p>
          </p:txBody>
        </p:sp>
        <p:sp>
          <p:nvSpPr>
            <p:cNvPr id="15" name="ísļîḍé"/>
            <p:cNvSpPr/>
            <p:nvPr/>
          </p:nvSpPr>
          <p:spPr bwMode="auto">
            <a:xfrm>
              <a:off x="7561621" y="1773578"/>
              <a:ext cx="3712445" cy="724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 algn="r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endParaRPr lang="en-US" altLang="zh-CN" sz="1100">
                <a:solidFill>
                  <a:schemeClr val="bg1"/>
                </a:solidFill>
              </a:endParaRPr>
            </a:p>
          </p:txBody>
        </p:sp>
        <p:sp>
          <p:nvSpPr>
            <p:cNvPr id="16" name="işḷiḑè"/>
            <p:cNvSpPr/>
            <p:nvPr/>
          </p:nvSpPr>
          <p:spPr bwMode="auto">
            <a:xfrm>
              <a:off x="6356048" y="5261845"/>
              <a:ext cx="3228944" cy="724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endParaRPr lang="en-US" altLang="zh-CN" sz="1100"/>
            </a:p>
          </p:txBody>
        </p:sp>
        <p:sp>
          <p:nvSpPr>
            <p:cNvPr id="17" name="iṥ1iďê"/>
            <p:cNvSpPr/>
            <p:nvPr/>
          </p:nvSpPr>
          <p:spPr bwMode="auto">
            <a:xfrm>
              <a:off x="4949574" y="3649111"/>
              <a:ext cx="464052" cy="446426"/>
            </a:xfrm>
            <a:custGeom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sp>
          <p:nvSpPr>
            <p:cNvPr id="18" name="îš1îḑê"/>
            <p:cNvSpPr/>
            <p:nvPr/>
          </p:nvSpPr>
          <p:spPr bwMode="auto">
            <a:xfrm>
              <a:off x="6758013" y="3620411"/>
              <a:ext cx="504774" cy="503826"/>
            </a:xfrm>
            <a:custGeom>
              <a:gdLst>
                <a:gd name="connsiteX0" fmla="*/ 290910 w 605702"/>
                <a:gd name="connsiteY0" fmla="*/ 156336 h 604568"/>
                <a:gd name="connsiteX1" fmla="*/ 335849 w 605702"/>
                <a:gd name="connsiteY1" fmla="*/ 164992 h 604568"/>
                <a:gd name="connsiteX2" fmla="*/ 288310 w 605702"/>
                <a:gd name="connsiteY2" fmla="*/ 212456 h 604568"/>
                <a:gd name="connsiteX3" fmla="*/ 203632 w 605702"/>
                <a:gd name="connsiteY3" fmla="*/ 244717 h 604568"/>
                <a:gd name="connsiteX4" fmla="*/ 203632 w 605702"/>
                <a:gd name="connsiteY4" fmla="*/ 401388 h 604568"/>
                <a:gd name="connsiteX5" fmla="*/ 360547 w 605702"/>
                <a:gd name="connsiteY5" fmla="*/ 401388 h 604568"/>
                <a:gd name="connsiteX6" fmla="*/ 392859 w 605702"/>
                <a:gd name="connsiteY6" fmla="*/ 316749 h 604568"/>
                <a:gd name="connsiteX7" fmla="*/ 440397 w 605702"/>
                <a:gd name="connsiteY7" fmla="*/ 269284 h 604568"/>
                <a:gd name="connsiteX8" fmla="*/ 400287 w 605702"/>
                <a:gd name="connsiteY8" fmla="*/ 441065 h 604568"/>
                <a:gd name="connsiteX9" fmla="*/ 163892 w 605702"/>
                <a:gd name="connsiteY9" fmla="*/ 441065 h 604568"/>
                <a:gd name="connsiteX10" fmla="*/ 163892 w 605702"/>
                <a:gd name="connsiteY10" fmla="*/ 205040 h 604568"/>
                <a:gd name="connsiteX11" fmla="*/ 290910 w 605702"/>
                <a:gd name="connsiteY11" fmla="*/ 156336 h 604568"/>
                <a:gd name="connsiteX12" fmla="*/ 246542 w 605702"/>
                <a:gd name="connsiteY12" fmla="*/ 43775 h 604568"/>
                <a:gd name="connsiteX13" fmla="*/ 422196 w 605702"/>
                <a:gd name="connsiteY13" fmla="*/ 78723 h 604568"/>
                <a:gd name="connsiteX14" fmla="*/ 376794 w 605702"/>
                <a:gd name="connsiteY14" fmla="*/ 124054 h 604568"/>
                <a:gd name="connsiteX15" fmla="*/ 126109 w 605702"/>
                <a:gd name="connsiteY15" fmla="*/ 167345 h 604568"/>
                <a:gd name="connsiteX16" fmla="*/ 126109 w 605702"/>
                <a:gd name="connsiteY16" fmla="*/ 478820 h 604568"/>
                <a:gd name="connsiteX17" fmla="*/ 438073 w 605702"/>
                <a:gd name="connsiteY17" fmla="*/ 478820 h 604568"/>
                <a:gd name="connsiteX18" fmla="*/ 481432 w 605702"/>
                <a:gd name="connsiteY18" fmla="*/ 228527 h 604568"/>
                <a:gd name="connsiteX19" fmla="*/ 526741 w 605702"/>
                <a:gd name="connsiteY19" fmla="*/ 183011 h 604568"/>
                <a:gd name="connsiteX20" fmla="*/ 481432 w 605702"/>
                <a:gd name="connsiteY20" fmla="*/ 522111 h 604568"/>
                <a:gd name="connsiteX21" fmla="*/ 82657 w 605702"/>
                <a:gd name="connsiteY21" fmla="*/ 522111 h 604568"/>
                <a:gd name="connsiteX22" fmla="*/ 82657 w 605702"/>
                <a:gd name="connsiteY22" fmla="*/ 123961 h 604568"/>
                <a:gd name="connsiteX23" fmla="*/ 246542 w 605702"/>
                <a:gd name="connsiteY23" fmla="*/ 43775 h 604568"/>
                <a:gd name="connsiteX24" fmla="*/ 536061 w 605702"/>
                <a:gd name="connsiteY24" fmla="*/ 0 h 604568"/>
                <a:gd name="connsiteX25" fmla="*/ 544232 w 605702"/>
                <a:gd name="connsiteY25" fmla="*/ 61368 h 604568"/>
                <a:gd name="connsiteX26" fmla="*/ 605702 w 605702"/>
                <a:gd name="connsiteY26" fmla="*/ 69526 h 604568"/>
                <a:gd name="connsiteX27" fmla="*/ 524361 w 605702"/>
                <a:gd name="connsiteY27" fmla="*/ 150732 h 604568"/>
                <a:gd name="connsiteX28" fmla="*/ 498361 w 605702"/>
                <a:gd name="connsiteY28" fmla="*/ 147302 h 604568"/>
                <a:gd name="connsiteX29" fmla="*/ 337721 w 605702"/>
                <a:gd name="connsiteY29" fmla="*/ 307767 h 604568"/>
                <a:gd name="connsiteX30" fmla="*/ 339764 w 605702"/>
                <a:gd name="connsiteY30" fmla="*/ 323063 h 604568"/>
                <a:gd name="connsiteX31" fmla="*/ 282101 w 605702"/>
                <a:gd name="connsiteY31" fmla="*/ 380630 h 604568"/>
                <a:gd name="connsiteX32" fmla="*/ 224437 w 605702"/>
                <a:gd name="connsiteY32" fmla="*/ 323063 h 604568"/>
                <a:gd name="connsiteX33" fmla="*/ 282101 w 605702"/>
                <a:gd name="connsiteY33" fmla="*/ 265495 h 604568"/>
                <a:gd name="connsiteX34" fmla="*/ 297422 w 605702"/>
                <a:gd name="connsiteY34" fmla="*/ 267535 h 604568"/>
                <a:gd name="connsiteX35" fmla="*/ 458155 w 605702"/>
                <a:gd name="connsiteY35" fmla="*/ 107162 h 604568"/>
                <a:gd name="connsiteX36" fmla="*/ 454719 w 605702"/>
                <a:gd name="connsiteY36" fmla="*/ 81206 h 60456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5702" h="604568">
                  <a:moveTo>
                    <a:pt x="290910" y="156336"/>
                  </a:moveTo>
                  <a:cubicBezTo>
                    <a:pt x="306137" y="157147"/>
                    <a:pt x="321272" y="160032"/>
                    <a:pt x="335849" y="164992"/>
                  </a:cubicBezTo>
                  <a:lnTo>
                    <a:pt x="288310" y="212456"/>
                  </a:lnTo>
                  <a:cubicBezTo>
                    <a:pt x="257856" y="210695"/>
                    <a:pt x="226844" y="221449"/>
                    <a:pt x="203632" y="244717"/>
                  </a:cubicBezTo>
                  <a:cubicBezTo>
                    <a:pt x="160271" y="287918"/>
                    <a:pt x="160271" y="358187"/>
                    <a:pt x="203632" y="401388"/>
                  </a:cubicBezTo>
                  <a:cubicBezTo>
                    <a:pt x="246900" y="444680"/>
                    <a:pt x="317279" y="444680"/>
                    <a:pt x="360547" y="401388"/>
                  </a:cubicBezTo>
                  <a:cubicBezTo>
                    <a:pt x="383852" y="378211"/>
                    <a:pt x="394623" y="347156"/>
                    <a:pt x="392859" y="316749"/>
                  </a:cubicBezTo>
                  <a:lnTo>
                    <a:pt x="440397" y="269284"/>
                  </a:lnTo>
                  <a:cubicBezTo>
                    <a:pt x="460267" y="327595"/>
                    <a:pt x="446897" y="394620"/>
                    <a:pt x="400287" y="441065"/>
                  </a:cubicBezTo>
                  <a:cubicBezTo>
                    <a:pt x="335106" y="506236"/>
                    <a:pt x="229073" y="506236"/>
                    <a:pt x="163892" y="441065"/>
                  </a:cubicBezTo>
                  <a:cubicBezTo>
                    <a:pt x="98619" y="375987"/>
                    <a:pt x="98619" y="270118"/>
                    <a:pt x="163892" y="205040"/>
                  </a:cubicBezTo>
                  <a:cubicBezTo>
                    <a:pt x="198711" y="170137"/>
                    <a:pt x="245228" y="153902"/>
                    <a:pt x="290910" y="156336"/>
                  </a:cubicBezTo>
                  <a:close/>
                  <a:moveTo>
                    <a:pt x="246542" y="43775"/>
                  </a:moveTo>
                  <a:cubicBezTo>
                    <a:pt x="306463" y="36243"/>
                    <a:pt x="368345" y="47900"/>
                    <a:pt x="422196" y="78723"/>
                  </a:cubicBezTo>
                  <a:lnTo>
                    <a:pt x="376794" y="124054"/>
                  </a:lnTo>
                  <a:cubicBezTo>
                    <a:pt x="294811" y="85305"/>
                    <a:pt x="193980" y="99581"/>
                    <a:pt x="126109" y="167345"/>
                  </a:cubicBezTo>
                  <a:cubicBezTo>
                    <a:pt x="39948" y="253371"/>
                    <a:pt x="39948" y="392793"/>
                    <a:pt x="126109" y="478820"/>
                  </a:cubicBezTo>
                  <a:cubicBezTo>
                    <a:pt x="212271" y="564846"/>
                    <a:pt x="351912" y="564846"/>
                    <a:pt x="438073" y="478820"/>
                  </a:cubicBezTo>
                  <a:cubicBezTo>
                    <a:pt x="505944" y="411055"/>
                    <a:pt x="520428" y="310382"/>
                    <a:pt x="481432" y="228527"/>
                  </a:cubicBezTo>
                  <a:lnTo>
                    <a:pt x="526741" y="183011"/>
                  </a:lnTo>
                  <a:cubicBezTo>
                    <a:pt x="588484" y="290544"/>
                    <a:pt x="573350" y="430244"/>
                    <a:pt x="481432" y="522111"/>
                  </a:cubicBezTo>
                  <a:cubicBezTo>
                    <a:pt x="371316" y="632054"/>
                    <a:pt x="192866" y="632054"/>
                    <a:pt x="82657" y="522111"/>
                  </a:cubicBezTo>
                  <a:cubicBezTo>
                    <a:pt x="-27552" y="412168"/>
                    <a:pt x="-27552" y="233997"/>
                    <a:pt x="82657" y="123961"/>
                  </a:cubicBezTo>
                  <a:cubicBezTo>
                    <a:pt x="128662" y="78028"/>
                    <a:pt x="186622" y="51307"/>
                    <a:pt x="246542" y="43775"/>
                  </a:cubicBezTo>
                  <a:close/>
                  <a:moveTo>
                    <a:pt x="536061" y="0"/>
                  </a:moveTo>
                  <a:lnTo>
                    <a:pt x="544232" y="61368"/>
                  </a:lnTo>
                  <a:lnTo>
                    <a:pt x="605702" y="69526"/>
                  </a:lnTo>
                  <a:lnTo>
                    <a:pt x="524361" y="150732"/>
                  </a:lnTo>
                  <a:lnTo>
                    <a:pt x="498361" y="147302"/>
                  </a:lnTo>
                  <a:lnTo>
                    <a:pt x="337721" y="307767"/>
                  </a:lnTo>
                  <a:cubicBezTo>
                    <a:pt x="339021" y="312588"/>
                    <a:pt x="339764" y="317779"/>
                    <a:pt x="339764" y="323063"/>
                  </a:cubicBezTo>
                  <a:cubicBezTo>
                    <a:pt x="339764" y="354859"/>
                    <a:pt x="313950" y="380630"/>
                    <a:pt x="282101" y="380630"/>
                  </a:cubicBezTo>
                  <a:cubicBezTo>
                    <a:pt x="250251" y="380630"/>
                    <a:pt x="224437" y="354859"/>
                    <a:pt x="224437" y="323063"/>
                  </a:cubicBezTo>
                  <a:cubicBezTo>
                    <a:pt x="224437" y="291266"/>
                    <a:pt x="250251" y="265495"/>
                    <a:pt x="282101" y="265495"/>
                  </a:cubicBezTo>
                  <a:cubicBezTo>
                    <a:pt x="287393" y="265495"/>
                    <a:pt x="292500" y="266237"/>
                    <a:pt x="297422" y="267535"/>
                  </a:cubicBezTo>
                  <a:lnTo>
                    <a:pt x="458155" y="107162"/>
                  </a:lnTo>
                  <a:lnTo>
                    <a:pt x="454719" y="8120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sp>
          <p:nvSpPr>
            <p:cNvPr id="19" name="iṡḷíḋê"/>
            <p:cNvSpPr/>
            <p:nvPr/>
          </p:nvSpPr>
          <p:spPr>
            <a:xfrm>
              <a:off x="669925" y="1221174"/>
              <a:ext cx="4205288" cy="1219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marL="171450" indent="-1714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>
                  <a:solidFill>
                    <a:schemeClr val="tx1"/>
                  </a:solidFill>
                </a:rPr>
                <a:t>Copy paste fonts. Choose the only option to retain text.</a:t>
              </a:r>
              <a:endParaRPr lang="en-US" altLang="zh-CN" sz="1100">
                <a:solidFill>
                  <a:schemeClr val="tx1"/>
                </a:solidFill>
              </a:endParaRPr>
            </a:p>
            <a:p>
              <a:pPr marL="171450" indent="-1714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>
                  <a:solidFill>
                    <a:schemeClr val="tx1"/>
                  </a:solidFill>
                </a:rPr>
                <a:t>……</a:t>
              </a:r>
              <a:endParaRPr lang="en-US" altLang="zh-CN" sz="1100">
                <a:solidFill>
                  <a:schemeClr val="tx1"/>
                </a:solidFill>
              </a:endParaRPr>
            </a:p>
          </p:txBody>
        </p:sp>
        <p:grpSp>
          <p:nvGrpSpPr>
            <p:cNvPr id="20" name="îṧľîḍe"/>
            <p:cNvGrpSpPr/>
            <p:nvPr/>
          </p:nvGrpSpPr>
          <p:grpSpPr>
            <a:xfrm>
              <a:off x="669925" y="4990274"/>
              <a:ext cx="5374001" cy="1153349"/>
              <a:chOff x="669925" y="4990274"/>
              <a:chExt cx="5374001" cy="1153349"/>
            </a:xfrm>
          </p:grpSpPr>
          <p:sp>
            <p:nvSpPr>
              <p:cNvPr id="24" name="îšlïḍé"/>
              <p:cNvSpPr/>
              <p:nvPr/>
            </p:nvSpPr>
            <p:spPr>
              <a:xfrm>
                <a:off x="669926" y="5377870"/>
                <a:ext cx="5374000" cy="76575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200">
                    <a:solidFill>
                      <a:schemeClr val="tx1"/>
                    </a:solidFill>
                  </a:rPr>
                  <a:t>Copy paste fonts. Choose the only option to retain text……</a:t>
                </a:r>
                <a:endParaRPr lang="en-US" altLang="zh-CN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ïṣ1íďe"/>
              <p:cNvSpPr txBox="1"/>
              <p:nvPr/>
            </p:nvSpPr>
            <p:spPr bwMode="auto">
              <a:xfrm>
                <a:off x="669925" y="4990274"/>
                <a:ext cx="5374000" cy="387597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b="1">
                    <a:solidFill>
                      <a:schemeClr val="bg1"/>
                    </a:solidFill>
                  </a:rPr>
                  <a:t>Text here</a:t>
                </a:r>
                <a:endParaRPr lang="en-US" altLang="zh-CN" b="1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1" name="ïşḷïḑé"/>
            <p:cNvGrpSpPr/>
            <p:nvPr/>
          </p:nvGrpSpPr>
          <p:grpSpPr>
            <a:xfrm>
              <a:off x="6144899" y="4990274"/>
              <a:ext cx="5374001" cy="1153349"/>
              <a:chOff x="669925" y="4990274"/>
              <a:chExt cx="5374001" cy="1153349"/>
            </a:xfrm>
          </p:grpSpPr>
          <p:sp>
            <p:nvSpPr>
              <p:cNvPr id="22" name="í$ľïḓe"/>
              <p:cNvSpPr/>
              <p:nvPr/>
            </p:nvSpPr>
            <p:spPr>
              <a:xfrm>
                <a:off x="669926" y="5377870"/>
                <a:ext cx="5374000" cy="76575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200">
                    <a:solidFill>
                      <a:schemeClr val="tx1"/>
                    </a:solidFill>
                  </a:rPr>
                  <a:t>Copy paste fonts. Choose the only option to retain text……</a:t>
                </a:r>
                <a:endParaRPr lang="en-US" altLang="zh-CN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íšḷîḓê"/>
              <p:cNvSpPr txBox="1"/>
              <p:nvPr/>
            </p:nvSpPr>
            <p:spPr bwMode="auto">
              <a:xfrm>
                <a:off x="669925" y="4990274"/>
                <a:ext cx="5374000" cy="387597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b="1">
                    <a:solidFill>
                      <a:schemeClr val="bg1"/>
                    </a:solidFill>
                  </a:rPr>
                  <a:t>Text here</a:t>
                </a:r>
                <a:endParaRPr lang="en-US" altLang="zh-CN" b="1">
                  <a:solidFill>
                    <a:schemeClr val="bg1"/>
                  </a:solidFill>
                </a:endParaRPr>
              </a:p>
            </p:txBody>
          </p:sp>
        </p:grpSp>
      </p:grpSp>
    </p:spTree>
  </p:cSld>
  <p:clrMapOvr>
    <a:masterClrMapping/>
  </p:clrMapOvr>
  <p:transition/>
  <p:timing/>
</p:sld>
</file>

<file path=ppt/slides/slide3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31</a:t>
            </a:fld>
            <a:endParaRPr lang="zh-CN" altLang="en-US"/>
          </a:p>
        </p:txBody>
      </p:sp>
      <p:grpSp>
        <p:nvGrpSpPr>
          <p:cNvPr id="5" name="4aa83f7c-3c9b-458a-bbb0-2bbb3db1b58b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0" y="1440505"/>
            <a:ext cx="12192000" cy="4463495"/>
            <a:chOff x="0" y="1440505"/>
            <a:chExt cx="12192000" cy="4463495"/>
          </a:xfrm>
        </p:grpSpPr>
        <p:grpSp>
          <p:nvGrpSpPr>
            <p:cNvPr id="6" name="îṥľîďè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  <p:cNvGrpSpPr>
              <a:grpSpLocks noChangeAspect="1"/>
            </p:cNvGrpSpPr>
            <p:nvPr/>
          </p:nvGrpSpPr>
          <p:grpSpPr>
            <a:xfrm>
              <a:off x="0" y="1440505"/>
              <a:ext cx="12192000" cy="4272484"/>
              <a:chOff x="0" y="1440505"/>
              <a:chExt cx="12192000" cy="4272484"/>
            </a:xfrm>
          </p:grpSpPr>
          <p:sp>
            <p:nvSpPr>
              <p:cNvPr id="13" name="iSliďe"/>
              <p:cNvSpPr/>
              <p:nvPr/>
            </p:nvSpPr>
            <p:spPr>
              <a:xfrm>
                <a:off x="0" y="1724177"/>
                <a:ext cx="12192000" cy="2031213"/>
              </a:xfrm>
              <a:prstGeom prst="rect">
                <a:avLst/>
              </a:prstGeom>
              <a:blipFill>
                <a:blip r:embed="rId3"/>
                <a:stretch>
                  <a:fillRect t="-148246" b="-146407"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4" name="îṩļiḋe"/>
              <p:cNvSpPr/>
              <p:nvPr/>
            </p:nvSpPr>
            <p:spPr>
              <a:xfrm>
                <a:off x="0" y="3043337"/>
                <a:ext cx="12192000" cy="712053"/>
              </a:xfrm>
              <a:prstGeom prst="rect">
                <a:avLst/>
              </a:prstGeom>
              <a:solidFill>
                <a:schemeClr val="tx1">
                  <a:alpha val="6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grpSp>
            <p:nvGrpSpPr>
              <p:cNvPr id="15" name="ïṣľíḑé"/>
              <p:cNvGrpSpPr/>
              <p:nvPr/>
            </p:nvGrpSpPr>
            <p:grpSpPr>
              <a:xfrm>
                <a:off x="7764879" y="3187353"/>
                <a:ext cx="2569151" cy="2525636"/>
                <a:chOff x="7764879" y="3187353"/>
                <a:chExt cx="2569151" cy="2525636"/>
              </a:xfrm>
            </p:grpSpPr>
            <p:sp>
              <p:nvSpPr>
                <p:cNvPr id="33" name="í$ḻîḋé"/>
                <p:cNvSpPr txBox="1"/>
                <p:nvPr/>
              </p:nvSpPr>
              <p:spPr bwMode="auto">
                <a:xfrm>
                  <a:off x="8520318" y="3187353"/>
                  <a:ext cx="1813712" cy="4000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pPr algn="ctr">
                    <a:spcBef>
                      <a:spcPct val="0"/>
                    </a:spcBef>
                  </a:pPr>
                  <a:r>
                    <a:rPr lang="en-US" altLang="zh-CN" sz="2000" b="1">
                      <a:solidFill>
                        <a:schemeClr val="bg1"/>
                      </a:solidFill>
                    </a:rPr>
                    <a:t>Text here</a:t>
                  </a:r>
                  <a:endParaRPr lang="zh-CN" altLang="en-US" sz="2000" b="1">
                    <a:solidFill>
                      <a:schemeClr val="bg1"/>
                    </a:solidFill>
                  </a:endParaRPr>
                </a:p>
              </p:txBody>
            </p:sp>
            <p:cxnSp>
              <p:nvCxnSpPr>
                <p:cNvPr id="34" name="肘形连接符 29"/>
                <p:cNvCxnSpPr>
                  <a:stCxn id="33" idx="1"/>
                </p:cNvCxnSpPr>
                <p:nvPr/>
              </p:nvCxnSpPr>
              <p:spPr>
                <a:xfrm rot="10800000" flipV="1">
                  <a:off x="8161142" y="3387368"/>
                  <a:ext cx="359176" cy="1344517"/>
                </a:xfrm>
                <a:prstGeom prst="bentConnector3">
                  <a:avLst>
                    <a:gd name="adj1" fmla="val 163646"/>
                  </a:avLst>
                </a:prstGeom>
                <a:ln w="9525">
                  <a:solidFill>
                    <a:schemeClr val="tx1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肘形连接符 30"/>
                <p:cNvCxnSpPr>
                  <a:stCxn id="33" idx="1"/>
                </p:cNvCxnSpPr>
                <p:nvPr/>
              </p:nvCxnSpPr>
              <p:spPr>
                <a:xfrm rot="10800000" flipV="1">
                  <a:off x="8161142" y="3387368"/>
                  <a:ext cx="359176" cy="2325621"/>
                </a:xfrm>
                <a:prstGeom prst="bentConnector3">
                  <a:avLst>
                    <a:gd name="adj1" fmla="val 163646"/>
                  </a:avLst>
                </a:prstGeom>
                <a:ln w="9525">
                  <a:solidFill>
                    <a:schemeClr val="tx1">
                      <a:lumMod val="40000"/>
                      <a:lumOff val="60000"/>
                    </a:schemeClr>
                  </a:solidFill>
                  <a:head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6" name="îṧ1ïdé"/>
                <p:cNvGrpSpPr/>
                <p:nvPr/>
              </p:nvGrpSpPr>
              <p:grpSpPr>
                <a:xfrm>
                  <a:off x="7764879" y="3709516"/>
                  <a:ext cx="496232" cy="496232"/>
                  <a:chOff x="5675954" y="2249137"/>
                  <a:chExt cx="648072" cy="648072"/>
                </a:xfrm>
              </p:grpSpPr>
              <p:sp>
                <p:nvSpPr>
                  <p:cNvPr id="37" name="íSlïḋè"/>
                  <p:cNvSpPr/>
                  <p:nvPr/>
                </p:nvSpPr>
                <p:spPr>
                  <a:xfrm>
                    <a:off x="5675954" y="2249137"/>
                    <a:ext cx="648072" cy="648072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381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38" name="iśľïde"/>
                  <p:cNvSpPr/>
                  <p:nvPr/>
                </p:nvSpPr>
                <p:spPr bwMode="auto">
                  <a:xfrm>
                    <a:off x="5809844" y="2390028"/>
                    <a:ext cx="380293" cy="366291"/>
                  </a:xfrm>
                  <a:custGeom>
                    <a:gdLst>
                      <a:gd name="connsiteX0" fmla="*/ 297615 w 597921"/>
                      <a:gd name="connsiteY0" fmla="*/ 96957 h 598324"/>
                      <a:gd name="connsiteX1" fmla="*/ 323434 w 597921"/>
                      <a:gd name="connsiteY1" fmla="*/ 122740 h 598324"/>
                      <a:gd name="connsiteX2" fmla="*/ 323434 w 597921"/>
                      <a:gd name="connsiteY2" fmla="*/ 289852 h 598324"/>
                      <a:gd name="connsiteX3" fmla="*/ 462572 w 597921"/>
                      <a:gd name="connsiteY3" fmla="*/ 289852 h 598324"/>
                      <a:gd name="connsiteX4" fmla="*/ 487913 w 597921"/>
                      <a:gd name="connsiteY4" fmla="*/ 315157 h 598324"/>
                      <a:gd name="connsiteX5" fmla="*/ 462572 w 597921"/>
                      <a:gd name="connsiteY5" fmla="*/ 340463 h 598324"/>
                      <a:gd name="connsiteX6" fmla="*/ 297615 w 597921"/>
                      <a:gd name="connsiteY6" fmla="*/ 340463 h 598324"/>
                      <a:gd name="connsiteX7" fmla="*/ 272274 w 597921"/>
                      <a:gd name="connsiteY7" fmla="*/ 315157 h 598324"/>
                      <a:gd name="connsiteX8" fmla="*/ 272274 w 597921"/>
                      <a:gd name="connsiteY8" fmla="*/ 122740 h 598324"/>
                      <a:gd name="connsiteX9" fmla="*/ 297615 w 597921"/>
                      <a:gd name="connsiteY9" fmla="*/ 96957 h 598324"/>
                      <a:gd name="connsiteX10" fmla="*/ 298127 w 597921"/>
                      <a:gd name="connsiteY10" fmla="*/ 0 h 598324"/>
                      <a:gd name="connsiteX11" fmla="*/ 597921 w 597921"/>
                      <a:gd name="connsiteY11" fmla="*/ 299401 h 598324"/>
                      <a:gd name="connsiteX12" fmla="*/ 298127 w 597921"/>
                      <a:gd name="connsiteY12" fmla="*/ 598324 h 598324"/>
                      <a:gd name="connsiteX13" fmla="*/ 35150 w 597921"/>
                      <a:gd name="connsiteY13" fmla="*/ 442177 h 598324"/>
                      <a:gd name="connsiteX14" fmla="*/ 34194 w 597921"/>
                      <a:gd name="connsiteY14" fmla="*/ 432149 h 598324"/>
                      <a:gd name="connsiteX15" fmla="*/ 40410 w 597921"/>
                      <a:gd name="connsiteY15" fmla="*/ 424509 h 598324"/>
                      <a:gd name="connsiteX16" fmla="*/ 74836 w 597921"/>
                      <a:gd name="connsiteY16" fmla="*/ 407796 h 598324"/>
                      <a:gd name="connsiteX17" fmla="*/ 91571 w 597921"/>
                      <a:gd name="connsiteY17" fmla="*/ 413049 h 598324"/>
                      <a:gd name="connsiteX18" fmla="*/ 298127 w 597921"/>
                      <a:gd name="connsiteY18" fmla="*/ 534815 h 598324"/>
                      <a:gd name="connsiteX19" fmla="*/ 534328 w 597921"/>
                      <a:gd name="connsiteY19" fmla="*/ 299401 h 598324"/>
                      <a:gd name="connsiteX20" fmla="*/ 298127 w 597921"/>
                      <a:gd name="connsiteY20" fmla="*/ 63509 h 598324"/>
                      <a:gd name="connsiteX21" fmla="*/ 145123 w 597921"/>
                      <a:gd name="connsiteY21" fmla="*/ 120333 h 598324"/>
                      <a:gd name="connsiteX22" fmla="*/ 200587 w 597921"/>
                      <a:gd name="connsiteY22" fmla="*/ 142299 h 598324"/>
                      <a:gd name="connsiteX23" fmla="*/ 208237 w 597921"/>
                      <a:gd name="connsiteY23" fmla="*/ 152327 h 598324"/>
                      <a:gd name="connsiteX24" fmla="*/ 203456 w 597921"/>
                      <a:gd name="connsiteY24" fmla="*/ 164265 h 598324"/>
                      <a:gd name="connsiteX25" fmla="*/ 48060 w 597921"/>
                      <a:gd name="connsiteY25" fmla="*/ 285553 h 598324"/>
                      <a:gd name="connsiteX26" fmla="*/ 35150 w 597921"/>
                      <a:gd name="connsiteY26" fmla="*/ 287463 h 598324"/>
                      <a:gd name="connsiteX27" fmla="*/ 27500 w 597921"/>
                      <a:gd name="connsiteY27" fmla="*/ 277435 h 598324"/>
                      <a:gd name="connsiteX28" fmla="*/ 246 w 597921"/>
                      <a:gd name="connsiteY28" fmla="*/ 82132 h 598324"/>
                      <a:gd name="connsiteX29" fmla="*/ 4550 w 597921"/>
                      <a:gd name="connsiteY29" fmla="*/ 70194 h 598324"/>
                      <a:gd name="connsiteX30" fmla="*/ 17459 w 597921"/>
                      <a:gd name="connsiteY30" fmla="*/ 68762 h 598324"/>
                      <a:gd name="connsiteX31" fmla="*/ 80574 w 597921"/>
                      <a:gd name="connsiteY31" fmla="*/ 94070 h 598324"/>
                      <a:gd name="connsiteX32" fmla="*/ 298127 w 597921"/>
                      <a:gd name="connsiteY32" fmla="*/ 0 h 598324"/>
                    </a:gdLst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597921" h="598324">
                        <a:moveTo>
                          <a:pt x="297615" y="96957"/>
                        </a:moveTo>
                        <a:cubicBezTo>
                          <a:pt x="311959" y="96957"/>
                          <a:pt x="323434" y="108416"/>
                          <a:pt x="323434" y="122740"/>
                        </a:cubicBezTo>
                        <a:lnTo>
                          <a:pt x="323434" y="289852"/>
                        </a:lnTo>
                        <a:lnTo>
                          <a:pt x="462572" y="289852"/>
                        </a:lnTo>
                        <a:cubicBezTo>
                          <a:pt x="476438" y="289852"/>
                          <a:pt x="487913" y="301311"/>
                          <a:pt x="487913" y="315157"/>
                        </a:cubicBezTo>
                        <a:cubicBezTo>
                          <a:pt x="487913" y="329004"/>
                          <a:pt x="476438" y="340463"/>
                          <a:pt x="462572" y="340463"/>
                        </a:cubicBezTo>
                        <a:lnTo>
                          <a:pt x="297615" y="340463"/>
                        </a:lnTo>
                        <a:cubicBezTo>
                          <a:pt x="283749" y="340463"/>
                          <a:pt x="272274" y="329004"/>
                          <a:pt x="272274" y="315157"/>
                        </a:cubicBezTo>
                        <a:lnTo>
                          <a:pt x="272274" y="122740"/>
                        </a:lnTo>
                        <a:cubicBezTo>
                          <a:pt x="272274" y="108416"/>
                          <a:pt x="283749" y="96957"/>
                          <a:pt x="297615" y="96957"/>
                        </a:cubicBezTo>
                        <a:close/>
                        <a:moveTo>
                          <a:pt x="298127" y="0"/>
                        </a:moveTo>
                        <a:cubicBezTo>
                          <a:pt x="463564" y="0"/>
                          <a:pt x="597921" y="134181"/>
                          <a:pt x="597921" y="299401"/>
                        </a:cubicBezTo>
                        <a:cubicBezTo>
                          <a:pt x="597921" y="464143"/>
                          <a:pt x="463564" y="598324"/>
                          <a:pt x="298127" y="598324"/>
                        </a:cubicBezTo>
                        <a:cubicBezTo>
                          <a:pt x="188155" y="598324"/>
                          <a:pt x="87268" y="538635"/>
                          <a:pt x="35150" y="442177"/>
                        </a:cubicBezTo>
                        <a:cubicBezTo>
                          <a:pt x="33238" y="438835"/>
                          <a:pt x="32760" y="435492"/>
                          <a:pt x="34194" y="432149"/>
                        </a:cubicBezTo>
                        <a:cubicBezTo>
                          <a:pt x="35150" y="428807"/>
                          <a:pt x="37541" y="425942"/>
                          <a:pt x="40410" y="424509"/>
                        </a:cubicBezTo>
                        <a:lnTo>
                          <a:pt x="74836" y="407796"/>
                        </a:lnTo>
                        <a:cubicBezTo>
                          <a:pt x="81052" y="404931"/>
                          <a:pt x="88702" y="407319"/>
                          <a:pt x="91571" y="413049"/>
                        </a:cubicBezTo>
                        <a:cubicBezTo>
                          <a:pt x="133169" y="488018"/>
                          <a:pt x="212540" y="534815"/>
                          <a:pt x="298127" y="534815"/>
                        </a:cubicBezTo>
                        <a:cubicBezTo>
                          <a:pt x="428181" y="534815"/>
                          <a:pt x="534328" y="429284"/>
                          <a:pt x="534328" y="299401"/>
                        </a:cubicBezTo>
                        <a:cubicBezTo>
                          <a:pt x="534328" y="169517"/>
                          <a:pt x="428181" y="63509"/>
                          <a:pt x="298127" y="63509"/>
                        </a:cubicBezTo>
                        <a:cubicBezTo>
                          <a:pt x="242185" y="63509"/>
                          <a:pt x="187677" y="83565"/>
                          <a:pt x="145123" y="120333"/>
                        </a:cubicBezTo>
                        <a:lnTo>
                          <a:pt x="200587" y="142299"/>
                        </a:lnTo>
                        <a:cubicBezTo>
                          <a:pt x="204890" y="144209"/>
                          <a:pt x="207759" y="148029"/>
                          <a:pt x="208237" y="152327"/>
                        </a:cubicBezTo>
                        <a:cubicBezTo>
                          <a:pt x="208715" y="157102"/>
                          <a:pt x="207281" y="161399"/>
                          <a:pt x="203456" y="164265"/>
                        </a:cubicBezTo>
                        <a:lnTo>
                          <a:pt x="48060" y="285553"/>
                        </a:lnTo>
                        <a:cubicBezTo>
                          <a:pt x="44235" y="288418"/>
                          <a:pt x="39454" y="289373"/>
                          <a:pt x="35150" y="287463"/>
                        </a:cubicBezTo>
                        <a:cubicBezTo>
                          <a:pt x="31325" y="285553"/>
                          <a:pt x="27978" y="281733"/>
                          <a:pt x="27500" y="277435"/>
                        </a:cubicBezTo>
                        <a:lnTo>
                          <a:pt x="246" y="82132"/>
                        </a:lnTo>
                        <a:cubicBezTo>
                          <a:pt x="-710" y="77835"/>
                          <a:pt x="1203" y="73060"/>
                          <a:pt x="4550" y="70194"/>
                        </a:cubicBezTo>
                        <a:cubicBezTo>
                          <a:pt x="8375" y="67807"/>
                          <a:pt x="13156" y="66852"/>
                          <a:pt x="17459" y="68762"/>
                        </a:cubicBezTo>
                        <a:lnTo>
                          <a:pt x="80574" y="94070"/>
                        </a:lnTo>
                        <a:cubicBezTo>
                          <a:pt x="137472" y="33426"/>
                          <a:pt x="214931" y="0"/>
                          <a:pt x="298127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</p:grpSp>
          </p:grpSp>
          <p:grpSp>
            <p:nvGrpSpPr>
              <p:cNvPr id="16" name="iṡḻíḋe"/>
              <p:cNvGrpSpPr/>
              <p:nvPr/>
            </p:nvGrpSpPr>
            <p:grpSpPr>
              <a:xfrm>
                <a:off x="4360724" y="3187353"/>
                <a:ext cx="2642132" cy="2464082"/>
                <a:chOff x="4360724" y="3187353"/>
                <a:chExt cx="2642132" cy="2464082"/>
              </a:xfrm>
            </p:grpSpPr>
            <p:sp>
              <p:nvSpPr>
                <p:cNvPr id="27" name="íşļîdé"/>
                <p:cNvSpPr txBox="1"/>
                <p:nvPr/>
              </p:nvSpPr>
              <p:spPr bwMode="auto">
                <a:xfrm>
                  <a:off x="5189144" y="3187353"/>
                  <a:ext cx="1813712" cy="4000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90000" tIns="46800" rIns="90000" bIns="46800">
                  <a:normAutofit/>
                </a:bodyPr>
                <a:lstStyle/>
                <a:p>
                  <a:pPr algn="ctr">
                    <a:spcBef>
                      <a:spcPct val="0"/>
                    </a:spcBef>
                  </a:pPr>
                  <a:r>
                    <a:rPr lang="en-US" altLang="zh-CN" sz="2000" b="1">
                      <a:solidFill>
                        <a:schemeClr val="bg1"/>
                      </a:solidFill>
                    </a:rPr>
                    <a:t>Text here</a:t>
                  </a:r>
                  <a:endParaRPr lang="zh-CN" altLang="en-US" sz="2000" b="1">
                    <a:solidFill>
                      <a:schemeClr val="bg1"/>
                    </a:solidFill>
                  </a:endParaRPr>
                </a:p>
              </p:txBody>
            </p:sp>
            <p:cxnSp>
              <p:nvCxnSpPr>
                <p:cNvPr id="28" name="肘形连接符 21"/>
                <p:cNvCxnSpPr>
                  <a:stCxn id="27" idx="1"/>
                </p:cNvCxnSpPr>
                <p:nvPr/>
              </p:nvCxnSpPr>
              <p:spPr>
                <a:xfrm rot="10800000" flipV="1">
                  <a:off x="4826166" y="3387368"/>
                  <a:ext cx="362979" cy="1344517"/>
                </a:xfrm>
                <a:prstGeom prst="bentConnector3">
                  <a:avLst>
                    <a:gd name="adj1" fmla="val 162979"/>
                  </a:avLst>
                </a:prstGeom>
                <a:ln w="9525">
                  <a:solidFill>
                    <a:schemeClr val="tx1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肘形连接符 22"/>
                <p:cNvCxnSpPr>
                  <a:stCxn id="27" idx="1"/>
                </p:cNvCxnSpPr>
                <p:nvPr/>
              </p:nvCxnSpPr>
              <p:spPr>
                <a:xfrm rot="10800000" flipV="1">
                  <a:off x="4826166" y="3387369"/>
                  <a:ext cx="362979" cy="2264066"/>
                </a:xfrm>
                <a:prstGeom prst="bentConnector3">
                  <a:avLst>
                    <a:gd name="adj1" fmla="val 162979"/>
                  </a:avLst>
                </a:prstGeom>
                <a:ln w="9525">
                  <a:solidFill>
                    <a:schemeClr val="tx1">
                      <a:lumMod val="40000"/>
                      <a:lumOff val="60000"/>
                    </a:schemeClr>
                  </a:solidFill>
                  <a:head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0" name="i$ḻíďé"/>
                <p:cNvGrpSpPr/>
                <p:nvPr/>
              </p:nvGrpSpPr>
              <p:grpSpPr>
                <a:xfrm>
                  <a:off x="4360724" y="3714826"/>
                  <a:ext cx="496232" cy="496232"/>
                  <a:chOff x="4792557" y="2249137"/>
                  <a:chExt cx="648072" cy="648072"/>
                </a:xfrm>
              </p:grpSpPr>
              <p:sp>
                <p:nvSpPr>
                  <p:cNvPr id="31" name="í$1iďé"/>
                  <p:cNvSpPr/>
                  <p:nvPr/>
                </p:nvSpPr>
                <p:spPr>
                  <a:xfrm>
                    <a:off x="4792557" y="2249137"/>
                    <a:ext cx="648072" cy="648072"/>
                  </a:xfrm>
                  <a:prstGeom prst="ellipse">
                    <a:avLst/>
                  </a:prstGeom>
                  <a:ln w="381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32" name="ïšļíḋe"/>
                  <p:cNvSpPr/>
                  <p:nvPr/>
                </p:nvSpPr>
                <p:spPr bwMode="auto">
                  <a:xfrm>
                    <a:off x="4926447" y="2390028"/>
                    <a:ext cx="380293" cy="366291"/>
                  </a:xfrm>
                  <a:custGeom>
                    <a:gdLst>
                      <a:gd name="T0" fmla="*/ 4096 w 6827"/>
                      <a:gd name="T1" fmla="*/ 4551 h 6827"/>
                      <a:gd name="T2" fmla="*/ 6258 w 6827"/>
                      <a:gd name="T3" fmla="*/ 4096 h 6827"/>
                      <a:gd name="T4" fmla="*/ 2348 w 6827"/>
                      <a:gd name="T5" fmla="*/ 4911 h 6827"/>
                      <a:gd name="T6" fmla="*/ 569 w 6827"/>
                      <a:gd name="T7" fmla="*/ 4551 h 6827"/>
                      <a:gd name="T8" fmla="*/ 569 w 6827"/>
                      <a:gd name="T9" fmla="*/ 3982 h 6827"/>
                      <a:gd name="T10" fmla="*/ 1707 w 6827"/>
                      <a:gd name="T11" fmla="*/ 2503 h 6827"/>
                      <a:gd name="T12" fmla="*/ 3868 w 6827"/>
                      <a:gd name="T13" fmla="*/ 2731 h 6827"/>
                      <a:gd name="T14" fmla="*/ 5827 w 6827"/>
                      <a:gd name="T15" fmla="*/ 2004 h 6827"/>
                      <a:gd name="T16" fmla="*/ 6258 w 6827"/>
                      <a:gd name="T17" fmla="*/ 1820 h 6827"/>
                      <a:gd name="T18" fmla="*/ 4779 w 6827"/>
                      <a:gd name="T19" fmla="*/ 0 h 6827"/>
                      <a:gd name="T20" fmla="*/ 2854 w 6827"/>
                      <a:gd name="T21" fmla="*/ 2381 h 6827"/>
                      <a:gd name="T22" fmla="*/ 1239 w 6827"/>
                      <a:gd name="T23" fmla="*/ 2257 h 6827"/>
                      <a:gd name="T24" fmla="*/ 569 w 6827"/>
                      <a:gd name="T25" fmla="*/ 2844 h 6827"/>
                      <a:gd name="T26" fmla="*/ 569 w 6827"/>
                      <a:gd name="T27" fmla="*/ 2276 h 6827"/>
                      <a:gd name="T28" fmla="*/ 569 w 6827"/>
                      <a:gd name="T29" fmla="*/ 1707 h 6827"/>
                      <a:gd name="T30" fmla="*/ 569 w 6827"/>
                      <a:gd name="T31" fmla="*/ 1138 h 6827"/>
                      <a:gd name="T32" fmla="*/ 569 w 6827"/>
                      <a:gd name="T33" fmla="*/ 569 h 6827"/>
                      <a:gd name="T34" fmla="*/ 341 w 6827"/>
                      <a:gd name="T35" fmla="*/ 0 h 6827"/>
                      <a:gd name="T36" fmla="*/ 114 w 6827"/>
                      <a:gd name="T37" fmla="*/ 569 h 6827"/>
                      <a:gd name="T38" fmla="*/ 114 w 6827"/>
                      <a:gd name="T39" fmla="*/ 1138 h 6827"/>
                      <a:gd name="T40" fmla="*/ 114 w 6827"/>
                      <a:gd name="T41" fmla="*/ 1707 h 6827"/>
                      <a:gd name="T42" fmla="*/ 114 w 6827"/>
                      <a:gd name="T43" fmla="*/ 2276 h 6827"/>
                      <a:gd name="T44" fmla="*/ 114 w 6827"/>
                      <a:gd name="T45" fmla="*/ 2844 h 6827"/>
                      <a:gd name="T46" fmla="*/ 114 w 6827"/>
                      <a:gd name="T47" fmla="*/ 3413 h 6827"/>
                      <a:gd name="T48" fmla="*/ 114 w 6827"/>
                      <a:gd name="T49" fmla="*/ 3982 h 6827"/>
                      <a:gd name="T50" fmla="*/ 114 w 6827"/>
                      <a:gd name="T51" fmla="*/ 4551 h 6827"/>
                      <a:gd name="T52" fmla="*/ 114 w 6827"/>
                      <a:gd name="T53" fmla="*/ 5120 h 6827"/>
                      <a:gd name="T54" fmla="*/ 114 w 6827"/>
                      <a:gd name="T55" fmla="*/ 5689 h 6827"/>
                      <a:gd name="T56" fmla="*/ 114 w 6827"/>
                      <a:gd name="T57" fmla="*/ 6258 h 6827"/>
                      <a:gd name="T58" fmla="*/ 683 w 6827"/>
                      <a:gd name="T59" fmla="*/ 6713 h 6827"/>
                      <a:gd name="T60" fmla="*/ 1252 w 6827"/>
                      <a:gd name="T61" fmla="*/ 6713 h 6827"/>
                      <a:gd name="T62" fmla="*/ 1820 w 6827"/>
                      <a:gd name="T63" fmla="*/ 6713 h 6827"/>
                      <a:gd name="T64" fmla="*/ 2389 w 6827"/>
                      <a:gd name="T65" fmla="*/ 6713 h 6827"/>
                      <a:gd name="T66" fmla="*/ 2958 w 6827"/>
                      <a:gd name="T67" fmla="*/ 6713 h 6827"/>
                      <a:gd name="T68" fmla="*/ 3527 w 6827"/>
                      <a:gd name="T69" fmla="*/ 6713 h 6827"/>
                      <a:gd name="T70" fmla="*/ 4096 w 6827"/>
                      <a:gd name="T71" fmla="*/ 6713 h 6827"/>
                      <a:gd name="T72" fmla="*/ 4665 w 6827"/>
                      <a:gd name="T73" fmla="*/ 6713 h 6827"/>
                      <a:gd name="T74" fmla="*/ 5234 w 6827"/>
                      <a:gd name="T75" fmla="*/ 6713 h 6827"/>
                      <a:gd name="T76" fmla="*/ 5803 w 6827"/>
                      <a:gd name="T77" fmla="*/ 6713 h 6827"/>
                      <a:gd name="T78" fmla="*/ 6371 w 6827"/>
                      <a:gd name="T79" fmla="*/ 6713 h 6827"/>
                      <a:gd name="T80" fmla="*/ 6827 w 6827"/>
                      <a:gd name="T81" fmla="*/ 6485 h 6827"/>
                      <a:gd name="T82" fmla="*/ 6371 w 6827"/>
                      <a:gd name="T83" fmla="*/ 6258 h 6827"/>
                      <a:gd name="T84" fmla="*/ 5803 w 6827"/>
                      <a:gd name="T85" fmla="*/ 6258 h 6827"/>
                      <a:gd name="T86" fmla="*/ 5234 w 6827"/>
                      <a:gd name="T87" fmla="*/ 6258 h 6827"/>
                      <a:gd name="T88" fmla="*/ 4665 w 6827"/>
                      <a:gd name="T89" fmla="*/ 6258 h 6827"/>
                      <a:gd name="T90" fmla="*/ 4096 w 6827"/>
                      <a:gd name="T91" fmla="*/ 6258 h 6827"/>
                      <a:gd name="T92" fmla="*/ 3527 w 6827"/>
                      <a:gd name="T93" fmla="*/ 6258 h 6827"/>
                      <a:gd name="T94" fmla="*/ 2958 w 6827"/>
                      <a:gd name="T95" fmla="*/ 6258 h 6827"/>
                      <a:gd name="T96" fmla="*/ 2389 w 6827"/>
                      <a:gd name="T97" fmla="*/ 6258 h 6827"/>
                      <a:gd name="T98" fmla="*/ 1820 w 6827"/>
                      <a:gd name="T99" fmla="*/ 6258 h 6827"/>
                      <a:gd name="T100" fmla="*/ 1252 w 6827"/>
                      <a:gd name="T101" fmla="*/ 6258 h 6827"/>
                      <a:gd name="T102" fmla="*/ 683 w 6827"/>
                      <a:gd name="T103" fmla="*/ 6258 h 6827"/>
                    </a:gdLst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6825" h="6825">
                        <a:moveTo>
                          <a:pt x="1263" y="5234"/>
                        </a:moveTo>
                        <a:cubicBezTo>
                          <a:pt x="1316" y="5493"/>
                          <a:pt x="1546" y="5689"/>
                          <a:pt x="1820" y="5689"/>
                        </a:cubicBezTo>
                        <a:cubicBezTo>
                          <a:pt x="2114" y="5689"/>
                          <a:pt x="2354" y="5464"/>
                          <a:pt x="2383" y="5178"/>
                        </a:cubicBezTo>
                        <a:lnTo>
                          <a:pt x="3568" y="4191"/>
                        </a:lnTo>
                        <a:cubicBezTo>
                          <a:pt x="3652" y="4401"/>
                          <a:pt x="3856" y="4551"/>
                          <a:pt x="4096" y="4551"/>
                        </a:cubicBezTo>
                        <a:cubicBezTo>
                          <a:pt x="4348" y="4551"/>
                          <a:pt x="4560" y="4385"/>
                          <a:pt x="4635" y="4157"/>
                        </a:cubicBezTo>
                        <a:lnTo>
                          <a:pt x="5696" y="4736"/>
                        </a:lnTo>
                        <a:cubicBezTo>
                          <a:pt x="5732" y="5016"/>
                          <a:pt x="5969" y="5234"/>
                          <a:pt x="6258" y="5234"/>
                        </a:cubicBezTo>
                        <a:cubicBezTo>
                          <a:pt x="6571" y="5234"/>
                          <a:pt x="6827" y="4979"/>
                          <a:pt x="6827" y="4665"/>
                        </a:cubicBezTo>
                        <a:cubicBezTo>
                          <a:pt x="6827" y="4351"/>
                          <a:pt x="6571" y="4096"/>
                          <a:pt x="6258" y="4096"/>
                        </a:cubicBezTo>
                        <a:cubicBezTo>
                          <a:pt x="6006" y="4096"/>
                          <a:pt x="5794" y="4262"/>
                          <a:pt x="5719" y="4490"/>
                        </a:cubicBezTo>
                        <a:lnTo>
                          <a:pt x="4658" y="3911"/>
                        </a:lnTo>
                        <a:cubicBezTo>
                          <a:pt x="4622" y="3631"/>
                          <a:pt x="4385" y="3413"/>
                          <a:pt x="4096" y="3413"/>
                        </a:cubicBezTo>
                        <a:cubicBezTo>
                          <a:pt x="3802" y="3413"/>
                          <a:pt x="3563" y="3638"/>
                          <a:pt x="3533" y="3924"/>
                        </a:cubicBezTo>
                        <a:lnTo>
                          <a:pt x="2348" y="4911"/>
                        </a:lnTo>
                        <a:cubicBezTo>
                          <a:pt x="2265" y="4701"/>
                          <a:pt x="2060" y="4551"/>
                          <a:pt x="1820" y="4551"/>
                        </a:cubicBezTo>
                        <a:cubicBezTo>
                          <a:pt x="1546" y="4551"/>
                          <a:pt x="1316" y="4747"/>
                          <a:pt x="1263" y="5006"/>
                        </a:cubicBezTo>
                        <a:lnTo>
                          <a:pt x="455" y="5006"/>
                        </a:lnTo>
                        <a:lnTo>
                          <a:pt x="455" y="4551"/>
                        </a:lnTo>
                        <a:lnTo>
                          <a:pt x="569" y="4551"/>
                        </a:lnTo>
                        <a:cubicBezTo>
                          <a:pt x="632" y="4551"/>
                          <a:pt x="683" y="4500"/>
                          <a:pt x="683" y="4437"/>
                        </a:cubicBezTo>
                        <a:cubicBezTo>
                          <a:pt x="683" y="4374"/>
                          <a:pt x="632" y="4324"/>
                          <a:pt x="569" y="4324"/>
                        </a:cubicBezTo>
                        <a:lnTo>
                          <a:pt x="455" y="4324"/>
                        </a:lnTo>
                        <a:lnTo>
                          <a:pt x="455" y="3982"/>
                        </a:lnTo>
                        <a:lnTo>
                          <a:pt x="569" y="3982"/>
                        </a:lnTo>
                        <a:cubicBezTo>
                          <a:pt x="632" y="3982"/>
                          <a:pt x="683" y="3931"/>
                          <a:pt x="683" y="3868"/>
                        </a:cubicBezTo>
                        <a:cubicBezTo>
                          <a:pt x="683" y="3806"/>
                          <a:pt x="632" y="3755"/>
                          <a:pt x="569" y="3755"/>
                        </a:cubicBezTo>
                        <a:lnTo>
                          <a:pt x="480" y="3755"/>
                        </a:lnTo>
                        <a:lnTo>
                          <a:pt x="1407" y="2416"/>
                        </a:lnTo>
                        <a:cubicBezTo>
                          <a:pt x="1494" y="2470"/>
                          <a:pt x="1596" y="2503"/>
                          <a:pt x="1707" y="2503"/>
                        </a:cubicBezTo>
                        <a:cubicBezTo>
                          <a:pt x="1888" y="2503"/>
                          <a:pt x="2048" y="2416"/>
                          <a:pt x="2152" y="2284"/>
                        </a:cubicBezTo>
                        <a:lnTo>
                          <a:pt x="2752" y="2584"/>
                        </a:lnTo>
                        <a:cubicBezTo>
                          <a:pt x="2740" y="2631"/>
                          <a:pt x="2731" y="2680"/>
                          <a:pt x="2731" y="2731"/>
                        </a:cubicBezTo>
                        <a:cubicBezTo>
                          <a:pt x="2731" y="3044"/>
                          <a:pt x="2986" y="3300"/>
                          <a:pt x="3300" y="3300"/>
                        </a:cubicBezTo>
                        <a:cubicBezTo>
                          <a:pt x="3613" y="3300"/>
                          <a:pt x="3868" y="3044"/>
                          <a:pt x="3868" y="2731"/>
                        </a:cubicBezTo>
                        <a:cubicBezTo>
                          <a:pt x="3868" y="2608"/>
                          <a:pt x="3829" y="2496"/>
                          <a:pt x="3763" y="2403"/>
                        </a:cubicBezTo>
                        <a:lnTo>
                          <a:pt x="4488" y="1055"/>
                        </a:lnTo>
                        <a:cubicBezTo>
                          <a:pt x="4574" y="1107"/>
                          <a:pt x="4672" y="1138"/>
                          <a:pt x="4779" y="1138"/>
                        </a:cubicBezTo>
                        <a:cubicBezTo>
                          <a:pt x="4891" y="1138"/>
                          <a:pt x="4995" y="1104"/>
                          <a:pt x="5083" y="1048"/>
                        </a:cubicBezTo>
                        <a:lnTo>
                          <a:pt x="5827" y="2004"/>
                        </a:lnTo>
                        <a:cubicBezTo>
                          <a:pt x="5829" y="2007"/>
                          <a:pt x="5833" y="2009"/>
                          <a:pt x="5836" y="2011"/>
                        </a:cubicBezTo>
                        <a:cubicBezTo>
                          <a:pt x="5745" y="2112"/>
                          <a:pt x="5689" y="2244"/>
                          <a:pt x="5689" y="2389"/>
                        </a:cubicBezTo>
                        <a:cubicBezTo>
                          <a:pt x="5689" y="2703"/>
                          <a:pt x="5944" y="2958"/>
                          <a:pt x="6258" y="2958"/>
                        </a:cubicBezTo>
                        <a:cubicBezTo>
                          <a:pt x="6571" y="2958"/>
                          <a:pt x="6827" y="2703"/>
                          <a:pt x="6827" y="2389"/>
                        </a:cubicBezTo>
                        <a:cubicBezTo>
                          <a:pt x="6827" y="2076"/>
                          <a:pt x="6571" y="1820"/>
                          <a:pt x="6258" y="1820"/>
                        </a:cubicBezTo>
                        <a:cubicBezTo>
                          <a:pt x="6170" y="1820"/>
                          <a:pt x="6087" y="1842"/>
                          <a:pt x="6013" y="1878"/>
                        </a:cubicBezTo>
                        <a:cubicBezTo>
                          <a:pt x="6010" y="1874"/>
                          <a:pt x="6010" y="1869"/>
                          <a:pt x="6006" y="1864"/>
                        </a:cubicBezTo>
                        <a:lnTo>
                          <a:pt x="5248" y="890"/>
                        </a:lnTo>
                        <a:cubicBezTo>
                          <a:pt x="5311" y="798"/>
                          <a:pt x="5348" y="688"/>
                          <a:pt x="5348" y="569"/>
                        </a:cubicBezTo>
                        <a:cubicBezTo>
                          <a:pt x="5348" y="255"/>
                          <a:pt x="5092" y="0"/>
                          <a:pt x="4779" y="0"/>
                        </a:cubicBezTo>
                        <a:cubicBezTo>
                          <a:pt x="4465" y="0"/>
                          <a:pt x="4210" y="255"/>
                          <a:pt x="4210" y="569"/>
                        </a:cubicBezTo>
                        <a:cubicBezTo>
                          <a:pt x="4210" y="691"/>
                          <a:pt x="4249" y="804"/>
                          <a:pt x="4315" y="897"/>
                        </a:cubicBezTo>
                        <a:lnTo>
                          <a:pt x="3590" y="2244"/>
                        </a:lnTo>
                        <a:cubicBezTo>
                          <a:pt x="3505" y="2193"/>
                          <a:pt x="3406" y="2162"/>
                          <a:pt x="3300" y="2162"/>
                        </a:cubicBezTo>
                        <a:cubicBezTo>
                          <a:pt x="3118" y="2162"/>
                          <a:pt x="2959" y="2248"/>
                          <a:pt x="2854" y="2381"/>
                        </a:cubicBezTo>
                        <a:lnTo>
                          <a:pt x="2254" y="2081"/>
                        </a:lnTo>
                        <a:cubicBezTo>
                          <a:pt x="2267" y="2034"/>
                          <a:pt x="2276" y="1985"/>
                          <a:pt x="2276" y="1934"/>
                        </a:cubicBezTo>
                        <a:cubicBezTo>
                          <a:pt x="2276" y="1621"/>
                          <a:pt x="2020" y="1365"/>
                          <a:pt x="1707" y="1365"/>
                        </a:cubicBezTo>
                        <a:cubicBezTo>
                          <a:pt x="1393" y="1365"/>
                          <a:pt x="1138" y="1621"/>
                          <a:pt x="1138" y="1934"/>
                        </a:cubicBezTo>
                        <a:cubicBezTo>
                          <a:pt x="1138" y="2054"/>
                          <a:pt x="1176" y="2166"/>
                          <a:pt x="1239" y="2257"/>
                        </a:cubicBezTo>
                        <a:lnTo>
                          <a:pt x="593" y="3191"/>
                        </a:lnTo>
                        <a:cubicBezTo>
                          <a:pt x="585" y="3189"/>
                          <a:pt x="578" y="3186"/>
                          <a:pt x="569" y="3186"/>
                        </a:cubicBezTo>
                        <a:lnTo>
                          <a:pt x="455" y="3186"/>
                        </a:lnTo>
                        <a:lnTo>
                          <a:pt x="455" y="2844"/>
                        </a:lnTo>
                        <a:lnTo>
                          <a:pt x="569" y="2844"/>
                        </a:lnTo>
                        <a:cubicBezTo>
                          <a:pt x="632" y="2844"/>
                          <a:pt x="683" y="2794"/>
                          <a:pt x="683" y="2731"/>
                        </a:cubicBezTo>
                        <a:cubicBezTo>
                          <a:pt x="683" y="2668"/>
                          <a:pt x="632" y="2617"/>
                          <a:pt x="569" y="2617"/>
                        </a:cubicBezTo>
                        <a:lnTo>
                          <a:pt x="455" y="2617"/>
                        </a:lnTo>
                        <a:lnTo>
                          <a:pt x="455" y="2276"/>
                        </a:lnTo>
                        <a:lnTo>
                          <a:pt x="569" y="2276"/>
                        </a:lnTo>
                        <a:cubicBezTo>
                          <a:pt x="632" y="2276"/>
                          <a:pt x="683" y="2225"/>
                          <a:pt x="683" y="2162"/>
                        </a:cubicBezTo>
                        <a:cubicBezTo>
                          <a:pt x="683" y="2099"/>
                          <a:pt x="632" y="2048"/>
                          <a:pt x="569" y="2048"/>
                        </a:cubicBezTo>
                        <a:lnTo>
                          <a:pt x="455" y="2048"/>
                        </a:lnTo>
                        <a:lnTo>
                          <a:pt x="455" y="1707"/>
                        </a:lnTo>
                        <a:lnTo>
                          <a:pt x="569" y="1707"/>
                        </a:lnTo>
                        <a:cubicBezTo>
                          <a:pt x="632" y="1707"/>
                          <a:pt x="683" y="1656"/>
                          <a:pt x="683" y="1593"/>
                        </a:cubicBezTo>
                        <a:cubicBezTo>
                          <a:pt x="683" y="1530"/>
                          <a:pt x="632" y="1479"/>
                          <a:pt x="569" y="1479"/>
                        </a:cubicBezTo>
                        <a:lnTo>
                          <a:pt x="455" y="1479"/>
                        </a:lnTo>
                        <a:lnTo>
                          <a:pt x="455" y="1138"/>
                        </a:lnTo>
                        <a:lnTo>
                          <a:pt x="569" y="1138"/>
                        </a:lnTo>
                        <a:cubicBezTo>
                          <a:pt x="632" y="1138"/>
                          <a:pt x="683" y="1087"/>
                          <a:pt x="683" y="1024"/>
                        </a:cubicBezTo>
                        <a:cubicBezTo>
                          <a:pt x="683" y="961"/>
                          <a:pt x="632" y="910"/>
                          <a:pt x="569" y="910"/>
                        </a:cubicBezTo>
                        <a:lnTo>
                          <a:pt x="455" y="910"/>
                        </a:lnTo>
                        <a:lnTo>
                          <a:pt x="455" y="569"/>
                        </a:lnTo>
                        <a:lnTo>
                          <a:pt x="569" y="569"/>
                        </a:lnTo>
                        <a:cubicBezTo>
                          <a:pt x="632" y="569"/>
                          <a:pt x="683" y="518"/>
                          <a:pt x="683" y="455"/>
                        </a:cubicBezTo>
                        <a:cubicBezTo>
                          <a:pt x="683" y="392"/>
                          <a:pt x="632" y="341"/>
                          <a:pt x="569" y="341"/>
                        </a:cubicBezTo>
                        <a:lnTo>
                          <a:pt x="455" y="341"/>
                        </a:lnTo>
                        <a:lnTo>
                          <a:pt x="455" y="114"/>
                        </a:lnTo>
                        <a:cubicBezTo>
                          <a:pt x="455" y="51"/>
                          <a:pt x="404" y="0"/>
                          <a:pt x="341" y="0"/>
                        </a:cubicBezTo>
                        <a:cubicBezTo>
                          <a:pt x="278" y="0"/>
                          <a:pt x="228" y="51"/>
                          <a:pt x="228" y="114"/>
                        </a:cubicBezTo>
                        <a:lnTo>
                          <a:pt x="228" y="341"/>
                        </a:lnTo>
                        <a:lnTo>
                          <a:pt x="114" y="341"/>
                        </a:lnTo>
                        <a:cubicBezTo>
                          <a:pt x="51" y="341"/>
                          <a:pt x="0" y="392"/>
                          <a:pt x="0" y="455"/>
                        </a:cubicBezTo>
                        <a:cubicBezTo>
                          <a:pt x="0" y="518"/>
                          <a:pt x="51" y="569"/>
                          <a:pt x="114" y="569"/>
                        </a:cubicBezTo>
                        <a:lnTo>
                          <a:pt x="228" y="569"/>
                        </a:lnTo>
                        <a:lnTo>
                          <a:pt x="228" y="910"/>
                        </a:lnTo>
                        <a:lnTo>
                          <a:pt x="114" y="910"/>
                        </a:lnTo>
                        <a:cubicBezTo>
                          <a:pt x="51" y="910"/>
                          <a:pt x="0" y="961"/>
                          <a:pt x="0" y="1024"/>
                        </a:cubicBezTo>
                        <a:cubicBezTo>
                          <a:pt x="0" y="1087"/>
                          <a:pt x="51" y="1138"/>
                          <a:pt x="114" y="1138"/>
                        </a:cubicBezTo>
                        <a:lnTo>
                          <a:pt x="228" y="1138"/>
                        </a:lnTo>
                        <a:lnTo>
                          <a:pt x="228" y="1479"/>
                        </a:lnTo>
                        <a:lnTo>
                          <a:pt x="114" y="1479"/>
                        </a:lnTo>
                        <a:cubicBezTo>
                          <a:pt x="51" y="1479"/>
                          <a:pt x="0" y="1530"/>
                          <a:pt x="0" y="1593"/>
                        </a:cubicBezTo>
                        <a:cubicBezTo>
                          <a:pt x="0" y="1656"/>
                          <a:pt x="51" y="1707"/>
                          <a:pt x="114" y="1707"/>
                        </a:cubicBezTo>
                        <a:lnTo>
                          <a:pt x="228" y="1707"/>
                        </a:lnTo>
                        <a:lnTo>
                          <a:pt x="228" y="2048"/>
                        </a:lnTo>
                        <a:lnTo>
                          <a:pt x="114" y="2048"/>
                        </a:lnTo>
                        <a:cubicBezTo>
                          <a:pt x="51" y="2048"/>
                          <a:pt x="0" y="2099"/>
                          <a:pt x="0" y="2162"/>
                        </a:cubicBezTo>
                        <a:cubicBezTo>
                          <a:pt x="0" y="2225"/>
                          <a:pt x="51" y="2276"/>
                          <a:pt x="114" y="2276"/>
                        </a:cubicBezTo>
                        <a:lnTo>
                          <a:pt x="228" y="2276"/>
                        </a:lnTo>
                        <a:lnTo>
                          <a:pt x="228" y="2617"/>
                        </a:lnTo>
                        <a:lnTo>
                          <a:pt x="114" y="2617"/>
                        </a:lnTo>
                        <a:cubicBezTo>
                          <a:pt x="51" y="2617"/>
                          <a:pt x="0" y="2668"/>
                          <a:pt x="0" y="2731"/>
                        </a:cubicBezTo>
                        <a:cubicBezTo>
                          <a:pt x="0" y="2794"/>
                          <a:pt x="51" y="2844"/>
                          <a:pt x="114" y="2844"/>
                        </a:cubicBezTo>
                        <a:lnTo>
                          <a:pt x="228" y="2844"/>
                        </a:lnTo>
                        <a:lnTo>
                          <a:pt x="228" y="3186"/>
                        </a:lnTo>
                        <a:lnTo>
                          <a:pt x="114" y="3186"/>
                        </a:lnTo>
                        <a:cubicBezTo>
                          <a:pt x="51" y="3186"/>
                          <a:pt x="0" y="3237"/>
                          <a:pt x="0" y="3300"/>
                        </a:cubicBezTo>
                        <a:cubicBezTo>
                          <a:pt x="0" y="3362"/>
                          <a:pt x="51" y="3413"/>
                          <a:pt x="114" y="3413"/>
                        </a:cubicBezTo>
                        <a:lnTo>
                          <a:pt x="228" y="3413"/>
                        </a:lnTo>
                        <a:lnTo>
                          <a:pt x="228" y="3755"/>
                        </a:lnTo>
                        <a:lnTo>
                          <a:pt x="114" y="3755"/>
                        </a:lnTo>
                        <a:cubicBezTo>
                          <a:pt x="51" y="3755"/>
                          <a:pt x="0" y="3806"/>
                          <a:pt x="0" y="3868"/>
                        </a:cubicBezTo>
                        <a:cubicBezTo>
                          <a:pt x="0" y="3931"/>
                          <a:pt x="51" y="3982"/>
                          <a:pt x="114" y="3982"/>
                        </a:cubicBezTo>
                        <a:lnTo>
                          <a:pt x="228" y="3982"/>
                        </a:lnTo>
                        <a:lnTo>
                          <a:pt x="228" y="4324"/>
                        </a:lnTo>
                        <a:lnTo>
                          <a:pt x="114" y="4324"/>
                        </a:lnTo>
                        <a:cubicBezTo>
                          <a:pt x="51" y="4324"/>
                          <a:pt x="0" y="4374"/>
                          <a:pt x="0" y="4437"/>
                        </a:cubicBezTo>
                        <a:cubicBezTo>
                          <a:pt x="0" y="4500"/>
                          <a:pt x="51" y="4551"/>
                          <a:pt x="114" y="4551"/>
                        </a:cubicBezTo>
                        <a:lnTo>
                          <a:pt x="228" y="4551"/>
                        </a:lnTo>
                        <a:lnTo>
                          <a:pt x="228" y="4892"/>
                        </a:lnTo>
                        <a:lnTo>
                          <a:pt x="114" y="4892"/>
                        </a:lnTo>
                        <a:cubicBezTo>
                          <a:pt x="51" y="4892"/>
                          <a:pt x="0" y="4943"/>
                          <a:pt x="0" y="5006"/>
                        </a:cubicBezTo>
                        <a:cubicBezTo>
                          <a:pt x="0" y="5069"/>
                          <a:pt x="51" y="5120"/>
                          <a:pt x="114" y="5120"/>
                        </a:cubicBezTo>
                        <a:lnTo>
                          <a:pt x="228" y="5120"/>
                        </a:lnTo>
                        <a:lnTo>
                          <a:pt x="228" y="5461"/>
                        </a:lnTo>
                        <a:lnTo>
                          <a:pt x="114" y="5461"/>
                        </a:lnTo>
                        <a:cubicBezTo>
                          <a:pt x="51" y="5461"/>
                          <a:pt x="0" y="5512"/>
                          <a:pt x="0" y="5575"/>
                        </a:cubicBezTo>
                        <a:cubicBezTo>
                          <a:pt x="0" y="5638"/>
                          <a:pt x="51" y="5689"/>
                          <a:pt x="114" y="5689"/>
                        </a:cubicBezTo>
                        <a:lnTo>
                          <a:pt x="228" y="5689"/>
                        </a:lnTo>
                        <a:lnTo>
                          <a:pt x="228" y="6030"/>
                        </a:lnTo>
                        <a:lnTo>
                          <a:pt x="114" y="6030"/>
                        </a:lnTo>
                        <a:cubicBezTo>
                          <a:pt x="51" y="6030"/>
                          <a:pt x="0" y="6081"/>
                          <a:pt x="0" y="6144"/>
                        </a:cubicBezTo>
                        <a:cubicBezTo>
                          <a:pt x="0" y="6207"/>
                          <a:pt x="51" y="6258"/>
                          <a:pt x="114" y="6258"/>
                        </a:cubicBezTo>
                        <a:lnTo>
                          <a:pt x="228" y="6258"/>
                        </a:lnTo>
                        <a:lnTo>
                          <a:pt x="228" y="6485"/>
                        </a:lnTo>
                        <a:cubicBezTo>
                          <a:pt x="228" y="6548"/>
                          <a:pt x="278" y="6599"/>
                          <a:pt x="341" y="6599"/>
                        </a:cubicBezTo>
                        <a:lnTo>
                          <a:pt x="683" y="6599"/>
                        </a:lnTo>
                        <a:lnTo>
                          <a:pt x="683" y="6713"/>
                        </a:lnTo>
                        <a:cubicBezTo>
                          <a:pt x="683" y="6776"/>
                          <a:pt x="734" y="6827"/>
                          <a:pt x="796" y="6827"/>
                        </a:cubicBezTo>
                        <a:cubicBezTo>
                          <a:pt x="859" y="6827"/>
                          <a:pt x="910" y="6776"/>
                          <a:pt x="910" y="6713"/>
                        </a:cubicBezTo>
                        <a:lnTo>
                          <a:pt x="910" y="6599"/>
                        </a:lnTo>
                        <a:lnTo>
                          <a:pt x="1252" y="6599"/>
                        </a:lnTo>
                        <a:lnTo>
                          <a:pt x="1252" y="6713"/>
                        </a:lnTo>
                        <a:cubicBezTo>
                          <a:pt x="1252" y="6776"/>
                          <a:pt x="1302" y="6827"/>
                          <a:pt x="1365" y="6827"/>
                        </a:cubicBezTo>
                        <a:cubicBezTo>
                          <a:pt x="1428" y="6827"/>
                          <a:pt x="1479" y="6776"/>
                          <a:pt x="1479" y="6713"/>
                        </a:cubicBezTo>
                        <a:lnTo>
                          <a:pt x="1479" y="6599"/>
                        </a:lnTo>
                        <a:lnTo>
                          <a:pt x="1820" y="6599"/>
                        </a:lnTo>
                        <a:lnTo>
                          <a:pt x="1820" y="6713"/>
                        </a:lnTo>
                        <a:cubicBezTo>
                          <a:pt x="1820" y="6776"/>
                          <a:pt x="1871" y="6827"/>
                          <a:pt x="1934" y="6827"/>
                        </a:cubicBezTo>
                        <a:cubicBezTo>
                          <a:pt x="1997" y="6827"/>
                          <a:pt x="2048" y="6776"/>
                          <a:pt x="2048" y="6713"/>
                        </a:cubicBezTo>
                        <a:lnTo>
                          <a:pt x="2048" y="6599"/>
                        </a:lnTo>
                        <a:lnTo>
                          <a:pt x="2389" y="6599"/>
                        </a:lnTo>
                        <a:lnTo>
                          <a:pt x="2389" y="6713"/>
                        </a:lnTo>
                        <a:cubicBezTo>
                          <a:pt x="2389" y="6776"/>
                          <a:pt x="2440" y="6827"/>
                          <a:pt x="2503" y="6827"/>
                        </a:cubicBezTo>
                        <a:cubicBezTo>
                          <a:pt x="2566" y="6827"/>
                          <a:pt x="2617" y="6776"/>
                          <a:pt x="2617" y="6713"/>
                        </a:cubicBezTo>
                        <a:lnTo>
                          <a:pt x="2617" y="6599"/>
                        </a:lnTo>
                        <a:lnTo>
                          <a:pt x="2958" y="6599"/>
                        </a:lnTo>
                        <a:lnTo>
                          <a:pt x="2958" y="6713"/>
                        </a:lnTo>
                        <a:cubicBezTo>
                          <a:pt x="2958" y="6776"/>
                          <a:pt x="3009" y="6827"/>
                          <a:pt x="3072" y="6827"/>
                        </a:cubicBezTo>
                        <a:cubicBezTo>
                          <a:pt x="3135" y="6827"/>
                          <a:pt x="3186" y="6776"/>
                          <a:pt x="3186" y="6713"/>
                        </a:cubicBezTo>
                        <a:lnTo>
                          <a:pt x="3186" y="6599"/>
                        </a:lnTo>
                        <a:lnTo>
                          <a:pt x="3527" y="6599"/>
                        </a:lnTo>
                        <a:lnTo>
                          <a:pt x="3527" y="6713"/>
                        </a:lnTo>
                        <a:cubicBezTo>
                          <a:pt x="3527" y="6776"/>
                          <a:pt x="3578" y="6827"/>
                          <a:pt x="3641" y="6827"/>
                        </a:cubicBezTo>
                        <a:cubicBezTo>
                          <a:pt x="3704" y="6827"/>
                          <a:pt x="3755" y="6776"/>
                          <a:pt x="3755" y="6713"/>
                        </a:cubicBezTo>
                        <a:lnTo>
                          <a:pt x="3755" y="6599"/>
                        </a:lnTo>
                        <a:lnTo>
                          <a:pt x="4096" y="6599"/>
                        </a:lnTo>
                        <a:lnTo>
                          <a:pt x="4096" y="6713"/>
                        </a:lnTo>
                        <a:cubicBezTo>
                          <a:pt x="4096" y="6776"/>
                          <a:pt x="4147" y="6827"/>
                          <a:pt x="4210" y="6827"/>
                        </a:cubicBezTo>
                        <a:cubicBezTo>
                          <a:pt x="4273" y="6827"/>
                          <a:pt x="4323" y="6776"/>
                          <a:pt x="4323" y="6713"/>
                        </a:cubicBezTo>
                        <a:lnTo>
                          <a:pt x="4323" y="6599"/>
                        </a:lnTo>
                        <a:lnTo>
                          <a:pt x="4665" y="6599"/>
                        </a:lnTo>
                        <a:lnTo>
                          <a:pt x="4665" y="6713"/>
                        </a:lnTo>
                        <a:cubicBezTo>
                          <a:pt x="4665" y="6776"/>
                          <a:pt x="4716" y="6827"/>
                          <a:pt x="4779" y="6827"/>
                        </a:cubicBezTo>
                        <a:cubicBezTo>
                          <a:pt x="4842" y="6827"/>
                          <a:pt x="4892" y="6776"/>
                          <a:pt x="4892" y="6713"/>
                        </a:cubicBezTo>
                        <a:lnTo>
                          <a:pt x="4892" y="6599"/>
                        </a:lnTo>
                        <a:lnTo>
                          <a:pt x="5234" y="6599"/>
                        </a:lnTo>
                        <a:lnTo>
                          <a:pt x="5234" y="6713"/>
                        </a:lnTo>
                        <a:cubicBezTo>
                          <a:pt x="5234" y="6776"/>
                          <a:pt x="5285" y="6827"/>
                          <a:pt x="5347" y="6827"/>
                        </a:cubicBezTo>
                        <a:cubicBezTo>
                          <a:pt x="5410" y="6827"/>
                          <a:pt x="5461" y="6776"/>
                          <a:pt x="5461" y="6713"/>
                        </a:cubicBezTo>
                        <a:lnTo>
                          <a:pt x="5461" y="6599"/>
                        </a:lnTo>
                        <a:lnTo>
                          <a:pt x="5803" y="6599"/>
                        </a:lnTo>
                        <a:lnTo>
                          <a:pt x="5803" y="6713"/>
                        </a:lnTo>
                        <a:cubicBezTo>
                          <a:pt x="5803" y="6776"/>
                          <a:pt x="5853" y="6827"/>
                          <a:pt x="5916" y="6827"/>
                        </a:cubicBezTo>
                        <a:cubicBezTo>
                          <a:pt x="5979" y="6827"/>
                          <a:pt x="6030" y="6776"/>
                          <a:pt x="6030" y="6713"/>
                        </a:cubicBezTo>
                        <a:lnTo>
                          <a:pt x="6030" y="6599"/>
                        </a:lnTo>
                        <a:lnTo>
                          <a:pt x="6371" y="6599"/>
                        </a:lnTo>
                        <a:lnTo>
                          <a:pt x="6371" y="6713"/>
                        </a:lnTo>
                        <a:cubicBezTo>
                          <a:pt x="6371" y="6776"/>
                          <a:pt x="6422" y="6827"/>
                          <a:pt x="6485" y="6827"/>
                        </a:cubicBezTo>
                        <a:cubicBezTo>
                          <a:pt x="6548" y="6827"/>
                          <a:pt x="6599" y="6776"/>
                          <a:pt x="6599" y="6713"/>
                        </a:cubicBezTo>
                        <a:lnTo>
                          <a:pt x="6599" y="6599"/>
                        </a:lnTo>
                        <a:lnTo>
                          <a:pt x="6713" y="6599"/>
                        </a:lnTo>
                        <a:cubicBezTo>
                          <a:pt x="6776" y="6599"/>
                          <a:pt x="6827" y="6548"/>
                          <a:pt x="6827" y="6485"/>
                        </a:cubicBezTo>
                        <a:cubicBezTo>
                          <a:pt x="6827" y="6422"/>
                          <a:pt x="6776" y="6372"/>
                          <a:pt x="6713" y="6372"/>
                        </a:cubicBezTo>
                        <a:lnTo>
                          <a:pt x="6599" y="6372"/>
                        </a:lnTo>
                        <a:lnTo>
                          <a:pt x="6599" y="6258"/>
                        </a:lnTo>
                        <a:cubicBezTo>
                          <a:pt x="6599" y="6195"/>
                          <a:pt x="6548" y="6144"/>
                          <a:pt x="6485" y="6144"/>
                        </a:cubicBezTo>
                        <a:cubicBezTo>
                          <a:pt x="6422" y="6144"/>
                          <a:pt x="6371" y="6195"/>
                          <a:pt x="6371" y="6258"/>
                        </a:cubicBezTo>
                        <a:lnTo>
                          <a:pt x="6371" y="6372"/>
                        </a:lnTo>
                        <a:lnTo>
                          <a:pt x="6030" y="6372"/>
                        </a:lnTo>
                        <a:lnTo>
                          <a:pt x="6030" y="6258"/>
                        </a:lnTo>
                        <a:cubicBezTo>
                          <a:pt x="6030" y="6195"/>
                          <a:pt x="5979" y="6144"/>
                          <a:pt x="5916" y="6144"/>
                        </a:cubicBezTo>
                        <a:cubicBezTo>
                          <a:pt x="5853" y="6144"/>
                          <a:pt x="5803" y="6195"/>
                          <a:pt x="5803" y="6258"/>
                        </a:cubicBezTo>
                        <a:lnTo>
                          <a:pt x="5803" y="6372"/>
                        </a:lnTo>
                        <a:lnTo>
                          <a:pt x="5461" y="6372"/>
                        </a:lnTo>
                        <a:lnTo>
                          <a:pt x="5461" y="6258"/>
                        </a:lnTo>
                        <a:cubicBezTo>
                          <a:pt x="5461" y="6195"/>
                          <a:pt x="5410" y="6144"/>
                          <a:pt x="5347" y="6144"/>
                        </a:cubicBezTo>
                        <a:cubicBezTo>
                          <a:pt x="5285" y="6144"/>
                          <a:pt x="5234" y="6195"/>
                          <a:pt x="5234" y="6258"/>
                        </a:cubicBezTo>
                        <a:lnTo>
                          <a:pt x="5234" y="6372"/>
                        </a:lnTo>
                        <a:lnTo>
                          <a:pt x="4892" y="6372"/>
                        </a:lnTo>
                        <a:lnTo>
                          <a:pt x="4892" y="6258"/>
                        </a:lnTo>
                        <a:cubicBezTo>
                          <a:pt x="4892" y="6195"/>
                          <a:pt x="4842" y="6144"/>
                          <a:pt x="4779" y="6144"/>
                        </a:cubicBezTo>
                        <a:cubicBezTo>
                          <a:pt x="4716" y="6144"/>
                          <a:pt x="4665" y="6195"/>
                          <a:pt x="4665" y="6258"/>
                        </a:cubicBezTo>
                        <a:lnTo>
                          <a:pt x="4665" y="6372"/>
                        </a:lnTo>
                        <a:lnTo>
                          <a:pt x="4323" y="6372"/>
                        </a:lnTo>
                        <a:lnTo>
                          <a:pt x="4323" y="6258"/>
                        </a:lnTo>
                        <a:cubicBezTo>
                          <a:pt x="4323" y="6195"/>
                          <a:pt x="4273" y="6144"/>
                          <a:pt x="4210" y="6144"/>
                        </a:cubicBezTo>
                        <a:cubicBezTo>
                          <a:pt x="4147" y="6144"/>
                          <a:pt x="4096" y="6195"/>
                          <a:pt x="4096" y="6258"/>
                        </a:cubicBezTo>
                        <a:lnTo>
                          <a:pt x="4096" y="6372"/>
                        </a:lnTo>
                        <a:lnTo>
                          <a:pt x="3755" y="6372"/>
                        </a:lnTo>
                        <a:lnTo>
                          <a:pt x="3755" y="6258"/>
                        </a:lnTo>
                        <a:cubicBezTo>
                          <a:pt x="3755" y="6195"/>
                          <a:pt x="3704" y="6144"/>
                          <a:pt x="3641" y="6144"/>
                        </a:cubicBezTo>
                        <a:cubicBezTo>
                          <a:pt x="3578" y="6144"/>
                          <a:pt x="3527" y="6195"/>
                          <a:pt x="3527" y="6258"/>
                        </a:cubicBezTo>
                        <a:lnTo>
                          <a:pt x="3527" y="6372"/>
                        </a:lnTo>
                        <a:lnTo>
                          <a:pt x="3186" y="6372"/>
                        </a:lnTo>
                        <a:lnTo>
                          <a:pt x="3186" y="6258"/>
                        </a:lnTo>
                        <a:cubicBezTo>
                          <a:pt x="3186" y="6195"/>
                          <a:pt x="3135" y="6144"/>
                          <a:pt x="3072" y="6144"/>
                        </a:cubicBezTo>
                        <a:cubicBezTo>
                          <a:pt x="3009" y="6144"/>
                          <a:pt x="2958" y="6195"/>
                          <a:pt x="2958" y="6258"/>
                        </a:cubicBezTo>
                        <a:lnTo>
                          <a:pt x="2958" y="6372"/>
                        </a:lnTo>
                        <a:lnTo>
                          <a:pt x="2617" y="6372"/>
                        </a:lnTo>
                        <a:lnTo>
                          <a:pt x="2617" y="6258"/>
                        </a:lnTo>
                        <a:cubicBezTo>
                          <a:pt x="2617" y="6195"/>
                          <a:pt x="2566" y="6144"/>
                          <a:pt x="2503" y="6144"/>
                        </a:cubicBezTo>
                        <a:cubicBezTo>
                          <a:pt x="2440" y="6144"/>
                          <a:pt x="2389" y="6195"/>
                          <a:pt x="2389" y="6258"/>
                        </a:cubicBezTo>
                        <a:lnTo>
                          <a:pt x="2389" y="6372"/>
                        </a:lnTo>
                        <a:lnTo>
                          <a:pt x="2048" y="6372"/>
                        </a:lnTo>
                        <a:lnTo>
                          <a:pt x="2048" y="6258"/>
                        </a:lnTo>
                        <a:cubicBezTo>
                          <a:pt x="2048" y="6195"/>
                          <a:pt x="1997" y="6144"/>
                          <a:pt x="1934" y="6144"/>
                        </a:cubicBezTo>
                        <a:cubicBezTo>
                          <a:pt x="1871" y="6144"/>
                          <a:pt x="1820" y="6195"/>
                          <a:pt x="1820" y="6258"/>
                        </a:cubicBezTo>
                        <a:lnTo>
                          <a:pt x="1820" y="6372"/>
                        </a:lnTo>
                        <a:lnTo>
                          <a:pt x="1479" y="6372"/>
                        </a:lnTo>
                        <a:lnTo>
                          <a:pt x="1479" y="6258"/>
                        </a:lnTo>
                        <a:cubicBezTo>
                          <a:pt x="1479" y="6195"/>
                          <a:pt x="1428" y="6144"/>
                          <a:pt x="1365" y="6144"/>
                        </a:cubicBezTo>
                        <a:cubicBezTo>
                          <a:pt x="1302" y="6144"/>
                          <a:pt x="1252" y="6195"/>
                          <a:pt x="1252" y="6258"/>
                        </a:cubicBezTo>
                        <a:lnTo>
                          <a:pt x="1252" y="6372"/>
                        </a:lnTo>
                        <a:lnTo>
                          <a:pt x="910" y="6372"/>
                        </a:lnTo>
                        <a:lnTo>
                          <a:pt x="910" y="6258"/>
                        </a:lnTo>
                        <a:cubicBezTo>
                          <a:pt x="910" y="6195"/>
                          <a:pt x="859" y="6144"/>
                          <a:pt x="796" y="6144"/>
                        </a:cubicBezTo>
                        <a:cubicBezTo>
                          <a:pt x="734" y="6144"/>
                          <a:pt x="683" y="6195"/>
                          <a:pt x="683" y="6258"/>
                        </a:cubicBezTo>
                        <a:lnTo>
                          <a:pt x="683" y="6372"/>
                        </a:lnTo>
                        <a:lnTo>
                          <a:pt x="455" y="6372"/>
                        </a:lnTo>
                        <a:lnTo>
                          <a:pt x="455" y="5234"/>
                        </a:lnTo>
                        <a:lnTo>
                          <a:pt x="1263" y="5234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</p:grpSp>
          </p:grpSp>
          <p:grpSp>
            <p:nvGrpSpPr>
              <p:cNvPr id="17" name="î$lidê"/>
              <p:cNvGrpSpPr/>
              <p:nvPr/>
            </p:nvGrpSpPr>
            <p:grpSpPr>
              <a:xfrm>
                <a:off x="1068493" y="3187353"/>
                <a:ext cx="2603189" cy="2433304"/>
                <a:chOff x="1068493" y="3187353"/>
                <a:chExt cx="2603189" cy="2433304"/>
              </a:xfrm>
            </p:grpSpPr>
            <p:sp>
              <p:nvSpPr>
                <p:cNvPr id="21" name="îṥľïḑê"/>
                <p:cNvSpPr txBox="1"/>
                <p:nvPr/>
              </p:nvSpPr>
              <p:spPr bwMode="auto">
                <a:xfrm>
                  <a:off x="1857970" y="3187353"/>
                  <a:ext cx="1813712" cy="4000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90000" tIns="46800" rIns="90000" bIns="46800">
                  <a:normAutofit/>
                </a:bodyPr>
                <a:lstStyle/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000" b="1">
                      <a:solidFill>
                        <a:schemeClr val="bg1"/>
                      </a:solidFill>
                    </a:rPr>
                    <a:t>Text here</a:t>
                  </a:r>
                  <a:endParaRPr lang="zh-CN" altLang="en-US" sz="2000" b="1" i="0">
                    <a:solidFill>
                      <a:schemeClr val="bg1"/>
                    </a:solidFill>
                  </a:endParaRPr>
                </a:p>
              </p:txBody>
            </p:sp>
            <p:cxnSp>
              <p:nvCxnSpPr>
                <p:cNvPr id="22" name="肘形连接符 13"/>
                <p:cNvCxnSpPr>
                  <a:stCxn id="21" idx="1"/>
                </p:cNvCxnSpPr>
                <p:nvPr/>
              </p:nvCxnSpPr>
              <p:spPr>
                <a:xfrm rot="10800000" flipV="1">
                  <a:off x="1502044" y="3387369"/>
                  <a:ext cx="355926" cy="1375294"/>
                </a:xfrm>
                <a:prstGeom prst="bentConnector3">
                  <a:avLst>
                    <a:gd name="adj1" fmla="val 164227"/>
                  </a:avLst>
                </a:prstGeom>
                <a:ln w="9525">
                  <a:solidFill>
                    <a:schemeClr val="tx1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肘形连接符 14"/>
                <p:cNvCxnSpPr>
                  <a:stCxn id="21" idx="1"/>
                </p:cNvCxnSpPr>
                <p:nvPr/>
              </p:nvCxnSpPr>
              <p:spPr>
                <a:xfrm rot="10800000" flipV="1">
                  <a:off x="1502044" y="3387369"/>
                  <a:ext cx="355926" cy="2233288"/>
                </a:xfrm>
                <a:prstGeom prst="bentConnector3">
                  <a:avLst>
                    <a:gd name="adj1" fmla="val 164227"/>
                  </a:avLst>
                </a:prstGeom>
                <a:ln w="9525">
                  <a:solidFill>
                    <a:schemeClr val="tx1">
                      <a:lumMod val="40000"/>
                      <a:lumOff val="60000"/>
                    </a:schemeClr>
                  </a:solidFill>
                  <a:head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4" name="ïŝļïḑè"/>
                <p:cNvGrpSpPr/>
                <p:nvPr/>
              </p:nvGrpSpPr>
              <p:grpSpPr>
                <a:xfrm>
                  <a:off x="1068493" y="3709516"/>
                  <a:ext cx="496232" cy="496232"/>
                  <a:chOff x="3909160" y="2249137"/>
                  <a:chExt cx="648072" cy="648072"/>
                </a:xfrm>
              </p:grpSpPr>
              <p:sp>
                <p:nvSpPr>
                  <p:cNvPr id="25" name="í$ḷïďé"/>
                  <p:cNvSpPr/>
                  <p:nvPr/>
                </p:nvSpPr>
                <p:spPr>
                  <a:xfrm>
                    <a:off x="3909160" y="2249137"/>
                    <a:ext cx="648072" cy="648072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381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26" name="ïŝlîḓè"/>
                  <p:cNvSpPr/>
                  <p:nvPr/>
                </p:nvSpPr>
                <p:spPr bwMode="auto">
                  <a:xfrm>
                    <a:off x="4043050" y="2390028"/>
                    <a:ext cx="380293" cy="366291"/>
                  </a:xfrm>
                  <a:custGeom>
                    <a:gdLst>
                      <a:gd name="T0" fmla="*/ 3413 w 6827"/>
                      <a:gd name="T1" fmla="*/ 0 h 5912"/>
                      <a:gd name="T2" fmla="*/ 0 w 6827"/>
                      <a:gd name="T3" fmla="*/ 5912 h 5912"/>
                      <a:gd name="T4" fmla="*/ 6827 w 6827"/>
                      <a:gd name="T5" fmla="*/ 5912 h 5912"/>
                      <a:gd name="T6" fmla="*/ 3413 w 6827"/>
                      <a:gd name="T7" fmla="*/ 0 h 5912"/>
                      <a:gd name="T8" fmla="*/ 3413 w 6827"/>
                      <a:gd name="T9" fmla="*/ 972 h 5912"/>
                      <a:gd name="T10" fmla="*/ 4489 w 6827"/>
                      <a:gd name="T11" fmla="*/ 2835 h 5912"/>
                      <a:gd name="T12" fmla="*/ 2338 w 6827"/>
                      <a:gd name="T13" fmla="*/ 2835 h 5912"/>
                      <a:gd name="T14" fmla="*/ 3413 w 6827"/>
                      <a:gd name="T15" fmla="*/ 972 h 5912"/>
                      <a:gd name="T16" fmla="*/ 842 w 6827"/>
                      <a:gd name="T17" fmla="*/ 5426 h 5912"/>
                      <a:gd name="T18" fmla="*/ 1917 w 6827"/>
                      <a:gd name="T19" fmla="*/ 3564 h 5912"/>
                      <a:gd name="T20" fmla="*/ 2993 w 6827"/>
                      <a:gd name="T21" fmla="*/ 5426 h 5912"/>
                      <a:gd name="T22" fmla="*/ 842 w 6827"/>
                      <a:gd name="T23" fmla="*/ 5426 h 5912"/>
                      <a:gd name="T24" fmla="*/ 2338 w 6827"/>
                      <a:gd name="T25" fmla="*/ 3321 h 5912"/>
                      <a:gd name="T26" fmla="*/ 4489 w 6827"/>
                      <a:gd name="T27" fmla="*/ 3321 h 5912"/>
                      <a:gd name="T28" fmla="*/ 3413 w 6827"/>
                      <a:gd name="T29" fmla="*/ 5183 h 5912"/>
                      <a:gd name="T30" fmla="*/ 2338 w 6827"/>
                      <a:gd name="T31" fmla="*/ 3321 h 5912"/>
                      <a:gd name="T32" fmla="*/ 4910 w 6827"/>
                      <a:gd name="T33" fmla="*/ 3564 h 5912"/>
                      <a:gd name="T34" fmla="*/ 5985 w 6827"/>
                      <a:gd name="T35" fmla="*/ 5426 h 5912"/>
                      <a:gd name="T36" fmla="*/ 3834 w 6827"/>
                      <a:gd name="T37" fmla="*/ 5426 h 5912"/>
                      <a:gd name="T38" fmla="*/ 4910 w 6827"/>
                      <a:gd name="T39" fmla="*/ 3564 h 5912"/>
                    </a:gdLst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6825" h="5912">
                        <a:moveTo>
                          <a:pt x="3413" y="0"/>
                        </a:moveTo>
                        <a:lnTo>
                          <a:pt x="0" y="5912"/>
                        </a:lnTo>
                        <a:lnTo>
                          <a:pt x="6827" y="5912"/>
                        </a:lnTo>
                        <a:lnTo>
                          <a:pt x="3413" y="0"/>
                        </a:lnTo>
                        <a:close/>
                        <a:moveTo>
                          <a:pt x="3413" y="972"/>
                        </a:moveTo>
                        <a:lnTo>
                          <a:pt x="4489" y="2835"/>
                        </a:lnTo>
                        <a:lnTo>
                          <a:pt x="2338" y="2835"/>
                        </a:lnTo>
                        <a:lnTo>
                          <a:pt x="3413" y="972"/>
                        </a:lnTo>
                        <a:close/>
                        <a:moveTo>
                          <a:pt x="842" y="5426"/>
                        </a:moveTo>
                        <a:lnTo>
                          <a:pt x="1917" y="3564"/>
                        </a:lnTo>
                        <a:lnTo>
                          <a:pt x="2993" y="5426"/>
                        </a:lnTo>
                        <a:lnTo>
                          <a:pt x="842" y="5426"/>
                        </a:lnTo>
                        <a:close/>
                        <a:moveTo>
                          <a:pt x="2338" y="3321"/>
                        </a:moveTo>
                        <a:lnTo>
                          <a:pt x="4489" y="3321"/>
                        </a:lnTo>
                        <a:lnTo>
                          <a:pt x="3413" y="5183"/>
                        </a:lnTo>
                        <a:lnTo>
                          <a:pt x="2338" y="3321"/>
                        </a:lnTo>
                        <a:close/>
                        <a:moveTo>
                          <a:pt x="4910" y="3564"/>
                        </a:moveTo>
                        <a:lnTo>
                          <a:pt x="5985" y="5426"/>
                        </a:lnTo>
                        <a:lnTo>
                          <a:pt x="3834" y="5426"/>
                        </a:lnTo>
                        <a:lnTo>
                          <a:pt x="4910" y="3564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</p:grpSp>
          </p:grpSp>
          <p:grpSp>
            <p:nvGrpSpPr>
              <p:cNvPr id="18" name="iŝļîḓé"/>
              <p:cNvGrpSpPr/>
              <p:nvPr/>
            </p:nvGrpSpPr>
            <p:grpSpPr>
              <a:xfrm>
                <a:off x="5371529" y="1440505"/>
                <a:ext cx="1516559" cy="435312"/>
                <a:chOff x="5371529" y="1440505"/>
                <a:chExt cx="1516559" cy="435312"/>
              </a:xfrm>
            </p:grpSpPr>
            <p:sp>
              <p:nvSpPr>
                <p:cNvPr id="19" name="íŝ1íḋê"/>
                <p:cNvSpPr txBox="1"/>
                <p:nvPr/>
              </p:nvSpPr>
              <p:spPr bwMode="auto">
                <a:xfrm>
                  <a:off x="5371529" y="1506485"/>
                  <a:ext cx="1448943" cy="36933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wrap="none" lIns="0" tIns="0" rIns="0" bIns="0" anchor="ctr">
                  <a:normAutofit/>
                </a:bodyPr>
                <a:lstStyle/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i="0">
                      <a:solidFill>
                        <a:srgbClr val="000000"/>
                      </a:solidFill>
                    </a:rPr>
                    <a:t>Text</a:t>
                  </a:r>
                  <a:endParaRPr lang="zh-CN" altLang="en-US" sz="2400" i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" name="íṡ1îdè"/>
                <p:cNvSpPr/>
                <p:nvPr/>
              </p:nvSpPr>
              <p:spPr>
                <a:xfrm>
                  <a:off x="6816725" y="1440505"/>
                  <a:ext cx="71363" cy="283672"/>
                </a:xfrm>
                <a:prstGeom prst="rtTriangle">
                  <a:avLst/>
                </a:prstGeom>
                <a:solidFill>
                  <a:schemeClr val="tx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</a:p>
              </p:txBody>
            </p:sp>
          </p:grpSp>
        </p:grpSp>
        <p:sp>
          <p:nvSpPr>
            <p:cNvPr id="7" name="îṧḻíḋé"/>
            <p:cNvSpPr/>
            <p:nvPr/>
          </p:nvSpPr>
          <p:spPr bwMode="auto">
            <a:xfrm>
              <a:off x="1620957" y="4491601"/>
              <a:ext cx="2395461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100"/>
                <a:t>Copy paste fonts. Choose the only option to retain text.</a:t>
              </a:r>
              <a:endParaRPr lang="en-US" altLang="zh-CN" sz="1100"/>
            </a:p>
          </p:txBody>
        </p:sp>
        <p:sp>
          <p:nvSpPr>
            <p:cNvPr id="8" name="îṡľîḍê"/>
            <p:cNvSpPr/>
            <p:nvPr/>
          </p:nvSpPr>
          <p:spPr bwMode="auto">
            <a:xfrm>
              <a:off x="1620957" y="5346601"/>
              <a:ext cx="2395461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100"/>
                <a:t>Copy paste fonts. Choose the only option to retain text.</a:t>
              </a:r>
              <a:endParaRPr lang="en-US" altLang="zh-CN" sz="1100"/>
            </a:p>
          </p:txBody>
        </p:sp>
        <p:sp>
          <p:nvSpPr>
            <p:cNvPr id="9" name="îṥlîḋè"/>
            <p:cNvSpPr/>
            <p:nvPr/>
          </p:nvSpPr>
          <p:spPr bwMode="auto">
            <a:xfrm>
              <a:off x="4898270" y="4491601"/>
              <a:ext cx="2395461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100"/>
                <a:t>Copy paste fonts. Choose the only option to retain text.</a:t>
              </a:r>
              <a:endParaRPr lang="en-US" altLang="zh-CN" sz="1100"/>
            </a:p>
          </p:txBody>
        </p:sp>
        <p:sp>
          <p:nvSpPr>
            <p:cNvPr id="10" name="íṡlíďé"/>
            <p:cNvSpPr/>
            <p:nvPr/>
          </p:nvSpPr>
          <p:spPr bwMode="auto">
            <a:xfrm>
              <a:off x="4898270" y="5346601"/>
              <a:ext cx="2395461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100"/>
                <a:t>Copy paste fonts. Choose the only option to retain text.</a:t>
              </a:r>
              <a:endParaRPr lang="en-US" altLang="zh-CN" sz="1100"/>
            </a:p>
          </p:txBody>
        </p:sp>
        <p:sp>
          <p:nvSpPr>
            <p:cNvPr id="11" name="ï$ľíḑe"/>
            <p:cNvSpPr/>
            <p:nvPr/>
          </p:nvSpPr>
          <p:spPr bwMode="auto">
            <a:xfrm>
              <a:off x="8261111" y="4491601"/>
              <a:ext cx="2395461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100"/>
                <a:t>Copy paste fonts. Choose the only option to retain text.</a:t>
              </a:r>
              <a:endParaRPr lang="en-US" altLang="zh-CN" sz="1100"/>
            </a:p>
          </p:txBody>
        </p:sp>
        <p:sp>
          <p:nvSpPr>
            <p:cNvPr id="12" name="ïŝlîḋe"/>
            <p:cNvSpPr/>
            <p:nvPr/>
          </p:nvSpPr>
          <p:spPr bwMode="auto">
            <a:xfrm>
              <a:off x="8261111" y="5346601"/>
              <a:ext cx="2395461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100"/>
                <a:t>Copy paste fonts. Choose the only option to retain text.</a:t>
              </a:r>
              <a:endParaRPr lang="en-US" altLang="zh-CN" sz="1100"/>
            </a:p>
          </p:txBody>
        </p:sp>
      </p:grpSp>
    </p:spTree>
  </p:cSld>
  <p:clrMapOvr>
    <a:masterClrMapping/>
  </p:clrMapOvr>
  <p:transition/>
  <p:timing/>
</p:sld>
</file>

<file path=ppt/slides/slide3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/>
              <a:t>Thanks</a:t>
            </a:r>
            <a:br>
              <a:rPr lang="en-US" altLang="zh-CN"/>
            </a:br>
            <a:r>
              <a:rPr lang="en-US" altLang="zh-CN"/>
              <a:t>And Your Slogan Here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/>
              <a:t>Speaker name and title</a:t>
            </a:r>
            <a:endParaRPr lang="en-US" altLang="zh-CN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/>
              <a:t>Officeplus.cn</a:t>
            </a:r>
            <a:endParaRPr lang="en-US" altLang="zh-CN"/>
          </a:p>
          <a:p>
            <a:endParaRPr lang="zh-CN" altLang="en-US"/>
          </a:p>
        </p:txBody>
      </p:sp>
      <p:cxnSp>
        <p:nvCxnSpPr>
          <p:cNvPr id="46" name="直接连接符 45"/>
          <p:cNvCxnSpPr/>
          <p:nvPr/>
        </p:nvCxnSpPr>
        <p:spPr>
          <a:xfrm>
            <a:off x="1460792" y="3494508"/>
            <a:ext cx="4344922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/>
</p:sld>
</file>

<file path=ppt/slides/slide3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>
</file>

<file path=ppt/slides/slide3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4</a:t>
            </a:fld>
            <a:endParaRPr lang="zh-CN" altLang="en-US"/>
          </a:p>
        </p:txBody>
      </p:sp>
      <p:grpSp>
        <p:nvGrpSpPr>
          <p:cNvPr id="5" name="5ddeef2f-7db0-4554-80ae-f17c4fa559cc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667408" y="1179001"/>
            <a:ext cx="10829362" cy="4949999"/>
            <a:chOff x="667408" y="1179000"/>
            <a:chExt cx="10829365" cy="4950000"/>
          </a:xfrm>
        </p:grpSpPr>
        <p:grpSp>
          <p:nvGrpSpPr>
            <p:cNvPr id="6" name="îṡḷîḓê"/>
            <p:cNvGrpSpPr/>
            <p:nvPr/>
          </p:nvGrpSpPr>
          <p:grpSpPr>
            <a:xfrm>
              <a:off x="9066002" y="1179000"/>
              <a:ext cx="2430771" cy="1895436"/>
              <a:chOff x="7334026" y="2126958"/>
              <a:chExt cx="3419474" cy="2666396"/>
            </a:xfrm>
          </p:grpSpPr>
          <p:grpSp>
            <p:nvGrpSpPr>
              <p:cNvPr id="23" name="ïşlîḍe"/>
              <p:cNvGrpSpPr/>
              <p:nvPr/>
            </p:nvGrpSpPr>
            <p:grpSpPr>
              <a:xfrm>
                <a:off x="7334026" y="2126958"/>
                <a:ext cx="1160750" cy="1158092"/>
                <a:chOff x="6996000" y="1587784"/>
                <a:chExt cx="1929528" cy="1925108"/>
              </a:xfrm>
            </p:grpSpPr>
            <p:sp>
              <p:nvSpPr>
                <p:cNvPr id="53" name="îṩļíḍé"/>
                <p:cNvSpPr/>
                <p:nvPr/>
              </p:nvSpPr>
              <p:spPr bwMode="auto">
                <a:xfrm>
                  <a:off x="6996000" y="1587784"/>
                  <a:ext cx="1929528" cy="1925108"/>
                </a:xfrm>
                <a:prstGeom prst="ellipse">
                  <a:avLst/>
                </a:prstGeom>
                <a:solidFill>
                  <a:srgbClr val="88C9C1">
                    <a:alpha val="24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" name="îṣḻîḋè"/>
                <p:cNvSpPr/>
                <p:nvPr/>
              </p:nvSpPr>
              <p:spPr bwMode="auto">
                <a:xfrm>
                  <a:off x="7146123" y="1737907"/>
                  <a:ext cx="1629281" cy="1629279"/>
                </a:xfrm>
                <a:prstGeom prst="ellipse">
                  <a:avLst/>
                </a:prstGeom>
                <a:solidFill>
                  <a:srgbClr val="71B8B0">
                    <a:alpha val="35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" name="îṥliḍè"/>
                <p:cNvSpPr/>
                <p:nvPr/>
              </p:nvSpPr>
              <p:spPr bwMode="auto">
                <a:xfrm>
                  <a:off x="7402216" y="1910106"/>
                  <a:ext cx="931649" cy="1280462"/>
                </a:xfrm>
                <a:custGeom>
                  <a:gdLst>
                    <a:gd name="T0" fmla="*/ 156 w 156"/>
                    <a:gd name="T1" fmla="*/ 9 h 215"/>
                    <a:gd name="T2" fmla="*/ 148 w 156"/>
                    <a:gd name="T3" fmla="*/ 48 h 215"/>
                    <a:gd name="T4" fmla="*/ 113 w 156"/>
                    <a:gd name="T5" fmla="*/ 36 h 215"/>
                    <a:gd name="T6" fmla="*/ 76 w 156"/>
                    <a:gd name="T7" fmla="*/ 53 h 215"/>
                    <a:gd name="T8" fmla="*/ 64 w 156"/>
                    <a:gd name="T9" fmla="*/ 76 h 215"/>
                    <a:gd name="T10" fmla="*/ 142 w 156"/>
                    <a:gd name="T11" fmla="*/ 76 h 215"/>
                    <a:gd name="T12" fmla="*/ 137 w 156"/>
                    <a:gd name="T13" fmla="*/ 98 h 215"/>
                    <a:gd name="T14" fmla="*/ 61 w 156"/>
                    <a:gd name="T15" fmla="*/ 98 h 215"/>
                    <a:gd name="T16" fmla="*/ 61 w 156"/>
                    <a:gd name="T17" fmla="*/ 106 h 215"/>
                    <a:gd name="T18" fmla="*/ 62 w 156"/>
                    <a:gd name="T19" fmla="*/ 116 h 215"/>
                    <a:gd name="T20" fmla="*/ 133 w 156"/>
                    <a:gd name="T21" fmla="*/ 116 h 215"/>
                    <a:gd name="T22" fmla="*/ 129 w 156"/>
                    <a:gd name="T23" fmla="*/ 138 h 215"/>
                    <a:gd name="T24" fmla="*/ 64 w 156"/>
                    <a:gd name="T25" fmla="*/ 138 h 215"/>
                    <a:gd name="T26" fmla="*/ 75 w 156"/>
                    <a:gd name="T27" fmla="*/ 162 h 215"/>
                    <a:gd name="T28" fmla="*/ 112 w 156"/>
                    <a:gd name="T29" fmla="*/ 179 h 215"/>
                    <a:gd name="T30" fmla="*/ 155 w 156"/>
                    <a:gd name="T31" fmla="*/ 162 h 215"/>
                    <a:gd name="T32" fmla="*/ 155 w 156"/>
                    <a:gd name="T33" fmla="*/ 205 h 215"/>
                    <a:gd name="T34" fmla="*/ 113 w 156"/>
                    <a:gd name="T35" fmla="*/ 215 h 215"/>
                    <a:gd name="T36" fmla="*/ 45 w 156"/>
                    <a:gd name="T37" fmla="*/ 186 h 215"/>
                    <a:gd name="T38" fmla="*/ 21 w 156"/>
                    <a:gd name="T39" fmla="*/ 138 h 215"/>
                    <a:gd name="T40" fmla="*/ 0 w 156"/>
                    <a:gd name="T41" fmla="*/ 138 h 215"/>
                    <a:gd name="T42" fmla="*/ 4 w 156"/>
                    <a:gd name="T43" fmla="*/ 116 h 215"/>
                    <a:gd name="T44" fmla="*/ 18 w 156"/>
                    <a:gd name="T45" fmla="*/ 116 h 215"/>
                    <a:gd name="T46" fmla="*/ 18 w 156"/>
                    <a:gd name="T47" fmla="*/ 109 h 215"/>
                    <a:gd name="T48" fmla="*/ 18 w 156"/>
                    <a:gd name="T49" fmla="*/ 98 h 215"/>
                    <a:gd name="T50" fmla="*/ 0 w 156"/>
                    <a:gd name="T51" fmla="*/ 98 h 215"/>
                    <a:gd name="T52" fmla="*/ 4 w 156"/>
                    <a:gd name="T53" fmla="*/ 76 h 215"/>
                    <a:gd name="T54" fmla="*/ 21 w 156"/>
                    <a:gd name="T55" fmla="*/ 76 h 215"/>
                    <a:gd name="T56" fmla="*/ 45 w 156"/>
                    <a:gd name="T57" fmla="*/ 29 h 215"/>
                    <a:gd name="T58" fmla="*/ 115 w 156"/>
                    <a:gd name="T59" fmla="*/ 0 h 215"/>
                    <a:gd name="T60" fmla="*/ 156 w 156"/>
                    <a:gd name="T61" fmla="*/ 9 h 215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56" h="215">
                      <a:moveTo>
                        <a:pt x="156" y="9"/>
                      </a:moveTo>
                      <a:cubicBezTo>
                        <a:pt x="148" y="48"/>
                        <a:pt x="148" y="48"/>
                        <a:pt x="148" y="48"/>
                      </a:cubicBezTo>
                      <a:cubicBezTo>
                        <a:pt x="140" y="40"/>
                        <a:pt x="128" y="36"/>
                        <a:pt x="113" y="36"/>
                      </a:cubicBezTo>
                      <a:cubicBezTo>
                        <a:pt x="98" y="36"/>
                        <a:pt x="85" y="41"/>
                        <a:pt x="76" y="53"/>
                      </a:cubicBezTo>
                      <a:cubicBezTo>
                        <a:pt x="70" y="59"/>
                        <a:pt x="66" y="67"/>
                        <a:pt x="64" y="76"/>
                      </a:cubicBezTo>
                      <a:cubicBezTo>
                        <a:pt x="142" y="76"/>
                        <a:pt x="142" y="76"/>
                        <a:pt x="142" y="76"/>
                      </a:cubicBezTo>
                      <a:cubicBezTo>
                        <a:pt x="137" y="98"/>
                        <a:pt x="137" y="98"/>
                        <a:pt x="137" y="98"/>
                      </a:cubicBezTo>
                      <a:cubicBezTo>
                        <a:pt x="61" y="98"/>
                        <a:pt x="61" y="98"/>
                        <a:pt x="61" y="98"/>
                      </a:cubicBezTo>
                      <a:cubicBezTo>
                        <a:pt x="61" y="100"/>
                        <a:pt x="61" y="103"/>
                        <a:pt x="61" y="106"/>
                      </a:cubicBezTo>
                      <a:cubicBezTo>
                        <a:pt x="61" y="109"/>
                        <a:pt x="61" y="113"/>
                        <a:pt x="62" y="116"/>
                      </a:cubicBezTo>
                      <a:cubicBezTo>
                        <a:pt x="133" y="116"/>
                        <a:pt x="133" y="116"/>
                        <a:pt x="133" y="116"/>
                      </a:cubicBezTo>
                      <a:cubicBezTo>
                        <a:pt x="129" y="138"/>
                        <a:pt x="129" y="138"/>
                        <a:pt x="129" y="138"/>
                      </a:cubicBezTo>
                      <a:cubicBezTo>
                        <a:pt x="64" y="138"/>
                        <a:pt x="64" y="138"/>
                        <a:pt x="64" y="138"/>
                      </a:cubicBezTo>
                      <a:cubicBezTo>
                        <a:pt x="67" y="148"/>
                        <a:pt x="70" y="156"/>
                        <a:pt x="75" y="162"/>
                      </a:cubicBezTo>
                      <a:cubicBezTo>
                        <a:pt x="85" y="173"/>
                        <a:pt x="97" y="179"/>
                        <a:pt x="112" y="179"/>
                      </a:cubicBezTo>
                      <a:cubicBezTo>
                        <a:pt x="130" y="179"/>
                        <a:pt x="145" y="173"/>
                        <a:pt x="155" y="162"/>
                      </a:cubicBezTo>
                      <a:cubicBezTo>
                        <a:pt x="155" y="205"/>
                        <a:pt x="155" y="205"/>
                        <a:pt x="155" y="205"/>
                      </a:cubicBezTo>
                      <a:cubicBezTo>
                        <a:pt x="143" y="212"/>
                        <a:pt x="129" y="215"/>
                        <a:pt x="113" y="215"/>
                      </a:cubicBezTo>
                      <a:cubicBezTo>
                        <a:pt x="85" y="215"/>
                        <a:pt x="62" y="205"/>
                        <a:pt x="45" y="186"/>
                      </a:cubicBezTo>
                      <a:cubicBezTo>
                        <a:pt x="33" y="174"/>
                        <a:pt x="25" y="158"/>
                        <a:pt x="21" y="138"/>
                      </a:cubicBezTo>
                      <a:cubicBezTo>
                        <a:pt x="0" y="138"/>
                        <a:pt x="0" y="138"/>
                        <a:pt x="0" y="138"/>
                      </a:cubicBezTo>
                      <a:cubicBezTo>
                        <a:pt x="4" y="116"/>
                        <a:pt x="4" y="116"/>
                        <a:pt x="4" y="116"/>
                      </a:cubicBezTo>
                      <a:cubicBezTo>
                        <a:pt x="18" y="116"/>
                        <a:pt x="18" y="116"/>
                        <a:pt x="18" y="116"/>
                      </a:cubicBezTo>
                      <a:cubicBezTo>
                        <a:pt x="18" y="114"/>
                        <a:pt x="18" y="112"/>
                        <a:pt x="18" y="109"/>
                      </a:cubicBezTo>
                      <a:cubicBezTo>
                        <a:pt x="18" y="105"/>
                        <a:pt x="18" y="101"/>
                        <a:pt x="18" y="98"/>
                      </a:cubicBezTo>
                      <a:cubicBezTo>
                        <a:pt x="0" y="98"/>
                        <a:pt x="0" y="98"/>
                        <a:pt x="0" y="98"/>
                      </a:cubicBezTo>
                      <a:cubicBezTo>
                        <a:pt x="4" y="76"/>
                        <a:pt x="4" y="76"/>
                        <a:pt x="4" y="76"/>
                      </a:cubicBezTo>
                      <a:cubicBezTo>
                        <a:pt x="21" y="76"/>
                        <a:pt x="21" y="76"/>
                        <a:pt x="21" y="76"/>
                      </a:cubicBezTo>
                      <a:cubicBezTo>
                        <a:pt x="25" y="57"/>
                        <a:pt x="33" y="41"/>
                        <a:pt x="45" y="29"/>
                      </a:cubicBezTo>
                      <a:cubicBezTo>
                        <a:pt x="63" y="10"/>
                        <a:pt x="86" y="0"/>
                        <a:pt x="115" y="0"/>
                      </a:cubicBezTo>
                      <a:cubicBezTo>
                        <a:pt x="131" y="0"/>
                        <a:pt x="145" y="3"/>
                        <a:pt x="156" y="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4" name="íṩlïḋé"/>
              <p:cNvGrpSpPr/>
              <p:nvPr/>
            </p:nvGrpSpPr>
            <p:grpSpPr>
              <a:xfrm>
                <a:off x="7340401" y="2294246"/>
                <a:ext cx="3413099" cy="2499108"/>
                <a:chOff x="7340401" y="2294246"/>
                <a:chExt cx="3413099" cy="2499108"/>
              </a:xfrm>
            </p:grpSpPr>
            <p:sp>
              <p:nvSpPr>
                <p:cNvPr id="25" name="íṩľîḋê"/>
                <p:cNvSpPr/>
                <p:nvPr/>
              </p:nvSpPr>
              <p:spPr bwMode="auto">
                <a:xfrm>
                  <a:off x="9649649" y="3835214"/>
                  <a:ext cx="671140" cy="737371"/>
                </a:xfrm>
                <a:custGeom>
                  <a:gdLst>
                    <a:gd name="T0" fmla="*/ 2 w 112"/>
                    <a:gd name="T1" fmla="*/ 114 h 124"/>
                    <a:gd name="T2" fmla="*/ 102 w 112"/>
                    <a:gd name="T3" fmla="*/ 2 h 124"/>
                    <a:gd name="T4" fmla="*/ 110 w 112"/>
                    <a:gd name="T5" fmla="*/ 2 h 124"/>
                    <a:gd name="T6" fmla="*/ 110 w 112"/>
                    <a:gd name="T7" fmla="*/ 2 h 124"/>
                    <a:gd name="T8" fmla="*/ 110 w 112"/>
                    <a:gd name="T9" fmla="*/ 10 h 124"/>
                    <a:gd name="T10" fmla="*/ 10 w 112"/>
                    <a:gd name="T11" fmla="*/ 122 h 124"/>
                    <a:gd name="T12" fmla="*/ 2 w 112"/>
                    <a:gd name="T13" fmla="*/ 122 h 124"/>
                    <a:gd name="T14" fmla="*/ 2 w 112"/>
                    <a:gd name="T15" fmla="*/ 122 h 124"/>
                    <a:gd name="T16" fmla="*/ 2 w 112"/>
                    <a:gd name="T17" fmla="*/ 114 h 124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2" h="124">
                      <a:moveTo>
                        <a:pt x="2" y="114"/>
                      </a:moveTo>
                      <a:cubicBezTo>
                        <a:pt x="102" y="2"/>
                        <a:pt x="102" y="2"/>
                        <a:pt x="102" y="2"/>
                      </a:cubicBezTo>
                      <a:cubicBezTo>
                        <a:pt x="104" y="0"/>
                        <a:pt x="108" y="0"/>
                        <a:pt x="110" y="2"/>
                      </a:cubicBezTo>
                      <a:cubicBezTo>
                        <a:pt x="110" y="2"/>
                        <a:pt x="110" y="2"/>
                        <a:pt x="110" y="2"/>
                      </a:cubicBezTo>
                      <a:cubicBezTo>
                        <a:pt x="112" y="4"/>
                        <a:pt x="112" y="7"/>
                        <a:pt x="110" y="10"/>
                      </a:cubicBezTo>
                      <a:cubicBezTo>
                        <a:pt x="10" y="122"/>
                        <a:pt x="10" y="122"/>
                        <a:pt x="10" y="122"/>
                      </a:cubicBezTo>
                      <a:cubicBezTo>
                        <a:pt x="8" y="124"/>
                        <a:pt x="5" y="124"/>
                        <a:pt x="2" y="122"/>
                      </a:cubicBezTo>
                      <a:cubicBezTo>
                        <a:pt x="2" y="122"/>
                        <a:pt x="2" y="122"/>
                        <a:pt x="2" y="122"/>
                      </a:cubicBezTo>
                      <a:cubicBezTo>
                        <a:pt x="0" y="120"/>
                        <a:pt x="0" y="116"/>
                        <a:pt x="2" y="114"/>
                      </a:cubicBezTo>
                      <a:close/>
                    </a:path>
                  </a:pathLst>
                </a:custGeom>
                <a:solidFill>
                  <a:srgbClr val="88C9C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" name="íṣḷïḑe"/>
                <p:cNvSpPr/>
                <p:nvPr/>
              </p:nvSpPr>
              <p:spPr bwMode="auto">
                <a:xfrm>
                  <a:off x="7781940" y="2678383"/>
                  <a:ext cx="2530021" cy="1664602"/>
                </a:xfrm>
                <a:custGeom>
                  <a:gdLst>
                    <a:gd name="T0" fmla="*/ 15 w 424"/>
                    <a:gd name="T1" fmla="*/ 0 h 279"/>
                    <a:gd name="T2" fmla="*/ 410 w 424"/>
                    <a:gd name="T3" fmla="*/ 0 h 279"/>
                    <a:gd name="T4" fmla="*/ 424 w 424"/>
                    <a:gd name="T5" fmla="*/ 15 h 279"/>
                    <a:gd name="T6" fmla="*/ 424 w 424"/>
                    <a:gd name="T7" fmla="*/ 265 h 279"/>
                    <a:gd name="T8" fmla="*/ 410 w 424"/>
                    <a:gd name="T9" fmla="*/ 279 h 279"/>
                    <a:gd name="T10" fmla="*/ 15 w 424"/>
                    <a:gd name="T11" fmla="*/ 279 h 279"/>
                    <a:gd name="T12" fmla="*/ 0 w 424"/>
                    <a:gd name="T13" fmla="*/ 265 h 279"/>
                    <a:gd name="T14" fmla="*/ 0 w 424"/>
                    <a:gd name="T15" fmla="*/ 15 h 279"/>
                    <a:gd name="T16" fmla="*/ 15 w 424"/>
                    <a:gd name="T17" fmla="*/ 0 h 279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2" h="279">
                      <a:moveTo>
                        <a:pt x="15" y="0"/>
                      </a:moveTo>
                      <a:cubicBezTo>
                        <a:pt x="410" y="0"/>
                        <a:pt x="410" y="0"/>
                        <a:pt x="410" y="0"/>
                      </a:cubicBezTo>
                      <a:cubicBezTo>
                        <a:pt x="418" y="0"/>
                        <a:pt x="424" y="7"/>
                        <a:pt x="424" y="15"/>
                      </a:cubicBezTo>
                      <a:cubicBezTo>
                        <a:pt x="424" y="265"/>
                        <a:pt x="424" y="265"/>
                        <a:pt x="424" y="265"/>
                      </a:cubicBezTo>
                      <a:cubicBezTo>
                        <a:pt x="424" y="273"/>
                        <a:pt x="418" y="279"/>
                        <a:pt x="410" y="279"/>
                      </a:cubicBezTo>
                      <a:cubicBezTo>
                        <a:pt x="15" y="279"/>
                        <a:pt x="15" y="279"/>
                        <a:pt x="15" y="279"/>
                      </a:cubicBezTo>
                      <a:cubicBezTo>
                        <a:pt x="6" y="279"/>
                        <a:pt x="0" y="273"/>
                        <a:pt x="0" y="265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0" y="7"/>
                        <a:pt x="6" y="0"/>
                        <a:pt x="15" y="0"/>
                      </a:cubicBezTo>
                      <a:close/>
                    </a:path>
                  </a:pathLst>
                </a:custGeom>
                <a:solidFill>
                  <a:srgbClr val="335E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7" name="ïṡ1ïḓe"/>
                <p:cNvSpPr/>
                <p:nvPr/>
              </p:nvSpPr>
              <p:spPr bwMode="auto">
                <a:xfrm>
                  <a:off x="7914402" y="2859415"/>
                  <a:ext cx="2269511" cy="1214233"/>
                </a:xfrm>
                <a:prstGeom prst="rect">
                  <a:avLst/>
                </a:prstGeom>
                <a:solidFill>
                  <a:srgbClr val="FC6E4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8" name="ïṩḷide"/>
                <p:cNvSpPr/>
                <p:nvPr/>
              </p:nvSpPr>
              <p:spPr bwMode="auto">
                <a:xfrm>
                  <a:off x="9018249" y="2740198"/>
                  <a:ext cx="61815" cy="66232"/>
                </a:xfrm>
                <a:prstGeom prst="ellipse">
                  <a:avLst/>
                </a:prstGeom>
                <a:solidFill>
                  <a:srgbClr val="D6FF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9" name="îṧḻíḑê"/>
                <p:cNvSpPr/>
                <p:nvPr/>
              </p:nvSpPr>
              <p:spPr bwMode="auto">
                <a:xfrm>
                  <a:off x="8996171" y="4144291"/>
                  <a:ext cx="105969" cy="110386"/>
                </a:xfrm>
                <a:prstGeom prst="rect">
                  <a:avLst/>
                </a:prstGeom>
                <a:solidFill>
                  <a:srgbClr val="D6FF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0" name="î$ļíḑe"/>
                <p:cNvSpPr/>
                <p:nvPr/>
              </p:nvSpPr>
              <p:spPr bwMode="auto">
                <a:xfrm>
                  <a:off x="7340401" y="4342985"/>
                  <a:ext cx="3413099" cy="291415"/>
                </a:xfrm>
                <a:custGeom>
                  <a:gdLst>
                    <a:gd name="T0" fmla="*/ 100 w 773"/>
                    <a:gd name="T1" fmla="*/ 0 h 66"/>
                    <a:gd name="T2" fmla="*/ 673 w 773"/>
                    <a:gd name="T3" fmla="*/ 0 h 66"/>
                    <a:gd name="T4" fmla="*/ 773 w 773"/>
                    <a:gd name="T5" fmla="*/ 66 h 66"/>
                    <a:gd name="T6" fmla="*/ 0 w 773"/>
                    <a:gd name="T7" fmla="*/ 66 h 66"/>
                    <a:gd name="T8" fmla="*/ 100 w 773"/>
                    <a:gd name="T9" fmla="*/ 0 h 66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73" h="66">
                      <a:moveTo>
                        <a:pt x="100" y="0"/>
                      </a:moveTo>
                      <a:lnTo>
                        <a:pt x="673" y="0"/>
                      </a:lnTo>
                      <a:lnTo>
                        <a:pt x="773" y="66"/>
                      </a:lnTo>
                      <a:lnTo>
                        <a:pt x="0" y="66"/>
                      </a:lnTo>
                      <a:lnTo>
                        <a:pt x="100" y="0"/>
                      </a:lnTo>
                      <a:close/>
                    </a:path>
                  </a:pathLst>
                </a:custGeom>
                <a:solidFill>
                  <a:srgbClr val="D6FF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1" name="ï$lïďê"/>
                <p:cNvSpPr/>
                <p:nvPr/>
              </p:nvSpPr>
              <p:spPr bwMode="auto">
                <a:xfrm>
                  <a:off x="7340401" y="4634400"/>
                  <a:ext cx="3413099" cy="158954"/>
                </a:xfrm>
                <a:custGeom>
                  <a:gdLst>
                    <a:gd name="T0" fmla="*/ 0 w 572"/>
                    <a:gd name="T1" fmla="*/ 0 h 27"/>
                    <a:gd name="T2" fmla="*/ 572 w 572"/>
                    <a:gd name="T3" fmla="*/ 0 h 27"/>
                    <a:gd name="T4" fmla="*/ 572 w 572"/>
                    <a:gd name="T5" fmla="*/ 16 h 27"/>
                    <a:gd name="T6" fmla="*/ 561 w 572"/>
                    <a:gd name="T7" fmla="*/ 27 h 27"/>
                    <a:gd name="T8" fmla="*/ 11 w 572"/>
                    <a:gd name="T9" fmla="*/ 27 h 27"/>
                    <a:gd name="T10" fmla="*/ 0 w 572"/>
                    <a:gd name="T11" fmla="*/ 16 h 27"/>
                    <a:gd name="T12" fmla="*/ 0 w 572"/>
                    <a:gd name="T13" fmla="*/ 0 h 27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2" h="27">
                      <a:moveTo>
                        <a:pt x="0" y="0"/>
                      </a:moveTo>
                      <a:cubicBezTo>
                        <a:pt x="572" y="0"/>
                        <a:pt x="572" y="0"/>
                        <a:pt x="572" y="0"/>
                      </a:cubicBezTo>
                      <a:cubicBezTo>
                        <a:pt x="572" y="16"/>
                        <a:pt x="572" y="16"/>
                        <a:pt x="572" y="16"/>
                      </a:cubicBezTo>
                      <a:cubicBezTo>
                        <a:pt x="572" y="22"/>
                        <a:pt x="567" y="27"/>
                        <a:pt x="561" y="27"/>
                      </a:cubicBezTo>
                      <a:cubicBezTo>
                        <a:pt x="11" y="27"/>
                        <a:pt x="11" y="27"/>
                        <a:pt x="11" y="27"/>
                      </a:cubicBezTo>
                      <a:cubicBezTo>
                        <a:pt x="5" y="27"/>
                        <a:pt x="0" y="22"/>
                        <a:pt x="0" y="16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5E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2" name="ïṧḻïďê"/>
                <p:cNvSpPr/>
                <p:nvPr/>
              </p:nvSpPr>
              <p:spPr bwMode="auto">
                <a:xfrm>
                  <a:off x="7340401" y="4634400"/>
                  <a:ext cx="3413099" cy="48571"/>
                </a:xfrm>
                <a:prstGeom prst="rect">
                  <a:avLst/>
                </a:prstGeom>
                <a:solidFill>
                  <a:srgbClr val="D6FF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3" name="iŝḷiḍê"/>
                <p:cNvSpPr/>
                <p:nvPr/>
              </p:nvSpPr>
              <p:spPr bwMode="auto">
                <a:xfrm>
                  <a:off x="7781940" y="2669552"/>
                  <a:ext cx="2530021" cy="1673433"/>
                </a:xfrm>
                <a:custGeom>
                  <a:gdLst>
                    <a:gd name="T0" fmla="*/ 15 w 424"/>
                    <a:gd name="T1" fmla="*/ 0 h 281"/>
                    <a:gd name="T2" fmla="*/ 410 w 424"/>
                    <a:gd name="T3" fmla="*/ 0 h 281"/>
                    <a:gd name="T4" fmla="*/ 424 w 424"/>
                    <a:gd name="T5" fmla="*/ 15 h 281"/>
                    <a:gd name="T6" fmla="*/ 424 w 424"/>
                    <a:gd name="T7" fmla="*/ 267 h 281"/>
                    <a:gd name="T8" fmla="*/ 410 w 424"/>
                    <a:gd name="T9" fmla="*/ 281 h 281"/>
                    <a:gd name="T10" fmla="*/ 15 w 424"/>
                    <a:gd name="T11" fmla="*/ 281 h 281"/>
                    <a:gd name="T12" fmla="*/ 0 w 424"/>
                    <a:gd name="T13" fmla="*/ 267 h 281"/>
                    <a:gd name="T14" fmla="*/ 0 w 424"/>
                    <a:gd name="T15" fmla="*/ 15 h 281"/>
                    <a:gd name="T16" fmla="*/ 15 w 424"/>
                    <a:gd name="T17" fmla="*/ 0 h 281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2" h="281">
                      <a:moveTo>
                        <a:pt x="15" y="0"/>
                      </a:moveTo>
                      <a:cubicBezTo>
                        <a:pt x="410" y="0"/>
                        <a:pt x="410" y="0"/>
                        <a:pt x="410" y="0"/>
                      </a:cubicBezTo>
                      <a:cubicBezTo>
                        <a:pt x="418" y="0"/>
                        <a:pt x="424" y="7"/>
                        <a:pt x="424" y="15"/>
                      </a:cubicBezTo>
                      <a:cubicBezTo>
                        <a:pt x="424" y="267"/>
                        <a:pt x="424" y="267"/>
                        <a:pt x="424" y="267"/>
                      </a:cubicBezTo>
                      <a:cubicBezTo>
                        <a:pt x="424" y="275"/>
                        <a:pt x="418" y="281"/>
                        <a:pt x="410" y="281"/>
                      </a:cubicBezTo>
                      <a:cubicBezTo>
                        <a:pt x="15" y="281"/>
                        <a:pt x="15" y="281"/>
                        <a:pt x="15" y="281"/>
                      </a:cubicBezTo>
                      <a:cubicBezTo>
                        <a:pt x="6" y="281"/>
                        <a:pt x="0" y="275"/>
                        <a:pt x="0" y="267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0" y="7"/>
                        <a:pt x="6" y="0"/>
                        <a:pt x="15" y="0"/>
                      </a:cubicBezTo>
                      <a:close/>
                    </a:path>
                  </a:pathLst>
                </a:custGeom>
                <a:solidFill>
                  <a:srgbClr val="335E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4" name="î$ľíďè"/>
                <p:cNvSpPr/>
                <p:nvPr/>
              </p:nvSpPr>
              <p:spPr bwMode="auto">
                <a:xfrm>
                  <a:off x="7932063" y="2669552"/>
                  <a:ext cx="2234188" cy="1099433"/>
                </a:xfrm>
                <a:custGeom>
                  <a:gdLst>
                    <a:gd name="T0" fmla="*/ 17 w 374"/>
                    <a:gd name="T1" fmla="*/ 0 h 185"/>
                    <a:gd name="T2" fmla="*/ 357 w 374"/>
                    <a:gd name="T3" fmla="*/ 0 h 185"/>
                    <a:gd name="T4" fmla="*/ 374 w 374"/>
                    <a:gd name="T5" fmla="*/ 4 h 185"/>
                    <a:gd name="T6" fmla="*/ 374 w 374"/>
                    <a:gd name="T7" fmla="*/ 147 h 185"/>
                    <a:gd name="T8" fmla="*/ 337 w 374"/>
                    <a:gd name="T9" fmla="*/ 185 h 185"/>
                    <a:gd name="T10" fmla="*/ 37 w 374"/>
                    <a:gd name="T11" fmla="*/ 185 h 185"/>
                    <a:gd name="T12" fmla="*/ 0 w 374"/>
                    <a:gd name="T13" fmla="*/ 147 h 185"/>
                    <a:gd name="T14" fmla="*/ 0 w 374"/>
                    <a:gd name="T15" fmla="*/ 4 h 185"/>
                    <a:gd name="T16" fmla="*/ 17 w 374"/>
                    <a:gd name="T17" fmla="*/ 0 h 185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74" h="185">
                      <a:moveTo>
                        <a:pt x="17" y="0"/>
                      </a:moveTo>
                      <a:cubicBezTo>
                        <a:pt x="357" y="0"/>
                        <a:pt x="357" y="0"/>
                        <a:pt x="357" y="0"/>
                      </a:cubicBezTo>
                      <a:cubicBezTo>
                        <a:pt x="363" y="0"/>
                        <a:pt x="369" y="1"/>
                        <a:pt x="374" y="4"/>
                      </a:cubicBezTo>
                      <a:cubicBezTo>
                        <a:pt x="374" y="147"/>
                        <a:pt x="374" y="147"/>
                        <a:pt x="374" y="147"/>
                      </a:cubicBezTo>
                      <a:cubicBezTo>
                        <a:pt x="374" y="168"/>
                        <a:pt x="358" y="185"/>
                        <a:pt x="337" y="185"/>
                      </a:cubicBezTo>
                      <a:cubicBezTo>
                        <a:pt x="37" y="185"/>
                        <a:pt x="37" y="185"/>
                        <a:pt x="37" y="185"/>
                      </a:cubicBezTo>
                      <a:cubicBezTo>
                        <a:pt x="17" y="185"/>
                        <a:pt x="0" y="168"/>
                        <a:pt x="0" y="147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5" y="1"/>
                        <a:pt x="11" y="0"/>
                        <a:pt x="17" y="0"/>
                      </a:cubicBezTo>
                      <a:close/>
                    </a:path>
                  </a:pathLst>
                </a:custGeom>
                <a:solidFill>
                  <a:srgbClr val="FC6E4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5" name="ïS1ïḋè"/>
                <p:cNvSpPr/>
                <p:nvPr/>
              </p:nvSpPr>
              <p:spPr bwMode="auto">
                <a:xfrm>
                  <a:off x="8673849" y="2294246"/>
                  <a:ext cx="750617" cy="459200"/>
                </a:xfrm>
                <a:custGeom>
                  <a:gdLst>
                    <a:gd name="T0" fmla="*/ 11 w 126"/>
                    <a:gd name="T1" fmla="*/ 0 h 77"/>
                    <a:gd name="T2" fmla="*/ 115 w 126"/>
                    <a:gd name="T3" fmla="*/ 0 h 77"/>
                    <a:gd name="T4" fmla="*/ 126 w 126"/>
                    <a:gd name="T5" fmla="*/ 12 h 77"/>
                    <a:gd name="T6" fmla="*/ 126 w 126"/>
                    <a:gd name="T7" fmla="*/ 66 h 77"/>
                    <a:gd name="T8" fmla="*/ 115 w 126"/>
                    <a:gd name="T9" fmla="*/ 77 h 77"/>
                    <a:gd name="T10" fmla="*/ 111 w 126"/>
                    <a:gd name="T11" fmla="*/ 77 h 77"/>
                    <a:gd name="T12" fmla="*/ 111 w 126"/>
                    <a:gd name="T13" fmla="*/ 25 h 77"/>
                    <a:gd name="T14" fmla="*/ 104 w 126"/>
                    <a:gd name="T15" fmla="*/ 18 h 77"/>
                    <a:gd name="T16" fmla="*/ 22 w 126"/>
                    <a:gd name="T17" fmla="*/ 18 h 77"/>
                    <a:gd name="T18" fmla="*/ 15 w 126"/>
                    <a:gd name="T19" fmla="*/ 25 h 77"/>
                    <a:gd name="T20" fmla="*/ 15 w 126"/>
                    <a:gd name="T21" fmla="*/ 77 h 77"/>
                    <a:gd name="T22" fmla="*/ 11 w 126"/>
                    <a:gd name="T23" fmla="*/ 77 h 77"/>
                    <a:gd name="T24" fmla="*/ 0 w 126"/>
                    <a:gd name="T25" fmla="*/ 66 h 77"/>
                    <a:gd name="T26" fmla="*/ 0 w 126"/>
                    <a:gd name="T27" fmla="*/ 12 h 77"/>
                    <a:gd name="T28" fmla="*/ 11 w 126"/>
                    <a:gd name="T29" fmla="*/ 0 h 77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25" h="77">
                      <a:moveTo>
                        <a:pt x="11" y="0"/>
                      </a:moveTo>
                      <a:cubicBezTo>
                        <a:pt x="115" y="0"/>
                        <a:pt x="115" y="0"/>
                        <a:pt x="115" y="0"/>
                      </a:cubicBezTo>
                      <a:cubicBezTo>
                        <a:pt x="121" y="0"/>
                        <a:pt x="126" y="5"/>
                        <a:pt x="126" y="12"/>
                      </a:cubicBezTo>
                      <a:cubicBezTo>
                        <a:pt x="126" y="66"/>
                        <a:pt x="126" y="66"/>
                        <a:pt x="126" y="66"/>
                      </a:cubicBezTo>
                      <a:cubicBezTo>
                        <a:pt x="126" y="72"/>
                        <a:pt x="121" y="77"/>
                        <a:pt x="115" y="77"/>
                      </a:cubicBezTo>
                      <a:cubicBezTo>
                        <a:pt x="111" y="77"/>
                        <a:pt x="111" y="77"/>
                        <a:pt x="111" y="77"/>
                      </a:cubicBezTo>
                      <a:cubicBezTo>
                        <a:pt x="111" y="25"/>
                        <a:pt x="111" y="25"/>
                        <a:pt x="111" y="25"/>
                      </a:cubicBezTo>
                      <a:cubicBezTo>
                        <a:pt x="111" y="21"/>
                        <a:pt x="108" y="18"/>
                        <a:pt x="104" y="18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18" y="18"/>
                        <a:pt x="15" y="21"/>
                        <a:pt x="15" y="25"/>
                      </a:cubicBezTo>
                      <a:cubicBezTo>
                        <a:pt x="15" y="77"/>
                        <a:pt x="15" y="77"/>
                        <a:pt x="15" y="77"/>
                      </a:cubicBezTo>
                      <a:cubicBezTo>
                        <a:pt x="11" y="77"/>
                        <a:pt x="11" y="77"/>
                        <a:pt x="11" y="77"/>
                      </a:cubicBezTo>
                      <a:cubicBezTo>
                        <a:pt x="5" y="77"/>
                        <a:pt x="0" y="72"/>
                        <a:pt x="0" y="66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5"/>
                        <a:pt x="5" y="0"/>
                        <a:pt x="11" y="0"/>
                      </a:cubicBezTo>
                      <a:close/>
                    </a:path>
                  </a:pathLst>
                </a:custGeom>
                <a:solidFill>
                  <a:srgbClr val="D6FF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6" name="îṥḷidé"/>
                <p:cNvSpPr/>
                <p:nvPr/>
              </p:nvSpPr>
              <p:spPr bwMode="auto">
                <a:xfrm>
                  <a:off x="7976217" y="2669552"/>
                  <a:ext cx="2141466" cy="1059693"/>
                </a:xfrm>
                <a:custGeom>
                  <a:gdLst>
                    <a:gd name="T0" fmla="*/ 359 w 359"/>
                    <a:gd name="T1" fmla="*/ 1 h 178"/>
                    <a:gd name="T2" fmla="*/ 359 w 359"/>
                    <a:gd name="T3" fmla="*/ 147 h 178"/>
                    <a:gd name="T4" fmla="*/ 329 w 359"/>
                    <a:gd name="T5" fmla="*/ 178 h 178"/>
                    <a:gd name="T6" fmla="*/ 31 w 359"/>
                    <a:gd name="T7" fmla="*/ 178 h 178"/>
                    <a:gd name="T8" fmla="*/ 0 w 359"/>
                    <a:gd name="T9" fmla="*/ 147 h 178"/>
                    <a:gd name="T10" fmla="*/ 0 w 359"/>
                    <a:gd name="T11" fmla="*/ 1 h 178"/>
                    <a:gd name="T12" fmla="*/ 10 w 359"/>
                    <a:gd name="T13" fmla="*/ 0 h 178"/>
                    <a:gd name="T14" fmla="*/ 350 w 359"/>
                    <a:gd name="T15" fmla="*/ 0 h 178"/>
                    <a:gd name="T16" fmla="*/ 359 w 359"/>
                    <a:gd name="T17" fmla="*/ 1 h 178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59" h="178">
                      <a:moveTo>
                        <a:pt x="359" y="1"/>
                      </a:moveTo>
                      <a:cubicBezTo>
                        <a:pt x="359" y="147"/>
                        <a:pt x="359" y="147"/>
                        <a:pt x="359" y="147"/>
                      </a:cubicBezTo>
                      <a:cubicBezTo>
                        <a:pt x="359" y="164"/>
                        <a:pt x="346" y="178"/>
                        <a:pt x="329" y="178"/>
                      </a:cubicBezTo>
                      <a:cubicBezTo>
                        <a:pt x="31" y="178"/>
                        <a:pt x="31" y="178"/>
                        <a:pt x="31" y="178"/>
                      </a:cubicBezTo>
                      <a:cubicBezTo>
                        <a:pt x="14" y="178"/>
                        <a:pt x="0" y="164"/>
                        <a:pt x="0" y="147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4" y="0"/>
                        <a:pt x="7" y="0"/>
                        <a:pt x="10" y="0"/>
                      </a:cubicBezTo>
                      <a:cubicBezTo>
                        <a:pt x="350" y="0"/>
                        <a:pt x="350" y="0"/>
                        <a:pt x="350" y="0"/>
                      </a:cubicBezTo>
                      <a:cubicBezTo>
                        <a:pt x="353" y="0"/>
                        <a:pt x="356" y="0"/>
                        <a:pt x="359" y="1"/>
                      </a:cubicBezTo>
                      <a:close/>
                    </a:path>
                  </a:pathLst>
                </a:custGeom>
                <a:solidFill>
                  <a:srgbClr val="FC6E4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7" name="ïşļïḋè"/>
                <p:cNvSpPr/>
                <p:nvPr/>
              </p:nvSpPr>
              <p:spPr bwMode="auto">
                <a:xfrm>
                  <a:off x="8369185" y="3548215"/>
                  <a:ext cx="287002" cy="441539"/>
                </a:xfrm>
                <a:custGeom>
                  <a:gdLst>
                    <a:gd name="T0" fmla="*/ 46 w 48"/>
                    <a:gd name="T1" fmla="*/ 13 h 74"/>
                    <a:gd name="T2" fmla="*/ 39 w 48"/>
                    <a:gd name="T3" fmla="*/ 62 h 74"/>
                    <a:gd name="T4" fmla="*/ 10 w 48"/>
                    <a:gd name="T5" fmla="*/ 62 h 74"/>
                    <a:gd name="T6" fmla="*/ 2 w 48"/>
                    <a:gd name="T7" fmla="*/ 13 h 74"/>
                    <a:gd name="T8" fmla="*/ 46 w 48"/>
                    <a:gd name="T9" fmla="*/ 13 h 74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74">
                      <a:moveTo>
                        <a:pt x="46" y="13"/>
                      </a:moveTo>
                      <a:cubicBezTo>
                        <a:pt x="39" y="62"/>
                        <a:pt x="39" y="62"/>
                        <a:pt x="39" y="62"/>
                      </a:cubicBezTo>
                      <a:cubicBezTo>
                        <a:pt x="37" y="74"/>
                        <a:pt x="12" y="73"/>
                        <a:pt x="10" y="62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0" y="0"/>
                        <a:pt x="48" y="0"/>
                        <a:pt x="46" y="13"/>
                      </a:cubicBezTo>
                      <a:close/>
                    </a:path>
                  </a:pathLst>
                </a:custGeom>
                <a:solidFill>
                  <a:srgbClr val="D6FF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8" name="iŝḻiḋê"/>
                <p:cNvSpPr/>
                <p:nvPr/>
              </p:nvSpPr>
              <p:spPr bwMode="auto">
                <a:xfrm>
                  <a:off x="9442127" y="3548215"/>
                  <a:ext cx="287002" cy="441539"/>
                </a:xfrm>
                <a:custGeom>
                  <a:gdLst>
                    <a:gd name="T0" fmla="*/ 46 w 48"/>
                    <a:gd name="T1" fmla="*/ 13 h 74"/>
                    <a:gd name="T2" fmla="*/ 38 w 48"/>
                    <a:gd name="T3" fmla="*/ 62 h 74"/>
                    <a:gd name="T4" fmla="*/ 10 w 48"/>
                    <a:gd name="T5" fmla="*/ 62 h 74"/>
                    <a:gd name="T6" fmla="*/ 2 w 48"/>
                    <a:gd name="T7" fmla="*/ 13 h 74"/>
                    <a:gd name="T8" fmla="*/ 46 w 48"/>
                    <a:gd name="T9" fmla="*/ 13 h 74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74">
                      <a:moveTo>
                        <a:pt x="46" y="13"/>
                      </a:moveTo>
                      <a:cubicBezTo>
                        <a:pt x="38" y="62"/>
                        <a:pt x="38" y="62"/>
                        <a:pt x="38" y="62"/>
                      </a:cubicBezTo>
                      <a:cubicBezTo>
                        <a:pt x="36" y="74"/>
                        <a:pt x="11" y="73"/>
                        <a:pt x="10" y="62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0" y="0"/>
                        <a:pt x="48" y="0"/>
                        <a:pt x="46" y="13"/>
                      </a:cubicBezTo>
                      <a:close/>
                    </a:path>
                  </a:pathLst>
                </a:custGeom>
                <a:solidFill>
                  <a:srgbClr val="D6FF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9" name="iṥḻîḓè"/>
                <p:cNvSpPr/>
                <p:nvPr/>
              </p:nvSpPr>
              <p:spPr bwMode="auto">
                <a:xfrm>
                  <a:off x="8426587" y="3605614"/>
                  <a:ext cx="167785" cy="313494"/>
                </a:xfrm>
                <a:custGeom>
                  <a:gdLst>
                    <a:gd name="T0" fmla="*/ 27 w 28"/>
                    <a:gd name="T1" fmla="*/ 9 h 53"/>
                    <a:gd name="T2" fmla="*/ 23 w 28"/>
                    <a:gd name="T3" fmla="*/ 44 h 53"/>
                    <a:gd name="T4" fmla="*/ 6 w 28"/>
                    <a:gd name="T5" fmla="*/ 44 h 53"/>
                    <a:gd name="T6" fmla="*/ 1 w 28"/>
                    <a:gd name="T7" fmla="*/ 9 h 53"/>
                    <a:gd name="T8" fmla="*/ 27 w 28"/>
                    <a:gd name="T9" fmla="*/ 9 h 53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" h="52">
                      <a:moveTo>
                        <a:pt x="27" y="9"/>
                      </a:moveTo>
                      <a:cubicBezTo>
                        <a:pt x="23" y="44"/>
                        <a:pt x="23" y="44"/>
                        <a:pt x="23" y="44"/>
                      </a:cubicBezTo>
                      <a:cubicBezTo>
                        <a:pt x="21" y="53"/>
                        <a:pt x="7" y="52"/>
                        <a:pt x="6" y="44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0" y="0"/>
                        <a:pt x="28" y="0"/>
                        <a:pt x="27" y="9"/>
                      </a:cubicBezTo>
                      <a:close/>
                    </a:path>
                  </a:pathLst>
                </a:custGeom>
                <a:solidFill>
                  <a:srgbClr val="FC6E4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0" name="îṥlïďê"/>
                <p:cNvSpPr/>
                <p:nvPr/>
              </p:nvSpPr>
              <p:spPr bwMode="auto">
                <a:xfrm>
                  <a:off x="9503943" y="3605614"/>
                  <a:ext cx="167785" cy="313494"/>
                </a:xfrm>
                <a:custGeom>
                  <a:gdLst>
                    <a:gd name="T0" fmla="*/ 27 w 28"/>
                    <a:gd name="T1" fmla="*/ 9 h 53"/>
                    <a:gd name="T2" fmla="*/ 22 w 28"/>
                    <a:gd name="T3" fmla="*/ 44 h 53"/>
                    <a:gd name="T4" fmla="*/ 6 w 28"/>
                    <a:gd name="T5" fmla="*/ 44 h 53"/>
                    <a:gd name="T6" fmla="*/ 1 w 28"/>
                    <a:gd name="T7" fmla="*/ 9 h 53"/>
                    <a:gd name="T8" fmla="*/ 27 w 28"/>
                    <a:gd name="T9" fmla="*/ 9 h 53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" h="52">
                      <a:moveTo>
                        <a:pt x="27" y="9"/>
                      </a:moveTo>
                      <a:cubicBezTo>
                        <a:pt x="22" y="44"/>
                        <a:pt x="22" y="44"/>
                        <a:pt x="22" y="44"/>
                      </a:cubicBezTo>
                      <a:cubicBezTo>
                        <a:pt x="21" y="53"/>
                        <a:pt x="7" y="52"/>
                        <a:pt x="6" y="44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0" y="0"/>
                        <a:pt x="28" y="0"/>
                        <a:pt x="27" y="9"/>
                      </a:cubicBezTo>
                      <a:close/>
                    </a:path>
                  </a:pathLst>
                </a:custGeom>
                <a:solidFill>
                  <a:srgbClr val="FC6E4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1" name="ïšļíḍè"/>
                <p:cNvSpPr/>
                <p:nvPr/>
              </p:nvSpPr>
              <p:spPr bwMode="auto">
                <a:xfrm>
                  <a:off x="7556753" y="4391553"/>
                  <a:ext cx="2998052" cy="194277"/>
                </a:xfrm>
                <a:custGeom>
                  <a:gdLst>
                    <a:gd name="T0" fmla="*/ 66 w 679"/>
                    <a:gd name="T1" fmla="*/ 0 h 44"/>
                    <a:gd name="T2" fmla="*/ 611 w 679"/>
                    <a:gd name="T3" fmla="*/ 0 h 44"/>
                    <a:gd name="T4" fmla="*/ 679 w 679"/>
                    <a:gd name="T5" fmla="*/ 44 h 44"/>
                    <a:gd name="T6" fmla="*/ 0 w 679"/>
                    <a:gd name="T7" fmla="*/ 44 h 44"/>
                    <a:gd name="T8" fmla="*/ 66 w 679"/>
                    <a:gd name="T9" fmla="*/ 0 h 44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9" h="44">
                      <a:moveTo>
                        <a:pt x="66" y="0"/>
                      </a:moveTo>
                      <a:lnTo>
                        <a:pt x="611" y="0"/>
                      </a:lnTo>
                      <a:lnTo>
                        <a:pt x="679" y="44"/>
                      </a:lnTo>
                      <a:lnTo>
                        <a:pt x="0" y="44"/>
                      </a:lnTo>
                      <a:lnTo>
                        <a:pt x="66" y="0"/>
                      </a:lnTo>
                      <a:close/>
                    </a:path>
                  </a:pathLst>
                </a:custGeom>
                <a:solidFill>
                  <a:srgbClr val="71B8B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2" name="isḷiḋè"/>
                <p:cNvSpPr/>
                <p:nvPr/>
              </p:nvSpPr>
              <p:spPr bwMode="auto">
                <a:xfrm>
                  <a:off x="9031494" y="4373891"/>
                  <a:ext cx="35323" cy="229600"/>
                </a:xfrm>
                <a:prstGeom prst="rect">
                  <a:avLst/>
                </a:prstGeom>
                <a:solidFill>
                  <a:srgbClr val="D6FF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3" name="íṧḻiḍe"/>
                <p:cNvSpPr/>
                <p:nvPr/>
              </p:nvSpPr>
              <p:spPr bwMode="auto">
                <a:xfrm>
                  <a:off x="9340572" y="4365060"/>
                  <a:ext cx="88308" cy="247262"/>
                </a:xfrm>
                <a:custGeom>
                  <a:gdLst>
                    <a:gd name="T0" fmla="*/ 7 w 20"/>
                    <a:gd name="T1" fmla="*/ 0 h 56"/>
                    <a:gd name="T2" fmla="*/ 20 w 20"/>
                    <a:gd name="T3" fmla="*/ 53 h 56"/>
                    <a:gd name="T4" fmla="*/ 14 w 20"/>
                    <a:gd name="T5" fmla="*/ 56 h 56"/>
                    <a:gd name="T6" fmla="*/ 0 w 20"/>
                    <a:gd name="T7" fmla="*/ 3 h 56"/>
                    <a:gd name="T8" fmla="*/ 7 w 20"/>
                    <a:gd name="T9" fmla="*/ 0 h 56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" h="56">
                      <a:moveTo>
                        <a:pt x="7" y="0"/>
                      </a:moveTo>
                      <a:lnTo>
                        <a:pt x="20" y="53"/>
                      </a:lnTo>
                      <a:lnTo>
                        <a:pt x="14" y="56"/>
                      </a:lnTo>
                      <a:lnTo>
                        <a:pt x="0" y="3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D6FF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4" name="îṧḷiďé"/>
                <p:cNvSpPr/>
                <p:nvPr/>
              </p:nvSpPr>
              <p:spPr bwMode="auto">
                <a:xfrm>
                  <a:off x="9631988" y="4365060"/>
                  <a:ext cx="145709" cy="247262"/>
                </a:xfrm>
                <a:custGeom>
                  <a:gdLst>
                    <a:gd name="T0" fmla="*/ 7 w 33"/>
                    <a:gd name="T1" fmla="*/ 0 h 56"/>
                    <a:gd name="T2" fmla="*/ 33 w 33"/>
                    <a:gd name="T3" fmla="*/ 53 h 56"/>
                    <a:gd name="T4" fmla="*/ 26 w 33"/>
                    <a:gd name="T5" fmla="*/ 56 h 56"/>
                    <a:gd name="T6" fmla="*/ 0 w 33"/>
                    <a:gd name="T7" fmla="*/ 3 h 56"/>
                    <a:gd name="T8" fmla="*/ 7 w 33"/>
                    <a:gd name="T9" fmla="*/ 0 h 56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56">
                      <a:moveTo>
                        <a:pt x="7" y="0"/>
                      </a:moveTo>
                      <a:lnTo>
                        <a:pt x="33" y="53"/>
                      </a:lnTo>
                      <a:lnTo>
                        <a:pt x="26" y="56"/>
                      </a:lnTo>
                      <a:lnTo>
                        <a:pt x="0" y="3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D6FF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5" name="îşḻíḍè"/>
                <p:cNvSpPr/>
                <p:nvPr/>
              </p:nvSpPr>
              <p:spPr bwMode="auto">
                <a:xfrm>
                  <a:off x="9927820" y="4360646"/>
                  <a:ext cx="203108" cy="256092"/>
                </a:xfrm>
                <a:custGeom>
                  <a:gdLst>
                    <a:gd name="T0" fmla="*/ 5 w 46"/>
                    <a:gd name="T1" fmla="*/ 0 h 58"/>
                    <a:gd name="T2" fmla="*/ 46 w 46"/>
                    <a:gd name="T3" fmla="*/ 53 h 58"/>
                    <a:gd name="T4" fmla="*/ 40 w 46"/>
                    <a:gd name="T5" fmla="*/ 58 h 58"/>
                    <a:gd name="T6" fmla="*/ 0 w 46"/>
                    <a:gd name="T7" fmla="*/ 5 h 58"/>
                    <a:gd name="T8" fmla="*/ 5 w 46"/>
                    <a:gd name="T9" fmla="*/ 0 h 58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57">
                      <a:moveTo>
                        <a:pt x="5" y="0"/>
                      </a:moveTo>
                      <a:lnTo>
                        <a:pt x="46" y="53"/>
                      </a:lnTo>
                      <a:lnTo>
                        <a:pt x="40" y="58"/>
                      </a:lnTo>
                      <a:lnTo>
                        <a:pt x="0" y="5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D6FF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6" name="ís1îďè"/>
                <p:cNvSpPr/>
                <p:nvPr/>
              </p:nvSpPr>
              <p:spPr bwMode="auto">
                <a:xfrm>
                  <a:off x="7693632" y="4426876"/>
                  <a:ext cx="2711051" cy="30909"/>
                </a:xfrm>
                <a:prstGeom prst="rect">
                  <a:avLst/>
                </a:prstGeom>
                <a:solidFill>
                  <a:srgbClr val="D6FF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7" name="îṥlîďe"/>
                <p:cNvSpPr/>
                <p:nvPr/>
              </p:nvSpPr>
              <p:spPr bwMode="auto">
                <a:xfrm>
                  <a:off x="8665018" y="4365060"/>
                  <a:ext cx="92725" cy="247262"/>
                </a:xfrm>
                <a:custGeom>
                  <a:gdLst>
                    <a:gd name="T0" fmla="*/ 21 w 21"/>
                    <a:gd name="T1" fmla="*/ 3 h 56"/>
                    <a:gd name="T2" fmla="*/ 7 w 21"/>
                    <a:gd name="T3" fmla="*/ 56 h 56"/>
                    <a:gd name="T4" fmla="*/ 0 w 21"/>
                    <a:gd name="T5" fmla="*/ 53 h 56"/>
                    <a:gd name="T6" fmla="*/ 14 w 21"/>
                    <a:gd name="T7" fmla="*/ 0 h 56"/>
                    <a:gd name="T8" fmla="*/ 21 w 21"/>
                    <a:gd name="T9" fmla="*/ 3 h 56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" h="56">
                      <a:moveTo>
                        <a:pt x="21" y="3"/>
                      </a:moveTo>
                      <a:lnTo>
                        <a:pt x="7" y="56"/>
                      </a:lnTo>
                      <a:lnTo>
                        <a:pt x="0" y="53"/>
                      </a:lnTo>
                      <a:lnTo>
                        <a:pt x="14" y="0"/>
                      </a:lnTo>
                      <a:lnTo>
                        <a:pt x="21" y="3"/>
                      </a:lnTo>
                      <a:close/>
                    </a:path>
                  </a:pathLst>
                </a:custGeom>
                <a:solidFill>
                  <a:srgbClr val="D6FF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8" name="işlîdê"/>
                <p:cNvSpPr/>
                <p:nvPr/>
              </p:nvSpPr>
              <p:spPr bwMode="auto">
                <a:xfrm>
                  <a:off x="8320618" y="4365060"/>
                  <a:ext cx="145709" cy="247262"/>
                </a:xfrm>
                <a:custGeom>
                  <a:gdLst>
                    <a:gd name="T0" fmla="*/ 33 w 33"/>
                    <a:gd name="T1" fmla="*/ 3 h 56"/>
                    <a:gd name="T2" fmla="*/ 7 w 33"/>
                    <a:gd name="T3" fmla="*/ 56 h 56"/>
                    <a:gd name="T4" fmla="*/ 0 w 33"/>
                    <a:gd name="T5" fmla="*/ 53 h 56"/>
                    <a:gd name="T6" fmla="*/ 26 w 33"/>
                    <a:gd name="T7" fmla="*/ 0 h 56"/>
                    <a:gd name="T8" fmla="*/ 33 w 33"/>
                    <a:gd name="T9" fmla="*/ 3 h 56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56">
                      <a:moveTo>
                        <a:pt x="33" y="3"/>
                      </a:moveTo>
                      <a:lnTo>
                        <a:pt x="7" y="56"/>
                      </a:lnTo>
                      <a:lnTo>
                        <a:pt x="0" y="53"/>
                      </a:lnTo>
                      <a:lnTo>
                        <a:pt x="26" y="0"/>
                      </a:lnTo>
                      <a:lnTo>
                        <a:pt x="33" y="3"/>
                      </a:lnTo>
                      <a:close/>
                    </a:path>
                  </a:pathLst>
                </a:custGeom>
                <a:solidFill>
                  <a:srgbClr val="D6FF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9" name="íṥ1iḋe"/>
                <p:cNvSpPr/>
                <p:nvPr/>
              </p:nvSpPr>
              <p:spPr bwMode="auto">
                <a:xfrm>
                  <a:off x="7967386" y="4360646"/>
                  <a:ext cx="211939" cy="256092"/>
                </a:xfrm>
                <a:custGeom>
                  <a:gdLst>
                    <a:gd name="T0" fmla="*/ 48 w 48"/>
                    <a:gd name="T1" fmla="*/ 5 h 58"/>
                    <a:gd name="T2" fmla="*/ 6 w 48"/>
                    <a:gd name="T3" fmla="*/ 58 h 58"/>
                    <a:gd name="T4" fmla="*/ 0 w 48"/>
                    <a:gd name="T5" fmla="*/ 53 h 58"/>
                    <a:gd name="T6" fmla="*/ 41 w 48"/>
                    <a:gd name="T7" fmla="*/ 0 h 58"/>
                    <a:gd name="T8" fmla="*/ 48 w 48"/>
                    <a:gd name="T9" fmla="*/ 5 h 58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57">
                      <a:moveTo>
                        <a:pt x="48" y="5"/>
                      </a:moveTo>
                      <a:lnTo>
                        <a:pt x="6" y="58"/>
                      </a:lnTo>
                      <a:lnTo>
                        <a:pt x="0" y="53"/>
                      </a:lnTo>
                      <a:lnTo>
                        <a:pt x="41" y="0"/>
                      </a:lnTo>
                      <a:lnTo>
                        <a:pt x="48" y="5"/>
                      </a:lnTo>
                      <a:close/>
                    </a:path>
                  </a:pathLst>
                </a:custGeom>
                <a:solidFill>
                  <a:srgbClr val="D6FF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0" name="iŝḻïďè"/>
                <p:cNvSpPr/>
                <p:nvPr/>
              </p:nvSpPr>
              <p:spPr bwMode="auto">
                <a:xfrm>
                  <a:off x="7600907" y="4501939"/>
                  <a:ext cx="2945068" cy="35323"/>
                </a:xfrm>
                <a:prstGeom prst="rect">
                  <a:avLst/>
                </a:prstGeom>
                <a:solidFill>
                  <a:srgbClr val="D6FF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1" name="íṣḷiḓe"/>
                <p:cNvSpPr/>
                <p:nvPr/>
              </p:nvSpPr>
              <p:spPr bwMode="auto">
                <a:xfrm>
                  <a:off x="8483986" y="3698339"/>
                  <a:ext cx="61815" cy="119217"/>
                </a:xfrm>
                <a:custGeom>
                  <a:gdLst>
                    <a:gd name="T0" fmla="*/ 5 w 11"/>
                    <a:gd name="T1" fmla="*/ 0 h 20"/>
                    <a:gd name="T2" fmla="*/ 11 w 11"/>
                    <a:gd name="T3" fmla="*/ 5 h 20"/>
                    <a:gd name="T4" fmla="*/ 8 w 11"/>
                    <a:gd name="T5" fmla="*/ 10 h 20"/>
                    <a:gd name="T6" fmla="*/ 10 w 11"/>
                    <a:gd name="T7" fmla="*/ 20 h 20"/>
                    <a:gd name="T8" fmla="*/ 0 w 11"/>
                    <a:gd name="T9" fmla="*/ 20 h 20"/>
                    <a:gd name="T10" fmla="*/ 2 w 11"/>
                    <a:gd name="T11" fmla="*/ 10 h 20"/>
                    <a:gd name="T12" fmla="*/ 0 w 11"/>
                    <a:gd name="T13" fmla="*/ 5 h 20"/>
                    <a:gd name="T14" fmla="*/ 5 w 11"/>
                    <a:gd name="T15" fmla="*/ 0 h 20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1" h="20">
                      <a:moveTo>
                        <a:pt x="5" y="0"/>
                      </a:moveTo>
                      <a:cubicBezTo>
                        <a:pt x="8" y="0"/>
                        <a:pt x="11" y="3"/>
                        <a:pt x="11" y="5"/>
                      </a:cubicBezTo>
                      <a:cubicBezTo>
                        <a:pt x="11" y="7"/>
                        <a:pt x="10" y="9"/>
                        <a:pt x="8" y="10"/>
                      </a:cubicBezTo>
                      <a:cubicBezTo>
                        <a:pt x="10" y="20"/>
                        <a:pt x="10" y="20"/>
                        <a:pt x="10" y="20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2" y="10"/>
                        <a:pt x="2" y="10"/>
                        <a:pt x="2" y="10"/>
                      </a:cubicBezTo>
                      <a:cubicBezTo>
                        <a:pt x="1" y="9"/>
                        <a:pt x="0" y="7"/>
                        <a:pt x="0" y="5"/>
                      </a:cubicBezTo>
                      <a:cubicBezTo>
                        <a:pt x="0" y="3"/>
                        <a:pt x="2" y="0"/>
                        <a:pt x="5" y="0"/>
                      </a:cubicBezTo>
                      <a:close/>
                    </a:path>
                  </a:pathLst>
                </a:custGeom>
                <a:solidFill>
                  <a:srgbClr val="335E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" name="íṧḷíḍê"/>
                <p:cNvSpPr/>
                <p:nvPr/>
              </p:nvSpPr>
              <p:spPr bwMode="auto">
                <a:xfrm>
                  <a:off x="9556927" y="3698339"/>
                  <a:ext cx="57401" cy="119217"/>
                </a:xfrm>
                <a:custGeom>
                  <a:gdLst>
                    <a:gd name="T0" fmla="*/ 5 w 10"/>
                    <a:gd name="T1" fmla="*/ 0 h 20"/>
                    <a:gd name="T2" fmla="*/ 10 w 10"/>
                    <a:gd name="T3" fmla="*/ 5 h 20"/>
                    <a:gd name="T4" fmla="*/ 8 w 10"/>
                    <a:gd name="T5" fmla="*/ 10 h 20"/>
                    <a:gd name="T6" fmla="*/ 10 w 10"/>
                    <a:gd name="T7" fmla="*/ 20 h 20"/>
                    <a:gd name="T8" fmla="*/ 0 w 10"/>
                    <a:gd name="T9" fmla="*/ 20 h 20"/>
                    <a:gd name="T10" fmla="*/ 2 w 10"/>
                    <a:gd name="T11" fmla="*/ 10 h 20"/>
                    <a:gd name="T12" fmla="*/ 0 w 10"/>
                    <a:gd name="T13" fmla="*/ 5 h 20"/>
                    <a:gd name="T14" fmla="*/ 5 w 10"/>
                    <a:gd name="T15" fmla="*/ 0 h 20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20">
                      <a:moveTo>
                        <a:pt x="5" y="0"/>
                      </a:moveTo>
                      <a:cubicBezTo>
                        <a:pt x="8" y="0"/>
                        <a:pt x="10" y="3"/>
                        <a:pt x="10" y="5"/>
                      </a:cubicBezTo>
                      <a:cubicBezTo>
                        <a:pt x="10" y="7"/>
                        <a:pt x="9" y="9"/>
                        <a:pt x="8" y="10"/>
                      </a:cubicBezTo>
                      <a:cubicBezTo>
                        <a:pt x="10" y="20"/>
                        <a:pt x="10" y="20"/>
                        <a:pt x="10" y="20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2" y="10"/>
                        <a:pt x="2" y="10"/>
                        <a:pt x="2" y="10"/>
                      </a:cubicBezTo>
                      <a:cubicBezTo>
                        <a:pt x="1" y="9"/>
                        <a:pt x="0" y="7"/>
                        <a:pt x="0" y="5"/>
                      </a:cubicBezTo>
                      <a:cubicBezTo>
                        <a:pt x="0" y="3"/>
                        <a:pt x="2" y="0"/>
                        <a:pt x="5" y="0"/>
                      </a:cubicBezTo>
                      <a:close/>
                    </a:path>
                  </a:pathLst>
                </a:custGeom>
                <a:solidFill>
                  <a:srgbClr val="335E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cxnSp>
          <p:nvCxnSpPr>
            <p:cNvPr id="7" name="直接连接符 6"/>
            <p:cNvCxnSpPr/>
            <p:nvPr/>
          </p:nvCxnSpPr>
          <p:spPr>
            <a:xfrm>
              <a:off x="741000" y="2846656"/>
              <a:ext cx="8176532" cy="0"/>
            </a:xfrm>
            <a:prstGeom prst="line">
              <a:avLst/>
            </a:prstGeom>
            <a:ln w="3175" cap="rnd">
              <a:solidFill>
                <a:schemeClr val="tx1">
                  <a:lumMod val="50000"/>
                  <a:lumOff val="50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ïşḷîďê"/>
            <p:cNvSpPr/>
            <p:nvPr/>
          </p:nvSpPr>
          <p:spPr bwMode="auto">
            <a:xfrm>
              <a:off x="871292" y="3152902"/>
              <a:ext cx="700875" cy="460718"/>
            </a:xfrm>
            <a:custGeom>
              <a:gdLst>
                <a:gd name="connsiteX0" fmla="*/ 20293 w 607639"/>
                <a:gd name="connsiteY0" fmla="*/ 364067 h 414642"/>
                <a:gd name="connsiteX1" fmla="*/ 20293 w 607639"/>
                <a:gd name="connsiteY1" fmla="*/ 384244 h 414642"/>
                <a:gd name="connsiteX2" fmla="*/ 30351 w 607639"/>
                <a:gd name="connsiteY2" fmla="*/ 394377 h 414642"/>
                <a:gd name="connsiteX3" fmla="*/ 577199 w 607639"/>
                <a:gd name="connsiteY3" fmla="*/ 394377 h 414642"/>
                <a:gd name="connsiteX4" fmla="*/ 587346 w 607639"/>
                <a:gd name="connsiteY4" fmla="*/ 384244 h 414642"/>
                <a:gd name="connsiteX5" fmla="*/ 587346 w 607639"/>
                <a:gd name="connsiteY5" fmla="*/ 364067 h 414642"/>
                <a:gd name="connsiteX6" fmla="*/ 556995 w 607639"/>
                <a:gd name="connsiteY6" fmla="*/ 364067 h 414642"/>
                <a:gd name="connsiteX7" fmla="*/ 394916 w 607639"/>
                <a:gd name="connsiteY7" fmla="*/ 364067 h 414642"/>
                <a:gd name="connsiteX8" fmla="*/ 394916 w 607639"/>
                <a:gd name="connsiteY8" fmla="*/ 374200 h 414642"/>
                <a:gd name="connsiteX9" fmla="*/ 384859 w 607639"/>
                <a:gd name="connsiteY9" fmla="*/ 384244 h 414642"/>
                <a:gd name="connsiteX10" fmla="*/ 222780 w 607639"/>
                <a:gd name="connsiteY10" fmla="*/ 384244 h 414642"/>
                <a:gd name="connsiteX11" fmla="*/ 212634 w 607639"/>
                <a:gd name="connsiteY11" fmla="*/ 374200 h 414642"/>
                <a:gd name="connsiteX12" fmla="*/ 212634 w 607639"/>
                <a:gd name="connsiteY12" fmla="*/ 364067 h 414642"/>
                <a:gd name="connsiteX13" fmla="*/ 50644 w 607639"/>
                <a:gd name="connsiteY13" fmla="*/ 364067 h 414642"/>
                <a:gd name="connsiteX14" fmla="*/ 141754 w 607639"/>
                <a:gd name="connsiteY14" fmla="*/ 232583 h 414642"/>
                <a:gd name="connsiteX15" fmla="*/ 161961 w 607639"/>
                <a:gd name="connsiteY15" fmla="*/ 232583 h 414642"/>
                <a:gd name="connsiteX16" fmla="*/ 172110 w 607639"/>
                <a:gd name="connsiteY16" fmla="*/ 242719 h 414642"/>
                <a:gd name="connsiteX17" fmla="*/ 161961 w 607639"/>
                <a:gd name="connsiteY17" fmla="*/ 252765 h 414642"/>
                <a:gd name="connsiteX18" fmla="*/ 141754 w 607639"/>
                <a:gd name="connsiteY18" fmla="*/ 252765 h 414642"/>
                <a:gd name="connsiteX19" fmla="*/ 131605 w 607639"/>
                <a:gd name="connsiteY19" fmla="*/ 242719 h 414642"/>
                <a:gd name="connsiteX20" fmla="*/ 141754 w 607639"/>
                <a:gd name="connsiteY20" fmla="*/ 232583 h 414642"/>
                <a:gd name="connsiteX21" fmla="*/ 141758 w 607639"/>
                <a:gd name="connsiteY21" fmla="*/ 192149 h 414642"/>
                <a:gd name="connsiteX22" fmla="*/ 182279 w 607639"/>
                <a:gd name="connsiteY22" fmla="*/ 192149 h 414642"/>
                <a:gd name="connsiteX23" fmla="*/ 192432 w 607639"/>
                <a:gd name="connsiteY23" fmla="*/ 202196 h 414642"/>
                <a:gd name="connsiteX24" fmla="*/ 182279 w 607639"/>
                <a:gd name="connsiteY24" fmla="*/ 212331 h 414642"/>
                <a:gd name="connsiteX25" fmla="*/ 141758 w 607639"/>
                <a:gd name="connsiteY25" fmla="*/ 212331 h 414642"/>
                <a:gd name="connsiteX26" fmla="*/ 131605 w 607639"/>
                <a:gd name="connsiteY26" fmla="*/ 202196 h 414642"/>
                <a:gd name="connsiteX27" fmla="*/ 141758 w 607639"/>
                <a:gd name="connsiteY27" fmla="*/ 192149 h 414642"/>
                <a:gd name="connsiteX28" fmla="*/ 141754 w 607639"/>
                <a:gd name="connsiteY28" fmla="*/ 151716 h 414642"/>
                <a:gd name="connsiteX29" fmla="*/ 161961 w 607639"/>
                <a:gd name="connsiteY29" fmla="*/ 151716 h 414642"/>
                <a:gd name="connsiteX30" fmla="*/ 172110 w 607639"/>
                <a:gd name="connsiteY30" fmla="*/ 161763 h 414642"/>
                <a:gd name="connsiteX31" fmla="*/ 161961 w 607639"/>
                <a:gd name="connsiteY31" fmla="*/ 171898 h 414642"/>
                <a:gd name="connsiteX32" fmla="*/ 141754 w 607639"/>
                <a:gd name="connsiteY32" fmla="*/ 171898 h 414642"/>
                <a:gd name="connsiteX33" fmla="*/ 131605 w 607639"/>
                <a:gd name="connsiteY33" fmla="*/ 161763 h 414642"/>
                <a:gd name="connsiteX34" fmla="*/ 141754 w 607639"/>
                <a:gd name="connsiteY34" fmla="*/ 151716 h 414642"/>
                <a:gd name="connsiteX35" fmla="*/ 141758 w 607639"/>
                <a:gd name="connsiteY35" fmla="*/ 111211 h 414642"/>
                <a:gd name="connsiteX36" fmla="*/ 182279 w 607639"/>
                <a:gd name="connsiteY36" fmla="*/ 111211 h 414642"/>
                <a:gd name="connsiteX37" fmla="*/ 192432 w 607639"/>
                <a:gd name="connsiteY37" fmla="*/ 121337 h 414642"/>
                <a:gd name="connsiteX38" fmla="*/ 182279 w 607639"/>
                <a:gd name="connsiteY38" fmla="*/ 131463 h 414642"/>
                <a:gd name="connsiteX39" fmla="*/ 141758 w 607639"/>
                <a:gd name="connsiteY39" fmla="*/ 131463 h 414642"/>
                <a:gd name="connsiteX40" fmla="*/ 131605 w 607639"/>
                <a:gd name="connsiteY40" fmla="*/ 121337 h 414642"/>
                <a:gd name="connsiteX41" fmla="*/ 141758 w 607639"/>
                <a:gd name="connsiteY41" fmla="*/ 111211 h 414642"/>
                <a:gd name="connsiteX42" fmla="*/ 425367 w 607639"/>
                <a:gd name="connsiteY42" fmla="*/ 101191 h 414642"/>
                <a:gd name="connsiteX43" fmla="*/ 496228 w 607639"/>
                <a:gd name="connsiteY43" fmla="*/ 101191 h 414642"/>
                <a:gd name="connsiteX44" fmla="*/ 506377 w 607639"/>
                <a:gd name="connsiteY44" fmla="*/ 111231 h 414642"/>
                <a:gd name="connsiteX45" fmla="*/ 506377 w 607639"/>
                <a:gd name="connsiteY45" fmla="*/ 182042 h 414642"/>
                <a:gd name="connsiteX46" fmla="*/ 496228 w 607639"/>
                <a:gd name="connsiteY46" fmla="*/ 192171 h 414642"/>
                <a:gd name="connsiteX47" fmla="*/ 486080 w 607639"/>
                <a:gd name="connsiteY47" fmla="*/ 182042 h 414642"/>
                <a:gd name="connsiteX48" fmla="*/ 486080 w 607639"/>
                <a:gd name="connsiteY48" fmla="*/ 135575 h 414642"/>
                <a:gd name="connsiteX49" fmla="*/ 402043 w 607639"/>
                <a:gd name="connsiteY49" fmla="*/ 219447 h 414642"/>
                <a:gd name="connsiteX50" fmla="*/ 394921 w 607639"/>
                <a:gd name="connsiteY50" fmla="*/ 222468 h 414642"/>
                <a:gd name="connsiteX51" fmla="*/ 387889 w 607639"/>
                <a:gd name="connsiteY51" fmla="*/ 219447 h 414642"/>
                <a:gd name="connsiteX52" fmla="*/ 344268 w 607639"/>
                <a:gd name="connsiteY52" fmla="*/ 176001 h 414642"/>
                <a:gd name="connsiteX53" fmla="*/ 270380 w 607639"/>
                <a:gd name="connsiteY53" fmla="*/ 249744 h 414642"/>
                <a:gd name="connsiteX54" fmla="*/ 263258 w 607639"/>
                <a:gd name="connsiteY54" fmla="*/ 252765 h 414642"/>
                <a:gd name="connsiteX55" fmla="*/ 256225 w 607639"/>
                <a:gd name="connsiteY55" fmla="*/ 249744 h 414642"/>
                <a:gd name="connsiteX56" fmla="*/ 256225 w 607639"/>
                <a:gd name="connsiteY56" fmla="*/ 235617 h 414642"/>
                <a:gd name="connsiteX57" fmla="*/ 337235 w 607639"/>
                <a:gd name="connsiteY57" fmla="*/ 154766 h 414642"/>
                <a:gd name="connsiteX58" fmla="*/ 338837 w 607639"/>
                <a:gd name="connsiteY58" fmla="*/ 153433 h 414642"/>
                <a:gd name="connsiteX59" fmla="*/ 340618 w 607639"/>
                <a:gd name="connsiteY59" fmla="*/ 152456 h 414642"/>
                <a:gd name="connsiteX60" fmla="*/ 341508 w 607639"/>
                <a:gd name="connsiteY60" fmla="*/ 152101 h 414642"/>
                <a:gd name="connsiteX61" fmla="*/ 343378 w 607639"/>
                <a:gd name="connsiteY61" fmla="*/ 151745 h 414642"/>
                <a:gd name="connsiteX62" fmla="*/ 344268 w 607639"/>
                <a:gd name="connsiteY62" fmla="*/ 151745 h 414642"/>
                <a:gd name="connsiteX63" fmla="*/ 346226 w 607639"/>
                <a:gd name="connsiteY63" fmla="*/ 151923 h 414642"/>
                <a:gd name="connsiteX64" fmla="*/ 351390 w 607639"/>
                <a:gd name="connsiteY64" fmla="*/ 154766 h 414642"/>
                <a:gd name="connsiteX65" fmla="*/ 394921 w 607639"/>
                <a:gd name="connsiteY65" fmla="*/ 198213 h 414642"/>
                <a:gd name="connsiteX66" fmla="*/ 471925 w 607639"/>
                <a:gd name="connsiteY66" fmla="*/ 121359 h 414642"/>
                <a:gd name="connsiteX67" fmla="*/ 425367 w 607639"/>
                <a:gd name="connsiteY67" fmla="*/ 121359 h 414642"/>
                <a:gd name="connsiteX68" fmla="*/ 415218 w 607639"/>
                <a:gd name="connsiteY68" fmla="*/ 111231 h 414642"/>
                <a:gd name="connsiteX69" fmla="*/ 425367 w 607639"/>
                <a:gd name="connsiteY69" fmla="*/ 101191 h 414642"/>
                <a:gd name="connsiteX70" fmla="*/ 101297 w 607639"/>
                <a:gd name="connsiteY70" fmla="*/ 91029 h 414642"/>
                <a:gd name="connsiteX71" fmla="*/ 111423 w 607639"/>
                <a:gd name="connsiteY71" fmla="*/ 101159 h 414642"/>
                <a:gd name="connsiteX72" fmla="*/ 111423 w 607639"/>
                <a:gd name="connsiteY72" fmla="*/ 262887 h 414642"/>
                <a:gd name="connsiteX73" fmla="*/ 101297 w 607639"/>
                <a:gd name="connsiteY73" fmla="*/ 273017 h 414642"/>
                <a:gd name="connsiteX74" fmla="*/ 91171 w 607639"/>
                <a:gd name="connsiteY74" fmla="*/ 262887 h 414642"/>
                <a:gd name="connsiteX75" fmla="*/ 91171 w 607639"/>
                <a:gd name="connsiteY75" fmla="*/ 101159 h 414642"/>
                <a:gd name="connsiteX76" fmla="*/ 101297 w 607639"/>
                <a:gd name="connsiteY76" fmla="*/ 91029 h 414642"/>
                <a:gd name="connsiteX77" fmla="*/ 70848 w 607639"/>
                <a:gd name="connsiteY77" fmla="*/ 20177 h 414642"/>
                <a:gd name="connsiteX78" fmla="*/ 60791 w 607639"/>
                <a:gd name="connsiteY78" fmla="*/ 30309 h 414642"/>
                <a:gd name="connsiteX79" fmla="*/ 60791 w 607639"/>
                <a:gd name="connsiteY79" fmla="*/ 343802 h 414642"/>
                <a:gd name="connsiteX80" fmla="*/ 222780 w 607639"/>
                <a:gd name="connsiteY80" fmla="*/ 343802 h 414642"/>
                <a:gd name="connsiteX81" fmla="*/ 232927 w 607639"/>
                <a:gd name="connsiteY81" fmla="*/ 353935 h 414642"/>
                <a:gd name="connsiteX82" fmla="*/ 232927 w 607639"/>
                <a:gd name="connsiteY82" fmla="*/ 364067 h 414642"/>
                <a:gd name="connsiteX83" fmla="*/ 374712 w 607639"/>
                <a:gd name="connsiteY83" fmla="*/ 364067 h 414642"/>
                <a:gd name="connsiteX84" fmla="*/ 374712 w 607639"/>
                <a:gd name="connsiteY84" fmla="*/ 353935 h 414642"/>
                <a:gd name="connsiteX85" fmla="*/ 384859 w 607639"/>
                <a:gd name="connsiteY85" fmla="*/ 343802 h 414642"/>
                <a:gd name="connsiteX86" fmla="*/ 546848 w 607639"/>
                <a:gd name="connsiteY86" fmla="*/ 343802 h 414642"/>
                <a:gd name="connsiteX87" fmla="*/ 546848 w 607639"/>
                <a:gd name="connsiteY87" fmla="*/ 30309 h 414642"/>
                <a:gd name="connsiteX88" fmla="*/ 536702 w 607639"/>
                <a:gd name="connsiteY88" fmla="*/ 20177 h 414642"/>
                <a:gd name="connsiteX89" fmla="*/ 70848 w 607639"/>
                <a:gd name="connsiteY89" fmla="*/ 0 h 414642"/>
                <a:gd name="connsiteX90" fmla="*/ 536702 w 607639"/>
                <a:gd name="connsiteY90" fmla="*/ 0 h 414642"/>
                <a:gd name="connsiteX91" fmla="*/ 567142 w 607639"/>
                <a:gd name="connsiteY91" fmla="*/ 30309 h 414642"/>
                <a:gd name="connsiteX92" fmla="*/ 567142 w 607639"/>
                <a:gd name="connsiteY92" fmla="*/ 343802 h 414642"/>
                <a:gd name="connsiteX93" fmla="*/ 597492 w 607639"/>
                <a:gd name="connsiteY93" fmla="*/ 343802 h 414642"/>
                <a:gd name="connsiteX94" fmla="*/ 607639 w 607639"/>
                <a:gd name="connsiteY94" fmla="*/ 353935 h 414642"/>
                <a:gd name="connsiteX95" fmla="*/ 607639 w 607639"/>
                <a:gd name="connsiteY95" fmla="*/ 384244 h 414642"/>
                <a:gd name="connsiteX96" fmla="*/ 577199 w 607639"/>
                <a:gd name="connsiteY96" fmla="*/ 414642 h 414642"/>
                <a:gd name="connsiteX97" fmla="*/ 30351 w 607639"/>
                <a:gd name="connsiteY97" fmla="*/ 414642 h 414642"/>
                <a:gd name="connsiteX98" fmla="*/ 0 w 607639"/>
                <a:gd name="connsiteY98" fmla="*/ 384244 h 414642"/>
                <a:gd name="connsiteX99" fmla="*/ 0 w 607639"/>
                <a:gd name="connsiteY99" fmla="*/ 353935 h 414642"/>
                <a:gd name="connsiteX100" fmla="*/ 10147 w 607639"/>
                <a:gd name="connsiteY100" fmla="*/ 343802 h 414642"/>
                <a:gd name="connsiteX101" fmla="*/ 40497 w 607639"/>
                <a:gd name="connsiteY101" fmla="*/ 343802 h 414642"/>
                <a:gd name="connsiteX102" fmla="*/ 40497 w 607639"/>
                <a:gd name="connsiteY102" fmla="*/ 30309 h 414642"/>
                <a:gd name="connsiteX103" fmla="*/ 70848 w 607639"/>
                <a:gd name="connsiteY103" fmla="*/ 0 h 41464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607639" h="414642">
                  <a:moveTo>
                    <a:pt x="20293" y="364067"/>
                  </a:moveTo>
                  <a:lnTo>
                    <a:pt x="20293" y="384244"/>
                  </a:lnTo>
                  <a:cubicBezTo>
                    <a:pt x="20293" y="390377"/>
                    <a:pt x="24298" y="394377"/>
                    <a:pt x="30351" y="394377"/>
                  </a:cubicBezTo>
                  <a:lnTo>
                    <a:pt x="577199" y="394377"/>
                  </a:lnTo>
                  <a:cubicBezTo>
                    <a:pt x="583341" y="394377"/>
                    <a:pt x="587346" y="390377"/>
                    <a:pt x="587346" y="384244"/>
                  </a:cubicBezTo>
                  <a:lnTo>
                    <a:pt x="587346" y="364067"/>
                  </a:lnTo>
                  <a:lnTo>
                    <a:pt x="556995" y="364067"/>
                  </a:lnTo>
                  <a:lnTo>
                    <a:pt x="394916" y="364067"/>
                  </a:lnTo>
                  <a:lnTo>
                    <a:pt x="394916" y="374200"/>
                  </a:lnTo>
                  <a:cubicBezTo>
                    <a:pt x="394916" y="380244"/>
                    <a:pt x="390911" y="384244"/>
                    <a:pt x="384859" y="384244"/>
                  </a:cubicBezTo>
                  <a:lnTo>
                    <a:pt x="222780" y="384244"/>
                  </a:lnTo>
                  <a:cubicBezTo>
                    <a:pt x="216728" y="384244"/>
                    <a:pt x="212634" y="380244"/>
                    <a:pt x="212634" y="374200"/>
                  </a:cubicBezTo>
                  <a:lnTo>
                    <a:pt x="212634" y="364067"/>
                  </a:lnTo>
                  <a:lnTo>
                    <a:pt x="50644" y="364067"/>
                  </a:lnTo>
                  <a:close/>
                  <a:moveTo>
                    <a:pt x="141754" y="232583"/>
                  </a:moveTo>
                  <a:lnTo>
                    <a:pt x="161961" y="232583"/>
                  </a:lnTo>
                  <a:cubicBezTo>
                    <a:pt x="168104" y="232583"/>
                    <a:pt x="172110" y="236584"/>
                    <a:pt x="172110" y="242719"/>
                  </a:cubicBezTo>
                  <a:cubicBezTo>
                    <a:pt x="172110" y="248764"/>
                    <a:pt x="168104" y="252765"/>
                    <a:pt x="161961" y="252765"/>
                  </a:cubicBezTo>
                  <a:lnTo>
                    <a:pt x="141754" y="252765"/>
                  </a:lnTo>
                  <a:cubicBezTo>
                    <a:pt x="135700" y="252765"/>
                    <a:pt x="131605" y="248764"/>
                    <a:pt x="131605" y="242719"/>
                  </a:cubicBezTo>
                  <a:cubicBezTo>
                    <a:pt x="131605" y="236584"/>
                    <a:pt x="135700" y="232583"/>
                    <a:pt x="141754" y="232583"/>
                  </a:cubicBezTo>
                  <a:close/>
                  <a:moveTo>
                    <a:pt x="141758" y="192149"/>
                  </a:moveTo>
                  <a:lnTo>
                    <a:pt x="182279" y="192149"/>
                  </a:lnTo>
                  <a:cubicBezTo>
                    <a:pt x="188335" y="192149"/>
                    <a:pt x="192432" y="196150"/>
                    <a:pt x="192432" y="202196"/>
                  </a:cubicBezTo>
                  <a:cubicBezTo>
                    <a:pt x="192432" y="208330"/>
                    <a:pt x="188335" y="212331"/>
                    <a:pt x="182279" y="212331"/>
                  </a:cubicBezTo>
                  <a:lnTo>
                    <a:pt x="141758" y="212331"/>
                  </a:lnTo>
                  <a:cubicBezTo>
                    <a:pt x="135702" y="212331"/>
                    <a:pt x="131605" y="208330"/>
                    <a:pt x="131605" y="202196"/>
                  </a:cubicBezTo>
                  <a:cubicBezTo>
                    <a:pt x="131605" y="196150"/>
                    <a:pt x="135702" y="192149"/>
                    <a:pt x="141758" y="192149"/>
                  </a:cubicBezTo>
                  <a:close/>
                  <a:moveTo>
                    <a:pt x="141754" y="151716"/>
                  </a:moveTo>
                  <a:lnTo>
                    <a:pt x="161961" y="151716"/>
                  </a:lnTo>
                  <a:cubicBezTo>
                    <a:pt x="168104" y="151716"/>
                    <a:pt x="172110" y="155717"/>
                    <a:pt x="172110" y="161763"/>
                  </a:cubicBezTo>
                  <a:cubicBezTo>
                    <a:pt x="172110" y="167897"/>
                    <a:pt x="168104" y="171898"/>
                    <a:pt x="161961" y="171898"/>
                  </a:cubicBezTo>
                  <a:lnTo>
                    <a:pt x="141754" y="171898"/>
                  </a:lnTo>
                  <a:cubicBezTo>
                    <a:pt x="135700" y="171898"/>
                    <a:pt x="131605" y="167897"/>
                    <a:pt x="131605" y="161763"/>
                  </a:cubicBezTo>
                  <a:cubicBezTo>
                    <a:pt x="131605" y="155717"/>
                    <a:pt x="135700" y="151716"/>
                    <a:pt x="141754" y="151716"/>
                  </a:cubicBezTo>
                  <a:close/>
                  <a:moveTo>
                    <a:pt x="141758" y="111211"/>
                  </a:moveTo>
                  <a:lnTo>
                    <a:pt x="182279" y="111211"/>
                  </a:lnTo>
                  <a:cubicBezTo>
                    <a:pt x="188335" y="111211"/>
                    <a:pt x="192432" y="115297"/>
                    <a:pt x="192432" y="121337"/>
                  </a:cubicBezTo>
                  <a:cubicBezTo>
                    <a:pt x="192432" y="127377"/>
                    <a:pt x="188335" y="131463"/>
                    <a:pt x="182279" y="131463"/>
                  </a:cubicBezTo>
                  <a:lnTo>
                    <a:pt x="141758" y="131463"/>
                  </a:lnTo>
                  <a:cubicBezTo>
                    <a:pt x="135702" y="131463"/>
                    <a:pt x="131605" y="127377"/>
                    <a:pt x="131605" y="121337"/>
                  </a:cubicBezTo>
                  <a:cubicBezTo>
                    <a:pt x="131605" y="115297"/>
                    <a:pt x="135702" y="111211"/>
                    <a:pt x="141758" y="111211"/>
                  </a:cubicBezTo>
                  <a:close/>
                  <a:moveTo>
                    <a:pt x="425367" y="101191"/>
                  </a:moveTo>
                  <a:lnTo>
                    <a:pt x="496228" y="101191"/>
                  </a:lnTo>
                  <a:cubicBezTo>
                    <a:pt x="502282" y="101191"/>
                    <a:pt x="506377" y="105189"/>
                    <a:pt x="506377" y="111231"/>
                  </a:cubicBezTo>
                  <a:lnTo>
                    <a:pt x="506377" y="182042"/>
                  </a:lnTo>
                  <a:cubicBezTo>
                    <a:pt x="506377" y="188084"/>
                    <a:pt x="502282" y="192171"/>
                    <a:pt x="496228" y="192171"/>
                  </a:cubicBezTo>
                  <a:cubicBezTo>
                    <a:pt x="490175" y="192171"/>
                    <a:pt x="486080" y="188084"/>
                    <a:pt x="486080" y="182042"/>
                  </a:cubicBezTo>
                  <a:lnTo>
                    <a:pt x="486080" y="135575"/>
                  </a:lnTo>
                  <a:lnTo>
                    <a:pt x="402043" y="219447"/>
                  </a:lnTo>
                  <a:cubicBezTo>
                    <a:pt x="399996" y="221491"/>
                    <a:pt x="397948" y="222468"/>
                    <a:pt x="394921" y="222468"/>
                  </a:cubicBezTo>
                  <a:cubicBezTo>
                    <a:pt x="391895" y="222468"/>
                    <a:pt x="389847" y="221491"/>
                    <a:pt x="387889" y="219447"/>
                  </a:cubicBezTo>
                  <a:lnTo>
                    <a:pt x="344268" y="176001"/>
                  </a:lnTo>
                  <a:lnTo>
                    <a:pt x="270380" y="249744"/>
                  </a:lnTo>
                  <a:cubicBezTo>
                    <a:pt x="268332" y="251788"/>
                    <a:pt x="266285" y="252765"/>
                    <a:pt x="263258" y="252765"/>
                  </a:cubicBezTo>
                  <a:cubicBezTo>
                    <a:pt x="260231" y="252765"/>
                    <a:pt x="258184" y="251788"/>
                    <a:pt x="256225" y="249744"/>
                  </a:cubicBezTo>
                  <a:cubicBezTo>
                    <a:pt x="252130" y="245746"/>
                    <a:pt x="252130" y="239616"/>
                    <a:pt x="256225" y="235617"/>
                  </a:cubicBezTo>
                  <a:lnTo>
                    <a:pt x="337235" y="154766"/>
                  </a:lnTo>
                  <a:cubicBezTo>
                    <a:pt x="337769" y="154233"/>
                    <a:pt x="338303" y="153789"/>
                    <a:pt x="338837" y="153433"/>
                  </a:cubicBezTo>
                  <a:cubicBezTo>
                    <a:pt x="339372" y="152989"/>
                    <a:pt x="339995" y="152723"/>
                    <a:pt x="340618" y="152456"/>
                  </a:cubicBezTo>
                  <a:cubicBezTo>
                    <a:pt x="340885" y="152367"/>
                    <a:pt x="341152" y="152190"/>
                    <a:pt x="341508" y="152101"/>
                  </a:cubicBezTo>
                  <a:cubicBezTo>
                    <a:pt x="342131" y="151923"/>
                    <a:pt x="342754" y="151834"/>
                    <a:pt x="343378" y="151745"/>
                  </a:cubicBezTo>
                  <a:cubicBezTo>
                    <a:pt x="343645" y="151745"/>
                    <a:pt x="344001" y="151745"/>
                    <a:pt x="344268" y="151745"/>
                  </a:cubicBezTo>
                  <a:cubicBezTo>
                    <a:pt x="344980" y="151745"/>
                    <a:pt x="345603" y="151745"/>
                    <a:pt x="346226" y="151923"/>
                  </a:cubicBezTo>
                  <a:cubicBezTo>
                    <a:pt x="348096" y="152278"/>
                    <a:pt x="349876" y="153256"/>
                    <a:pt x="351390" y="154766"/>
                  </a:cubicBezTo>
                  <a:lnTo>
                    <a:pt x="394921" y="198213"/>
                  </a:lnTo>
                  <a:lnTo>
                    <a:pt x="471925" y="121359"/>
                  </a:lnTo>
                  <a:lnTo>
                    <a:pt x="425367" y="121359"/>
                  </a:lnTo>
                  <a:cubicBezTo>
                    <a:pt x="419224" y="121359"/>
                    <a:pt x="415218" y="117361"/>
                    <a:pt x="415218" y="111231"/>
                  </a:cubicBezTo>
                  <a:cubicBezTo>
                    <a:pt x="415218" y="105189"/>
                    <a:pt x="419224" y="101191"/>
                    <a:pt x="425367" y="101191"/>
                  </a:cubicBezTo>
                  <a:close/>
                  <a:moveTo>
                    <a:pt x="101297" y="91029"/>
                  </a:moveTo>
                  <a:cubicBezTo>
                    <a:pt x="107337" y="91029"/>
                    <a:pt x="111423" y="95028"/>
                    <a:pt x="111423" y="101159"/>
                  </a:cubicBezTo>
                  <a:lnTo>
                    <a:pt x="111423" y="262887"/>
                  </a:lnTo>
                  <a:cubicBezTo>
                    <a:pt x="111423" y="268929"/>
                    <a:pt x="107337" y="273017"/>
                    <a:pt x="101297" y="273017"/>
                  </a:cubicBezTo>
                  <a:cubicBezTo>
                    <a:pt x="95257" y="273017"/>
                    <a:pt x="91171" y="268929"/>
                    <a:pt x="91171" y="262887"/>
                  </a:cubicBezTo>
                  <a:lnTo>
                    <a:pt x="91171" y="101159"/>
                  </a:lnTo>
                  <a:cubicBezTo>
                    <a:pt x="91171" y="95028"/>
                    <a:pt x="95257" y="91029"/>
                    <a:pt x="101297" y="91029"/>
                  </a:cubicBezTo>
                  <a:close/>
                  <a:moveTo>
                    <a:pt x="70848" y="20177"/>
                  </a:moveTo>
                  <a:cubicBezTo>
                    <a:pt x="64796" y="20177"/>
                    <a:pt x="60791" y="24265"/>
                    <a:pt x="60791" y="30309"/>
                  </a:cubicBezTo>
                  <a:lnTo>
                    <a:pt x="60791" y="343802"/>
                  </a:lnTo>
                  <a:lnTo>
                    <a:pt x="222780" y="343802"/>
                  </a:lnTo>
                  <a:cubicBezTo>
                    <a:pt x="228833" y="343802"/>
                    <a:pt x="232927" y="347890"/>
                    <a:pt x="232927" y="353935"/>
                  </a:cubicBezTo>
                  <a:lnTo>
                    <a:pt x="232927" y="364067"/>
                  </a:lnTo>
                  <a:lnTo>
                    <a:pt x="374712" y="364067"/>
                  </a:lnTo>
                  <a:lnTo>
                    <a:pt x="374712" y="353935"/>
                  </a:lnTo>
                  <a:cubicBezTo>
                    <a:pt x="374712" y="347890"/>
                    <a:pt x="378717" y="343802"/>
                    <a:pt x="384859" y="343802"/>
                  </a:cubicBezTo>
                  <a:lnTo>
                    <a:pt x="546848" y="343802"/>
                  </a:lnTo>
                  <a:lnTo>
                    <a:pt x="546848" y="30309"/>
                  </a:lnTo>
                  <a:cubicBezTo>
                    <a:pt x="546848" y="24265"/>
                    <a:pt x="542754" y="20177"/>
                    <a:pt x="536702" y="20177"/>
                  </a:cubicBezTo>
                  <a:close/>
                  <a:moveTo>
                    <a:pt x="70848" y="0"/>
                  </a:moveTo>
                  <a:lnTo>
                    <a:pt x="536702" y="0"/>
                  </a:lnTo>
                  <a:cubicBezTo>
                    <a:pt x="553969" y="0"/>
                    <a:pt x="567142" y="13155"/>
                    <a:pt x="567142" y="30309"/>
                  </a:cubicBezTo>
                  <a:lnTo>
                    <a:pt x="567142" y="343802"/>
                  </a:lnTo>
                  <a:lnTo>
                    <a:pt x="597492" y="343802"/>
                  </a:lnTo>
                  <a:cubicBezTo>
                    <a:pt x="603545" y="343802"/>
                    <a:pt x="607639" y="347890"/>
                    <a:pt x="607639" y="353935"/>
                  </a:cubicBezTo>
                  <a:lnTo>
                    <a:pt x="607639" y="384244"/>
                  </a:lnTo>
                  <a:cubicBezTo>
                    <a:pt x="607639" y="401487"/>
                    <a:pt x="594466" y="414642"/>
                    <a:pt x="577199" y="414642"/>
                  </a:cubicBezTo>
                  <a:lnTo>
                    <a:pt x="30351" y="414642"/>
                  </a:lnTo>
                  <a:cubicBezTo>
                    <a:pt x="13173" y="414642"/>
                    <a:pt x="0" y="401487"/>
                    <a:pt x="0" y="384244"/>
                  </a:cubicBezTo>
                  <a:lnTo>
                    <a:pt x="0" y="353935"/>
                  </a:lnTo>
                  <a:cubicBezTo>
                    <a:pt x="0" y="347890"/>
                    <a:pt x="4094" y="343802"/>
                    <a:pt x="10147" y="343802"/>
                  </a:cubicBezTo>
                  <a:lnTo>
                    <a:pt x="40497" y="343802"/>
                  </a:lnTo>
                  <a:lnTo>
                    <a:pt x="40497" y="30309"/>
                  </a:lnTo>
                  <a:cubicBezTo>
                    <a:pt x="40497" y="13155"/>
                    <a:pt x="53670" y="0"/>
                    <a:pt x="708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</a:p>
          </p:txBody>
        </p:sp>
        <p:sp>
          <p:nvSpPr>
            <p:cNvPr id="9" name="íSḻïďê"/>
            <p:cNvSpPr/>
            <p:nvPr/>
          </p:nvSpPr>
          <p:spPr bwMode="auto">
            <a:xfrm>
              <a:off x="4505708" y="3152902"/>
              <a:ext cx="700875" cy="460718"/>
            </a:xfrm>
            <a:custGeom>
              <a:gdLst>
                <a:gd name="connsiteX0" fmla="*/ 20293 w 607639"/>
                <a:gd name="connsiteY0" fmla="*/ 364067 h 414642"/>
                <a:gd name="connsiteX1" fmla="*/ 20293 w 607639"/>
                <a:gd name="connsiteY1" fmla="*/ 384244 h 414642"/>
                <a:gd name="connsiteX2" fmla="*/ 30351 w 607639"/>
                <a:gd name="connsiteY2" fmla="*/ 394377 h 414642"/>
                <a:gd name="connsiteX3" fmla="*/ 577199 w 607639"/>
                <a:gd name="connsiteY3" fmla="*/ 394377 h 414642"/>
                <a:gd name="connsiteX4" fmla="*/ 587346 w 607639"/>
                <a:gd name="connsiteY4" fmla="*/ 384244 h 414642"/>
                <a:gd name="connsiteX5" fmla="*/ 587346 w 607639"/>
                <a:gd name="connsiteY5" fmla="*/ 364067 h 414642"/>
                <a:gd name="connsiteX6" fmla="*/ 556995 w 607639"/>
                <a:gd name="connsiteY6" fmla="*/ 364067 h 414642"/>
                <a:gd name="connsiteX7" fmla="*/ 394916 w 607639"/>
                <a:gd name="connsiteY7" fmla="*/ 364067 h 414642"/>
                <a:gd name="connsiteX8" fmla="*/ 394916 w 607639"/>
                <a:gd name="connsiteY8" fmla="*/ 374200 h 414642"/>
                <a:gd name="connsiteX9" fmla="*/ 384859 w 607639"/>
                <a:gd name="connsiteY9" fmla="*/ 384244 h 414642"/>
                <a:gd name="connsiteX10" fmla="*/ 222780 w 607639"/>
                <a:gd name="connsiteY10" fmla="*/ 384244 h 414642"/>
                <a:gd name="connsiteX11" fmla="*/ 212634 w 607639"/>
                <a:gd name="connsiteY11" fmla="*/ 374200 h 414642"/>
                <a:gd name="connsiteX12" fmla="*/ 212634 w 607639"/>
                <a:gd name="connsiteY12" fmla="*/ 364067 h 414642"/>
                <a:gd name="connsiteX13" fmla="*/ 50644 w 607639"/>
                <a:gd name="connsiteY13" fmla="*/ 364067 h 414642"/>
                <a:gd name="connsiteX14" fmla="*/ 141754 w 607639"/>
                <a:gd name="connsiteY14" fmla="*/ 232583 h 414642"/>
                <a:gd name="connsiteX15" fmla="*/ 161961 w 607639"/>
                <a:gd name="connsiteY15" fmla="*/ 232583 h 414642"/>
                <a:gd name="connsiteX16" fmla="*/ 172110 w 607639"/>
                <a:gd name="connsiteY16" fmla="*/ 242719 h 414642"/>
                <a:gd name="connsiteX17" fmla="*/ 161961 w 607639"/>
                <a:gd name="connsiteY17" fmla="*/ 252765 h 414642"/>
                <a:gd name="connsiteX18" fmla="*/ 141754 w 607639"/>
                <a:gd name="connsiteY18" fmla="*/ 252765 h 414642"/>
                <a:gd name="connsiteX19" fmla="*/ 131605 w 607639"/>
                <a:gd name="connsiteY19" fmla="*/ 242719 h 414642"/>
                <a:gd name="connsiteX20" fmla="*/ 141754 w 607639"/>
                <a:gd name="connsiteY20" fmla="*/ 232583 h 414642"/>
                <a:gd name="connsiteX21" fmla="*/ 141758 w 607639"/>
                <a:gd name="connsiteY21" fmla="*/ 192149 h 414642"/>
                <a:gd name="connsiteX22" fmla="*/ 182279 w 607639"/>
                <a:gd name="connsiteY22" fmla="*/ 192149 h 414642"/>
                <a:gd name="connsiteX23" fmla="*/ 192432 w 607639"/>
                <a:gd name="connsiteY23" fmla="*/ 202196 h 414642"/>
                <a:gd name="connsiteX24" fmla="*/ 182279 w 607639"/>
                <a:gd name="connsiteY24" fmla="*/ 212331 h 414642"/>
                <a:gd name="connsiteX25" fmla="*/ 141758 w 607639"/>
                <a:gd name="connsiteY25" fmla="*/ 212331 h 414642"/>
                <a:gd name="connsiteX26" fmla="*/ 131605 w 607639"/>
                <a:gd name="connsiteY26" fmla="*/ 202196 h 414642"/>
                <a:gd name="connsiteX27" fmla="*/ 141758 w 607639"/>
                <a:gd name="connsiteY27" fmla="*/ 192149 h 414642"/>
                <a:gd name="connsiteX28" fmla="*/ 141754 w 607639"/>
                <a:gd name="connsiteY28" fmla="*/ 151716 h 414642"/>
                <a:gd name="connsiteX29" fmla="*/ 161961 w 607639"/>
                <a:gd name="connsiteY29" fmla="*/ 151716 h 414642"/>
                <a:gd name="connsiteX30" fmla="*/ 172110 w 607639"/>
                <a:gd name="connsiteY30" fmla="*/ 161763 h 414642"/>
                <a:gd name="connsiteX31" fmla="*/ 161961 w 607639"/>
                <a:gd name="connsiteY31" fmla="*/ 171898 h 414642"/>
                <a:gd name="connsiteX32" fmla="*/ 141754 w 607639"/>
                <a:gd name="connsiteY32" fmla="*/ 171898 h 414642"/>
                <a:gd name="connsiteX33" fmla="*/ 131605 w 607639"/>
                <a:gd name="connsiteY33" fmla="*/ 161763 h 414642"/>
                <a:gd name="connsiteX34" fmla="*/ 141754 w 607639"/>
                <a:gd name="connsiteY34" fmla="*/ 151716 h 414642"/>
                <a:gd name="connsiteX35" fmla="*/ 141758 w 607639"/>
                <a:gd name="connsiteY35" fmla="*/ 111211 h 414642"/>
                <a:gd name="connsiteX36" fmla="*/ 182279 w 607639"/>
                <a:gd name="connsiteY36" fmla="*/ 111211 h 414642"/>
                <a:gd name="connsiteX37" fmla="*/ 192432 w 607639"/>
                <a:gd name="connsiteY37" fmla="*/ 121337 h 414642"/>
                <a:gd name="connsiteX38" fmla="*/ 182279 w 607639"/>
                <a:gd name="connsiteY38" fmla="*/ 131463 h 414642"/>
                <a:gd name="connsiteX39" fmla="*/ 141758 w 607639"/>
                <a:gd name="connsiteY39" fmla="*/ 131463 h 414642"/>
                <a:gd name="connsiteX40" fmla="*/ 131605 w 607639"/>
                <a:gd name="connsiteY40" fmla="*/ 121337 h 414642"/>
                <a:gd name="connsiteX41" fmla="*/ 141758 w 607639"/>
                <a:gd name="connsiteY41" fmla="*/ 111211 h 414642"/>
                <a:gd name="connsiteX42" fmla="*/ 425367 w 607639"/>
                <a:gd name="connsiteY42" fmla="*/ 101191 h 414642"/>
                <a:gd name="connsiteX43" fmla="*/ 496228 w 607639"/>
                <a:gd name="connsiteY43" fmla="*/ 101191 h 414642"/>
                <a:gd name="connsiteX44" fmla="*/ 506377 w 607639"/>
                <a:gd name="connsiteY44" fmla="*/ 111231 h 414642"/>
                <a:gd name="connsiteX45" fmla="*/ 506377 w 607639"/>
                <a:gd name="connsiteY45" fmla="*/ 182042 h 414642"/>
                <a:gd name="connsiteX46" fmla="*/ 496228 w 607639"/>
                <a:gd name="connsiteY46" fmla="*/ 192171 h 414642"/>
                <a:gd name="connsiteX47" fmla="*/ 486080 w 607639"/>
                <a:gd name="connsiteY47" fmla="*/ 182042 h 414642"/>
                <a:gd name="connsiteX48" fmla="*/ 486080 w 607639"/>
                <a:gd name="connsiteY48" fmla="*/ 135575 h 414642"/>
                <a:gd name="connsiteX49" fmla="*/ 402043 w 607639"/>
                <a:gd name="connsiteY49" fmla="*/ 219447 h 414642"/>
                <a:gd name="connsiteX50" fmla="*/ 394921 w 607639"/>
                <a:gd name="connsiteY50" fmla="*/ 222468 h 414642"/>
                <a:gd name="connsiteX51" fmla="*/ 387889 w 607639"/>
                <a:gd name="connsiteY51" fmla="*/ 219447 h 414642"/>
                <a:gd name="connsiteX52" fmla="*/ 344268 w 607639"/>
                <a:gd name="connsiteY52" fmla="*/ 176001 h 414642"/>
                <a:gd name="connsiteX53" fmla="*/ 270380 w 607639"/>
                <a:gd name="connsiteY53" fmla="*/ 249744 h 414642"/>
                <a:gd name="connsiteX54" fmla="*/ 263258 w 607639"/>
                <a:gd name="connsiteY54" fmla="*/ 252765 h 414642"/>
                <a:gd name="connsiteX55" fmla="*/ 256225 w 607639"/>
                <a:gd name="connsiteY55" fmla="*/ 249744 h 414642"/>
                <a:gd name="connsiteX56" fmla="*/ 256225 w 607639"/>
                <a:gd name="connsiteY56" fmla="*/ 235617 h 414642"/>
                <a:gd name="connsiteX57" fmla="*/ 337235 w 607639"/>
                <a:gd name="connsiteY57" fmla="*/ 154766 h 414642"/>
                <a:gd name="connsiteX58" fmla="*/ 338837 w 607639"/>
                <a:gd name="connsiteY58" fmla="*/ 153433 h 414642"/>
                <a:gd name="connsiteX59" fmla="*/ 340618 w 607639"/>
                <a:gd name="connsiteY59" fmla="*/ 152456 h 414642"/>
                <a:gd name="connsiteX60" fmla="*/ 341508 w 607639"/>
                <a:gd name="connsiteY60" fmla="*/ 152101 h 414642"/>
                <a:gd name="connsiteX61" fmla="*/ 343378 w 607639"/>
                <a:gd name="connsiteY61" fmla="*/ 151745 h 414642"/>
                <a:gd name="connsiteX62" fmla="*/ 344268 w 607639"/>
                <a:gd name="connsiteY62" fmla="*/ 151745 h 414642"/>
                <a:gd name="connsiteX63" fmla="*/ 346226 w 607639"/>
                <a:gd name="connsiteY63" fmla="*/ 151923 h 414642"/>
                <a:gd name="connsiteX64" fmla="*/ 351390 w 607639"/>
                <a:gd name="connsiteY64" fmla="*/ 154766 h 414642"/>
                <a:gd name="connsiteX65" fmla="*/ 394921 w 607639"/>
                <a:gd name="connsiteY65" fmla="*/ 198213 h 414642"/>
                <a:gd name="connsiteX66" fmla="*/ 471925 w 607639"/>
                <a:gd name="connsiteY66" fmla="*/ 121359 h 414642"/>
                <a:gd name="connsiteX67" fmla="*/ 425367 w 607639"/>
                <a:gd name="connsiteY67" fmla="*/ 121359 h 414642"/>
                <a:gd name="connsiteX68" fmla="*/ 415218 w 607639"/>
                <a:gd name="connsiteY68" fmla="*/ 111231 h 414642"/>
                <a:gd name="connsiteX69" fmla="*/ 425367 w 607639"/>
                <a:gd name="connsiteY69" fmla="*/ 101191 h 414642"/>
                <a:gd name="connsiteX70" fmla="*/ 101297 w 607639"/>
                <a:gd name="connsiteY70" fmla="*/ 91029 h 414642"/>
                <a:gd name="connsiteX71" fmla="*/ 111423 w 607639"/>
                <a:gd name="connsiteY71" fmla="*/ 101159 h 414642"/>
                <a:gd name="connsiteX72" fmla="*/ 111423 w 607639"/>
                <a:gd name="connsiteY72" fmla="*/ 262887 h 414642"/>
                <a:gd name="connsiteX73" fmla="*/ 101297 w 607639"/>
                <a:gd name="connsiteY73" fmla="*/ 273017 h 414642"/>
                <a:gd name="connsiteX74" fmla="*/ 91171 w 607639"/>
                <a:gd name="connsiteY74" fmla="*/ 262887 h 414642"/>
                <a:gd name="connsiteX75" fmla="*/ 91171 w 607639"/>
                <a:gd name="connsiteY75" fmla="*/ 101159 h 414642"/>
                <a:gd name="connsiteX76" fmla="*/ 101297 w 607639"/>
                <a:gd name="connsiteY76" fmla="*/ 91029 h 414642"/>
                <a:gd name="connsiteX77" fmla="*/ 70848 w 607639"/>
                <a:gd name="connsiteY77" fmla="*/ 20177 h 414642"/>
                <a:gd name="connsiteX78" fmla="*/ 60791 w 607639"/>
                <a:gd name="connsiteY78" fmla="*/ 30309 h 414642"/>
                <a:gd name="connsiteX79" fmla="*/ 60791 w 607639"/>
                <a:gd name="connsiteY79" fmla="*/ 343802 h 414642"/>
                <a:gd name="connsiteX80" fmla="*/ 222780 w 607639"/>
                <a:gd name="connsiteY80" fmla="*/ 343802 h 414642"/>
                <a:gd name="connsiteX81" fmla="*/ 232927 w 607639"/>
                <a:gd name="connsiteY81" fmla="*/ 353935 h 414642"/>
                <a:gd name="connsiteX82" fmla="*/ 232927 w 607639"/>
                <a:gd name="connsiteY82" fmla="*/ 364067 h 414642"/>
                <a:gd name="connsiteX83" fmla="*/ 374712 w 607639"/>
                <a:gd name="connsiteY83" fmla="*/ 364067 h 414642"/>
                <a:gd name="connsiteX84" fmla="*/ 374712 w 607639"/>
                <a:gd name="connsiteY84" fmla="*/ 353935 h 414642"/>
                <a:gd name="connsiteX85" fmla="*/ 384859 w 607639"/>
                <a:gd name="connsiteY85" fmla="*/ 343802 h 414642"/>
                <a:gd name="connsiteX86" fmla="*/ 546848 w 607639"/>
                <a:gd name="connsiteY86" fmla="*/ 343802 h 414642"/>
                <a:gd name="connsiteX87" fmla="*/ 546848 w 607639"/>
                <a:gd name="connsiteY87" fmla="*/ 30309 h 414642"/>
                <a:gd name="connsiteX88" fmla="*/ 536702 w 607639"/>
                <a:gd name="connsiteY88" fmla="*/ 20177 h 414642"/>
                <a:gd name="connsiteX89" fmla="*/ 70848 w 607639"/>
                <a:gd name="connsiteY89" fmla="*/ 0 h 414642"/>
                <a:gd name="connsiteX90" fmla="*/ 536702 w 607639"/>
                <a:gd name="connsiteY90" fmla="*/ 0 h 414642"/>
                <a:gd name="connsiteX91" fmla="*/ 567142 w 607639"/>
                <a:gd name="connsiteY91" fmla="*/ 30309 h 414642"/>
                <a:gd name="connsiteX92" fmla="*/ 567142 w 607639"/>
                <a:gd name="connsiteY92" fmla="*/ 343802 h 414642"/>
                <a:gd name="connsiteX93" fmla="*/ 597492 w 607639"/>
                <a:gd name="connsiteY93" fmla="*/ 343802 h 414642"/>
                <a:gd name="connsiteX94" fmla="*/ 607639 w 607639"/>
                <a:gd name="connsiteY94" fmla="*/ 353935 h 414642"/>
                <a:gd name="connsiteX95" fmla="*/ 607639 w 607639"/>
                <a:gd name="connsiteY95" fmla="*/ 384244 h 414642"/>
                <a:gd name="connsiteX96" fmla="*/ 577199 w 607639"/>
                <a:gd name="connsiteY96" fmla="*/ 414642 h 414642"/>
                <a:gd name="connsiteX97" fmla="*/ 30351 w 607639"/>
                <a:gd name="connsiteY97" fmla="*/ 414642 h 414642"/>
                <a:gd name="connsiteX98" fmla="*/ 0 w 607639"/>
                <a:gd name="connsiteY98" fmla="*/ 384244 h 414642"/>
                <a:gd name="connsiteX99" fmla="*/ 0 w 607639"/>
                <a:gd name="connsiteY99" fmla="*/ 353935 h 414642"/>
                <a:gd name="connsiteX100" fmla="*/ 10147 w 607639"/>
                <a:gd name="connsiteY100" fmla="*/ 343802 h 414642"/>
                <a:gd name="connsiteX101" fmla="*/ 40497 w 607639"/>
                <a:gd name="connsiteY101" fmla="*/ 343802 h 414642"/>
                <a:gd name="connsiteX102" fmla="*/ 40497 w 607639"/>
                <a:gd name="connsiteY102" fmla="*/ 30309 h 414642"/>
                <a:gd name="connsiteX103" fmla="*/ 70848 w 607639"/>
                <a:gd name="connsiteY103" fmla="*/ 0 h 41464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607639" h="414642">
                  <a:moveTo>
                    <a:pt x="20293" y="364067"/>
                  </a:moveTo>
                  <a:lnTo>
                    <a:pt x="20293" y="384244"/>
                  </a:lnTo>
                  <a:cubicBezTo>
                    <a:pt x="20293" y="390377"/>
                    <a:pt x="24298" y="394377"/>
                    <a:pt x="30351" y="394377"/>
                  </a:cubicBezTo>
                  <a:lnTo>
                    <a:pt x="577199" y="394377"/>
                  </a:lnTo>
                  <a:cubicBezTo>
                    <a:pt x="583341" y="394377"/>
                    <a:pt x="587346" y="390377"/>
                    <a:pt x="587346" y="384244"/>
                  </a:cubicBezTo>
                  <a:lnTo>
                    <a:pt x="587346" y="364067"/>
                  </a:lnTo>
                  <a:lnTo>
                    <a:pt x="556995" y="364067"/>
                  </a:lnTo>
                  <a:lnTo>
                    <a:pt x="394916" y="364067"/>
                  </a:lnTo>
                  <a:lnTo>
                    <a:pt x="394916" y="374200"/>
                  </a:lnTo>
                  <a:cubicBezTo>
                    <a:pt x="394916" y="380244"/>
                    <a:pt x="390911" y="384244"/>
                    <a:pt x="384859" y="384244"/>
                  </a:cubicBezTo>
                  <a:lnTo>
                    <a:pt x="222780" y="384244"/>
                  </a:lnTo>
                  <a:cubicBezTo>
                    <a:pt x="216728" y="384244"/>
                    <a:pt x="212634" y="380244"/>
                    <a:pt x="212634" y="374200"/>
                  </a:cubicBezTo>
                  <a:lnTo>
                    <a:pt x="212634" y="364067"/>
                  </a:lnTo>
                  <a:lnTo>
                    <a:pt x="50644" y="364067"/>
                  </a:lnTo>
                  <a:close/>
                  <a:moveTo>
                    <a:pt x="141754" y="232583"/>
                  </a:moveTo>
                  <a:lnTo>
                    <a:pt x="161961" y="232583"/>
                  </a:lnTo>
                  <a:cubicBezTo>
                    <a:pt x="168104" y="232583"/>
                    <a:pt x="172110" y="236584"/>
                    <a:pt x="172110" y="242719"/>
                  </a:cubicBezTo>
                  <a:cubicBezTo>
                    <a:pt x="172110" y="248764"/>
                    <a:pt x="168104" y="252765"/>
                    <a:pt x="161961" y="252765"/>
                  </a:cubicBezTo>
                  <a:lnTo>
                    <a:pt x="141754" y="252765"/>
                  </a:lnTo>
                  <a:cubicBezTo>
                    <a:pt x="135700" y="252765"/>
                    <a:pt x="131605" y="248764"/>
                    <a:pt x="131605" y="242719"/>
                  </a:cubicBezTo>
                  <a:cubicBezTo>
                    <a:pt x="131605" y="236584"/>
                    <a:pt x="135700" y="232583"/>
                    <a:pt x="141754" y="232583"/>
                  </a:cubicBezTo>
                  <a:close/>
                  <a:moveTo>
                    <a:pt x="141758" y="192149"/>
                  </a:moveTo>
                  <a:lnTo>
                    <a:pt x="182279" y="192149"/>
                  </a:lnTo>
                  <a:cubicBezTo>
                    <a:pt x="188335" y="192149"/>
                    <a:pt x="192432" y="196150"/>
                    <a:pt x="192432" y="202196"/>
                  </a:cubicBezTo>
                  <a:cubicBezTo>
                    <a:pt x="192432" y="208330"/>
                    <a:pt x="188335" y="212331"/>
                    <a:pt x="182279" y="212331"/>
                  </a:cubicBezTo>
                  <a:lnTo>
                    <a:pt x="141758" y="212331"/>
                  </a:lnTo>
                  <a:cubicBezTo>
                    <a:pt x="135702" y="212331"/>
                    <a:pt x="131605" y="208330"/>
                    <a:pt x="131605" y="202196"/>
                  </a:cubicBezTo>
                  <a:cubicBezTo>
                    <a:pt x="131605" y="196150"/>
                    <a:pt x="135702" y="192149"/>
                    <a:pt x="141758" y="192149"/>
                  </a:cubicBezTo>
                  <a:close/>
                  <a:moveTo>
                    <a:pt x="141754" y="151716"/>
                  </a:moveTo>
                  <a:lnTo>
                    <a:pt x="161961" y="151716"/>
                  </a:lnTo>
                  <a:cubicBezTo>
                    <a:pt x="168104" y="151716"/>
                    <a:pt x="172110" y="155717"/>
                    <a:pt x="172110" y="161763"/>
                  </a:cubicBezTo>
                  <a:cubicBezTo>
                    <a:pt x="172110" y="167897"/>
                    <a:pt x="168104" y="171898"/>
                    <a:pt x="161961" y="171898"/>
                  </a:cubicBezTo>
                  <a:lnTo>
                    <a:pt x="141754" y="171898"/>
                  </a:lnTo>
                  <a:cubicBezTo>
                    <a:pt x="135700" y="171898"/>
                    <a:pt x="131605" y="167897"/>
                    <a:pt x="131605" y="161763"/>
                  </a:cubicBezTo>
                  <a:cubicBezTo>
                    <a:pt x="131605" y="155717"/>
                    <a:pt x="135700" y="151716"/>
                    <a:pt x="141754" y="151716"/>
                  </a:cubicBezTo>
                  <a:close/>
                  <a:moveTo>
                    <a:pt x="141758" y="111211"/>
                  </a:moveTo>
                  <a:lnTo>
                    <a:pt x="182279" y="111211"/>
                  </a:lnTo>
                  <a:cubicBezTo>
                    <a:pt x="188335" y="111211"/>
                    <a:pt x="192432" y="115297"/>
                    <a:pt x="192432" y="121337"/>
                  </a:cubicBezTo>
                  <a:cubicBezTo>
                    <a:pt x="192432" y="127377"/>
                    <a:pt x="188335" y="131463"/>
                    <a:pt x="182279" y="131463"/>
                  </a:cubicBezTo>
                  <a:lnTo>
                    <a:pt x="141758" y="131463"/>
                  </a:lnTo>
                  <a:cubicBezTo>
                    <a:pt x="135702" y="131463"/>
                    <a:pt x="131605" y="127377"/>
                    <a:pt x="131605" y="121337"/>
                  </a:cubicBezTo>
                  <a:cubicBezTo>
                    <a:pt x="131605" y="115297"/>
                    <a:pt x="135702" y="111211"/>
                    <a:pt x="141758" y="111211"/>
                  </a:cubicBezTo>
                  <a:close/>
                  <a:moveTo>
                    <a:pt x="425367" y="101191"/>
                  </a:moveTo>
                  <a:lnTo>
                    <a:pt x="496228" y="101191"/>
                  </a:lnTo>
                  <a:cubicBezTo>
                    <a:pt x="502282" y="101191"/>
                    <a:pt x="506377" y="105189"/>
                    <a:pt x="506377" y="111231"/>
                  </a:cubicBezTo>
                  <a:lnTo>
                    <a:pt x="506377" y="182042"/>
                  </a:lnTo>
                  <a:cubicBezTo>
                    <a:pt x="506377" y="188084"/>
                    <a:pt x="502282" y="192171"/>
                    <a:pt x="496228" y="192171"/>
                  </a:cubicBezTo>
                  <a:cubicBezTo>
                    <a:pt x="490175" y="192171"/>
                    <a:pt x="486080" y="188084"/>
                    <a:pt x="486080" y="182042"/>
                  </a:cubicBezTo>
                  <a:lnTo>
                    <a:pt x="486080" y="135575"/>
                  </a:lnTo>
                  <a:lnTo>
                    <a:pt x="402043" y="219447"/>
                  </a:lnTo>
                  <a:cubicBezTo>
                    <a:pt x="399996" y="221491"/>
                    <a:pt x="397948" y="222468"/>
                    <a:pt x="394921" y="222468"/>
                  </a:cubicBezTo>
                  <a:cubicBezTo>
                    <a:pt x="391895" y="222468"/>
                    <a:pt x="389847" y="221491"/>
                    <a:pt x="387889" y="219447"/>
                  </a:cubicBezTo>
                  <a:lnTo>
                    <a:pt x="344268" y="176001"/>
                  </a:lnTo>
                  <a:lnTo>
                    <a:pt x="270380" y="249744"/>
                  </a:lnTo>
                  <a:cubicBezTo>
                    <a:pt x="268332" y="251788"/>
                    <a:pt x="266285" y="252765"/>
                    <a:pt x="263258" y="252765"/>
                  </a:cubicBezTo>
                  <a:cubicBezTo>
                    <a:pt x="260231" y="252765"/>
                    <a:pt x="258184" y="251788"/>
                    <a:pt x="256225" y="249744"/>
                  </a:cubicBezTo>
                  <a:cubicBezTo>
                    <a:pt x="252130" y="245746"/>
                    <a:pt x="252130" y="239616"/>
                    <a:pt x="256225" y="235617"/>
                  </a:cubicBezTo>
                  <a:lnTo>
                    <a:pt x="337235" y="154766"/>
                  </a:lnTo>
                  <a:cubicBezTo>
                    <a:pt x="337769" y="154233"/>
                    <a:pt x="338303" y="153789"/>
                    <a:pt x="338837" y="153433"/>
                  </a:cubicBezTo>
                  <a:cubicBezTo>
                    <a:pt x="339372" y="152989"/>
                    <a:pt x="339995" y="152723"/>
                    <a:pt x="340618" y="152456"/>
                  </a:cubicBezTo>
                  <a:cubicBezTo>
                    <a:pt x="340885" y="152367"/>
                    <a:pt x="341152" y="152190"/>
                    <a:pt x="341508" y="152101"/>
                  </a:cubicBezTo>
                  <a:cubicBezTo>
                    <a:pt x="342131" y="151923"/>
                    <a:pt x="342754" y="151834"/>
                    <a:pt x="343378" y="151745"/>
                  </a:cubicBezTo>
                  <a:cubicBezTo>
                    <a:pt x="343645" y="151745"/>
                    <a:pt x="344001" y="151745"/>
                    <a:pt x="344268" y="151745"/>
                  </a:cubicBezTo>
                  <a:cubicBezTo>
                    <a:pt x="344980" y="151745"/>
                    <a:pt x="345603" y="151745"/>
                    <a:pt x="346226" y="151923"/>
                  </a:cubicBezTo>
                  <a:cubicBezTo>
                    <a:pt x="348096" y="152278"/>
                    <a:pt x="349876" y="153256"/>
                    <a:pt x="351390" y="154766"/>
                  </a:cubicBezTo>
                  <a:lnTo>
                    <a:pt x="394921" y="198213"/>
                  </a:lnTo>
                  <a:lnTo>
                    <a:pt x="471925" y="121359"/>
                  </a:lnTo>
                  <a:lnTo>
                    <a:pt x="425367" y="121359"/>
                  </a:lnTo>
                  <a:cubicBezTo>
                    <a:pt x="419224" y="121359"/>
                    <a:pt x="415218" y="117361"/>
                    <a:pt x="415218" y="111231"/>
                  </a:cubicBezTo>
                  <a:cubicBezTo>
                    <a:pt x="415218" y="105189"/>
                    <a:pt x="419224" y="101191"/>
                    <a:pt x="425367" y="101191"/>
                  </a:cubicBezTo>
                  <a:close/>
                  <a:moveTo>
                    <a:pt x="101297" y="91029"/>
                  </a:moveTo>
                  <a:cubicBezTo>
                    <a:pt x="107337" y="91029"/>
                    <a:pt x="111423" y="95028"/>
                    <a:pt x="111423" y="101159"/>
                  </a:cubicBezTo>
                  <a:lnTo>
                    <a:pt x="111423" y="262887"/>
                  </a:lnTo>
                  <a:cubicBezTo>
                    <a:pt x="111423" y="268929"/>
                    <a:pt x="107337" y="273017"/>
                    <a:pt x="101297" y="273017"/>
                  </a:cubicBezTo>
                  <a:cubicBezTo>
                    <a:pt x="95257" y="273017"/>
                    <a:pt x="91171" y="268929"/>
                    <a:pt x="91171" y="262887"/>
                  </a:cubicBezTo>
                  <a:lnTo>
                    <a:pt x="91171" y="101159"/>
                  </a:lnTo>
                  <a:cubicBezTo>
                    <a:pt x="91171" y="95028"/>
                    <a:pt x="95257" y="91029"/>
                    <a:pt x="101297" y="91029"/>
                  </a:cubicBezTo>
                  <a:close/>
                  <a:moveTo>
                    <a:pt x="70848" y="20177"/>
                  </a:moveTo>
                  <a:cubicBezTo>
                    <a:pt x="64796" y="20177"/>
                    <a:pt x="60791" y="24265"/>
                    <a:pt x="60791" y="30309"/>
                  </a:cubicBezTo>
                  <a:lnTo>
                    <a:pt x="60791" y="343802"/>
                  </a:lnTo>
                  <a:lnTo>
                    <a:pt x="222780" y="343802"/>
                  </a:lnTo>
                  <a:cubicBezTo>
                    <a:pt x="228833" y="343802"/>
                    <a:pt x="232927" y="347890"/>
                    <a:pt x="232927" y="353935"/>
                  </a:cubicBezTo>
                  <a:lnTo>
                    <a:pt x="232927" y="364067"/>
                  </a:lnTo>
                  <a:lnTo>
                    <a:pt x="374712" y="364067"/>
                  </a:lnTo>
                  <a:lnTo>
                    <a:pt x="374712" y="353935"/>
                  </a:lnTo>
                  <a:cubicBezTo>
                    <a:pt x="374712" y="347890"/>
                    <a:pt x="378717" y="343802"/>
                    <a:pt x="384859" y="343802"/>
                  </a:cubicBezTo>
                  <a:lnTo>
                    <a:pt x="546848" y="343802"/>
                  </a:lnTo>
                  <a:lnTo>
                    <a:pt x="546848" y="30309"/>
                  </a:lnTo>
                  <a:cubicBezTo>
                    <a:pt x="546848" y="24265"/>
                    <a:pt x="542754" y="20177"/>
                    <a:pt x="536702" y="20177"/>
                  </a:cubicBezTo>
                  <a:close/>
                  <a:moveTo>
                    <a:pt x="70848" y="0"/>
                  </a:moveTo>
                  <a:lnTo>
                    <a:pt x="536702" y="0"/>
                  </a:lnTo>
                  <a:cubicBezTo>
                    <a:pt x="553969" y="0"/>
                    <a:pt x="567142" y="13155"/>
                    <a:pt x="567142" y="30309"/>
                  </a:cubicBezTo>
                  <a:lnTo>
                    <a:pt x="567142" y="343802"/>
                  </a:lnTo>
                  <a:lnTo>
                    <a:pt x="597492" y="343802"/>
                  </a:lnTo>
                  <a:cubicBezTo>
                    <a:pt x="603545" y="343802"/>
                    <a:pt x="607639" y="347890"/>
                    <a:pt x="607639" y="353935"/>
                  </a:cubicBezTo>
                  <a:lnTo>
                    <a:pt x="607639" y="384244"/>
                  </a:lnTo>
                  <a:cubicBezTo>
                    <a:pt x="607639" y="401487"/>
                    <a:pt x="594466" y="414642"/>
                    <a:pt x="577199" y="414642"/>
                  </a:cubicBezTo>
                  <a:lnTo>
                    <a:pt x="30351" y="414642"/>
                  </a:lnTo>
                  <a:cubicBezTo>
                    <a:pt x="13173" y="414642"/>
                    <a:pt x="0" y="401487"/>
                    <a:pt x="0" y="384244"/>
                  </a:cubicBezTo>
                  <a:lnTo>
                    <a:pt x="0" y="353935"/>
                  </a:lnTo>
                  <a:cubicBezTo>
                    <a:pt x="0" y="347890"/>
                    <a:pt x="4094" y="343802"/>
                    <a:pt x="10147" y="343802"/>
                  </a:cubicBezTo>
                  <a:lnTo>
                    <a:pt x="40497" y="343802"/>
                  </a:lnTo>
                  <a:lnTo>
                    <a:pt x="40497" y="30309"/>
                  </a:lnTo>
                  <a:cubicBezTo>
                    <a:pt x="40497" y="13155"/>
                    <a:pt x="53670" y="0"/>
                    <a:pt x="7084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</a:p>
          </p:txBody>
        </p:sp>
        <p:sp>
          <p:nvSpPr>
            <p:cNvPr id="10" name="íśḻïḑè"/>
            <p:cNvSpPr/>
            <p:nvPr/>
          </p:nvSpPr>
          <p:spPr bwMode="auto">
            <a:xfrm>
              <a:off x="8140125" y="3152902"/>
              <a:ext cx="700875" cy="460718"/>
            </a:xfrm>
            <a:custGeom>
              <a:gdLst>
                <a:gd name="connsiteX0" fmla="*/ 20293 w 607639"/>
                <a:gd name="connsiteY0" fmla="*/ 364067 h 414642"/>
                <a:gd name="connsiteX1" fmla="*/ 20293 w 607639"/>
                <a:gd name="connsiteY1" fmla="*/ 384244 h 414642"/>
                <a:gd name="connsiteX2" fmla="*/ 30351 w 607639"/>
                <a:gd name="connsiteY2" fmla="*/ 394377 h 414642"/>
                <a:gd name="connsiteX3" fmla="*/ 577199 w 607639"/>
                <a:gd name="connsiteY3" fmla="*/ 394377 h 414642"/>
                <a:gd name="connsiteX4" fmla="*/ 587346 w 607639"/>
                <a:gd name="connsiteY4" fmla="*/ 384244 h 414642"/>
                <a:gd name="connsiteX5" fmla="*/ 587346 w 607639"/>
                <a:gd name="connsiteY5" fmla="*/ 364067 h 414642"/>
                <a:gd name="connsiteX6" fmla="*/ 556995 w 607639"/>
                <a:gd name="connsiteY6" fmla="*/ 364067 h 414642"/>
                <a:gd name="connsiteX7" fmla="*/ 394916 w 607639"/>
                <a:gd name="connsiteY7" fmla="*/ 364067 h 414642"/>
                <a:gd name="connsiteX8" fmla="*/ 394916 w 607639"/>
                <a:gd name="connsiteY8" fmla="*/ 374200 h 414642"/>
                <a:gd name="connsiteX9" fmla="*/ 384859 w 607639"/>
                <a:gd name="connsiteY9" fmla="*/ 384244 h 414642"/>
                <a:gd name="connsiteX10" fmla="*/ 222780 w 607639"/>
                <a:gd name="connsiteY10" fmla="*/ 384244 h 414642"/>
                <a:gd name="connsiteX11" fmla="*/ 212634 w 607639"/>
                <a:gd name="connsiteY11" fmla="*/ 374200 h 414642"/>
                <a:gd name="connsiteX12" fmla="*/ 212634 w 607639"/>
                <a:gd name="connsiteY12" fmla="*/ 364067 h 414642"/>
                <a:gd name="connsiteX13" fmla="*/ 50644 w 607639"/>
                <a:gd name="connsiteY13" fmla="*/ 364067 h 414642"/>
                <a:gd name="connsiteX14" fmla="*/ 141754 w 607639"/>
                <a:gd name="connsiteY14" fmla="*/ 232583 h 414642"/>
                <a:gd name="connsiteX15" fmla="*/ 161961 w 607639"/>
                <a:gd name="connsiteY15" fmla="*/ 232583 h 414642"/>
                <a:gd name="connsiteX16" fmla="*/ 172110 w 607639"/>
                <a:gd name="connsiteY16" fmla="*/ 242719 h 414642"/>
                <a:gd name="connsiteX17" fmla="*/ 161961 w 607639"/>
                <a:gd name="connsiteY17" fmla="*/ 252765 h 414642"/>
                <a:gd name="connsiteX18" fmla="*/ 141754 w 607639"/>
                <a:gd name="connsiteY18" fmla="*/ 252765 h 414642"/>
                <a:gd name="connsiteX19" fmla="*/ 131605 w 607639"/>
                <a:gd name="connsiteY19" fmla="*/ 242719 h 414642"/>
                <a:gd name="connsiteX20" fmla="*/ 141754 w 607639"/>
                <a:gd name="connsiteY20" fmla="*/ 232583 h 414642"/>
                <a:gd name="connsiteX21" fmla="*/ 141758 w 607639"/>
                <a:gd name="connsiteY21" fmla="*/ 192149 h 414642"/>
                <a:gd name="connsiteX22" fmla="*/ 182279 w 607639"/>
                <a:gd name="connsiteY22" fmla="*/ 192149 h 414642"/>
                <a:gd name="connsiteX23" fmla="*/ 192432 w 607639"/>
                <a:gd name="connsiteY23" fmla="*/ 202196 h 414642"/>
                <a:gd name="connsiteX24" fmla="*/ 182279 w 607639"/>
                <a:gd name="connsiteY24" fmla="*/ 212331 h 414642"/>
                <a:gd name="connsiteX25" fmla="*/ 141758 w 607639"/>
                <a:gd name="connsiteY25" fmla="*/ 212331 h 414642"/>
                <a:gd name="connsiteX26" fmla="*/ 131605 w 607639"/>
                <a:gd name="connsiteY26" fmla="*/ 202196 h 414642"/>
                <a:gd name="connsiteX27" fmla="*/ 141758 w 607639"/>
                <a:gd name="connsiteY27" fmla="*/ 192149 h 414642"/>
                <a:gd name="connsiteX28" fmla="*/ 141754 w 607639"/>
                <a:gd name="connsiteY28" fmla="*/ 151716 h 414642"/>
                <a:gd name="connsiteX29" fmla="*/ 161961 w 607639"/>
                <a:gd name="connsiteY29" fmla="*/ 151716 h 414642"/>
                <a:gd name="connsiteX30" fmla="*/ 172110 w 607639"/>
                <a:gd name="connsiteY30" fmla="*/ 161763 h 414642"/>
                <a:gd name="connsiteX31" fmla="*/ 161961 w 607639"/>
                <a:gd name="connsiteY31" fmla="*/ 171898 h 414642"/>
                <a:gd name="connsiteX32" fmla="*/ 141754 w 607639"/>
                <a:gd name="connsiteY32" fmla="*/ 171898 h 414642"/>
                <a:gd name="connsiteX33" fmla="*/ 131605 w 607639"/>
                <a:gd name="connsiteY33" fmla="*/ 161763 h 414642"/>
                <a:gd name="connsiteX34" fmla="*/ 141754 w 607639"/>
                <a:gd name="connsiteY34" fmla="*/ 151716 h 414642"/>
                <a:gd name="connsiteX35" fmla="*/ 141758 w 607639"/>
                <a:gd name="connsiteY35" fmla="*/ 111211 h 414642"/>
                <a:gd name="connsiteX36" fmla="*/ 182279 w 607639"/>
                <a:gd name="connsiteY36" fmla="*/ 111211 h 414642"/>
                <a:gd name="connsiteX37" fmla="*/ 192432 w 607639"/>
                <a:gd name="connsiteY37" fmla="*/ 121337 h 414642"/>
                <a:gd name="connsiteX38" fmla="*/ 182279 w 607639"/>
                <a:gd name="connsiteY38" fmla="*/ 131463 h 414642"/>
                <a:gd name="connsiteX39" fmla="*/ 141758 w 607639"/>
                <a:gd name="connsiteY39" fmla="*/ 131463 h 414642"/>
                <a:gd name="connsiteX40" fmla="*/ 131605 w 607639"/>
                <a:gd name="connsiteY40" fmla="*/ 121337 h 414642"/>
                <a:gd name="connsiteX41" fmla="*/ 141758 w 607639"/>
                <a:gd name="connsiteY41" fmla="*/ 111211 h 414642"/>
                <a:gd name="connsiteX42" fmla="*/ 425367 w 607639"/>
                <a:gd name="connsiteY42" fmla="*/ 101191 h 414642"/>
                <a:gd name="connsiteX43" fmla="*/ 496228 w 607639"/>
                <a:gd name="connsiteY43" fmla="*/ 101191 h 414642"/>
                <a:gd name="connsiteX44" fmla="*/ 506377 w 607639"/>
                <a:gd name="connsiteY44" fmla="*/ 111231 h 414642"/>
                <a:gd name="connsiteX45" fmla="*/ 506377 w 607639"/>
                <a:gd name="connsiteY45" fmla="*/ 182042 h 414642"/>
                <a:gd name="connsiteX46" fmla="*/ 496228 w 607639"/>
                <a:gd name="connsiteY46" fmla="*/ 192171 h 414642"/>
                <a:gd name="connsiteX47" fmla="*/ 486080 w 607639"/>
                <a:gd name="connsiteY47" fmla="*/ 182042 h 414642"/>
                <a:gd name="connsiteX48" fmla="*/ 486080 w 607639"/>
                <a:gd name="connsiteY48" fmla="*/ 135575 h 414642"/>
                <a:gd name="connsiteX49" fmla="*/ 402043 w 607639"/>
                <a:gd name="connsiteY49" fmla="*/ 219447 h 414642"/>
                <a:gd name="connsiteX50" fmla="*/ 394921 w 607639"/>
                <a:gd name="connsiteY50" fmla="*/ 222468 h 414642"/>
                <a:gd name="connsiteX51" fmla="*/ 387889 w 607639"/>
                <a:gd name="connsiteY51" fmla="*/ 219447 h 414642"/>
                <a:gd name="connsiteX52" fmla="*/ 344268 w 607639"/>
                <a:gd name="connsiteY52" fmla="*/ 176001 h 414642"/>
                <a:gd name="connsiteX53" fmla="*/ 270380 w 607639"/>
                <a:gd name="connsiteY53" fmla="*/ 249744 h 414642"/>
                <a:gd name="connsiteX54" fmla="*/ 263258 w 607639"/>
                <a:gd name="connsiteY54" fmla="*/ 252765 h 414642"/>
                <a:gd name="connsiteX55" fmla="*/ 256225 w 607639"/>
                <a:gd name="connsiteY55" fmla="*/ 249744 h 414642"/>
                <a:gd name="connsiteX56" fmla="*/ 256225 w 607639"/>
                <a:gd name="connsiteY56" fmla="*/ 235617 h 414642"/>
                <a:gd name="connsiteX57" fmla="*/ 337235 w 607639"/>
                <a:gd name="connsiteY57" fmla="*/ 154766 h 414642"/>
                <a:gd name="connsiteX58" fmla="*/ 338837 w 607639"/>
                <a:gd name="connsiteY58" fmla="*/ 153433 h 414642"/>
                <a:gd name="connsiteX59" fmla="*/ 340618 w 607639"/>
                <a:gd name="connsiteY59" fmla="*/ 152456 h 414642"/>
                <a:gd name="connsiteX60" fmla="*/ 341508 w 607639"/>
                <a:gd name="connsiteY60" fmla="*/ 152101 h 414642"/>
                <a:gd name="connsiteX61" fmla="*/ 343378 w 607639"/>
                <a:gd name="connsiteY61" fmla="*/ 151745 h 414642"/>
                <a:gd name="connsiteX62" fmla="*/ 344268 w 607639"/>
                <a:gd name="connsiteY62" fmla="*/ 151745 h 414642"/>
                <a:gd name="connsiteX63" fmla="*/ 346226 w 607639"/>
                <a:gd name="connsiteY63" fmla="*/ 151923 h 414642"/>
                <a:gd name="connsiteX64" fmla="*/ 351390 w 607639"/>
                <a:gd name="connsiteY64" fmla="*/ 154766 h 414642"/>
                <a:gd name="connsiteX65" fmla="*/ 394921 w 607639"/>
                <a:gd name="connsiteY65" fmla="*/ 198213 h 414642"/>
                <a:gd name="connsiteX66" fmla="*/ 471925 w 607639"/>
                <a:gd name="connsiteY66" fmla="*/ 121359 h 414642"/>
                <a:gd name="connsiteX67" fmla="*/ 425367 w 607639"/>
                <a:gd name="connsiteY67" fmla="*/ 121359 h 414642"/>
                <a:gd name="connsiteX68" fmla="*/ 415218 w 607639"/>
                <a:gd name="connsiteY68" fmla="*/ 111231 h 414642"/>
                <a:gd name="connsiteX69" fmla="*/ 425367 w 607639"/>
                <a:gd name="connsiteY69" fmla="*/ 101191 h 414642"/>
                <a:gd name="connsiteX70" fmla="*/ 101297 w 607639"/>
                <a:gd name="connsiteY70" fmla="*/ 91029 h 414642"/>
                <a:gd name="connsiteX71" fmla="*/ 111423 w 607639"/>
                <a:gd name="connsiteY71" fmla="*/ 101159 h 414642"/>
                <a:gd name="connsiteX72" fmla="*/ 111423 w 607639"/>
                <a:gd name="connsiteY72" fmla="*/ 262887 h 414642"/>
                <a:gd name="connsiteX73" fmla="*/ 101297 w 607639"/>
                <a:gd name="connsiteY73" fmla="*/ 273017 h 414642"/>
                <a:gd name="connsiteX74" fmla="*/ 91171 w 607639"/>
                <a:gd name="connsiteY74" fmla="*/ 262887 h 414642"/>
                <a:gd name="connsiteX75" fmla="*/ 91171 w 607639"/>
                <a:gd name="connsiteY75" fmla="*/ 101159 h 414642"/>
                <a:gd name="connsiteX76" fmla="*/ 101297 w 607639"/>
                <a:gd name="connsiteY76" fmla="*/ 91029 h 414642"/>
                <a:gd name="connsiteX77" fmla="*/ 70848 w 607639"/>
                <a:gd name="connsiteY77" fmla="*/ 20177 h 414642"/>
                <a:gd name="connsiteX78" fmla="*/ 60791 w 607639"/>
                <a:gd name="connsiteY78" fmla="*/ 30309 h 414642"/>
                <a:gd name="connsiteX79" fmla="*/ 60791 w 607639"/>
                <a:gd name="connsiteY79" fmla="*/ 343802 h 414642"/>
                <a:gd name="connsiteX80" fmla="*/ 222780 w 607639"/>
                <a:gd name="connsiteY80" fmla="*/ 343802 h 414642"/>
                <a:gd name="connsiteX81" fmla="*/ 232927 w 607639"/>
                <a:gd name="connsiteY81" fmla="*/ 353935 h 414642"/>
                <a:gd name="connsiteX82" fmla="*/ 232927 w 607639"/>
                <a:gd name="connsiteY82" fmla="*/ 364067 h 414642"/>
                <a:gd name="connsiteX83" fmla="*/ 374712 w 607639"/>
                <a:gd name="connsiteY83" fmla="*/ 364067 h 414642"/>
                <a:gd name="connsiteX84" fmla="*/ 374712 w 607639"/>
                <a:gd name="connsiteY84" fmla="*/ 353935 h 414642"/>
                <a:gd name="connsiteX85" fmla="*/ 384859 w 607639"/>
                <a:gd name="connsiteY85" fmla="*/ 343802 h 414642"/>
                <a:gd name="connsiteX86" fmla="*/ 546848 w 607639"/>
                <a:gd name="connsiteY86" fmla="*/ 343802 h 414642"/>
                <a:gd name="connsiteX87" fmla="*/ 546848 w 607639"/>
                <a:gd name="connsiteY87" fmla="*/ 30309 h 414642"/>
                <a:gd name="connsiteX88" fmla="*/ 536702 w 607639"/>
                <a:gd name="connsiteY88" fmla="*/ 20177 h 414642"/>
                <a:gd name="connsiteX89" fmla="*/ 70848 w 607639"/>
                <a:gd name="connsiteY89" fmla="*/ 0 h 414642"/>
                <a:gd name="connsiteX90" fmla="*/ 536702 w 607639"/>
                <a:gd name="connsiteY90" fmla="*/ 0 h 414642"/>
                <a:gd name="connsiteX91" fmla="*/ 567142 w 607639"/>
                <a:gd name="connsiteY91" fmla="*/ 30309 h 414642"/>
                <a:gd name="connsiteX92" fmla="*/ 567142 w 607639"/>
                <a:gd name="connsiteY92" fmla="*/ 343802 h 414642"/>
                <a:gd name="connsiteX93" fmla="*/ 597492 w 607639"/>
                <a:gd name="connsiteY93" fmla="*/ 343802 h 414642"/>
                <a:gd name="connsiteX94" fmla="*/ 607639 w 607639"/>
                <a:gd name="connsiteY94" fmla="*/ 353935 h 414642"/>
                <a:gd name="connsiteX95" fmla="*/ 607639 w 607639"/>
                <a:gd name="connsiteY95" fmla="*/ 384244 h 414642"/>
                <a:gd name="connsiteX96" fmla="*/ 577199 w 607639"/>
                <a:gd name="connsiteY96" fmla="*/ 414642 h 414642"/>
                <a:gd name="connsiteX97" fmla="*/ 30351 w 607639"/>
                <a:gd name="connsiteY97" fmla="*/ 414642 h 414642"/>
                <a:gd name="connsiteX98" fmla="*/ 0 w 607639"/>
                <a:gd name="connsiteY98" fmla="*/ 384244 h 414642"/>
                <a:gd name="connsiteX99" fmla="*/ 0 w 607639"/>
                <a:gd name="connsiteY99" fmla="*/ 353935 h 414642"/>
                <a:gd name="connsiteX100" fmla="*/ 10147 w 607639"/>
                <a:gd name="connsiteY100" fmla="*/ 343802 h 414642"/>
                <a:gd name="connsiteX101" fmla="*/ 40497 w 607639"/>
                <a:gd name="connsiteY101" fmla="*/ 343802 h 414642"/>
                <a:gd name="connsiteX102" fmla="*/ 40497 w 607639"/>
                <a:gd name="connsiteY102" fmla="*/ 30309 h 414642"/>
                <a:gd name="connsiteX103" fmla="*/ 70848 w 607639"/>
                <a:gd name="connsiteY103" fmla="*/ 0 h 41464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607639" h="414642">
                  <a:moveTo>
                    <a:pt x="20293" y="364067"/>
                  </a:moveTo>
                  <a:lnTo>
                    <a:pt x="20293" y="384244"/>
                  </a:lnTo>
                  <a:cubicBezTo>
                    <a:pt x="20293" y="390377"/>
                    <a:pt x="24298" y="394377"/>
                    <a:pt x="30351" y="394377"/>
                  </a:cubicBezTo>
                  <a:lnTo>
                    <a:pt x="577199" y="394377"/>
                  </a:lnTo>
                  <a:cubicBezTo>
                    <a:pt x="583341" y="394377"/>
                    <a:pt x="587346" y="390377"/>
                    <a:pt x="587346" y="384244"/>
                  </a:cubicBezTo>
                  <a:lnTo>
                    <a:pt x="587346" y="364067"/>
                  </a:lnTo>
                  <a:lnTo>
                    <a:pt x="556995" y="364067"/>
                  </a:lnTo>
                  <a:lnTo>
                    <a:pt x="394916" y="364067"/>
                  </a:lnTo>
                  <a:lnTo>
                    <a:pt x="394916" y="374200"/>
                  </a:lnTo>
                  <a:cubicBezTo>
                    <a:pt x="394916" y="380244"/>
                    <a:pt x="390911" y="384244"/>
                    <a:pt x="384859" y="384244"/>
                  </a:cubicBezTo>
                  <a:lnTo>
                    <a:pt x="222780" y="384244"/>
                  </a:lnTo>
                  <a:cubicBezTo>
                    <a:pt x="216728" y="384244"/>
                    <a:pt x="212634" y="380244"/>
                    <a:pt x="212634" y="374200"/>
                  </a:cubicBezTo>
                  <a:lnTo>
                    <a:pt x="212634" y="364067"/>
                  </a:lnTo>
                  <a:lnTo>
                    <a:pt x="50644" y="364067"/>
                  </a:lnTo>
                  <a:close/>
                  <a:moveTo>
                    <a:pt x="141754" y="232583"/>
                  </a:moveTo>
                  <a:lnTo>
                    <a:pt x="161961" y="232583"/>
                  </a:lnTo>
                  <a:cubicBezTo>
                    <a:pt x="168104" y="232583"/>
                    <a:pt x="172110" y="236584"/>
                    <a:pt x="172110" y="242719"/>
                  </a:cubicBezTo>
                  <a:cubicBezTo>
                    <a:pt x="172110" y="248764"/>
                    <a:pt x="168104" y="252765"/>
                    <a:pt x="161961" y="252765"/>
                  </a:cubicBezTo>
                  <a:lnTo>
                    <a:pt x="141754" y="252765"/>
                  </a:lnTo>
                  <a:cubicBezTo>
                    <a:pt x="135700" y="252765"/>
                    <a:pt x="131605" y="248764"/>
                    <a:pt x="131605" y="242719"/>
                  </a:cubicBezTo>
                  <a:cubicBezTo>
                    <a:pt x="131605" y="236584"/>
                    <a:pt x="135700" y="232583"/>
                    <a:pt x="141754" y="232583"/>
                  </a:cubicBezTo>
                  <a:close/>
                  <a:moveTo>
                    <a:pt x="141758" y="192149"/>
                  </a:moveTo>
                  <a:lnTo>
                    <a:pt x="182279" y="192149"/>
                  </a:lnTo>
                  <a:cubicBezTo>
                    <a:pt x="188335" y="192149"/>
                    <a:pt x="192432" y="196150"/>
                    <a:pt x="192432" y="202196"/>
                  </a:cubicBezTo>
                  <a:cubicBezTo>
                    <a:pt x="192432" y="208330"/>
                    <a:pt x="188335" y="212331"/>
                    <a:pt x="182279" y="212331"/>
                  </a:cubicBezTo>
                  <a:lnTo>
                    <a:pt x="141758" y="212331"/>
                  </a:lnTo>
                  <a:cubicBezTo>
                    <a:pt x="135702" y="212331"/>
                    <a:pt x="131605" y="208330"/>
                    <a:pt x="131605" y="202196"/>
                  </a:cubicBezTo>
                  <a:cubicBezTo>
                    <a:pt x="131605" y="196150"/>
                    <a:pt x="135702" y="192149"/>
                    <a:pt x="141758" y="192149"/>
                  </a:cubicBezTo>
                  <a:close/>
                  <a:moveTo>
                    <a:pt x="141754" y="151716"/>
                  </a:moveTo>
                  <a:lnTo>
                    <a:pt x="161961" y="151716"/>
                  </a:lnTo>
                  <a:cubicBezTo>
                    <a:pt x="168104" y="151716"/>
                    <a:pt x="172110" y="155717"/>
                    <a:pt x="172110" y="161763"/>
                  </a:cubicBezTo>
                  <a:cubicBezTo>
                    <a:pt x="172110" y="167897"/>
                    <a:pt x="168104" y="171898"/>
                    <a:pt x="161961" y="171898"/>
                  </a:cubicBezTo>
                  <a:lnTo>
                    <a:pt x="141754" y="171898"/>
                  </a:lnTo>
                  <a:cubicBezTo>
                    <a:pt x="135700" y="171898"/>
                    <a:pt x="131605" y="167897"/>
                    <a:pt x="131605" y="161763"/>
                  </a:cubicBezTo>
                  <a:cubicBezTo>
                    <a:pt x="131605" y="155717"/>
                    <a:pt x="135700" y="151716"/>
                    <a:pt x="141754" y="151716"/>
                  </a:cubicBezTo>
                  <a:close/>
                  <a:moveTo>
                    <a:pt x="141758" y="111211"/>
                  </a:moveTo>
                  <a:lnTo>
                    <a:pt x="182279" y="111211"/>
                  </a:lnTo>
                  <a:cubicBezTo>
                    <a:pt x="188335" y="111211"/>
                    <a:pt x="192432" y="115297"/>
                    <a:pt x="192432" y="121337"/>
                  </a:cubicBezTo>
                  <a:cubicBezTo>
                    <a:pt x="192432" y="127377"/>
                    <a:pt x="188335" y="131463"/>
                    <a:pt x="182279" y="131463"/>
                  </a:cubicBezTo>
                  <a:lnTo>
                    <a:pt x="141758" y="131463"/>
                  </a:lnTo>
                  <a:cubicBezTo>
                    <a:pt x="135702" y="131463"/>
                    <a:pt x="131605" y="127377"/>
                    <a:pt x="131605" y="121337"/>
                  </a:cubicBezTo>
                  <a:cubicBezTo>
                    <a:pt x="131605" y="115297"/>
                    <a:pt x="135702" y="111211"/>
                    <a:pt x="141758" y="111211"/>
                  </a:cubicBezTo>
                  <a:close/>
                  <a:moveTo>
                    <a:pt x="425367" y="101191"/>
                  </a:moveTo>
                  <a:lnTo>
                    <a:pt x="496228" y="101191"/>
                  </a:lnTo>
                  <a:cubicBezTo>
                    <a:pt x="502282" y="101191"/>
                    <a:pt x="506377" y="105189"/>
                    <a:pt x="506377" y="111231"/>
                  </a:cubicBezTo>
                  <a:lnTo>
                    <a:pt x="506377" y="182042"/>
                  </a:lnTo>
                  <a:cubicBezTo>
                    <a:pt x="506377" y="188084"/>
                    <a:pt x="502282" y="192171"/>
                    <a:pt x="496228" y="192171"/>
                  </a:cubicBezTo>
                  <a:cubicBezTo>
                    <a:pt x="490175" y="192171"/>
                    <a:pt x="486080" y="188084"/>
                    <a:pt x="486080" y="182042"/>
                  </a:cubicBezTo>
                  <a:lnTo>
                    <a:pt x="486080" y="135575"/>
                  </a:lnTo>
                  <a:lnTo>
                    <a:pt x="402043" y="219447"/>
                  </a:lnTo>
                  <a:cubicBezTo>
                    <a:pt x="399996" y="221491"/>
                    <a:pt x="397948" y="222468"/>
                    <a:pt x="394921" y="222468"/>
                  </a:cubicBezTo>
                  <a:cubicBezTo>
                    <a:pt x="391895" y="222468"/>
                    <a:pt x="389847" y="221491"/>
                    <a:pt x="387889" y="219447"/>
                  </a:cubicBezTo>
                  <a:lnTo>
                    <a:pt x="344268" y="176001"/>
                  </a:lnTo>
                  <a:lnTo>
                    <a:pt x="270380" y="249744"/>
                  </a:lnTo>
                  <a:cubicBezTo>
                    <a:pt x="268332" y="251788"/>
                    <a:pt x="266285" y="252765"/>
                    <a:pt x="263258" y="252765"/>
                  </a:cubicBezTo>
                  <a:cubicBezTo>
                    <a:pt x="260231" y="252765"/>
                    <a:pt x="258184" y="251788"/>
                    <a:pt x="256225" y="249744"/>
                  </a:cubicBezTo>
                  <a:cubicBezTo>
                    <a:pt x="252130" y="245746"/>
                    <a:pt x="252130" y="239616"/>
                    <a:pt x="256225" y="235617"/>
                  </a:cubicBezTo>
                  <a:lnTo>
                    <a:pt x="337235" y="154766"/>
                  </a:lnTo>
                  <a:cubicBezTo>
                    <a:pt x="337769" y="154233"/>
                    <a:pt x="338303" y="153789"/>
                    <a:pt x="338837" y="153433"/>
                  </a:cubicBezTo>
                  <a:cubicBezTo>
                    <a:pt x="339372" y="152989"/>
                    <a:pt x="339995" y="152723"/>
                    <a:pt x="340618" y="152456"/>
                  </a:cubicBezTo>
                  <a:cubicBezTo>
                    <a:pt x="340885" y="152367"/>
                    <a:pt x="341152" y="152190"/>
                    <a:pt x="341508" y="152101"/>
                  </a:cubicBezTo>
                  <a:cubicBezTo>
                    <a:pt x="342131" y="151923"/>
                    <a:pt x="342754" y="151834"/>
                    <a:pt x="343378" y="151745"/>
                  </a:cubicBezTo>
                  <a:cubicBezTo>
                    <a:pt x="343645" y="151745"/>
                    <a:pt x="344001" y="151745"/>
                    <a:pt x="344268" y="151745"/>
                  </a:cubicBezTo>
                  <a:cubicBezTo>
                    <a:pt x="344980" y="151745"/>
                    <a:pt x="345603" y="151745"/>
                    <a:pt x="346226" y="151923"/>
                  </a:cubicBezTo>
                  <a:cubicBezTo>
                    <a:pt x="348096" y="152278"/>
                    <a:pt x="349876" y="153256"/>
                    <a:pt x="351390" y="154766"/>
                  </a:cubicBezTo>
                  <a:lnTo>
                    <a:pt x="394921" y="198213"/>
                  </a:lnTo>
                  <a:lnTo>
                    <a:pt x="471925" y="121359"/>
                  </a:lnTo>
                  <a:lnTo>
                    <a:pt x="425367" y="121359"/>
                  </a:lnTo>
                  <a:cubicBezTo>
                    <a:pt x="419224" y="121359"/>
                    <a:pt x="415218" y="117361"/>
                    <a:pt x="415218" y="111231"/>
                  </a:cubicBezTo>
                  <a:cubicBezTo>
                    <a:pt x="415218" y="105189"/>
                    <a:pt x="419224" y="101191"/>
                    <a:pt x="425367" y="101191"/>
                  </a:cubicBezTo>
                  <a:close/>
                  <a:moveTo>
                    <a:pt x="101297" y="91029"/>
                  </a:moveTo>
                  <a:cubicBezTo>
                    <a:pt x="107337" y="91029"/>
                    <a:pt x="111423" y="95028"/>
                    <a:pt x="111423" y="101159"/>
                  </a:cubicBezTo>
                  <a:lnTo>
                    <a:pt x="111423" y="262887"/>
                  </a:lnTo>
                  <a:cubicBezTo>
                    <a:pt x="111423" y="268929"/>
                    <a:pt x="107337" y="273017"/>
                    <a:pt x="101297" y="273017"/>
                  </a:cubicBezTo>
                  <a:cubicBezTo>
                    <a:pt x="95257" y="273017"/>
                    <a:pt x="91171" y="268929"/>
                    <a:pt x="91171" y="262887"/>
                  </a:cubicBezTo>
                  <a:lnTo>
                    <a:pt x="91171" y="101159"/>
                  </a:lnTo>
                  <a:cubicBezTo>
                    <a:pt x="91171" y="95028"/>
                    <a:pt x="95257" y="91029"/>
                    <a:pt x="101297" y="91029"/>
                  </a:cubicBezTo>
                  <a:close/>
                  <a:moveTo>
                    <a:pt x="70848" y="20177"/>
                  </a:moveTo>
                  <a:cubicBezTo>
                    <a:pt x="64796" y="20177"/>
                    <a:pt x="60791" y="24265"/>
                    <a:pt x="60791" y="30309"/>
                  </a:cubicBezTo>
                  <a:lnTo>
                    <a:pt x="60791" y="343802"/>
                  </a:lnTo>
                  <a:lnTo>
                    <a:pt x="222780" y="343802"/>
                  </a:lnTo>
                  <a:cubicBezTo>
                    <a:pt x="228833" y="343802"/>
                    <a:pt x="232927" y="347890"/>
                    <a:pt x="232927" y="353935"/>
                  </a:cubicBezTo>
                  <a:lnTo>
                    <a:pt x="232927" y="364067"/>
                  </a:lnTo>
                  <a:lnTo>
                    <a:pt x="374712" y="364067"/>
                  </a:lnTo>
                  <a:lnTo>
                    <a:pt x="374712" y="353935"/>
                  </a:lnTo>
                  <a:cubicBezTo>
                    <a:pt x="374712" y="347890"/>
                    <a:pt x="378717" y="343802"/>
                    <a:pt x="384859" y="343802"/>
                  </a:cubicBezTo>
                  <a:lnTo>
                    <a:pt x="546848" y="343802"/>
                  </a:lnTo>
                  <a:lnTo>
                    <a:pt x="546848" y="30309"/>
                  </a:lnTo>
                  <a:cubicBezTo>
                    <a:pt x="546848" y="24265"/>
                    <a:pt x="542754" y="20177"/>
                    <a:pt x="536702" y="20177"/>
                  </a:cubicBezTo>
                  <a:close/>
                  <a:moveTo>
                    <a:pt x="70848" y="0"/>
                  </a:moveTo>
                  <a:lnTo>
                    <a:pt x="536702" y="0"/>
                  </a:lnTo>
                  <a:cubicBezTo>
                    <a:pt x="553969" y="0"/>
                    <a:pt x="567142" y="13155"/>
                    <a:pt x="567142" y="30309"/>
                  </a:cubicBezTo>
                  <a:lnTo>
                    <a:pt x="567142" y="343802"/>
                  </a:lnTo>
                  <a:lnTo>
                    <a:pt x="597492" y="343802"/>
                  </a:lnTo>
                  <a:cubicBezTo>
                    <a:pt x="603545" y="343802"/>
                    <a:pt x="607639" y="347890"/>
                    <a:pt x="607639" y="353935"/>
                  </a:cubicBezTo>
                  <a:lnTo>
                    <a:pt x="607639" y="384244"/>
                  </a:lnTo>
                  <a:cubicBezTo>
                    <a:pt x="607639" y="401487"/>
                    <a:pt x="594466" y="414642"/>
                    <a:pt x="577199" y="414642"/>
                  </a:cubicBezTo>
                  <a:lnTo>
                    <a:pt x="30351" y="414642"/>
                  </a:lnTo>
                  <a:cubicBezTo>
                    <a:pt x="13173" y="414642"/>
                    <a:pt x="0" y="401487"/>
                    <a:pt x="0" y="384244"/>
                  </a:cubicBezTo>
                  <a:lnTo>
                    <a:pt x="0" y="353935"/>
                  </a:lnTo>
                  <a:cubicBezTo>
                    <a:pt x="0" y="347890"/>
                    <a:pt x="4094" y="343802"/>
                    <a:pt x="10147" y="343802"/>
                  </a:cubicBezTo>
                  <a:lnTo>
                    <a:pt x="40497" y="343802"/>
                  </a:lnTo>
                  <a:lnTo>
                    <a:pt x="40497" y="30309"/>
                  </a:lnTo>
                  <a:cubicBezTo>
                    <a:pt x="40497" y="13155"/>
                    <a:pt x="53670" y="0"/>
                    <a:pt x="708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</a:p>
          </p:txBody>
        </p:sp>
        <p:cxnSp>
          <p:nvCxnSpPr>
            <p:cNvPr id="11" name="直接连接符 10"/>
            <p:cNvCxnSpPr/>
            <p:nvPr/>
          </p:nvCxnSpPr>
          <p:spPr>
            <a:xfrm flipH="1">
              <a:off x="4237245" y="4149000"/>
              <a:ext cx="0" cy="198000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7871661" y="4149000"/>
              <a:ext cx="0" cy="198000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íṧļïdè"/>
            <p:cNvSpPr txBox="1"/>
            <p:nvPr/>
          </p:nvSpPr>
          <p:spPr>
            <a:xfrm>
              <a:off x="769334" y="1354889"/>
              <a:ext cx="6901666" cy="1278860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400"/>
                <a:t>Unified fonts make reading more fluent.</a:t>
              </a:r>
              <a:endParaRPr lang="en-US" altLang="zh-CN" sz="1400"/>
            </a:p>
            <a:p>
              <a:pPr>
                <a:lnSpc>
                  <a:spcPct val="150000"/>
                </a:lnSpc>
              </a:pPr>
              <a:r>
                <a:rPr lang="en-US" altLang="zh-CN" sz="1700" b="1"/>
                <a:t>Theme color makes PPT more convenient to change.</a:t>
              </a:r>
              <a:endParaRPr lang="en-US" altLang="zh-CN" sz="1700" b="1"/>
            </a:p>
            <a:p>
              <a:pPr>
                <a:lnSpc>
                  <a:spcPct val="150000"/>
                </a:lnSpc>
              </a:pPr>
              <a:r>
                <a:rPr lang="en-US" altLang="zh-CN" sz="1400"/>
                <a:t>Adjust the spacing to adapt to Chinese typesetting, use the reference line in PPT.</a:t>
              </a:r>
              <a:endParaRPr lang="en-US" sz="1600" b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14" name="îṣlïďê"/>
            <p:cNvGrpSpPr/>
            <p:nvPr/>
          </p:nvGrpSpPr>
          <p:grpSpPr>
            <a:xfrm>
              <a:off x="667408" y="3884963"/>
              <a:ext cx="3505258" cy="1879950"/>
              <a:chOff x="672167" y="3842462"/>
              <a:chExt cx="3505258" cy="1879950"/>
            </a:xfrm>
          </p:grpSpPr>
          <p:sp>
            <p:nvSpPr>
              <p:cNvPr id="21" name="íSliḋè"/>
              <p:cNvSpPr txBox="1"/>
              <p:nvPr/>
            </p:nvSpPr>
            <p:spPr>
              <a:xfrm>
                <a:off x="672167" y="3842462"/>
                <a:ext cx="3505258" cy="443756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 rtlCol="0" anchor="b" anchorCtr="0">
                <a:normAutofit/>
              </a:bodyPr>
              <a:lstStyle/>
              <a:p>
                <a:r>
                  <a:rPr lang="en-US" altLang="zh-CN" b="1"/>
                  <a:t>Text here</a:t>
                </a:r>
                <a:endParaRPr lang="en-US" altLang="zh-CN" b="1"/>
              </a:p>
            </p:txBody>
          </p:sp>
          <p:sp>
            <p:nvSpPr>
              <p:cNvPr id="22" name="iş1ídè"/>
              <p:cNvSpPr txBox="1"/>
              <p:nvPr/>
            </p:nvSpPr>
            <p:spPr>
              <a:xfrm>
                <a:off x="672167" y="4286219"/>
                <a:ext cx="3505257" cy="1436193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rtlCol="0">
                <a:norm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1100"/>
                  <a:t>Unified fonts make reading more fluent.</a:t>
                </a:r>
                <a:endParaRPr lang="en-US" altLang="zh-CN" sz="1100"/>
              </a:p>
              <a:p>
                <a:pPr>
                  <a:lnSpc>
                    <a:spcPct val="150000"/>
                  </a:lnSpc>
                </a:pPr>
                <a:r>
                  <a:rPr lang="en-US" altLang="zh-CN" sz="1100"/>
                  <a:t>Theme color makes PPT more convenient to change.</a:t>
                </a:r>
                <a:endParaRPr lang="en-US" altLang="zh-CN" sz="1100"/>
              </a:p>
              <a:p>
                <a:pPr>
                  <a:lnSpc>
                    <a:spcPct val="150000"/>
                  </a:lnSpc>
                </a:pPr>
                <a:endParaRPr lang="en-US" altLang="zh-CN" sz="1100"/>
              </a:p>
              <a:p>
                <a:pPr>
                  <a:lnSpc>
                    <a:spcPct val="150000"/>
                  </a:lnSpc>
                </a:pPr>
                <a:r>
                  <a:rPr lang="en-US" altLang="zh-CN" sz="1100"/>
                  <a:t>Adjust the spacing to adapt to Chinese typesetting, use the reference line in PPT.</a:t>
                </a:r>
                <a:endParaRPr lang="en-US" altLang="zh-CN" sz="1100"/>
              </a:p>
            </p:txBody>
          </p:sp>
        </p:grpSp>
        <p:grpSp>
          <p:nvGrpSpPr>
            <p:cNvPr id="15" name="ïŝ1íḋe"/>
            <p:cNvGrpSpPr/>
            <p:nvPr/>
          </p:nvGrpSpPr>
          <p:grpSpPr>
            <a:xfrm>
              <a:off x="4301824" y="3884963"/>
              <a:ext cx="3505258" cy="1879950"/>
              <a:chOff x="672167" y="3842462"/>
              <a:chExt cx="3505258" cy="1879950"/>
            </a:xfrm>
          </p:grpSpPr>
          <p:sp>
            <p:nvSpPr>
              <p:cNvPr id="19" name="íṡḷiḑê"/>
              <p:cNvSpPr txBox="1"/>
              <p:nvPr/>
            </p:nvSpPr>
            <p:spPr>
              <a:xfrm>
                <a:off x="672167" y="3842462"/>
                <a:ext cx="3505258" cy="443756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 rtlCol="0" anchor="b" anchorCtr="0">
                <a:normAutofit/>
              </a:bodyPr>
              <a:lstStyle/>
              <a:p>
                <a:r>
                  <a:rPr lang="en-US" altLang="zh-CN" b="1"/>
                  <a:t>Text here</a:t>
                </a:r>
                <a:endParaRPr lang="en-US" altLang="zh-CN" b="1"/>
              </a:p>
            </p:txBody>
          </p:sp>
          <p:sp>
            <p:nvSpPr>
              <p:cNvPr id="20" name="îṥļïďè"/>
              <p:cNvSpPr txBox="1"/>
              <p:nvPr/>
            </p:nvSpPr>
            <p:spPr>
              <a:xfrm>
                <a:off x="672167" y="4286219"/>
                <a:ext cx="3505257" cy="1436193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rtlCol="0">
                <a:norm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1100"/>
                  <a:t>Unified fonts make reading more fluent.</a:t>
                </a:r>
                <a:endParaRPr lang="en-US" altLang="zh-CN" sz="1100"/>
              </a:p>
              <a:p>
                <a:pPr>
                  <a:lnSpc>
                    <a:spcPct val="150000"/>
                  </a:lnSpc>
                </a:pPr>
                <a:r>
                  <a:rPr lang="en-US" altLang="zh-CN" sz="1100"/>
                  <a:t>Theme color makes PPT more convenient to change.</a:t>
                </a:r>
                <a:endParaRPr lang="en-US" altLang="zh-CN" sz="1100"/>
              </a:p>
              <a:p>
                <a:pPr>
                  <a:lnSpc>
                    <a:spcPct val="150000"/>
                  </a:lnSpc>
                </a:pPr>
                <a:endParaRPr lang="en-US" altLang="zh-CN" sz="1100"/>
              </a:p>
              <a:p>
                <a:pPr>
                  <a:lnSpc>
                    <a:spcPct val="150000"/>
                  </a:lnSpc>
                </a:pPr>
                <a:r>
                  <a:rPr lang="en-US" altLang="zh-CN" sz="1100"/>
                  <a:t>Adjust the spacing to adapt to Chinese typesetting, use the reference line in PPT.</a:t>
                </a:r>
                <a:endParaRPr lang="en-US" altLang="zh-CN" sz="1100"/>
              </a:p>
            </p:txBody>
          </p:sp>
        </p:grpSp>
        <p:grpSp>
          <p:nvGrpSpPr>
            <p:cNvPr id="16" name="íş1ïḍe"/>
            <p:cNvGrpSpPr/>
            <p:nvPr/>
          </p:nvGrpSpPr>
          <p:grpSpPr>
            <a:xfrm>
              <a:off x="7936241" y="3884963"/>
              <a:ext cx="3505258" cy="1879950"/>
              <a:chOff x="672167" y="3842462"/>
              <a:chExt cx="3505258" cy="1879950"/>
            </a:xfrm>
          </p:grpSpPr>
          <p:sp>
            <p:nvSpPr>
              <p:cNvPr id="17" name="íṩlíďé"/>
              <p:cNvSpPr txBox="1"/>
              <p:nvPr/>
            </p:nvSpPr>
            <p:spPr>
              <a:xfrm>
                <a:off x="672167" y="3842462"/>
                <a:ext cx="3505258" cy="443756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 rtlCol="0" anchor="b" anchorCtr="0">
                <a:normAutofit/>
              </a:bodyPr>
              <a:lstStyle/>
              <a:p>
                <a:r>
                  <a:rPr lang="en-US" altLang="zh-CN" b="1"/>
                  <a:t>Text here</a:t>
                </a:r>
                <a:endParaRPr lang="en-US" altLang="zh-CN" b="1"/>
              </a:p>
            </p:txBody>
          </p:sp>
          <p:sp>
            <p:nvSpPr>
              <p:cNvPr id="18" name="iSḻíḋê"/>
              <p:cNvSpPr txBox="1"/>
              <p:nvPr/>
            </p:nvSpPr>
            <p:spPr>
              <a:xfrm>
                <a:off x="672167" y="4286219"/>
                <a:ext cx="3505257" cy="1436193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rtlCol="0">
                <a:norm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1100"/>
                  <a:t>Unified fonts make reading more fluent.</a:t>
                </a:r>
                <a:endParaRPr lang="en-US" altLang="zh-CN" sz="1100"/>
              </a:p>
              <a:p>
                <a:pPr>
                  <a:lnSpc>
                    <a:spcPct val="150000"/>
                  </a:lnSpc>
                </a:pPr>
                <a:r>
                  <a:rPr lang="en-US" altLang="zh-CN" sz="1100"/>
                  <a:t>Theme color makes PPT more convenient to change.</a:t>
                </a:r>
                <a:endParaRPr lang="en-US" altLang="zh-CN" sz="1100"/>
              </a:p>
              <a:p>
                <a:pPr>
                  <a:lnSpc>
                    <a:spcPct val="150000"/>
                  </a:lnSpc>
                </a:pPr>
                <a:endParaRPr lang="en-US" altLang="zh-CN" sz="1100"/>
              </a:p>
              <a:p>
                <a:pPr>
                  <a:lnSpc>
                    <a:spcPct val="150000"/>
                  </a:lnSpc>
                </a:pPr>
                <a:r>
                  <a:rPr lang="en-US" altLang="zh-CN" sz="1100"/>
                  <a:t>Adjust the spacing to adapt to Chinese typesetting, use the reference line in PPT.</a:t>
                </a:r>
                <a:endParaRPr lang="en-US" altLang="zh-CN" sz="1100"/>
              </a:p>
            </p:txBody>
          </p:sp>
        </p:grpSp>
      </p:grpSp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5</a:t>
            </a:fld>
            <a:endParaRPr lang="zh-CN" altLang="en-US"/>
          </a:p>
        </p:txBody>
      </p:sp>
      <p:grpSp>
        <p:nvGrpSpPr>
          <p:cNvPr id="5" name="99212054-efdc-4e35-812d-7ad214c0544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673099" y="1173257"/>
            <a:ext cx="10847389" cy="5684743"/>
            <a:chOff x="673099" y="1173257"/>
            <a:chExt cx="10847389" cy="5684743"/>
          </a:xfrm>
        </p:grpSpPr>
        <p:grpSp>
          <p:nvGrpSpPr>
            <p:cNvPr id="6" name="í$ḻïdê"/>
            <p:cNvGrpSpPr/>
            <p:nvPr/>
          </p:nvGrpSpPr>
          <p:grpSpPr>
            <a:xfrm>
              <a:off x="4186071" y="1714500"/>
              <a:ext cx="3819858" cy="5143500"/>
              <a:chOff x="4186071" y="1714500"/>
              <a:chExt cx="3819858" cy="5143500"/>
            </a:xfrm>
          </p:grpSpPr>
          <p:grpSp>
            <p:nvGrpSpPr>
              <p:cNvPr id="22" name="íśḻïḋè"/>
              <p:cNvGrpSpPr/>
              <p:nvPr/>
            </p:nvGrpSpPr>
            <p:grpSpPr>
              <a:xfrm>
                <a:off x="4186071" y="1714500"/>
                <a:ext cx="3819858" cy="5143500"/>
                <a:chOff x="4656000" y="2298045"/>
                <a:chExt cx="2880000" cy="3877968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37" name="iş1îḋé"/>
                <p:cNvSpPr/>
                <p:nvPr/>
              </p:nvSpPr>
              <p:spPr>
                <a:xfrm>
                  <a:off x="4656000" y="2298045"/>
                  <a:ext cx="2880000" cy="2880000"/>
                </a:xfrm>
                <a:prstGeom prst="ellipse">
                  <a:avLst/>
                </a:prstGeom>
                <a:grpFill/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/>
                <a:p>
                  <a:pPr marL="0" marR="0" lvl="0" indent="0" algn="ctr" defTabSz="913765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" name="ï$ļíḓè"/>
                <p:cNvSpPr/>
                <p:nvPr/>
              </p:nvSpPr>
              <p:spPr>
                <a:xfrm>
                  <a:off x="5775960" y="5548877"/>
                  <a:ext cx="640080" cy="62713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/>
                <a:p>
                  <a:pPr marL="0" marR="0" lvl="0" indent="0" algn="ctr" defTabSz="913765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" name="íśļídé"/>
                <p:cNvSpPr/>
                <p:nvPr/>
              </p:nvSpPr>
              <p:spPr>
                <a:xfrm>
                  <a:off x="5934000" y="5178045"/>
                  <a:ext cx="324000" cy="442515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/>
                <a:p>
                  <a:pPr marL="0" marR="0" lvl="0" indent="0" algn="ctr" defTabSz="913765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23" name="iŝ1idé"/>
              <p:cNvSpPr/>
              <p:nvPr/>
            </p:nvSpPr>
            <p:spPr bwMode="auto">
              <a:xfrm flipH="1">
                <a:off x="6097670" y="2030810"/>
                <a:ext cx="1802498" cy="1901438"/>
              </a:xfrm>
              <a:custGeom>
                <a:gdLst>
                  <a:gd name="T0" fmla="*/ 1063 w 1063"/>
                  <a:gd name="T1" fmla="*/ 360 h 1121"/>
                  <a:gd name="T2" fmla="*/ 568 w 1063"/>
                  <a:gd name="T3" fmla="*/ 0 h 1121"/>
                  <a:gd name="T4" fmla="*/ 0 w 1063"/>
                  <a:gd name="T5" fmla="*/ 941 h 1121"/>
                  <a:gd name="T6" fmla="*/ 15 w 1063"/>
                  <a:gd name="T7" fmla="*/ 1121 h 1121"/>
                  <a:gd name="T8" fmla="*/ 510 w 1063"/>
                  <a:gd name="T9" fmla="*/ 761 h 1121"/>
                  <a:gd name="T10" fmla="*/ 1063 w 1063"/>
                  <a:gd name="T11" fmla="*/ 360 h 112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3" h="1121">
                    <a:moveTo>
                      <a:pt x="1063" y="360"/>
                    </a:moveTo>
                    <a:cubicBezTo>
                      <a:pt x="568" y="0"/>
                      <a:pt x="568" y="0"/>
                      <a:pt x="568" y="0"/>
                    </a:cubicBezTo>
                    <a:cubicBezTo>
                      <a:pt x="230" y="178"/>
                      <a:pt x="0" y="533"/>
                      <a:pt x="0" y="941"/>
                    </a:cubicBezTo>
                    <a:cubicBezTo>
                      <a:pt x="0" y="1002"/>
                      <a:pt x="5" y="1062"/>
                      <a:pt x="15" y="1121"/>
                    </a:cubicBezTo>
                    <a:cubicBezTo>
                      <a:pt x="510" y="761"/>
                      <a:pt x="510" y="761"/>
                      <a:pt x="510" y="761"/>
                    </a:cubicBezTo>
                    <a:cubicBezTo>
                      <a:pt x="1063" y="360"/>
                      <a:pt x="1063" y="360"/>
                      <a:pt x="1063" y="360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/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" name="îsľîḑe"/>
              <p:cNvSpPr/>
              <p:nvPr/>
            </p:nvSpPr>
            <p:spPr bwMode="auto">
              <a:xfrm flipH="1">
                <a:off x="4840796" y="1824319"/>
                <a:ext cx="2096462" cy="1497060"/>
              </a:xfrm>
              <a:custGeom>
                <a:gdLst>
                  <a:gd name="T0" fmla="*/ 1048 w 1236"/>
                  <a:gd name="T1" fmla="*/ 883 h 883"/>
                  <a:gd name="T2" fmla="*/ 1236 w 1236"/>
                  <a:gd name="T3" fmla="*/ 302 h 883"/>
                  <a:gd name="T4" fmla="*/ 495 w 1236"/>
                  <a:gd name="T5" fmla="*/ 0 h 883"/>
                  <a:gd name="T6" fmla="*/ 0 w 1236"/>
                  <a:gd name="T7" fmla="*/ 122 h 883"/>
                  <a:gd name="T8" fmla="*/ 495 w 1236"/>
                  <a:gd name="T9" fmla="*/ 482 h 883"/>
                  <a:gd name="T10" fmla="*/ 1048 w 1236"/>
                  <a:gd name="T11" fmla="*/ 883 h 88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36" h="883">
                    <a:moveTo>
                      <a:pt x="1048" y="883"/>
                    </a:moveTo>
                    <a:cubicBezTo>
                      <a:pt x="1236" y="302"/>
                      <a:pt x="1236" y="302"/>
                      <a:pt x="1236" y="302"/>
                    </a:cubicBezTo>
                    <a:cubicBezTo>
                      <a:pt x="1045" y="115"/>
                      <a:pt x="783" y="0"/>
                      <a:pt x="495" y="0"/>
                    </a:cubicBezTo>
                    <a:cubicBezTo>
                      <a:pt x="316" y="0"/>
                      <a:pt x="148" y="45"/>
                      <a:pt x="0" y="122"/>
                    </a:cubicBezTo>
                    <a:cubicBezTo>
                      <a:pt x="495" y="482"/>
                      <a:pt x="495" y="482"/>
                      <a:pt x="495" y="482"/>
                    </a:cubicBezTo>
                    <a:cubicBezTo>
                      <a:pt x="1048" y="883"/>
                      <a:pt x="1048" y="883"/>
                      <a:pt x="1048" y="883"/>
                    </a:cubicBezTo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/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" name="íṩḷíḓê"/>
              <p:cNvSpPr/>
              <p:nvPr/>
            </p:nvSpPr>
            <p:spPr bwMode="auto">
              <a:xfrm flipH="1">
                <a:off x="4296606" y="2336245"/>
                <a:ext cx="1222457" cy="2087854"/>
              </a:xfrm>
              <a:custGeom>
                <a:gdLst>
                  <a:gd name="T0" fmla="*/ 400 w 721"/>
                  <a:gd name="T1" fmla="*/ 0 h 1231"/>
                  <a:gd name="T2" fmla="*/ 212 w 721"/>
                  <a:gd name="T3" fmla="*/ 581 h 1231"/>
                  <a:gd name="T4" fmla="*/ 0 w 721"/>
                  <a:gd name="T5" fmla="*/ 1231 h 1231"/>
                  <a:gd name="T6" fmla="*/ 612 w 721"/>
                  <a:gd name="T7" fmla="*/ 1231 h 1231"/>
                  <a:gd name="T8" fmla="*/ 721 w 721"/>
                  <a:gd name="T9" fmla="*/ 761 h 1231"/>
                  <a:gd name="T10" fmla="*/ 400 w 721"/>
                  <a:gd name="T11" fmla="*/ 0 h 123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1" h="1231">
                    <a:moveTo>
                      <a:pt x="400" y="0"/>
                    </a:moveTo>
                    <a:cubicBezTo>
                      <a:pt x="212" y="581"/>
                      <a:pt x="212" y="581"/>
                      <a:pt x="212" y="581"/>
                    </a:cubicBezTo>
                    <a:cubicBezTo>
                      <a:pt x="0" y="1231"/>
                      <a:pt x="0" y="1231"/>
                      <a:pt x="0" y="1231"/>
                    </a:cubicBezTo>
                    <a:cubicBezTo>
                      <a:pt x="612" y="1231"/>
                      <a:pt x="612" y="1231"/>
                      <a:pt x="612" y="1231"/>
                    </a:cubicBezTo>
                    <a:cubicBezTo>
                      <a:pt x="682" y="1090"/>
                      <a:pt x="721" y="930"/>
                      <a:pt x="721" y="761"/>
                    </a:cubicBezTo>
                    <a:cubicBezTo>
                      <a:pt x="721" y="463"/>
                      <a:pt x="598" y="193"/>
                      <a:pt x="400" y="0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/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" name="ïşḷiďé"/>
              <p:cNvSpPr/>
              <p:nvPr/>
            </p:nvSpPr>
            <p:spPr bwMode="auto">
              <a:xfrm flipH="1">
                <a:off x="6357217" y="3321379"/>
                <a:ext cx="1517855" cy="2089288"/>
              </a:xfrm>
              <a:custGeom>
                <a:gdLst>
                  <a:gd name="T0" fmla="*/ 706 w 895"/>
                  <a:gd name="T1" fmla="*/ 650 h 1232"/>
                  <a:gd name="T2" fmla="*/ 495 w 895"/>
                  <a:gd name="T3" fmla="*/ 0 h 1232"/>
                  <a:gd name="T4" fmla="*/ 0 w 895"/>
                  <a:gd name="T5" fmla="*/ 360 h 1232"/>
                  <a:gd name="T6" fmla="*/ 895 w 895"/>
                  <a:gd name="T7" fmla="*/ 1232 h 1232"/>
                  <a:gd name="T8" fmla="*/ 706 w 895"/>
                  <a:gd name="T9" fmla="*/ 650 h 1232"/>
                  <a:gd name="T10" fmla="*/ 706 w 895"/>
                  <a:gd name="T11" fmla="*/ 650 h 123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95" h="1232">
                    <a:moveTo>
                      <a:pt x="706" y="650"/>
                    </a:moveTo>
                    <a:cubicBezTo>
                      <a:pt x="495" y="0"/>
                      <a:pt x="495" y="0"/>
                      <a:pt x="495" y="0"/>
                    </a:cubicBezTo>
                    <a:cubicBezTo>
                      <a:pt x="0" y="360"/>
                      <a:pt x="0" y="360"/>
                      <a:pt x="0" y="360"/>
                    </a:cubicBezTo>
                    <a:cubicBezTo>
                      <a:pt x="77" y="812"/>
                      <a:pt x="439" y="1166"/>
                      <a:pt x="895" y="1232"/>
                    </a:cubicBezTo>
                    <a:cubicBezTo>
                      <a:pt x="706" y="650"/>
                      <a:pt x="706" y="650"/>
                      <a:pt x="706" y="650"/>
                    </a:cubicBezTo>
                    <a:cubicBezTo>
                      <a:pt x="706" y="650"/>
                      <a:pt x="706" y="650"/>
                      <a:pt x="706" y="65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/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" name="ïṩľîdé"/>
              <p:cNvSpPr/>
              <p:nvPr/>
            </p:nvSpPr>
            <p:spPr bwMode="auto">
              <a:xfrm flipH="1">
                <a:off x="4481589" y="4424098"/>
                <a:ext cx="2196121" cy="1005210"/>
              </a:xfrm>
              <a:custGeom>
                <a:gdLst>
                  <a:gd name="T0" fmla="*/ 0 w 1295"/>
                  <a:gd name="T1" fmla="*/ 0 h 593"/>
                  <a:gd name="T2" fmla="*/ 0 w 1295"/>
                  <a:gd name="T3" fmla="*/ 0 h 593"/>
                  <a:gd name="T4" fmla="*/ 189 w 1295"/>
                  <a:gd name="T5" fmla="*/ 582 h 593"/>
                  <a:gd name="T6" fmla="*/ 342 w 1295"/>
                  <a:gd name="T7" fmla="*/ 593 h 593"/>
                  <a:gd name="T8" fmla="*/ 1295 w 1295"/>
                  <a:gd name="T9" fmla="*/ 0 h 593"/>
                  <a:gd name="T10" fmla="*/ 683 w 1295"/>
                  <a:gd name="T11" fmla="*/ 0 h 593"/>
                  <a:gd name="T12" fmla="*/ 0 w 1295"/>
                  <a:gd name="T13" fmla="*/ 0 h 59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95" h="59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89" y="582"/>
                      <a:pt x="189" y="582"/>
                      <a:pt x="189" y="582"/>
                    </a:cubicBezTo>
                    <a:cubicBezTo>
                      <a:pt x="239" y="589"/>
                      <a:pt x="290" y="593"/>
                      <a:pt x="342" y="593"/>
                    </a:cubicBezTo>
                    <a:cubicBezTo>
                      <a:pt x="760" y="593"/>
                      <a:pt x="1121" y="351"/>
                      <a:pt x="1295" y="0"/>
                    </a:cubicBezTo>
                    <a:cubicBezTo>
                      <a:pt x="683" y="0"/>
                      <a:pt x="683" y="0"/>
                      <a:pt x="683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/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" name="ï$1iḑè"/>
              <p:cNvSpPr/>
              <p:nvPr/>
            </p:nvSpPr>
            <p:spPr bwMode="auto">
              <a:xfrm>
                <a:off x="5165399" y="2134068"/>
                <a:ext cx="604909" cy="611725"/>
              </a:xfrm>
              <a:custGeom>
                <a:gdLst>
                  <a:gd name="T0" fmla="*/ 102 w 150"/>
                  <a:gd name="T1" fmla="*/ 22 h 151"/>
                  <a:gd name="T2" fmla="*/ 22 w 150"/>
                  <a:gd name="T3" fmla="*/ 22 h 151"/>
                  <a:gd name="T4" fmla="*/ 22 w 150"/>
                  <a:gd name="T5" fmla="*/ 101 h 151"/>
                  <a:gd name="T6" fmla="*/ 93 w 150"/>
                  <a:gd name="T7" fmla="*/ 108 h 151"/>
                  <a:gd name="T8" fmla="*/ 97 w 150"/>
                  <a:gd name="T9" fmla="*/ 114 h 151"/>
                  <a:gd name="T10" fmla="*/ 128 w 150"/>
                  <a:gd name="T11" fmla="*/ 146 h 151"/>
                  <a:gd name="T12" fmla="*/ 145 w 150"/>
                  <a:gd name="T13" fmla="*/ 146 h 151"/>
                  <a:gd name="T14" fmla="*/ 145 w 150"/>
                  <a:gd name="T15" fmla="*/ 129 h 151"/>
                  <a:gd name="T16" fmla="*/ 114 w 150"/>
                  <a:gd name="T17" fmla="*/ 97 h 151"/>
                  <a:gd name="T18" fmla="*/ 108 w 150"/>
                  <a:gd name="T19" fmla="*/ 94 h 151"/>
                  <a:gd name="T20" fmla="*/ 102 w 150"/>
                  <a:gd name="T21" fmla="*/ 22 h 151"/>
                  <a:gd name="T22" fmla="*/ 91 w 150"/>
                  <a:gd name="T23" fmla="*/ 92 h 151"/>
                  <a:gd name="T24" fmla="*/ 32 w 150"/>
                  <a:gd name="T25" fmla="*/ 91 h 151"/>
                  <a:gd name="T26" fmla="*/ 32 w 150"/>
                  <a:gd name="T27" fmla="*/ 32 h 151"/>
                  <a:gd name="T28" fmla="*/ 91 w 150"/>
                  <a:gd name="T29" fmla="*/ 32 h 151"/>
                  <a:gd name="T30" fmla="*/ 91 w 150"/>
                  <a:gd name="T31" fmla="*/ 92 h 15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0" h="151">
                    <a:moveTo>
                      <a:pt x="102" y="22"/>
                    </a:moveTo>
                    <a:cubicBezTo>
                      <a:pt x="80" y="0"/>
                      <a:pt x="44" y="0"/>
                      <a:pt x="22" y="22"/>
                    </a:cubicBezTo>
                    <a:cubicBezTo>
                      <a:pt x="0" y="44"/>
                      <a:pt x="0" y="79"/>
                      <a:pt x="22" y="101"/>
                    </a:cubicBezTo>
                    <a:cubicBezTo>
                      <a:pt x="41" y="121"/>
                      <a:pt x="71" y="123"/>
                      <a:pt x="93" y="108"/>
                    </a:cubicBezTo>
                    <a:cubicBezTo>
                      <a:pt x="94" y="110"/>
                      <a:pt x="95" y="112"/>
                      <a:pt x="97" y="114"/>
                    </a:cubicBezTo>
                    <a:cubicBezTo>
                      <a:pt x="128" y="146"/>
                      <a:pt x="128" y="146"/>
                      <a:pt x="128" y="146"/>
                    </a:cubicBezTo>
                    <a:cubicBezTo>
                      <a:pt x="133" y="151"/>
                      <a:pt x="141" y="151"/>
                      <a:pt x="145" y="146"/>
                    </a:cubicBezTo>
                    <a:cubicBezTo>
                      <a:pt x="150" y="142"/>
                      <a:pt x="150" y="134"/>
                      <a:pt x="145" y="129"/>
                    </a:cubicBezTo>
                    <a:cubicBezTo>
                      <a:pt x="114" y="97"/>
                      <a:pt x="114" y="97"/>
                      <a:pt x="114" y="97"/>
                    </a:cubicBezTo>
                    <a:cubicBezTo>
                      <a:pt x="112" y="96"/>
                      <a:pt x="110" y="94"/>
                      <a:pt x="108" y="94"/>
                    </a:cubicBezTo>
                    <a:cubicBezTo>
                      <a:pt x="123" y="72"/>
                      <a:pt x="121" y="42"/>
                      <a:pt x="102" y="22"/>
                    </a:cubicBezTo>
                    <a:close/>
                    <a:moveTo>
                      <a:pt x="91" y="92"/>
                    </a:moveTo>
                    <a:cubicBezTo>
                      <a:pt x="75" y="108"/>
                      <a:pt x="48" y="108"/>
                      <a:pt x="32" y="91"/>
                    </a:cubicBezTo>
                    <a:cubicBezTo>
                      <a:pt x="15" y="75"/>
                      <a:pt x="16" y="48"/>
                      <a:pt x="32" y="32"/>
                    </a:cubicBezTo>
                    <a:cubicBezTo>
                      <a:pt x="48" y="16"/>
                      <a:pt x="75" y="16"/>
                      <a:pt x="91" y="32"/>
                    </a:cubicBezTo>
                    <a:cubicBezTo>
                      <a:pt x="108" y="49"/>
                      <a:pt x="108" y="75"/>
                      <a:pt x="91" y="9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/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29" name="iṡḷïḑè"/>
              <p:cNvGrpSpPr/>
              <p:nvPr/>
            </p:nvGrpSpPr>
            <p:grpSpPr>
              <a:xfrm>
                <a:off x="7007808" y="3932250"/>
                <a:ext cx="613430" cy="620245"/>
                <a:chOff x="9349366" y="2935970"/>
                <a:chExt cx="857717" cy="867247"/>
              </a:xfrm>
              <a:solidFill>
                <a:schemeClr val="bg1"/>
              </a:solidFill>
            </p:grpSpPr>
            <p:sp>
              <p:nvSpPr>
                <p:cNvPr id="34" name="isḻíďe"/>
                <p:cNvSpPr/>
                <p:nvPr/>
              </p:nvSpPr>
              <p:spPr bwMode="auto">
                <a:xfrm>
                  <a:off x="9349366" y="2935970"/>
                  <a:ext cx="857717" cy="867247"/>
                </a:xfrm>
                <a:custGeom>
                  <a:gdLst>
                    <a:gd name="T0" fmla="*/ 76 w 152"/>
                    <a:gd name="T1" fmla="*/ 0 h 153"/>
                    <a:gd name="T2" fmla="*/ 0 w 152"/>
                    <a:gd name="T3" fmla="*/ 77 h 153"/>
                    <a:gd name="T4" fmla="*/ 76 w 152"/>
                    <a:gd name="T5" fmla="*/ 153 h 153"/>
                    <a:gd name="T6" fmla="*/ 152 w 152"/>
                    <a:gd name="T7" fmla="*/ 77 h 153"/>
                    <a:gd name="T8" fmla="*/ 76 w 152"/>
                    <a:gd name="T9" fmla="*/ 0 h 153"/>
                    <a:gd name="T10" fmla="*/ 76 w 152"/>
                    <a:gd name="T11" fmla="*/ 137 h 153"/>
                    <a:gd name="T12" fmla="*/ 16 w 152"/>
                    <a:gd name="T13" fmla="*/ 77 h 153"/>
                    <a:gd name="T14" fmla="*/ 76 w 152"/>
                    <a:gd name="T15" fmla="*/ 16 h 153"/>
                    <a:gd name="T16" fmla="*/ 136 w 152"/>
                    <a:gd name="T17" fmla="*/ 77 h 153"/>
                    <a:gd name="T18" fmla="*/ 76 w 152"/>
                    <a:gd name="T19" fmla="*/ 137 h 153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52" h="153">
                      <a:moveTo>
                        <a:pt x="76" y="0"/>
                      </a:moveTo>
                      <a:cubicBezTo>
                        <a:pt x="34" y="0"/>
                        <a:pt x="0" y="34"/>
                        <a:pt x="0" y="77"/>
                      </a:cubicBezTo>
                      <a:cubicBezTo>
                        <a:pt x="0" y="119"/>
                        <a:pt x="34" y="153"/>
                        <a:pt x="76" y="153"/>
                      </a:cubicBezTo>
                      <a:cubicBezTo>
                        <a:pt x="118" y="153"/>
                        <a:pt x="152" y="119"/>
                        <a:pt x="152" y="77"/>
                      </a:cubicBezTo>
                      <a:cubicBezTo>
                        <a:pt x="152" y="34"/>
                        <a:pt x="118" y="0"/>
                        <a:pt x="76" y="0"/>
                      </a:cubicBezTo>
                      <a:close/>
                      <a:moveTo>
                        <a:pt x="76" y="137"/>
                      </a:moveTo>
                      <a:cubicBezTo>
                        <a:pt x="43" y="137"/>
                        <a:pt x="16" y="110"/>
                        <a:pt x="16" y="77"/>
                      </a:cubicBezTo>
                      <a:cubicBezTo>
                        <a:pt x="16" y="43"/>
                        <a:pt x="43" y="16"/>
                        <a:pt x="76" y="16"/>
                      </a:cubicBezTo>
                      <a:cubicBezTo>
                        <a:pt x="109" y="16"/>
                        <a:pt x="136" y="43"/>
                        <a:pt x="136" y="77"/>
                      </a:cubicBezTo>
                      <a:cubicBezTo>
                        <a:pt x="136" y="110"/>
                        <a:pt x="109" y="137"/>
                        <a:pt x="76" y="1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/>
                <a:p>
                  <a:pPr marL="0" marR="0" lvl="0" indent="0" algn="l" defTabSz="913765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" name="iṡļíďè"/>
                <p:cNvSpPr/>
                <p:nvPr/>
              </p:nvSpPr>
              <p:spPr bwMode="auto">
                <a:xfrm>
                  <a:off x="9704366" y="3326707"/>
                  <a:ext cx="140570" cy="312114"/>
                </a:xfrm>
                <a:custGeom>
                  <a:gdLst>
                    <a:gd name="T0" fmla="*/ 21 w 25"/>
                    <a:gd name="T1" fmla="*/ 0 h 55"/>
                    <a:gd name="T2" fmla="*/ 5 w 25"/>
                    <a:gd name="T3" fmla="*/ 0 h 55"/>
                    <a:gd name="T4" fmla="*/ 0 w 25"/>
                    <a:gd name="T5" fmla="*/ 5 h 55"/>
                    <a:gd name="T6" fmla="*/ 0 w 25"/>
                    <a:gd name="T7" fmla="*/ 51 h 55"/>
                    <a:gd name="T8" fmla="*/ 5 w 25"/>
                    <a:gd name="T9" fmla="*/ 55 h 55"/>
                    <a:gd name="T10" fmla="*/ 21 w 25"/>
                    <a:gd name="T11" fmla="*/ 55 h 55"/>
                    <a:gd name="T12" fmla="*/ 25 w 25"/>
                    <a:gd name="T13" fmla="*/ 51 h 55"/>
                    <a:gd name="T14" fmla="*/ 25 w 25"/>
                    <a:gd name="T15" fmla="*/ 5 h 55"/>
                    <a:gd name="T16" fmla="*/ 21 w 25"/>
                    <a:gd name="T17" fmla="*/ 0 h 55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5" h="55">
                      <a:moveTo>
                        <a:pt x="21" y="0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51"/>
                        <a:pt x="0" y="51"/>
                        <a:pt x="0" y="51"/>
                      </a:cubicBezTo>
                      <a:cubicBezTo>
                        <a:pt x="0" y="53"/>
                        <a:pt x="2" y="55"/>
                        <a:pt x="5" y="55"/>
                      </a:cubicBezTo>
                      <a:cubicBezTo>
                        <a:pt x="21" y="55"/>
                        <a:pt x="21" y="55"/>
                        <a:pt x="21" y="55"/>
                      </a:cubicBezTo>
                      <a:cubicBezTo>
                        <a:pt x="23" y="55"/>
                        <a:pt x="25" y="53"/>
                        <a:pt x="25" y="51"/>
                      </a:cubicBezTo>
                      <a:cubicBezTo>
                        <a:pt x="25" y="5"/>
                        <a:pt x="25" y="5"/>
                        <a:pt x="25" y="5"/>
                      </a:cubicBezTo>
                      <a:cubicBezTo>
                        <a:pt x="25" y="2"/>
                        <a:pt x="23" y="0"/>
                        <a:pt x="2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rmAutofit fontScale="47500" lnSpcReduction="20000"/>
                </a:bodyPr>
                <a:lstStyle/>
                <a:p>
                  <a:pPr marL="0" marR="0" lvl="0" indent="0" algn="l" defTabSz="913765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" name="îSļïḍe"/>
                <p:cNvSpPr/>
                <p:nvPr/>
              </p:nvSpPr>
              <p:spPr bwMode="auto">
                <a:xfrm>
                  <a:off x="9699601" y="3100365"/>
                  <a:ext cx="157248" cy="15248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pPr marL="0" marR="0" lvl="0" indent="0" algn="l" defTabSz="913765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30" name="ïsḷîḋé"/>
              <p:cNvSpPr/>
              <p:nvPr/>
            </p:nvSpPr>
            <p:spPr bwMode="auto">
              <a:xfrm>
                <a:off x="4481589" y="3499441"/>
                <a:ext cx="746338" cy="742930"/>
              </a:xfrm>
              <a:custGeom>
                <a:gdLst>
                  <a:gd name="connsiteX0" fmla="*/ 291143 w 738457"/>
                  <a:gd name="connsiteY0" fmla="*/ 534154 h 735085"/>
                  <a:gd name="connsiteX1" fmla="*/ 239201 w 738457"/>
                  <a:gd name="connsiteY1" fmla="*/ 586396 h 735085"/>
                  <a:gd name="connsiteX2" fmla="*/ 287147 w 738457"/>
                  <a:gd name="connsiteY2" fmla="*/ 638638 h 735085"/>
                  <a:gd name="connsiteX3" fmla="*/ 343084 w 738457"/>
                  <a:gd name="connsiteY3" fmla="*/ 586396 h 735085"/>
                  <a:gd name="connsiteX4" fmla="*/ 291143 w 738457"/>
                  <a:gd name="connsiteY4" fmla="*/ 534154 h 735085"/>
                  <a:gd name="connsiteX5" fmla="*/ 283151 w 738457"/>
                  <a:gd name="connsiteY5" fmla="*/ 441725 h 735085"/>
                  <a:gd name="connsiteX6" fmla="*/ 303129 w 738457"/>
                  <a:gd name="connsiteY6" fmla="*/ 441725 h 735085"/>
                  <a:gd name="connsiteX7" fmla="*/ 319111 w 738457"/>
                  <a:gd name="connsiteY7" fmla="*/ 457800 h 735085"/>
                  <a:gd name="connsiteX8" fmla="*/ 323107 w 738457"/>
                  <a:gd name="connsiteY8" fmla="*/ 473874 h 735085"/>
                  <a:gd name="connsiteX9" fmla="*/ 351075 w 738457"/>
                  <a:gd name="connsiteY9" fmla="*/ 485930 h 735085"/>
                  <a:gd name="connsiteX10" fmla="*/ 359066 w 738457"/>
                  <a:gd name="connsiteY10" fmla="*/ 477893 h 735085"/>
                  <a:gd name="connsiteX11" fmla="*/ 387035 w 738457"/>
                  <a:gd name="connsiteY11" fmla="*/ 477893 h 735085"/>
                  <a:gd name="connsiteX12" fmla="*/ 399022 w 738457"/>
                  <a:gd name="connsiteY12" fmla="*/ 493967 h 735085"/>
                  <a:gd name="connsiteX13" fmla="*/ 403017 w 738457"/>
                  <a:gd name="connsiteY13" fmla="*/ 518079 h 735085"/>
                  <a:gd name="connsiteX14" fmla="*/ 395026 w 738457"/>
                  <a:gd name="connsiteY14" fmla="*/ 530135 h 735085"/>
                  <a:gd name="connsiteX15" fmla="*/ 403017 w 738457"/>
                  <a:gd name="connsiteY15" fmla="*/ 558265 h 735085"/>
                  <a:gd name="connsiteX16" fmla="*/ 418999 w 738457"/>
                  <a:gd name="connsiteY16" fmla="*/ 558265 h 735085"/>
                  <a:gd name="connsiteX17" fmla="*/ 434981 w 738457"/>
                  <a:gd name="connsiteY17" fmla="*/ 578359 h 735085"/>
                  <a:gd name="connsiteX18" fmla="*/ 434981 w 738457"/>
                  <a:gd name="connsiteY18" fmla="*/ 598452 h 735085"/>
                  <a:gd name="connsiteX19" fmla="*/ 415004 w 738457"/>
                  <a:gd name="connsiteY19" fmla="*/ 618545 h 735085"/>
                  <a:gd name="connsiteX20" fmla="*/ 403017 w 738457"/>
                  <a:gd name="connsiteY20" fmla="*/ 618545 h 735085"/>
                  <a:gd name="connsiteX21" fmla="*/ 391031 w 738457"/>
                  <a:gd name="connsiteY21" fmla="*/ 646675 h 735085"/>
                  <a:gd name="connsiteX22" fmla="*/ 399022 w 738457"/>
                  <a:gd name="connsiteY22" fmla="*/ 658731 h 735085"/>
                  <a:gd name="connsiteX23" fmla="*/ 399022 w 738457"/>
                  <a:gd name="connsiteY23" fmla="*/ 686862 h 735085"/>
                  <a:gd name="connsiteX24" fmla="*/ 383039 w 738457"/>
                  <a:gd name="connsiteY24" fmla="*/ 698918 h 735085"/>
                  <a:gd name="connsiteX25" fmla="*/ 359066 w 738457"/>
                  <a:gd name="connsiteY25" fmla="*/ 702936 h 735085"/>
                  <a:gd name="connsiteX26" fmla="*/ 347080 w 738457"/>
                  <a:gd name="connsiteY26" fmla="*/ 690880 h 735085"/>
                  <a:gd name="connsiteX27" fmla="*/ 319111 w 738457"/>
                  <a:gd name="connsiteY27" fmla="*/ 702936 h 735085"/>
                  <a:gd name="connsiteX28" fmla="*/ 315116 w 738457"/>
                  <a:gd name="connsiteY28" fmla="*/ 719011 h 735085"/>
                  <a:gd name="connsiteX29" fmla="*/ 295138 w 738457"/>
                  <a:gd name="connsiteY29" fmla="*/ 735085 h 735085"/>
                  <a:gd name="connsiteX30" fmla="*/ 275160 w 738457"/>
                  <a:gd name="connsiteY30" fmla="*/ 735085 h 735085"/>
                  <a:gd name="connsiteX31" fmla="*/ 255183 w 738457"/>
                  <a:gd name="connsiteY31" fmla="*/ 719011 h 735085"/>
                  <a:gd name="connsiteX32" fmla="*/ 255183 w 738457"/>
                  <a:gd name="connsiteY32" fmla="*/ 702936 h 735085"/>
                  <a:gd name="connsiteX33" fmla="*/ 227214 w 738457"/>
                  <a:gd name="connsiteY33" fmla="*/ 690880 h 735085"/>
                  <a:gd name="connsiteX34" fmla="*/ 215228 w 738457"/>
                  <a:gd name="connsiteY34" fmla="*/ 698918 h 735085"/>
                  <a:gd name="connsiteX35" fmla="*/ 191254 w 738457"/>
                  <a:gd name="connsiteY35" fmla="*/ 698918 h 735085"/>
                  <a:gd name="connsiteX36" fmla="*/ 175272 w 738457"/>
                  <a:gd name="connsiteY36" fmla="*/ 682843 h 735085"/>
                  <a:gd name="connsiteX37" fmla="*/ 175272 w 738457"/>
                  <a:gd name="connsiteY37" fmla="*/ 654713 h 735085"/>
                  <a:gd name="connsiteX38" fmla="*/ 183263 w 738457"/>
                  <a:gd name="connsiteY38" fmla="*/ 646675 h 735085"/>
                  <a:gd name="connsiteX39" fmla="*/ 175272 w 738457"/>
                  <a:gd name="connsiteY39" fmla="*/ 618545 h 735085"/>
                  <a:gd name="connsiteX40" fmla="*/ 159290 w 738457"/>
                  <a:gd name="connsiteY40" fmla="*/ 618545 h 735085"/>
                  <a:gd name="connsiteX41" fmla="*/ 143308 w 738457"/>
                  <a:gd name="connsiteY41" fmla="*/ 598452 h 735085"/>
                  <a:gd name="connsiteX42" fmla="*/ 143308 w 738457"/>
                  <a:gd name="connsiteY42" fmla="*/ 578359 h 735085"/>
                  <a:gd name="connsiteX43" fmla="*/ 159290 w 738457"/>
                  <a:gd name="connsiteY43" fmla="*/ 558265 h 735085"/>
                  <a:gd name="connsiteX44" fmla="*/ 175272 w 738457"/>
                  <a:gd name="connsiteY44" fmla="*/ 554247 h 735085"/>
                  <a:gd name="connsiteX45" fmla="*/ 187259 w 738457"/>
                  <a:gd name="connsiteY45" fmla="*/ 526116 h 735085"/>
                  <a:gd name="connsiteX46" fmla="*/ 179268 w 738457"/>
                  <a:gd name="connsiteY46" fmla="*/ 518079 h 735085"/>
                  <a:gd name="connsiteX47" fmla="*/ 179268 w 738457"/>
                  <a:gd name="connsiteY47" fmla="*/ 489949 h 735085"/>
                  <a:gd name="connsiteX48" fmla="*/ 195250 w 738457"/>
                  <a:gd name="connsiteY48" fmla="*/ 477893 h 735085"/>
                  <a:gd name="connsiteX49" fmla="*/ 219223 w 738457"/>
                  <a:gd name="connsiteY49" fmla="*/ 473874 h 735085"/>
                  <a:gd name="connsiteX50" fmla="*/ 231210 w 738457"/>
                  <a:gd name="connsiteY50" fmla="*/ 481911 h 735085"/>
                  <a:gd name="connsiteX51" fmla="*/ 259178 w 738457"/>
                  <a:gd name="connsiteY51" fmla="*/ 469856 h 735085"/>
                  <a:gd name="connsiteX52" fmla="*/ 263174 w 738457"/>
                  <a:gd name="connsiteY52" fmla="*/ 457800 h 735085"/>
                  <a:gd name="connsiteX53" fmla="*/ 283151 w 738457"/>
                  <a:gd name="connsiteY53" fmla="*/ 441725 h 735085"/>
                  <a:gd name="connsiteX54" fmla="*/ 550369 w 738457"/>
                  <a:gd name="connsiteY54" fmla="*/ 341975 h 735085"/>
                  <a:gd name="connsiteX55" fmla="*/ 494343 w 738457"/>
                  <a:gd name="connsiteY55" fmla="*/ 410007 h 735085"/>
                  <a:gd name="connsiteX56" fmla="*/ 562375 w 738457"/>
                  <a:gd name="connsiteY56" fmla="*/ 470036 h 735085"/>
                  <a:gd name="connsiteX57" fmla="*/ 622403 w 738457"/>
                  <a:gd name="connsiteY57" fmla="*/ 402004 h 735085"/>
                  <a:gd name="connsiteX58" fmla="*/ 550369 w 738457"/>
                  <a:gd name="connsiteY58" fmla="*/ 341975 h 735085"/>
                  <a:gd name="connsiteX59" fmla="*/ 558373 w 738457"/>
                  <a:gd name="connsiteY59" fmla="*/ 225921 h 735085"/>
                  <a:gd name="connsiteX60" fmla="*/ 578382 w 738457"/>
                  <a:gd name="connsiteY60" fmla="*/ 241928 h 735085"/>
                  <a:gd name="connsiteX61" fmla="*/ 582384 w 738457"/>
                  <a:gd name="connsiteY61" fmla="*/ 261938 h 735085"/>
                  <a:gd name="connsiteX62" fmla="*/ 622403 w 738457"/>
                  <a:gd name="connsiteY62" fmla="*/ 273943 h 735085"/>
                  <a:gd name="connsiteX63" fmla="*/ 634408 w 738457"/>
                  <a:gd name="connsiteY63" fmla="*/ 261938 h 735085"/>
                  <a:gd name="connsiteX64" fmla="*/ 662422 w 738457"/>
                  <a:gd name="connsiteY64" fmla="*/ 257936 h 735085"/>
                  <a:gd name="connsiteX65" fmla="*/ 686433 w 738457"/>
                  <a:gd name="connsiteY65" fmla="*/ 281947 h 735085"/>
                  <a:gd name="connsiteX66" fmla="*/ 690435 w 738457"/>
                  <a:gd name="connsiteY66" fmla="*/ 305958 h 735085"/>
                  <a:gd name="connsiteX67" fmla="*/ 678429 w 738457"/>
                  <a:gd name="connsiteY67" fmla="*/ 321966 h 735085"/>
                  <a:gd name="connsiteX68" fmla="*/ 694437 w 738457"/>
                  <a:gd name="connsiteY68" fmla="*/ 357983 h 735085"/>
                  <a:gd name="connsiteX69" fmla="*/ 714446 w 738457"/>
                  <a:gd name="connsiteY69" fmla="*/ 357983 h 735085"/>
                  <a:gd name="connsiteX70" fmla="*/ 734455 w 738457"/>
                  <a:gd name="connsiteY70" fmla="*/ 373990 h 735085"/>
                  <a:gd name="connsiteX71" fmla="*/ 738457 w 738457"/>
                  <a:gd name="connsiteY71" fmla="*/ 406005 h 735085"/>
                  <a:gd name="connsiteX72" fmla="*/ 722450 w 738457"/>
                  <a:gd name="connsiteY72" fmla="*/ 430017 h 735085"/>
                  <a:gd name="connsiteX73" fmla="*/ 702440 w 738457"/>
                  <a:gd name="connsiteY73" fmla="*/ 434019 h 735085"/>
                  <a:gd name="connsiteX74" fmla="*/ 690435 w 738457"/>
                  <a:gd name="connsiteY74" fmla="*/ 470036 h 735085"/>
                  <a:gd name="connsiteX75" fmla="*/ 702440 w 738457"/>
                  <a:gd name="connsiteY75" fmla="*/ 482041 h 735085"/>
                  <a:gd name="connsiteX76" fmla="*/ 706442 w 738457"/>
                  <a:gd name="connsiteY76" fmla="*/ 510055 h 735085"/>
                  <a:gd name="connsiteX77" fmla="*/ 682431 w 738457"/>
                  <a:gd name="connsiteY77" fmla="*/ 534066 h 735085"/>
                  <a:gd name="connsiteX78" fmla="*/ 658420 w 738457"/>
                  <a:gd name="connsiteY78" fmla="*/ 538068 h 735085"/>
                  <a:gd name="connsiteX79" fmla="*/ 638410 w 738457"/>
                  <a:gd name="connsiteY79" fmla="*/ 526062 h 735085"/>
                  <a:gd name="connsiteX80" fmla="*/ 606395 w 738457"/>
                  <a:gd name="connsiteY80" fmla="*/ 542070 h 735085"/>
                  <a:gd name="connsiteX81" fmla="*/ 606395 w 738457"/>
                  <a:gd name="connsiteY81" fmla="*/ 566081 h 735085"/>
                  <a:gd name="connsiteX82" fmla="*/ 586386 w 738457"/>
                  <a:gd name="connsiteY82" fmla="*/ 586090 h 735085"/>
                  <a:gd name="connsiteX83" fmla="*/ 554371 w 738457"/>
                  <a:gd name="connsiteY83" fmla="*/ 586090 h 735085"/>
                  <a:gd name="connsiteX84" fmla="*/ 534361 w 738457"/>
                  <a:gd name="connsiteY84" fmla="*/ 570083 h 735085"/>
                  <a:gd name="connsiteX85" fmla="*/ 530360 w 738457"/>
                  <a:gd name="connsiteY85" fmla="*/ 550073 h 735085"/>
                  <a:gd name="connsiteX86" fmla="*/ 494343 w 738457"/>
                  <a:gd name="connsiteY86" fmla="*/ 538068 h 735085"/>
                  <a:gd name="connsiteX87" fmla="*/ 478335 w 738457"/>
                  <a:gd name="connsiteY87" fmla="*/ 554075 h 735085"/>
                  <a:gd name="connsiteX88" fmla="*/ 454324 w 738457"/>
                  <a:gd name="connsiteY88" fmla="*/ 554075 h 735085"/>
                  <a:gd name="connsiteX89" fmla="*/ 426311 w 738457"/>
                  <a:gd name="connsiteY89" fmla="*/ 534066 h 735085"/>
                  <a:gd name="connsiteX90" fmla="*/ 422309 w 738457"/>
                  <a:gd name="connsiteY90" fmla="*/ 506053 h 735085"/>
                  <a:gd name="connsiteX91" fmla="*/ 438316 w 738457"/>
                  <a:gd name="connsiteY91" fmla="*/ 490045 h 735085"/>
                  <a:gd name="connsiteX92" fmla="*/ 422309 w 738457"/>
                  <a:gd name="connsiteY92" fmla="*/ 458030 h 735085"/>
                  <a:gd name="connsiteX93" fmla="*/ 398298 w 738457"/>
                  <a:gd name="connsiteY93" fmla="*/ 458030 h 735085"/>
                  <a:gd name="connsiteX94" fmla="*/ 378288 w 738457"/>
                  <a:gd name="connsiteY94" fmla="*/ 438020 h 735085"/>
                  <a:gd name="connsiteX95" fmla="*/ 374286 w 738457"/>
                  <a:gd name="connsiteY95" fmla="*/ 406005 h 735085"/>
                  <a:gd name="connsiteX96" fmla="*/ 390294 w 738457"/>
                  <a:gd name="connsiteY96" fmla="*/ 385996 h 735085"/>
                  <a:gd name="connsiteX97" fmla="*/ 414305 w 738457"/>
                  <a:gd name="connsiteY97" fmla="*/ 381994 h 735085"/>
                  <a:gd name="connsiteX98" fmla="*/ 422309 w 738457"/>
                  <a:gd name="connsiteY98" fmla="*/ 345977 h 735085"/>
                  <a:gd name="connsiteX99" fmla="*/ 410303 w 738457"/>
                  <a:gd name="connsiteY99" fmla="*/ 329970 h 735085"/>
                  <a:gd name="connsiteX100" fmla="*/ 410303 w 738457"/>
                  <a:gd name="connsiteY100" fmla="*/ 305958 h 735085"/>
                  <a:gd name="connsiteX101" fmla="*/ 430313 w 738457"/>
                  <a:gd name="connsiteY101" fmla="*/ 277945 h 735085"/>
                  <a:gd name="connsiteX102" fmla="*/ 454324 w 738457"/>
                  <a:gd name="connsiteY102" fmla="*/ 273943 h 735085"/>
                  <a:gd name="connsiteX103" fmla="*/ 470331 w 738457"/>
                  <a:gd name="connsiteY103" fmla="*/ 285949 h 735085"/>
                  <a:gd name="connsiteX104" fmla="*/ 506348 w 738457"/>
                  <a:gd name="connsiteY104" fmla="*/ 265940 h 735085"/>
                  <a:gd name="connsiteX105" fmla="*/ 506348 w 738457"/>
                  <a:gd name="connsiteY105" fmla="*/ 249932 h 735085"/>
                  <a:gd name="connsiteX106" fmla="*/ 526358 w 738457"/>
                  <a:gd name="connsiteY106" fmla="*/ 229923 h 735085"/>
                  <a:gd name="connsiteX107" fmla="*/ 558373 w 738457"/>
                  <a:gd name="connsiteY107" fmla="*/ 225921 h 735085"/>
                  <a:gd name="connsiteX108" fmla="*/ 219487 w 738457"/>
                  <a:gd name="connsiteY108" fmla="*/ 140549 h 735085"/>
                  <a:gd name="connsiteX109" fmla="*/ 139673 w 738457"/>
                  <a:gd name="connsiteY109" fmla="*/ 216847 h 735085"/>
                  <a:gd name="connsiteX110" fmla="*/ 219487 w 738457"/>
                  <a:gd name="connsiteY110" fmla="*/ 297160 h 735085"/>
                  <a:gd name="connsiteX111" fmla="*/ 295309 w 738457"/>
                  <a:gd name="connsiteY111" fmla="*/ 216847 h 735085"/>
                  <a:gd name="connsiteX112" fmla="*/ 219487 w 738457"/>
                  <a:gd name="connsiteY112" fmla="*/ 140549 h 735085"/>
                  <a:gd name="connsiteX113" fmla="*/ 195543 w 738457"/>
                  <a:gd name="connsiteY113" fmla="*/ 0 h 735085"/>
                  <a:gd name="connsiteX114" fmla="*/ 243431 w 738457"/>
                  <a:gd name="connsiteY114" fmla="*/ 0 h 735085"/>
                  <a:gd name="connsiteX115" fmla="*/ 263384 w 738457"/>
                  <a:gd name="connsiteY115" fmla="*/ 16063 h 735085"/>
                  <a:gd name="connsiteX116" fmla="*/ 263384 w 738457"/>
                  <a:gd name="connsiteY116" fmla="*/ 44172 h 735085"/>
                  <a:gd name="connsiteX117" fmla="*/ 307281 w 738457"/>
                  <a:gd name="connsiteY117" fmla="*/ 64251 h 735085"/>
                  <a:gd name="connsiteX118" fmla="*/ 331225 w 738457"/>
                  <a:gd name="connsiteY118" fmla="*/ 48188 h 735085"/>
                  <a:gd name="connsiteX119" fmla="*/ 355169 w 738457"/>
                  <a:gd name="connsiteY119" fmla="*/ 48188 h 735085"/>
                  <a:gd name="connsiteX120" fmla="*/ 391085 w 738457"/>
                  <a:gd name="connsiteY120" fmla="*/ 80314 h 735085"/>
                  <a:gd name="connsiteX121" fmla="*/ 391085 w 738457"/>
                  <a:gd name="connsiteY121" fmla="*/ 108423 h 735085"/>
                  <a:gd name="connsiteX122" fmla="*/ 375122 w 738457"/>
                  <a:gd name="connsiteY122" fmla="*/ 128502 h 735085"/>
                  <a:gd name="connsiteX123" fmla="*/ 391085 w 738457"/>
                  <a:gd name="connsiteY123" fmla="*/ 172674 h 735085"/>
                  <a:gd name="connsiteX124" fmla="*/ 419020 w 738457"/>
                  <a:gd name="connsiteY124" fmla="*/ 176690 h 735085"/>
                  <a:gd name="connsiteX125" fmla="*/ 434982 w 738457"/>
                  <a:gd name="connsiteY125" fmla="*/ 196768 h 735085"/>
                  <a:gd name="connsiteX126" fmla="*/ 434982 w 738457"/>
                  <a:gd name="connsiteY126" fmla="*/ 240941 h 735085"/>
                  <a:gd name="connsiteX127" fmla="*/ 419020 w 738457"/>
                  <a:gd name="connsiteY127" fmla="*/ 261019 h 735085"/>
                  <a:gd name="connsiteX128" fmla="*/ 391085 w 738457"/>
                  <a:gd name="connsiteY128" fmla="*/ 265035 h 735085"/>
                  <a:gd name="connsiteX129" fmla="*/ 371132 w 738457"/>
                  <a:gd name="connsiteY129" fmla="*/ 309207 h 735085"/>
                  <a:gd name="connsiteX130" fmla="*/ 391085 w 738457"/>
                  <a:gd name="connsiteY130" fmla="*/ 333301 h 735085"/>
                  <a:gd name="connsiteX131" fmla="*/ 391085 w 738457"/>
                  <a:gd name="connsiteY131" fmla="*/ 357396 h 735085"/>
                  <a:gd name="connsiteX132" fmla="*/ 355169 w 738457"/>
                  <a:gd name="connsiteY132" fmla="*/ 393537 h 735085"/>
                  <a:gd name="connsiteX133" fmla="*/ 331225 w 738457"/>
                  <a:gd name="connsiteY133" fmla="*/ 393537 h 735085"/>
                  <a:gd name="connsiteX134" fmla="*/ 307281 w 738457"/>
                  <a:gd name="connsiteY134" fmla="*/ 373458 h 735085"/>
                  <a:gd name="connsiteX135" fmla="*/ 263384 w 738457"/>
                  <a:gd name="connsiteY135" fmla="*/ 393537 h 735085"/>
                  <a:gd name="connsiteX136" fmla="*/ 259393 w 738457"/>
                  <a:gd name="connsiteY136" fmla="*/ 421646 h 735085"/>
                  <a:gd name="connsiteX137" fmla="*/ 239440 w 738457"/>
                  <a:gd name="connsiteY137" fmla="*/ 441725 h 735085"/>
                  <a:gd name="connsiteX138" fmla="*/ 191552 w 738457"/>
                  <a:gd name="connsiteY138" fmla="*/ 441725 h 735085"/>
                  <a:gd name="connsiteX139" fmla="*/ 171599 w 738457"/>
                  <a:gd name="connsiteY139" fmla="*/ 421646 h 735085"/>
                  <a:gd name="connsiteX140" fmla="*/ 167608 w 738457"/>
                  <a:gd name="connsiteY140" fmla="*/ 389521 h 735085"/>
                  <a:gd name="connsiteX141" fmla="*/ 127701 w 738457"/>
                  <a:gd name="connsiteY141" fmla="*/ 373458 h 735085"/>
                  <a:gd name="connsiteX142" fmla="*/ 103757 w 738457"/>
                  <a:gd name="connsiteY142" fmla="*/ 393537 h 735085"/>
                  <a:gd name="connsiteX143" fmla="*/ 79813 w 738457"/>
                  <a:gd name="connsiteY143" fmla="*/ 393537 h 735085"/>
                  <a:gd name="connsiteX144" fmla="*/ 43897 w 738457"/>
                  <a:gd name="connsiteY144" fmla="*/ 357396 h 735085"/>
                  <a:gd name="connsiteX145" fmla="*/ 43897 w 738457"/>
                  <a:gd name="connsiteY145" fmla="*/ 329286 h 735085"/>
                  <a:gd name="connsiteX146" fmla="*/ 63850 w 738457"/>
                  <a:gd name="connsiteY146" fmla="*/ 305192 h 735085"/>
                  <a:gd name="connsiteX147" fmla="*/ 47888 w 738457"/>
                  <a:gd name="connsiteY147" fmla="*/ 269051 h 735085"/>
                  <a:gd name="connsiteX148" fmla="*/ 15962 w 738457"/>
                  <a:gd name="connsiteY148" fmla="*/ 265035 h 735085"/>
                  <a:gd name="connsiteX149" fmla="*/ 0 w 738457"/>
                  <a:gd name="connsiteY149" fmla="*/ 244956 h 735085"/>
                  <a:gd name="connsiteX150" fmla="*/ 0 w 738457"/>
                  <a:gd name="connsiteY150" fmla="*/ 196768 h 735085"/>
                  <a:gd name="connsiteX151" fmla="*/ 15962 w 738457"/>
                  <a:gd name="connsiteY151" fmla="*/ 176690 h 735085"/>
                  <a:gd name="connsiteX152" fmla="*/ 43897 w 738457"/>
                  <a:gd name="connsiteY152" fmla="*/ 172674 h 735085"/>
                  <a:gd name="connsiteX153" fmla="*/ 63850 w 738457"/>
                  <a:gd name="connsiteY153" fmla="*/ 132517 h 735085"/>
                  <a:gd name="connsiteX154" fmla="*/ 43897 w 738457"/>
                  <a:gd name="connsiteY154" fmla="*/ 108423 h 735085"/>
                  <a:gd name="connsiteX155" fmla="*/ 43897 w 738457"/>
                  <a:gd name="connsiteY155" fmla="*/ 80314 h 735085"/>
                  <a:gd name="connsiteX156" fmla="*/ 79813 w 738457"/>
                  <a:gd name="connsiteY156" fmla="*/ 48188 h 735085"/>
                  <a:gd name="connsiteX157" fmla="*/ 103757 w 738457"/>
                  <a:gd name="connsiteY157" fmla="*/ 48188 h 735085"/>
                  <a:gd name="connsiteX158" fmla="*/ 127701 w 738457"/>
                  <a:gd name="connsiteY158" fmla="*/ 64251 h 735085"/>
                  <a:gd name="connsiteX159" fmla="*/ 171599 w 738457"/>
                  <a:gd name="connsiteY159" fmla="*/ 44172 h 735085"/>
                  <a:gd name="connsiteX160" fmla="*/ 175589 w 738457"/>
                  <a:gd name="connsiteY160" fmla="*/ 16063 h 735085"/>
                  <a:gd name="connsiteX161" fmla="*/ 195543 w 738457"/>
                  <a:gd name="connsiteY161" fmla="*/ 0 h 73508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</a:cxnLst>
                <a:rect l="l" t="t" r="r" b="b"/>
                <a:pathLst>
                  <a:path w="738457" h="735085">
                    <a:moveTo>
                      <a:pt x="291143" y="534154"/>
                    </a:moveTo>
                    <a:cubicBezTo>
                      <a:pt x="263174" y="534154"/>
                      <a:pt x="239201" y="558265"/>
                      <a:pt x="239201" y="586396"/>
                    </a:cubicBezTo>
                    <a:cubicBezTo>
                      <a:pt x="235205" y="614526"/>
                      <a:pt x="259178" y="638638"/>
                      <a:pt x="287147" y="638638"/>
                    </a:cubicBezTo>
                    <a:cubicBezTo>
                      <a:pt x="319111" y="638638"/>
                      <a:pt x="343084" y="618545"/>
                      <a:pt x="343084" y="586396"/>
                    </a:cubicBezTo>
                    <a:cubicBezTo>
                      <a:pt x="343084" y="558265"/>
                      <a:pt x="319111" y="534154"/>
                      <a:pt x="291143" y="534154"/>
                    </a:cubicBezTo>
                    <a:close/>
                    <a:moveTo>
                      <a:pt x="283151" y="441725"/>
                    </a:moveTo>
                    <a:cubicBezTo>
                      <a:pt x="283151" y="441725"/>
                      <a:pt x="283151" y="441725"/>
                      <a:pt x="303129" y="441725"/>
                    </a:cubicBezTo>
                    <a:cubicBezTo>
                      <a:pt x="311120" y="441725"/>
                      <a:pt x="319111" y="449762"/>
                      <a:pt x="319111" y="457800"/>
                    </a:cubicBezTo>
                    <a:cubicBezTo>
                      <a:pt x="319111" y="457800"/>
                      <a:pt x="319111" y="457800"/>
                      <a:pt x="323107" y="473874"/>
                    </a:cubicBezTo>
                    <a:cubicBezTo>
                      <a:pt x="331098" y="473874"/>
                      <a:pt x="343084" y="477893"/>
                      <a:pt x="351075" y="485930"/>
                    </a:cubicBezTo>
                    <a:cubicBezTo>
                      <a:pt x="351075" y="485930"/>
                      <a:pt x="351075" y="485930"/>
                      <a:pt x="359066" y="477893"/>
                    </a:cubicBezTo>
                    <a:cubicBezTo>
                      <a:pt x="367057" y="469856"/>
                      <a:pt x="379044" y="469856"/>
                      <a:pt x="387035" y="477893"/>
                    </a:cubicBezTo>
                    <a:cubicBezTo>
                      <a:pt x="387035" y="477893"/>
                      <a:pt x="387035" y="477893"/>
                      <a:pt x="399022" y="493967"/>
                    </a:cubicBezTo>
                    <a:cubicBezTo>
                      <a:pt x="407013" y="502005"/>
                      <a:pt x="407013" y="510042"/>
                      <a:pt x="403017" y="518079"/>
                    </a:cubicBezTo>
                    <a:cubicBezTo>
                      <a:pt x="403017" y="518079"/>
                      <a:pt x="403017" y="518079"/>
                      <a:pt x="395026" y="530135"/>
                    </a:cubicBezTo>
                    <a:cubicBezTo>
                      <a:pt x="399022" y="538172"/>
                      <a:pt x="403017" y="546210"/>
                      <a:pt x="403017" y="558265"/>
                    </a:cubicBezTo>
                    <a:cubicBezTo>
                      <a:pt x="403017" y="558265"/>
                      <a:pt x="403017" y="558265"/>
                      <a:pt x="418999" y="558265"/>
                    </a:cubicBezTo>
                    <a:cubicBezTo>
                      <a:pt x="426990" y="562284"/>
                      <a:pt x="434981" y="570321"/>
                      <a:pt x="434981" y="578359"/>
                    </a:cubicBezTo>
                    <a:cubicBezTo>
                      <a:pt x="434981" y="578359"/>
                      <a:pt x="434981" y="578359"/>
                      <a:pt x="434981" y="598452"/>
                    </a:cubicBezTo>
                    <a:cubicBezTo>
                      <a:pt x="434981" y="610508"/>
                      <a:pt x="426990" y="618545"/>
                      <a:pt x="415004" y="618545"/>
                    </a:cubicBezTo>
                    <a:cubicBezTo>
                      <a:pt x="415004" y="618545"/>
                      <a:pt x="415004" y="618545"/>
                      <a:pt x="403017" y="618545"/>
                    </a:cubicBezTo>
                    <a:cubicBezTo>
                      <a:pt x="403017" y="630601"/>
                      <a:pt x="399022" y="638638"/>
                      <a:pt x="391031" y="646675"/>
                    </a:cubicBezTo>
                    <a:cubicBezTo>
                      <a:pt x="391031" y="646675"/>
                      <a:pt x="391031" y="646675"/>
                      <a:pt x="399022" y="658731"/>
                    </a:cubicBezTo>
                    <a:cubicBezTo>
                      <a:pt x="407013" y="666769"/>
                      <a:pt x="407013" y="678824"/>
                      <a:pt x="399022" y="686862"/>
                    </a:cubicBezTo>
                    <a:cubicBezTo>
                      <a:pt x="399022" y="686862"/>
                      <a:pt x="399022" y="686862"/>
                      <a:pt x="383039" y="698918"/>
                    </a:cubicBezTo>
                    <a:cubicBezTo>
                      <a:pt x="375048" y="706955"/>
                      <a:pt x="367057" y="706955"/>
                      <a:pt x="359066" y="702936"/>
                    </a:cubicBezTo>
                    <a:cubicBezTo>
                      <a:pt x="359066" y="702936"/>
                      <a:pt x="359066" y="702936"/>
                      <a:pt x="347080" y="690880"/>
                    </a:cubicBezTo>
                    <a:cubicBezTo>
                      <a:pt x="339089" y="698918"/>
                      <a:pt x="327102" y="698918"/>
                      <a:pt x="319111" y="702936"/>
                    </a:cubicBezTo>
                    <a:cubicBezTo>
                      <a:pt x="319111" y="702936"/>
                      <a:pt x="319111" y="702936"/>
                      <a:pt x="315116" y="719011"/>
                    </a:cubicBezTo>
                    <a:cubicBezTo>
                      <a:pt x="315116" y="727048"/>
                      <a:pt x="307125" y="735085"/>
                      <a:pt x="295138" y="735085"/>
                    </a:cubicBezTo>
                    <a:cubicBezTo>
                      <a:pt x="295138" y="735085"/>
                      <a:pt x="295138" y="735085"/>
                      <a:pt x="275160" y="735085"/>
                    </a:cubicBezTo>
                    <a:cubicBezTo>
                      <a:pt x="267169" y="735085"/>
                      <a:pt x="259178" y="727048"/>
                      <a:pt x="255183" y="719011"/>
                    </a:cubicBezTo>
                    <a:cubicBezTo>
                      <a:pt x="255183" y="719011"/>
                      <a:pt x="255183" y="719011"/>
                      <a:pt x="255183" y="702936"/>
                    </a:cubicBezTo>
                    <a:cubicBezTo>
                      <a:pt x="247192" y="698918"/>
                      <a:pt x="239201" y="694899"/>
                      <a:pt x="227214" y="690880"/>
                    </a:cubicBezTo>
                    <a:cubicBezTo>
                      <a:pt x="227214" y="690880"/>
                      <a:pt x="227214" y="690880"/>
                      <a:pt x="215228" y="698918"/>
                    </a:cubicBezTo>
                    <a:cubicBezTo>
                      <a:pt x="207237" y="706955"/>
                      <a:pt x="199246" y="702936"/>
                      <a:pt x="191254" y="698918"/>
                    </a:cubicBezTo>
                    <a:cubicBezTo>
                      <a:pt x="191254" y="698918"/>
                      <a:pt x="191254" y="698918"/>
                      <a:pt x="175272" y="682843"/>
                    </a:cubicBezTo>
                    <a:cubicBezTo>
                      <a:pt x="171277" y="674806"/>
                      <a:pt x="171277" y="662750"/>
                      <a:pt x="175272" y="654713"/>
                    </a:cubicBezTo>
                    <a:cubicBezTo>
                      <a:pt x="175272" y="654713"/>
                      <a:pt x="175272" y="654713"/>
                      <a:pt x="183263" y="646675"/>
                    </a:cubicBezTo>
                    <a:cubicBezTo>
                      <a:pt x="179268" y="638638"/>
                      <a:pt x="175272" y="626582"/>
                      <a:pt x="175272" y="618545"/>
                    </a:cubicBezTo>
                    <a:cubicBezTo>
                      <a:pt x="175272" y="618545"/>
                      <a:pt x="175272" y="618545"/>
                      <a:pt x="159290" y="618545"/>
                    </a:cubicBezTo>
                    <a:cubicBezTo>
                      <a:pt x="151299" y="614526"/>
                      <a:pt x="143308" y="606489"/>
                      <a:pt x="143308" y="598452"/>
                    </a:cubicBezTo>
                    <a:cubicBezTo>
                      <a:pt x="143308" y="598452"/>
                      <a:pt x="143308" y="598452"/>
                      <a:pt x="143308" y="578359"/>
                    </a:cubicBezTo>
                    <a:cubicBezTo>
                      <a:pt x="143308" y="566303"/>
                      <a:pt x="151299" y="558265"/>
                      <a:pt x="159290" y="558265"/>
                    </a:cubicBezTo>
                    <a:lnTo>
                      <a:pt x="175272" y="554247"/>
                    </a:lnTo>
                    <a:cubicBezTo>
                      <a:pt x="175272" y="546210"/>
                      <a:pt x="179268" y="538172"/>
                      <a:pt x="187259" y="526116"/>
                    </a:cubicBezTo>
                    <a:cubicBezTo>
                      <a:pt x="187259" y="526116"/>
                      <a:pt x="187259" y="526116"/>
                      <a:pt x="179268" y="518079"/>
                    </a:cubicBezTo>
                    <a:cubicBezTo>
                      <a:pt x="171277" y="510042"/>
                      <a:pt x="171277" y="497986"/>
                      <a:pt x="179268" y="489949"/>
                    </a:cubicBezTo>
                    <a:cubicBezTo>
                      <a:pt x="179268" y="489949"/>
                      <a:pt x="179268" y="489949"/>
                      <a:pt x="195250" y="477893"/>
                    </a:cubicBezTo>
                    <a:cubicBezTo>
                      <a:pt x="199246" y="469856"/>
                      <a:pt x="211232" y="469856"/>
                      <a:pt x="219223" y="473874"/>
                    </a:cubicBezTo>
                    <a:cubicBezTo>
                      <a:pt x="219223" y="473874"/>
                      <a:pt x="219223" y="473874"/>
                      <a:pt x="231210" y="481911"/>
                    </a:cubicBezTo>
                    <a:cubicBezTo>
                      <a:pt x="239201" y="477893"/>
                      <a:pt x="251187" y="473874"/>
                      <a:pt x="259178" y="469856"/>
                    </a:cubicBezTo>
                    <a:cubicBezTo>
                      <a:pt x="259178" y="469856"/>
                      <a:pt x="259178" y="469856"/>
                      <a:pt x="263174" y="457800"/>
                    </a:cubicBezTo>
                    <a:cubicBezTo>
                      <a:pt x="263174" y="449762"/>
                      <a:pt x="271165" y="441725"/>
                      <a:pt x="283151" y="441725"/>
                    </a:cubicBezTo>
                    <a:close/>
                    <a:moveTo>
                      <a:pt x="550369" y="341975"/>
                    </a:moveTo>
                    <a:cubicBezTo>
                      <a:pt x="518354" y="345977"/>
                      <a:pt x="490341" y="373990"/>
                      <a:pt x="494343" y="410007"/>
                    </a:cubicBezTo>
                    <a:cubicBezTo>
                      <a:pt x="494343" y="446024"/>
                      <a:pt x="526358" y="474038"/>
                      <a:pt x="562375" y="470036"/>
                    </a:cubicBezTo>
                    <a:cubicBezTo>
                      <a:pt x="598391" y="466034"/>
                      <a:pt x="622403" y="434019"/>
                      <a:pt x="622403" y="402004"/>
                    </a:cubicBezTo>
                    <a:cubicBezTo>
                      <a:pt x="618401" y="365987"/>
                      <a:pt x="586386" y="337973"/>
                      <a:pt x="550369" y="341975"/>
                    </a:cubicBezTo>
                    <a:close/>
                    <a:moveTo>
                      <a:pt x="558373" y="225921"/>
                    </a:moveTo>
                    <a:cubicBezTo>
                      <a:pt x="570378" y="225921"/>
                      <a:pt x="578382" y="233925"/>
                      <a:pt x="578382" y="241928"/>
                    </a:cubicBezTo>
                    <a:cubicBezTo>
                      <a:pt x="578382" y="241928"/>
                      <a:pt x="578382" y="241928"/>
                      <a:pt x="582384" y="261938"/>
                    </a:cubicBezTo>
                    <a:cubicBezTo>
                      <a:pt x="598391" y="261938"/>
                      <a:pt x="610397" y="265940"/>
                      <a:pt x="622403" y="273943"/>
                    </a:cubicBezTo>
                    <a:cubicBezTo>
                      <a:pt x="622403" y="273943"/>
                      <a:pt x="622403" y="273943"/>
                      <a:pt x="634408" y="261938"/>
                    </a:cubicBezTo>
                    <a:cubicBezTo>
                      <a:pt x="642412" y="253934"/>
                      <a:pt x="654418" y="253934"/>
                      <a:pt x="662422" y="257936"/>
                    </a:cubicBezTo>
                    <a:cubicBezTo>
                      <a:pt x="662422" y="257936"/>
                      <a:pt x="662422" y="257936"/>
                      <a:pt x="686433" y="281947"/>
                    </a:cubicBezTo>
                    <a:cubicBezTo>
                      <a:pt x="694437" y="285949"/>
                      <a:pt x="694437" y="297955"/>
                      <a:pt x="690435" y="305958"/>
                    </a:cubicBezTo>
                    <a:cubicBezTo>
                      <a:pt x="690435" y="305958"/>
                      <a:pt x="690435" y="305958"/>
                      <a:pt x="678429" y="321966"/>
                    </a:cubicBezTo>
                    <a:cubicBezTo>
                      <a:pt x="686433" y="333972"/>
                      <a:pt x="690435" y="345977"/>
                      <a:pt x="694437" y="357983"/>
                    </a:cubicBezTo>
                    <a:cubicBezTo>
                      <a:pt x="694437" y="357983"/>
                      <a:pt x="694437" y="357983"/>
                      <a:pt x="714446" y="357983"/>
                    </a:cubicBezTo>
                    <a:cubicBezTo>
                      <a:pt x="726452" y="357983"/>
                      <a:pt x="734455" y="365987"/>
                      <a:pt x="734455" y="373990"/>
                    </a:cubicBezTo>
                    <a:cubicBezTo>
                      <a:pt x="734455" y="373990"/>
                      <a:pt x="734455" y="373990"/>
                      <a:pt x="738457" y="406005"/>
                    </a:cubicBezTo>
                    <a:cubicBezTo>
                      <a:pt x="738457" y="418011"/>
                      <a:pt x="730453" y="426015"/>
                      <a:pt x="722450" y="430017"/>
                    </a:cubicBezTo>
                    <a:cubicBezTo>
                      <a:pt x="722450" y="430017"/>
                      <a:pt x="722450" y="430017"/>
                      <a:pt x="702440" y="434019"/>
                    </a:cubicBezTo>
                    <a:cubicBezTo>
                      <a:pt x="698438" y="446024"/>
                      <a:pt x="694437" y="458030"/>
                      <a:pt x="690435" y="470036"/>
                    </a:cubicBezTo>
                    <a:cubicBezTo>
                      <a:pt x="690435" y="470036"/>
                      <a:pt x="690435" y="470036"/>
                      <a:pt x="702440" y="482041"/>
                    </a:cubicBezTo>
                    <a:cubicBezTo>
                      <a:pt x="710444" y="490045"/>
                      <a:pt x="710444" y="502051"/>
                      <a:pt x="706442" y="510055"/>
                    </a:cubicBezTo>
                    <a:cubicBezTo>
                      <a:pt x="706442" y="510055"/>
                      <a:pt x="706442" y="510055"/>
                      <a:pt x="682431" y="534066"/>
                    </a:cubicBezTo>
                    <a:cubicBezTo>
                      <a:pt x="678429" y="542070"/>
                      <a:pt x="666423" y="546071"/>
                      <a:pt x="658420" y="538068"/>
                    </a:cubicBezTo>
                    <a:cubicBezTo>
                      <a:pt x="658420" y="538068"/>
                      <a:pt x="658420" y="538068"/>
                      <a:pt x="638410" y="526062"/>
                    </a:cubicBezTo>
                    <a:cubicBezTo>
                      <a:pt x="630407" y="534066"/>
                      <a:pt x="618401" y="538068"/>
                      <a:pt x="606395" y="542070"/>
                    </a:cubicBezTo>
                    <a:cubicBezTo>
                      <a:pt x="606395" y="542070"/>
                      <a:pt x="606395" y="542070"/>
                      <a:pt x="606395" y="566081"/>
                    </a:cubicBezTo>
                    <a:cubicBezTo>
                      <a:pt x="606395" y="574085"/>
                      <a:pt x="598391" y="582088"/>
                      <a:pt x="586386" y="586090"/>
                    </a:cubicBezTo>
                    <a:cubicBezTo>
                      <a:pt x="586386" y="586090"/>
                      <a:pt x="586386" y="586090"/>
                      <a:pt x="554371" y="586090"/>
                    </a:cubicBezTo>
                    <a:cubicBezTo>
                      <a:pt x="546367" y="590092"/>
                      <a:pt x="534361" y="582088"/>
                      <a:pt x="534361" y="570083"/>
                    </a:cubicBezTo>
                    <a:cubicBezTo>
                      <a:pt x="534361" y="570083"/>
                      <a:pt x="534361" y="570083"/>
                      <a:pt x="530360" y="550073"/>
                    </a:cubicBezTo>
                    <a:cubicBezTo>
                      <a:pt x="518354" y="546071"/>
                      <a:pt x="506348" y="542070"/>
                      <a:pt x="494343" y="538068"/>
                    </a:cubicBezTo>
                    <a:cubicBezTo>
                      <a:pt x="494343" y="538068"/>
                      <a:pt x="494343" y="538068"/>
                      <a:pt x="478335" y="554075"/>
                    </a:cubicBezTo>
                    <a:cubicBezTo>
                      <a:pt x="470331" y="562079"/>
                      <a:pt x="458326" y="562079"/>
                      <a:pt x="454324" y="554075"/>
                    </a:cubicBezTo>
                    <a:cubicBezTo>
                      <a:pt x="454324" y="554075"/>
                      <a:pt x="454324" y="554075"/>
                      <a:pt x="426311" y="534066"/>
                    </a:cubicBezTo>
                    <a:cubicBezTo>
                      <a:pt x="418307" y="526062"/>
                      <a:pt x="418307" y="514056"/>
                      <a:pt x="422309" y="506053"/>
                    </a:cubicBezTo>
                    <a:cubicBezTo>
                      <a:pt x="422309" y="506053"/>
                      <a:pt x="422309" y="506053"/>
                      <a:pt x="438316" y="490045"/>
                    </a:cubicBezTo>
                    <a:cubicBezTo>
                      <a:pt x="430313" y="478040"/>
                      <a:pt x="426311" y="470036"/>
                      <a:pt x="422309" y="458030"/>
                    </a:cubicBezTo>
                    <a:cubicBezTo>
                      <a:pt x="422309" y="458030"/>
                      <a:pt x="422309" y="458030"/>
                      <a:pt x="398298" y="458030"/>
                    </a:cubicBezTo>
                    <a:cubicBezTo>
                      <a:pt x="386292" y="458030"/>
                      <a:pt x="378288" y="450026"/>
                      <a:pt x="378288" y="438020"/>
                    </a:cubicBezTo>
                    <a:cubicBezTo>
                      <a:pt x="378288" y="438020"/>
                      <a:pt x="378288" y="438020"/>
                      <a:pt x="374286" y="406005"/>
                    </a:cubicBezTo>
                    <a:cubicBezTo>
                      <a:pt x="374286" y="398002"/>
                      <a:pt x="382290" y="385996"/>
                      <a:pt x="390294" y="385996"/>
                    </a:cubicBezTo>
                    <a:cubicBezTo>
                      <a:pt x="390294" y="385996"/>
                      <a:pt x="390294" y="385996"/>
                      <a:pt x="414305" y="381994"/>
                    </a:cubicBezTo>
                    <a:cubicBezTo>
                      <a:pt x="414305" y="369989"/>
                      <a:pt x="418307" y="357983"/>
                      <a:pt x="422309" y="345977"/>
                    </a:cubicBezTo>
                    <a:cubicBezTo>
                      <a:pt x="422309" y="345977"/>
                      <a:pt x="422309" y="345977"/>
                      <a:pt x="410303" y="329970"/>
                    </a:cubicBezTo>
                    <a:cubicBezTo>
                      <a:pt x="402299" y="321966"/>
                      <a:pt x="402299" y="309960"/>
                      <a:pt x="410303" y="305958"/>
                    </a:cubicBezTo>
                    <a:cubicBezTo>
                      <a:pt x="410303" y="305958"/>
                      <a:pt x="410303" y="305958"/>
                      <a:pt x="430313" y="277945"/>
                    </a:cubicBezTo>
                    <a:cubicBezTo>
                      <a:pt x="434314" y="269942"/>
                      <a:pt x="446320" y="269942"/>
                      <a:pt x="454324" y="273943"/>
                    </a:cubicBezTo>
                    <a:cubicBezTo>
                      <a:pt x="454324" y="273943"/>
                      <a:pt x="454324" y="273943"/>
                      <a:pt x="470331" y="285949"/>
                    </a:cubicBezTo>
                    <a:cubicBezTo>
                      <a:pt x="482337" y="277945"/>
                      <a:pt x="494343" y="273943"/>
                      <a:pt x="506348" y="265940"/>
                    </a:cubicBezTo>
                    <a:cubicBezTo>
                      <a:pt x="506348" y="265940"/>
                      <a:pt x="506348" y="265940"/>
                      <a:pt x="506348" y="249932"/>
                    </a:cubicBezTo>
                    <a:cubicBezTo>
                      <a:pt x="506348" y="237927"/>
                      <a:pt x="514352" y="229923"/>
                      <a:pt x="526358" y="229923"/>
                    </a:cubicBezTo>
                    <a:cubicBezTo>
                      <a:pt x="526358" y="229923"/>
                      <a:pt x="526358" y="229923"/>
                      <a:pt x="558373" y="225921"/>
                    </a:cubicBezTo>
                    <a:close/>
                    <a:moveTo>
                      <a:pt x="219487" y="140549"/>
                    </a:moveTo>
                    <a:cubicBezTo>
                      <a:pt x="175589" y="140549"/>
                      <a:pt x="139673" y="176690"/>
                      <a:pt x="139673" y="216847"/>
                    </a:cubicBezTo>
                    <a:cubicBezTo>
                      <a:pt x="139673" y="261019"/>
                      <a:pt x="175589" y="297160"/>
                      <a:pt x="219487" y="297160"/>
                    </a:cubicBezTo>
                    <a:cubicBezTo>
                      <a:pt x="263384" y="297160"/>
                      <a:pt x="295309" y="261019"/>
                      <a:pt x="295309" y="216847"/>
                    </a:cubicBezTo>
                    <a:cubicBezTo>
                      <a:pt x="295309" y="176690"/>
                      <a:pt x="263384" y="140549"/>
                      <a:pt x="219487" y="140549"/>
                    </a:cubicBezTo>
                    <a:close/>
                    <a:moveTo>
                      <a:pt x="195543" y="0"/>
                    </a:moveTo>
                    <a:cubicBezTo>
                      <a:pt x="195543" y="0"/>
                      <a:pt x="195543" y="0"/>
                      <a:pt x="243431" y="0"/>
                    </a:cubicBezTo>
                    <a:cubicBezTo>
                      <a:pt x="251412" y="0"/>
                      <a:pt x="259393" y="8031"/>
                      <a:pt x="263384" y="16063"/>
                    </a:cubicBezTo>
                    <a:cubicBezTo>
                      <a:pt x="263384" y="16063"/>
                      <a:pt x="263384" y="16063"/>
                      <a:pt x="263384" y="44172"/>
                    </a:cubicBezTo>
                    <a:cubicBezTo>
                      <a:pt x="279346" y="48188"/>
                      <a:pt x="295309" y="56219"/>
                      <a:pt x="307281" y="64251"/>
                    </a:cubicBezTo>
                    <a:cubicBezTo>
                      <a:pt x="307281" y="64251"/>
                      <a:pt x="307281" y="64251"/>
                      <a:pt x="331225" y="48188"/>
                    </a:cubicBezTo>
                    <a:cubicBezTo>
                      <a:pt x="339206" y="40157"/>
                      <a:pt x="347188" y="40157"/>
                      <a:pt x="355169" y="48188"/>
                    </a:cubicBezTo>
                    <a:cubicBezTo>
                      <a:pt x="355169" y="48188"/>
                      <a:pt x="355169" y="48188"/>
                      <a:pt x="391085" y="80314"/>
                    </a:cubicBezTo>
                    <a:cubicBezTo>
                      <a:pt x="395076" y="88345"/>
                      <a:pt x="399066" y="100392"/>
                      <a:pt x="391085" y="108423"/>
                    </a:cubicBezTo>
                    <a:cubicBezTo>
                      <a:pt x="391085" y="108423"/>
                      <a:pt x="391085" y="108423"/>
                      <a:pt x="375122" y="128502"/>
                    </a:cubicBezTo>
                    <a:cubicBezTo>
                      <a:pt x="379113" y="144564"/>
                      <a:pt x="387094" y="156611"/>
                      <a:pt x="391085" y="172674"/>
                    </a:cubicBezTo>
                    <a:cubicBezTo>
                      <a:pt x="391085" y="172674"/>
                      <a:pt x="391085" y="172674"/>
                      <a:pt x="419020" y="176690"/>
                    </a:cubicBezTo>
                    <a:cubicBezTo>
                      <a:pt x="427001" y="176690"/>
                      <a:pt x="434982" y="184721"/>
                      <a:pt x="434982" y="196768"/>
                    </a:cubicBezTo>
                    <a:cubicBezTo>
                      <a:pt x="434982" y="196768"/>
                      <a:pt x="434982" y="196768"/>
                      <a:pt x="434982" y="240941"/>
                    </a:cubicBezTo>
                    <a:cubicBezTo>
                      <a:pt x="434982" y="252988"/>
                      <a:pt x="427001" y="261019"/>
                      <a:pt x="419020" y="261019"/>
                    </a:cubicBezTo>
                    <a:cubicBezTo>
                      <a:pt x="419020" y="261019"/>
                      <a:pt x="419020" y="261019"/>
                      <a:pt x="391085" y="265035"/>
                    </a:cubicBezTo>
                    <a:cubicBezTo>
                      <a:pt x="387094" y="281098"/>
                      <a:pt x="379113" y="293145"/>
                      <a:pt x="371132" y="309207"/>
                    </a:cubicBezTo>
                    <a:cubicBezTo>
                      <a:pt x="371132" y="309207"/>
                      <a:pt x="371132" y="309207"/>
                      <a:pt x="391085" y="333301"/>
                    </a:cubicBezTo>
                    <a:cubicBezTo>
                      <a:pt x="399066" y="341333"/>
                      <a:pt x="395076" y="349364"/>
                      <a:pt x="391085" y="357396"/>
                    </a:cubicBezTo>
                    <a:cubicBezTo>
                      <a:pt x="391085" y="357396"/>
                      <a:pt x="391085" y="357396"/>
                      <a:pt x="355169" y="393537"/>
                    </a:cubicBezTo>
                    <a:cubicBezTo>
                      <a:pt x="347188" y="397552"/>
                      <a:pt x="339206" y="401568"/>
                      <a:pt x="331225" y="393537"/>
                    </a:cubicBezTo>
                    <a:cubicBezTo>
                      <a:pt x="331225" y="393537"/>
                      <a:pt x="331225" y="393537"/>
                      <a:pt x="307281" y="373458"/>
                    </a:cubicBezTo>
                    <a:cubicBezTo>
                      <a:pt x="291318" y="381490"/>
                      <a:pt x="279346" y="389521"/>
                      <a:pt x="263384" y="393537"/>
                    </a:cubicBezTo>
                    <a:cubicBezTo>
                      <a:pt x="263384" y="393537"/>
                      <a:pt x="263384" y="393537"/>
                      <a:pt x="259393" y="421646"/>
                    </a:cubicBezTo>
                    <a:cubicBezTo>
                      <a:pt x="259393" y="433693"/>
                      <a:pt x="251412" y="441725"/>
                      <a:pt x="239440" y="441725"/>
                    </a:cubicBezTo>
                    <a:cubicBezTo>
                      <a:pt x="239440" y="441725"/>
                      <a:pt x="239440" y="441725"/>
                      <a:pt x="191552" y="441725"/>
                    </a:cubicBezTo>
                    <a:cubicBezTo>
                      <a:pt x="183571" y="441725"/>
                      <a:pt x="175589" y="433693"/>
                      <a:pt x="171599" y="421646"/>
                    </a:cubicBezTo>
                    <a:cubicBezTo>
                      <a:pt x="171599" y="421646"/>
                      <a:pt x="171599" y="421646"/>
                      <a:pt x="167608" y="389521"/>
                    </a:cubicBezTo>
                    <a:cubicBezTo>
                      <a:pt x="155636" y="385505"/>
                      <a:pt x="143664" y="381490"/>
                      <a:pt x="127701" y="373458"/>
                    </a:cubicBezTo>
                    <a:cubicBezTo>
                      <a:pt x="127701" y="373458"/>
                      <a:pt x="127701" y="373458"/>
                      <a:pt x="103757" y="393537"/>
                    </a:cubicBezTo>
                    <a:cubicBezTo>
                      <a:pt x="95776" y="397552"/>
                      <a:pt x="87794" y="397552"/>
                      <a:pt x="79813" y="393537"/>
                    </a:cubicBezTo>
                    <a:cubicBezTo>
                      <a:pt x="79813" y="393537"/>
                      <a:pt x="79813" y="393537"/>
                      <a:pt x="43897" y="357396"/>
                    </a:cubicBezTo>
                    <a:cubicBezTo>
                      <a:pt x="39906" y="349364"/>
                      <a:pt x="35916" y="337317"/>
                      <a:pt x="43897" y="329286"/>
                    </a:cubicBezTo>
                    <a:cubicBezTo>
                      <a:pt x="43897" y="329286"/>
                      <a:pt x="43897" y="329286"/>
                      <a:pt x="63850" y="305192"/>
                    </a:cubicBezTo>
                    <a:cubicBezTo>
                      <a:pt x="55869" y="293145"/>
                      <a:pt x="51878" y="281098"/>
                      <a:pt x="47888" y="269051"/>
                    </a:cubicBezTo>
                    <a:lnTo>
                      <a:pt x="15962" y="265035"/>
                    </a:lnTo>
                    <a:cubicBezTo>
                      <a:pt x="7981" y="265035"/>
                      <a:pt x="0" y="252988"/>
                      <a:pt x="0" y="244956"/>
                    </a:cubicBezTo>
                    <a:cubicBezTo>
                      <a:pt x="0" y="244956"/>
                      <a:pt x="0" y="244956"/>
                      <a:pt x="0" y="196768"/>
                    </a:cubicBezTo>
                    <a:cubicBezTo>
                      <a:pt x="0" y="188737"/>
                      <a:pt x="7981" y="176690"/>
                      <a:pt x="15962" y="176690"/>
                    </a:cubicBezTo>
                    <a:cubicBezTo>
                      <a:pt x="15962" y="176690"/>
                      <a:pt x="15962" y="176690"/>
                      <a:pt x="43897" y="172674"/>
                    </a:cubicBezTo>
                    <a:cubicBezTo>
                      <a:pt x="47888" y="160627"/>
                      <a:pt x="55869" y="144564"/>
                      <a:pt x="63850" y="132517"/>
                    </a:cubicBezTo>
                    <a:cubicBezTo>
                      <a:pt x="63850" y="132517"/>
                      <a:pt x="63850" y="132517"/>
                      <a:pt x="43897" y="108423"/>
                    </a:cubicBezTo>
                    <a:cubicBezTo>
                      <a:pt x="35916" y="100392"/>
                      <a:pt x="39906" y="88345"/>
                      <a:pt x="43897" y="80314"/>
                    </a:cubicBezTo>
                    <a:cubicBezTo>
                      <a:pt x="43897" y="80314"/>
                      <a:pt x="43897" y="80314"/>
                      <a:pt x="79813" y="48188"/>
                    </a:cubicBezTo>
                    <a:cubicBezTo>
                      <a:pt x="87794" y="40157"/>
                      <a:pt x="95776" y="40157"/>
                      <a:pt x="103757" y="48188"/>
                    </a:cubicBezTo>
                    <a:cubicBezTo>
                      <a:pt x="103757" y="48188"/>
                      <a:pt x="103757" y="48188"/>
                      <a:pt x="127701" y="64251"/>
                    </a:cubicBezTo>
                    <a:cubicBezTo>
                      <a:pt x="139673" y="56219"/>
                      <a:pt x="155636" y="48188"/>
                      <a:pt x="171599" y="44172"/>
                    </a:cubicBezTo>
                    <a:cubicBezTo>
                      <a:pt x="171599" y="44172"/>
                      <a:pt x="171599" y="44172"/>
                      <a:pt x="175589" y="16063"/>
                    </a:cubicBezTo>
                    <a:cubicBezTo>
                      <a:pt x="175589" y="8031"/>
                      <a:pt x="183571" y="0"/>
                      <a:pt x="19554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/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" name="işḻïḓè"/>
              <p:cNvSpPr/>
              <p:nvPr/>
            </p:nvSpPr>
            <p:spPr bwMode="auto">
              <a:xfrm>
                <a:off x="6751645" y="2336245"/>
                <a:ext cx="451552" cy="661141"/>
              </a:xfrm>
              <a:custGeom>
                <a:gdLst>
                  <a:gd name="T0" fmla="*/ 109 w 112"/>
                  <a:gd name="T1" fmla="*/ 41 h 163"/>
                  <a:gd name="T2" fmla="*/ 107 w 112"/>
                  <a:gd name="T3" fmla="*/ 34 h 163"/>
                  <a:gd name="T4" fmla="*/ 55 w 112"/>
                  <a:gd name="T5" fmla="*/ 0 h 163"/>
                  <a:gd name="T6" fmla="*/ 0 w 112"/>
                  <a:gd name="T7" fmla="*/ 51 h 163"/>
                  <a:gd name="T8" fmla="*/ 0 w 112"/>
                  <a:gd name="T9" fmla="*/ 57 h 163"/>
                  <a:gd name="T10" fmla="*/ 0 w 112"/>
                  <a:gd name="T11" fmla="*/ 62 h 163"/>
                  <a:gd name="T12" fmla="*/ 24 w 112"/>
                  <a:gd name="T13" fmla="*/ 111 h 163"/>
                  <a:gd name="T14" fmla="*/ 56 w 112"/>
                  <a:gd name="T15" fmla="*/ 163 h 163"/>
                  <a:gd name="T16" fmla="*/ 75 w 112"/>
                  <a:gd name="T17" fmla="*/ 130 h 163"/>
                  <a:gd name="T18" fmla="*/ 81 w 112"/>
                  <a:gd name="T19" fmla="*/ 120 h 163"/>
                  <a:gd name="T20" fmla="*/ 85 w 112"/>
                  <a:gd name="T21" fmla="*/ 114 h 163"/>
                  <a:gd name="T22" fmla="*/ 112 w 112"/>
                  <a:gd name="T23" fmla="*/ 58 h 163"/>
                  <a:gd name="T24" fmla="*/ 112 w 112"/>
                  <a:gd name="T25" fmla="*/ 50 h 163"/>
                  <a:gd name="T26" fmla="*/ 109 w 112"/>
                  <a:gd name="T27" fmla="*/ 41 h 163"/>
                  <a:gd name="T28" fmla="*/ 56 w 112"/>
                  <a:gd name="T29" fmla="*/ 75 h 163"/>
                  <a:gd name="T30" fmla="*/ 36 w 112"/>
                  <a:gd name="T31" fmla="*/ 62 h 163"/>
                  <a:gd name="T32" fmla="*/ 36 w 112"/>
                  <a:gd name="T33" fmla="*/ 57 h 163"/>
                  <a:gd name="T34" fmla="*/ 36 w 112"/>
                  <a:gd name="T35" fmla="*/ 52 h 163"/>
                  <a:gd name="T36" fmla="*/ 56 w 112"/>
                  <a:gd name="T37" fmla="*/ 34 h 163"/>
                  <a:gd name="T38" fmla="*/ 77 w 112"/>
                  <a:gd name="T39" fmla="*/ 55 h 163"/>
                  <a:gd name="T40" fmla="*/ 56 w 112"/>
                  <a:gd name="T41" fmla="*/ 75 h 16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2" h="163">
                    <a:moveTo>
                      <a:pt x="109" y="41"/>
                    </a:moveTo>
                    <a:cubicBezTo>
                      <a:pt x="109" y="38"/>
                      <a:pt x="108" y="36"/>
                      <a:pt x="107" y="34"/>
                    </a:cubicBezTo>
                    <a:cubicBezTo>
                      <a:pt x="96" y="9"/>
                      <a:pt x="74" y="0"/>
                      <a:pt x="55" y="0"/>
                    </a:cubicBezTo>
                    <a:cubicBezTo>
                      <a:pt x="30" y="0"/>
                      <a:pt x="3" y="16"/>
                      <a:pt x="0" y="51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58"/>
                      <a:pt x="0" y="60"/>
                      <a:pt x="0" y="62"/>
                    </a:cubicBezTo>
                    <a:cubicBezTo>
                      <a:pt x="2" y="78"/>
                      <a:pt x="15" y="95"/>
                      <a:pt x="24" y="111"/>
                    </a:cubicBezTo>
                    <a:cubicBezTo>
                      <a:pt x="35" y="129"/>
                      <a:pt x="45" y="146"/>
                      <a:pt x="56" y="163"/>
                    </a:cubicBezTo>
                    <a:cubicBezTo>
                      <a:pt x="62" y="152"/>
                      <a:pt x="69" y="141"/>
                      <a:pt x="75" y="130"/>
                    </a:cubicBezTo>
                    <a:cubicBezTo>
                      <a:pt x="77" y="127"/>
                      <a:pt x="79" y="123"/>
                      <a:pt x="81" y="120"/>
                    </a:cubicBezTo>
                    <a:cubicBezTo>
                      <a:pt x="82" y="118"/>
                      <a:pt x="84" y="116"/>
                      <a:pt x="85" y="114"/>
                    </a:cubicBezTo>
                    <a:cubicBezTo>
                      <a:pt x="96" y="96"/>
                      <a:pt x="112" y="76"/>
                      <a:pt x="112" y="58"/>
                    </a:cubicBezTo>
                    <a:cubicBezTo>
                      <a:pt x="112" y="50"/>
                      <a:pt x="112" y="50"/>
                      <a:pt x="112" y="50"/>
                    </a:cubicBezTo>
                    <a:cubicBezTo>
                      <a:pt x="112" y="48"/>
                      <a:pt x="110" y="41"/>
                      <a:pt x="109" y="41"/>
                    </a:cubicBezTo>
                    <a:close/>
                    <a:moveTo>
                      <a:pt x="56" y="75"/>
                    </a:moveTo>
                    <a:cubicBezTo>
                      <a:pt x="48" y="75"/>
                      <a:pt x="40" y="72"/>
                      <a:pt x="36" y="62"/>
                    </a:cubicBezTo>
                    <a:cubicBezTo>
                      <a:pt x="36" y="60"/>
                      <a:pt x="36" y="57"/>
                      <a:pt x="36" y="57"/>
                    </a:cubicBezTo>
                    <a:cubicBezTo>
                      <a:pt x="36" y="52"/>
                      <a:pt x="36" y="52"/>
                      <a:pt x="36" y="52"/>
                    </a:cubicBezTo>
                    <a:cubicBezTo>
                      <a:pt x="36" y="40"/>
                      <a:pt x="47" y="34"/>
                      <a:pt x="56" y="34"/>
                    </a:cubicBezTo>
                    <a:cubicBezTo>
                      <a:pt x="68" y="34"/>
                      <a:pt x="77" y="43"/>
                      <a:pt x="77" y="55"/>
                    </a:cubicBezTo>
                    <a:cubicBezTo>
                      <a:pt x="77" y="66"/>
                      <a:pt x="67" y="75"/>
                      <a:pt x="56" y="7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/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" name="iśḷíḍé"/>
              <p:cNvSpPr/>
              <p:nvPr/>
            </p:nvSpPr>
            <p:spPr bwMode="auto">
              <a:xfrm>
                <a:off x="5519062" y="4599684"/>
                <a:ext cx="557199" cy="564015"/>
              </a:xfrm>
              <a:custGeom>
                <a:gdLst>
                  <a:gd name="connsiteX0" fmla="*/ 184459 w 551315"/>
                  <a:gd name="connsiteY0" fmla="*/ 375973 h 558059"/>
                  <a:gd name="connsiteX1" fmla="*/ 366857 w 551315"/>
                  <a:gd name="connsiteY1" fmla="*/ 375973 h 558059"/>
                  <a:gd name="connsiteX2" fmla="*/ 382717 w 551315"/>
                  <a:gd name="connsiteY2" fmla="*/ 392459 h 558059"/>
                  <a:gd name="connsiteX3" fmla="*/ 366857 w 551315"/>
                  <a:gd name="connsiteY3" fmla="*/ 413065 h 558059"/>
                  <a:gd name="connsiteX4" fmla="*/ 184459 w 551315"/>
                  <a:gd name="connsiteY4" fmla="*/ 413065 h 558059"/>
                  <a:gd name="connsiteX5" fmla="*/ 168598 w 551315"/>
                  <a:gd name="connsiteY5" fmla="*/ 392459 h 558059"/>
                  <a:gd name="connsiteX6" fmla="*/ 184459 w 551315"/>
                  <a:gd name="connsiteY6" fmla="*/ 375973 h 558059"/>
                  <a:gd name="connsiteX7" fmla="*/ 147524 w 551315"/>
                  <a:gd name="connsiteY7" fmla="*/ 300104 h 558059"/>
                  <a:gd name="connsiteX8" fmla="*/ 403792 w 551315"/>
                  <a:gd name="connsiteY8" fmla="*/ 300104 h 558059"/>
                  <a:gd name="connsiteX9" fmla="*/ 419809 w 551315"/>
                  <a:gd name="connsiteY9" fmla="*/ 320336 h 558059"/>
                  <a:gd name="connsiteX10" fmla="*/ 403792 w 551315"/>
                  <a:gd name="connsiteY10" fmla="*/ 340567 h 558059"/>
                  <a:gd name="connsiteX11" fmla="*/ 147524 w 551315"/>
                  <a:gd name="connsiteY11" fmla="*/ 340567 h 558059"/>
                  <a:gd name="connsiteX12" fmla="*/ 131507 w 551315"/>
                  <a:gd name="connsiteY12" fmla="*/ 320336 h 558059"/>
                  <a:gd name="connsiteX13" fmla="*/ 147524 w 551315"/>
                  <a:gd name="connsiteY13" fmla="*/ 300104 h 558059"/>
                  <a:gd name="connsiteX14" fmla="*/ 115856 w 551315"/>
                  <a:gd name="connsiteY14" fmla="*/ 256948 h 558059"/>
                  <a:gd name="connsiteX15" fmla="*/ 83896 w 551315"/>
                  <a:gd name="connsiteY15" fmla="*/ 285052 h 558059"/>
                  <a:gd name="connsiteX16" fmla="*/ 83896 w 551315"/>
                  <a:gd name="connsiteY16" fmla="*/ 441630 h 558059"/>
                  <a:gd name="connsiteX17" fmla="*/ 115856 w 551315"/>
                  <a:gd name="connsiteY17" fmla="*/ 469733 h 558059"/>
                  <a:gd name="connsiteX18" fmla="*/ 435459 w 551315"/>
                  <a:gd name="connsiteY18" fmla="*/ 469733 h 558059"/>
                  <a:gd name="connsiteX19" fmla="*/ 467419 w 551315"/>
                  <a:gd name="connsiteY19" fmla="*/ 441630 h 558059"/>
                  <a:gd name="connsiteX20" fmla="*/ 467419 w 551315"/>
                  <a:gd name="connsiteY20" fmla="*/ 285052 h 558059"/>
                  <a:gd name="connsiteX21" fmla="*/ 435459 w 551315"/>
                  <a:gd name="connsiteY21" fmla="*/ 256948 h 558059"/>
                  <a:gd name="connsiteX22" fmla="*/ 115856 w 551315"/>
                  <a:gd name="connsiteY22" fmla="*/ 256948 h 558059"/>
                  <a:gd name="connsiteX23" fmla="*/ 160168 w 551315"/>
                  <a:gd name="connsiteY23" fmla="*/ 0 h 558059"/>
                  <a:gd name="connsiteX24" fmla="*/ 391147 w 551315"/>
                  <a:gd name="connsiteY24" fmla="*/ 0 h 558059"/>
                  <a:gd name="connsiteX25" fmla="*/ 391147 w 551315"/>
                  <a:gd name="connsiteY25" fmla="*/ 92470 h 558059"/>
                  <a:gd name="connsiteX26" fmla="*/ 379200 w 551315"/>
                  <a:gd name="connsiteY26" fmla="*/ 104531 h 558059"/>
                  <a:gd name="connsiteX27" fmla="*/ 172115 w 551315"/>
                  <a:gd name="connsiteY27" fmla="*/ 104531 h 558059"/>
                  <a:gd name="connsiteX28" fmla="*/ 160168 w 551315"/>
                  <a:gd name="connsiteY28" fmla="*/ 92470 h 558059"/>
                  <a:gd name="connsiteX29" fmla="*/ 160168 w 551315"/>
                  <a:gd name="connsiteY29" fmla="*/ 0 h 558059"/>
                  <a:gd name="connsiteX30" fmla="*/ 51935 w 551315"/>
                  <a:gd name="connsiteY30" fmla="*/ 0 h 558059"/>
                  <a:gd name="connsiteX31" fmla="*/ 123846 w 551315"/>
                  <a:gd name="connsiteY31" fmla="*/ 0 h 558059"/>
                  <a:gd name="connsiteX32" fmla="*/ 123846 w 551315"/>
                  <a:gd name="connsiteY32" fmla="*/ 92341 h 558059"/>
                  <a:gd name="connsiteX33" fmla="*/ 171787 w 551315"/>
                  <a:gd name="connsiteY33" fmla="*/ 140519 h 558059"/>
                  <a:gd name="connsiteX34" fmla="*/ 379529 w 551315"/>
                  <a:gd name="connsiteY34" fmla="*/ 140519 h 558059"/>
                  <a:gd name="connsiteX35" fmla="*/ 427469 w 551315"/>
                  <a:gd name="connsiteY35" fmla="*/ 92341 h 558059"/>
                  <a:gd name="connsiteX36" fmla="*/ 427469 w 551315"/>
                  <a:gd name="connsiteY36" fmla="*/ 24089 h 558059"/>
                  <a:gd name="connsiteX37" fmla="*/ 543325 w 551315"/>
                  <a:gd name="connsiteY37" fmla="*/ 140519 h 558059"/>
                  <a:gd name="connsiteX38" fmla="*/ 551315 w 551315"/>
                  <a:gd name="connsiteY38" fmla="*/ 160593 h 558059"/>
                  <a:gd name="connsiteX39" fmla="*/ 551315 w 551315"/>
                  <a:gd name="connsiteY39" fmla="*/ 505867 h 558059"/>
                  <a:gd name="connsiteX40" fmla="*/ 499380 w 551315"/>
                  <a:gd name="connsiteY40" fmla="*/ 558059 h 558059"/>
                  <a:gd name="connsiteX41" fmla="*/ 51935 w 551315"/>
                  <a:gd name="connsiteY41" fmla="*/ 558059 h 558059"/>
                  <a:gd name="connsiteX42" fmla="*/ 0 w 551315"/>
                  <a:gd name="connsiteY42" fmla="*/ 505867 h 558059"/>
                  <a:gd name="connsiteX43" fmla="*/ 0 w 551315"/>
                  <a:gd name="connsiteY43" fmla="*/ 52193 h 558059"/>
                  <a:gd name="connsiteX44" fmla="*/ 51935 w 551315"/>
                  <a:gd name="connsiteY44" fmla="*/ 0 h 558059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51315" h="558059">
                    <a:moveTo>
                      <a:pt x="184459" y="375973"/>
                    </a:moveTo>
                    <a:cubicBezTo>
                      <a:pt x="184459" y="375973"/>
                      <a:pt x="184459" y="375973"/>
                      <a:pt x="366857" y="375973"/>
                    </a:cubicBezTo>
                    <a:cubicBezTo>
                      <a:pt x="374787" y="375973"/>
                      <a:pt x="382717" y="384216"/>
                      <a:pt x="382717" y="392459"/>
                    </a:cubicBezTo>
                    <a:cubicBezTo>
                      <a:pt x="382717" y="404823"/>
                      <a:pt x="374787" y="413065"/>
                      <a:pt x="366857" y="413065"/>
                    </a:cubicBezTo>
                    <a:cubicBezTo>
                      <a:pt x="366857" y="413065"/>
                      <a:pt x="366857" y="413065"/>
                      <a:pt x="184459" y="413065"/>
                    </a:cubicBezTo>
                    <a:cubicBezTo>
                      <a:pt x="176529" y="413065"/>
                      <a:pt x="168598" y="404823"/>
                      <a:pt x="168598" y="392459"/>
                    </a:cubicBezTo>
                    <a:cubicBezTo>
                      <a:pt x="168598" y="384216"/>
                      <a:pt x="176529" y="375973"/>
                      <a:pt x="184459" y="375973"/>
                    </a:cubicBezTo>
                    <a:close/>
                    <a:moveTo>
                      <a:pt x="147524" y="300104"/>
                    </a:moveTo>
                    <a:cubicBezTo>
                      <a:pt x="147524" y="300104"/>
                      <a:pt x="147524" y="300104"/>
                      <a:pt x="403792" y="300104"/>
                    </a:cubicBezTo>
                    <a:cubicBezTo>
                      <a:pt x="411801" y="300104"/>
                      <a:pt x="419809" y="308197"/>
                      <a:pt x="419809" y="320336"/>
                    </a:cubicBezTo>
                    <a:cubicBezTo>
                      <a:pt x="419809" y="332475"/>
                      <a:pt x="411801" y="340567"/>
                      <a:pt x="403792" y="340567"/>
                    </a:cubicBezTo>
                    <a:cubicBezTo>
                      <a:pt x="403792" y="340567"/>
                      <a:pt x="403792" y="340567"/>
                      <a:pt x="147524" y="340567"/>
                    </a:cubicBezTo>
                    <a:cubicBezTo>
                      <a:pt x="139515" y="340567"/>
                      <a:pt x="131507" y="332475"/>
                      <a:pt x="131507" y="320336"/>
                    </a:cubicBezTo>
                    <a:cubicBezTo>
                      <a:pt x="131507" y="308197"/>
                      <a:pt x="139515" y="300104"/>
                      <a:pt x="147524" y="300104"/>
                    </a:cubicBezTo>
                    <a:close/>
                    <a:moveTo>
                      <a:pt x="115856" y="256948"/>
                    </a:moveTo>
                    <a:cubicBezTo>
                      <a:pt x="99876" y="256948"/>
                      <a:pt x="83896" y="268993"/>
                      <a:pt x="83896" y="285052"/>
                    </a:cubicBezTo>
                    <a:cubicBezTo>
                      <a:pt x="83896" y="285052"/>
                      <a:pt x="83896" y="285052"/>
                      <a:pt x="83896" y="441630"/>
                    </a:cubicBezTo>
                    <a:cubicBezTo>
                      <a:pt x="83896" y="457689"/>
                      <a:pt x="99876" y="469733"/>
                      <a:pt x="115856" y="469733"/>
                    </a:cubicBezTo>
                    <a:cubicBezTo>
                      <a:pt x="115856" y="469733"/>
                      <a:pt x="115856" y="469733"/>
                      <a:pt x="435459" y="469733"/>
                    </a:cubicBezTo>
                    <a:cubicBezTo>
                      <a:pt x="451439" y="469733"/>
                      <a:pt x="467419" y="457689"/>
                      <a:pt x="467419" y="441630"/>
                    </a:cubicBezTo>
                    <a:lnTo>
                      <a:pt x="467419" y="285052"/>
                    </a:lnTo>
                    <a:cubicBezTo>
                      <a:pt x="467419" y="268993"/>
                      <a:pt x="451439" y="256948"/>
                      <a:pt x="435459" y="256948"/>
                    </a:cubicBezTo>
                    <a:cubicBezTo>
                      <a:pt x="435459" y="256948"/>
                      <a:pt x="435459" y="256948"/>
                      <a:pt x="115856" y="256948"/>
                    </a:cubicBezTo>
                    <a:close/>
                    <a:moveTo>
                      <a:pt x="160168" y="0"/>
                    </a:moveTo>
                    <a:cubicBezTo>
                      <a:pt x="160168" y="0"/>
                      <a:pt x="160168" y="0"/>
                      <a:pt x="391147" y="0"/>
                    </a:cubicBezTo>
                    <a:cubicBezTo>
                      <a:pt x="391147" y="0"/>
                      <a:pt x="391147" y="0"/>
                      <a:pt x="391147" y="92470"/>
                    </a:cubicBezTo>
                    <a:cubicBezTo>
                      <a:pt x="391147" y="100511"/>
                      <a:pt x="383182" y="104531"/>
                      <a:pt x="379200" y="104531"/>
                    </a:cubicBezTo>
                    <a:cubicBezTo>
                      <a:pt x="379200" y="104531"/>
                      <a:pt x="379200" y="104531"/>
                      <a:pt x="172115" y="104531"/>
                    </a:cubicBezTo>
                    <a:cubicBezTo>
                      <a:pt x="168133" y="104531"/>
                      <a:pt x="160168" y="100511"/>
                      <a:pt x="160168" y="92470"/>
                    </a:cubicBezTo>
                    <a:cubicBezTo>
                      <a:pt x="160168" y="92470"/>
                      <a:pt x="160168" y="92470"/>
                      <a:pt x="160168" y="0"/>
                    </a:cubicBezTo>
                    <a:close/>
                    <a:moveTo>
                      <a:pt x="51935" y="0"/>
                    </a:moveTo>
                    <a:cubicBezTo>
                      <a:pt x="51935" y="0"/>
                      <a:pt x="51935" y="0"/>
                      <a:pt x="123846" y="0"/>
                    </a:cubicBezTo>
                    <a:cubicBezTo>
                      <a:pt x="123846" y="0"/>
                      <a:pt x="123846" y="0"/>
                      <a:pt x="123846" y="92341"/>
                    </a:cubicBezTo>
                    <a:cubicBezTo>
                      <a:pt x="123846" y="120445"/>
                      <a:pt x="147816" y="140519"/>
                      <a:pt x="171787" y="140519"/>
                    </a:cubicBezTo>
                    <a:cubicBezTo>
                      <a:pt x="171787" y="140519"/>
                      <a:pt x="171787" y="140519"/>
                      <a:pt x="379529" y="140519"/>
                    </a:cubicBezTo>
                    <a:cubicBezTo>
                      <a:pt x="403499" y="140519"/>
                      <a:pt x="427469" y="120445"/>
                      <a:pt x="427469" y="92341"/>
                    </a:cubicBezTo>
                    <a:cubicBezTo>
                      <a:pt x="427469" y="92341"/>
                      <a:pt x="427469" y="92341"/>
                      <a:pt x="427469" y="24089"/>
                    </a:cubicBezTo>
                    <a:cubicBezTo>
                      <a:pt x="427469" y="24089"/>
                      <a:pt x="427469" y="24089"/>
                      <a:pt x="543325" y="140519"/>
                    </a:cubicBezTo>
                    <a:cubicBezTo>
                      <a:pt x="547320" y="148548"/>
                      <a:pt x="551315" y="152563"/>
                      <a:pt x="551315" y="160593"/>
                    </a:cubicBezTo>
                    <a:cubicBezTo>
                      <a:pt x="551315" y="160593"/>
                      <a:pt x="551315" y="160593"/>
                      <a:pt x="551315" y="505867"/>
                    </a:cubicBezTo>
                    <a:cubicBezTo>
                      <a:pt x="551315" y="533970"/>
                      <a:pt x="527345" y="558059"/>
                      <a:pt x="499380" y="558059"/>
                    </a:cubicBezTo>
                    <a:cubicBezTo>
                      <a:pt x="499380" y="558059"/>
                      <a:pt x="499380" y="558059"/>
                      <a:pt x="51935" y="558059"/>
                    </a:cubicBezTo>
                    <a:cubicBezTo>
                      <a:pt x="23970" y="558059"/>
                      <a:pt x="0" y="533970"/>
                      <a:pt x="0" y="505867"/>
                    </a:cubicBezTo>
                    <a:cubicBezTo>
                      <a:pt x="0" y="505867"/>
                      <a:pt x="0" y="505867"/>
                      <a:pt x="0" y="52193"/>
                    </a:cubicBezTo>
                    <a:cubicBezTo>
                      <a:pt x="0" y="24089"/>
                      <a:pt x="23970" y="0"/>
                      <a:pt x="519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/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" name="ïṩ1îďè"/>
              <p:cNvSpPr txBox="1"/>
              <p:nvPr/>
            </p:nvSpPr>
            <p:spPr>
              <a:xfrm>
                <a:off x="5170589" y="3375501"/>
                <a:ext cx="1855595" cy="50262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>
                <a:normAutofit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</a:rPr>
                  <a:t>Text</a:t>
                </a:r>
                <a:endParaRPr kumimoji="0" lang="en-US" altLang="zh-CN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7" name="î$ľïdé"/>
            <p:cNvGrpSpPr/>
            <p:nvPr/>
          </p:nvGrpSpPr>
          <p:grpSpPr>
            <a:xfrm>
              <a:off x="673099" y="1173257"/>
              <a:ext cx="4061935" cy="1273601"/>
              <a:chOff x="673099" y="1173257"/>
              <a:chExt cx="4061935" cy="1273601"/>
            </a:xfrm>
          </p:grpSpPr>
          <p:sp>
            <p:nvSpPr>
              <p:cNvPr id="20" name="iśľide"/>
              <p:cNvSpPr txBox="1"/>
              <p:nvPr/>
            </p:nvSpPr>
            <p:spPr bwMode="auto">
              <a:xfrm>
                <a:off x="673099" y="1173257"/>
                <a:ext cx="4061935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Text here</a:t>
                </a:r>
                <a:endParaRPr kumimoji="0" lang="en-US" altLang="zh-CN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" name="išḷidé"/>
              <p:cNvSpPr/>
              <p:nvPr/>
            </p:nvSpPr>
            <p:spPr bwMode="auto">
              <a:xfrm>
                <a:off x="673099" y="1615063"/>
                <a:ext cx="4061935" cy="8317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marR="0" lvl="0" indent="-171450" algn="l" defTabSz="913765" rtl="0" eaLnBrk="1" fontAlgn="auto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defRPr/>
                </a:pPr>
                <a:r>
                  <a:rPr kumimoji="0" lang="en-US" altLang="zh-CN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Copy paste fonts. Choose the only option to retain text.</a:t>
                </a:r>
                <a:endParaRPr kumimoji="0" lang="en-US" altLang="zh-CN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  <a:p>
                <a:pPr marL="171450" marR="0" lvl="0" indent="-171450" algn="l" defTabSz="913765" rtl="0" eaLnBrk="1" fontAlgn="auto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defRPr/>
                </a:pPr>
                <a:r>
                  <a:rPr kumimoji="0" lang="en-US" altLang="zh-CN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……</a:t>
                </a:r>
                <a:endParaRPr kumimoji="0" lang="en-US" altLang="zh-CN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8" name="ïSḻïḑê"/>
            <p:cNvGrpSpPr/>
            <p:nvPr/>
          </p:nvGrpSpPr>
          <p:grpSpPr>
            <a:xfrm>
              <a:off x="673100" y="3016878"/>
              <a:ext cx="3253968" cy="1273601"/>
              <a:chOff x="673100" y="3117482"/>
              <a:chExt cx="3253968" cy="1273601"/>
            </a:xfrm>
          </p:grpSpPr>
          <p:sp>
            <p:nvSpPr>
              <p:cNvPr id="18" name="îṩḻíḍe"/>
              <p:cNvSpPr txBox="1"/>
              <p:nvPr/>
            </p:nvSpPr>
            <p:spPr bwMode="auto">
              <a:xfrm>
                <a:off x="673100" y="3117482"/>
                <a:ext cx="3253968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Text here</a:t>
                </a:r>
                <a:endParaRPr kumimoji="0" lang="en-US" altLang="zh-CN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" name="iṡḷiḍé"/>
              <p:cNvSpPr/>
              <p:nvPr/>
            </p:nvSpPr>
            <p:spPr bwMode="auto">
              <a:xfrm>
                <a:off x="673100" y="3559288"/>
                <a:ext cx="3253968" cy="8317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marR="0" lvl="0" indent="-171450" algn="l" defTabSz="913765" rtl="0" eaLnBrk="1" fontAlgn="auto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defRPr/>
                </a:pPr>
                <a:r>
                  <a:rPr kumimoji="0" lang="en-US" altLang="zh-CN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Copy paste fonts. Choose the only option to retain text.</a:t>
                </a:r>
                <a:endParaRPr kumimoji="0" lang="en-US" altLang="zh-CN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  <a:p>
                <a:pPr marL="171450" marR="0" lvl="0" indent="-171450" algn="l" defTabSz="913765" rtl="0" eaLnBrk="1" fontAlgn="auto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defRPr/>
                </a:pPr>
                <a:r>
                  <a:rPr kumimoji="0" lang="en-US" altLang="zh-CN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……</a:t>
                </a:r>
                <a:endParaRPr kumimoji="0" lang="en-US" altLang="zh-CN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9" name="iśliḋé"/>
            <p:cNvGrpSpPr/>
            <p:nvPr/>
          </p:nvGrpSpPr>
          <p:grpSpPr>
            <a:xfrm>
              <a:off x="673099" y="4860499"/>
              <a:ext cx="4061935" cy="1273601"/>
              <a:chOff x="673099" y="4860499"/>
              <a:chExt cx="4061935" cy="1273601"/>
            </a:xfrm>
          </p:grpSpPr>
          <p:sp>
            <p:nvSpPr>
              <p:cNvPr id="16" name="í$ļïdê"/>
              <p:cNvSpPr txBox="1"/>
              <p:nvPr/>
            </p:nvSpPr>
            <p:spPr bwMode="auto">
              <a:xfrm>
                <a:off x="673099" y="4860499"/>
                <a:ext cx="4061935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Text here</a:t>
                </a:r>
                <a:endParaRPr kumimoji="0" lang="en-US" altLang="zh-CN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" name="iślíḑê"/>
              <p:cNvSpPr/>
              <p:nvPr/>
            </p:nvSpPr>
            <p:spPr bwMode="auto">
              <a:xfrm>
                <a:off x="673099" y="5302305"/>
                <a:ext cx="4061935" cy="8317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marR="0" lvl="0" indent="-171450" algn="l" defTabSz="913765" rtl="0" eaLnBrk="1" fontAlgn="auto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defRPr/>
                </a:pPr>
                <a:r>
                  <a:rPr kumimoji="0" lang="en-US" altLang="zh-CN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Copy paste fonts. Choose the only option to retain text.</a:t>
                </a:r>
                <a:endParaRPr kumimoji="0" lang="en-US" altLang="zh-CN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  <a:p>
                <a:pPr marL="171450" marR="0" lvl="0" indent="-171450" algn="l" defTabSz="913765" rtl="0" eaLnBrk="1" fontAlgn="auto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defRPr/>
                </a:pPr>
                <a:r>
                  <a:rPr kumimoji="0" lang="en-US" altLang="zh-CN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……</a:t>
                </a:r>
                <a:endParaRPr kumimoji="0" lang="en-US" altLang="zh-CN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0" name="ïṧḻíďé"/>
            <p:cNvGrpSpPr/>
            <p:nvPr/>
          </p:nvGrpSpPr>
          <p:grpSpPr>
            <a:xfrm>
              <a:off x="7458553" y="2095068"/>
              <a:ext cx="4061935" cy="1273601"/>
              <a:chOff x="673099" y="1173257"/>
              <a:chExt cx="4061935" cy="1273601"/>
            </a:xfrm>
          </p:grpSpPr>
          <p:sp>
            <p:nvSpPr>
              <p:cNvPr id="14" name="işḻïḓê"/>
              <p:cNvSpPr txBox="1"/>
              <p:nvPr/>
            </p:nvSpPr>
            <p:spPr bwMode="auto">
              <a:xfrm>
                <a:off x="673099" y="1173257"/>
                <a:ext cx="4061935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Text here</a:t>
                </a:r>
                <a:endParaRPr kumimoji="0" lang="en-US" altLang="zh-CN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" name="îş1íḓê"/>
              <p:cNvSpPr/>
              <p:nvPr/>
            </p:nvSpPr>
            <p:spPr bwMode="auto">
              <a:xfrm>
                <a:off x="673099" y="1615063"/>
                <a:ext cx="4061935" cy="8317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marR="0" lvl="0" indent="-171450" algn="r" defTabSz="913765" rtl="0" eaLnBrk="1" fontAlgn="auto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defRPr/>
                </a:pPr>
                <a:r>
                  <a:rPr kumimoji="0" lang="en-US" altLang="zh-CN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Copy paste fonts. Choose the only option to retain text.</a:t>
                </a:r>
                <a:endParaRPr kumimoji="0" lang="en-US" altLang="zh-CN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  <a:p>
                <a:pPr marL="171450" marR="0" lvl="0" indent="-171450" algn="r" defTabSz="913765" rtl="0" eaLnBrk="1" fontAlgn="auto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defRPr/>
                </a:pPr>
                <a:r>
                  <a:rPr kumimoji="0" lang="en-US" altLang="zh-CN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……</a:t>
                </a:r>
                <a:endParaRPr kumimoji="0" lang="en-US" altLang="zh-CN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1" name="iṧ1îďe"/>
            <p:cNvGrpSpPr/>
            <p:nvPr/>
          </p:nvGrpSpPr>
          <p:grpSpPr>
            <a:xfrm>
              <a:off x="7458553" y="3938688"/>
              <a:ext cx="4061935" cy="1273601"/>
              <a:chOff x="673099" y="1173257"/>
              <a:chExt cx="4061935" cy="1273601"/>
            </a:xfrm>
          </p:grpSpPr>
          <p:sp>
            <p:nvSpPr>
              <p:cNvPr id="12" name="ïṩ1ïḍè"/>
              <p:cNvSpPr txBox="1"/>
              <p:nvPr/>
            </p:nvSpPr>
            <p:spPr bwMode="auto">
              <a:xfrm>
                <a:off x="673099" y="1173257"/>
                <a:ext cx="4061935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Text here</a:t>
                </a:r>
                <a:endParaRPr kumimoji="0" lang="en-US" altLang="zh-CN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" name="ïṧḻïḓê"/>
              <p:cNvSpPr/>
              <p:nvPr/>
            </p:nvSpPr>
            <p:spPr bwMode="auto">
              <a:xfrm>
                <a:off x="673099" y="1615063"/>
                <a:ext cx="4061935" cy="8317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marR="0" lvl="0" indent="-171450" algn="r" defTabSz="913765" rtl="0" eaLnBrk="1" fontAlgn="auto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defRPr/>
                </a:pPr>
                <a:r>
                  <a:rPr kumimoji="0" lang="en-US" altLang="zh-CN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Copy paste fonts. Choose the only option to retain text.</a:t>
                </a:r>
                <a:endParaRPr kumimoji="0" lang="en-US" altLang="zh-CN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  <a:p>
                <a:pPr marL="171450" marR="0" lvl="0" indent="-171450" algn="r" defTabSz="913765" rtl="0" eaLnBrk="1" fontAlgn="auto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defRPr/>
                </a:pPr>
                <a:r>
                  <a:rPr kumimoji="0" lang="en-US" altLang="zh-CN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……</a:t>
                </a:r>
                <a:endParaRPr kumimoji="0" lang="en-US" altLang="zh-CN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</p:grpSp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6</a:t>
            </a:fld>
            <a:endParaRPr lang="zh-CN" altLang="en-US"/>
          </a:p>
        </p:txBody>
      </p:sp>
      <p:grpSp>
        <p:nvGrpSpPr>
          <p:cNvPr id="5" name="004d6ef4-d2a6-490a-a1d3-cd306b7f0e4d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0" y="1118022"/>
            <a:ext cx="12192000" cy="4957312"/>
            <a:chOff x="0" y="1118022"/>
            <a:chExt cx="12192000" cy="4957312"/>
          </a:xfrm>
        </p:grpSpPr>
        <p:sp>
          <p:nvSpPr>
            <p:cNvPr id="6" name="ïš1íḋé"/>
            <p:cNvSpPr/>
            <p:nvPr/>
          </p:nvSpPr>
          <p:spPr>
            <a:xfrm rot="10800000">
              <a:off x="0" y="1504165"/>
              <a:ext cx="1333819" cy="90332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7" name="íŝ1iďê"/>
            <p:cNvSpPr/>
            <p:nvPr/>
          </p:nvSpPr>
          <p:spPr>
            <a:xfrm rot="10800000">
              <a:off x="949774" y="2137955"/>
              <a:ext cx="384044" cy="269535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8" name="ïṥḷiďe"/>
            <p:cNvSpPr/>
            <p:nvPr/>
          </p:nvSpPr>
          <p:spPr>
            <a:xfrm rot="10800000" flipH="1">
              <a:off x="10858181" y="2726780"/>
              <a:ext cx="1333819" cy="90332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9" name="is1iďê"/>
            <p:cNvSpPr/>
            <p:nvPr/>
          </p:nvSpPr>
          <p:spPr>
            <a:xfrm rot="10800000" flipH="1">
              <a:off x="10858183" y="3360569"/>
              <a:ext cx="384044" cy="269535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0" name="î$lïḓè"/>
            <p:cNvSpPr/>
            <p:nvPr/>
          </p:nvSpPr>
          <p:spPr>
            <a:xfrm rot="10800000">
              <a:off x="0" y="3949395"/>
              <a:ext cx="1333819" cy="90332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1" name="î$lïdé"/>
            <p:cNvSpPr/>
            <p:nvPr/>
          </p:nvSpPr>
          <p:spPr>
            <a:xfrm rot="10800000">
              <a:off x="949774" y="4583184"/>
              <a:ext cx="384044" cy="269535"/>
            </a:xfrm>
            <a:prstGeom prst="rt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2" name="îṣḻîḑé"/>
            <p:cNvSpPr/>
            <p:nvPr/>
          </p:nvSpPr>
          <p:spPr>
            <a:xfrm rot="10800000" flipH="1">
              <a:off x="10858181" y="5172009"/>
              <a:ext cx="1333819" cy="90332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3" name="íṧḻïḍè"/>
            <p:cNvSpPr/>
            <p:nvPr/>
          </p:nvSpPr>
          <p:spPr>
            <a:xfrm rot="10800000" flipH="1">
              <a:off x="10858183" y="5805799"/>
              <a:ext cx="384044" cy="269535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grpSp>
          <p:nvGrpSpPr>
            <p:cNvPr id="14" name="işļîďe"/>
            <p:cNvGrpSpPr/>
            <p:nvPr/>
          </p:nvGrpSpPr>
          <p:grpSpPr>
            <a:xfrm>
              <a:off x="949775" y="1243679"/>
              <a:ext cx="5683891" cy="903324"/>
              <a:chOff x="949775" y="1243679"/>
              <a:chExt cx="5683891" cy="903324"/>
            </a:xfrm>
          </p:grpSpPr>
          <p:sp>
            <p:nvSpPr>
              <p:cNvPr id="48" name="ïşḻiḍé"/>
              <p:cNvSpPr/>
              <p:nvPr/>
            </p:nvSpPr>
            <p:spPr>
              <a:xfrm rot="10800000" flipH="1">
                <a:off x="949775" y="1243679"/>
                <a:ext cx="5683891" cy="903324"/>
              </a:xfrm>
              <a:prstGeom prst="homePlat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b="1"/>
              </a:p>
            </p:txBody>
          </p:sp>
          <p:sp>
            <p:nvSpPr>
              <p:cNvPr id="49" name="iṣḻíďe"/>
              <p:cNvSpPr/>
              <p:nvPr/>
            </p:nvSpPr>
            <p:spPr bwMode="auto">
              <a:xfrm>
                <a:off x="1327664" y="1464287"/>
                <a:ext cx="668739" cy="462107"/>
              </a:xfrm>
              <a:custGeom>
                <a:cxnLst>
                  <a:cxn ang="0">
                    <a:pos x="82" y="49"/>
                  </a:cxn>
                  <a:cxn ang="0">
                    <a:pos x="74" y="57"/>
                  </a:cxn>
                  <a:cxn ang="0">
                    <a:pos x="7" y="57"/>
                  </a:cxn>
                  <a:cxn ang="0">
                    <a:pos x="0" y="49"/>
                  </a:cxn>
                  <a:cxn ang="0">
                    <a:pos x="0" y="6"/>
                  </a:cxn>
                  <a:cxn ang="0">
                    <a:pos x="10" y="6"/>
                  </a:cxn>
                  <a:cxn ang="0">
                    <a:pos x="10" y="0"/>
                  </a:cxn>
                  <a:cxn ang="0">
                    <a:pos x="82" y="0"/>
                  </a:cxn>
                  <a:cxn ang="0">
                    <a:pos x="82" y="49"/>
                  </a:cxn>
                  <a:cxn ang="0">
                    <a:pos x="10" y="11"/>
                  </a:cxn>
                  <a:cxn ang="0">
                    <a:pos x="5" y="11"/>
                  </a:cxn>
                  <a:cxn ang="0">
                    <a:pos x="5" y="49"/>
                  </a:cxn>
                  <a:cxn ang="0">
                    <a:pos x="7" y="52"/>
                  </a:cxn>
                  <a:cxn ang="0">
                    <a:pos x="10" y="49"/>
                  </a:cxn>
                  <a:cxn ang="0">
                    <a:pos x="10" y="11"/>
                  </a:cxn>
                  <a:cxn ang="0">
                    <a:pos x="77" y="6"/>
                  </a:cxn>
                  <a:cxn ang="0">
                    <a:pos x="15" y="6"/>
                  </a:cxn>
                  <a:cxn ang="0">
                    <a:pos x="15" y="49"/>
                  </a:cxn>
                  <a:cxn ang="0">
                    <a:pos x="15" y="52"/>
                  </a:cxn>
                  <a:cxn ang="0">
                    <a:pos x="74" y="52"/>
                  </a:cxn>
                  <a:cxn ang="0">
                    <a:pos x="77" y="49"/>
                  </a:cxn>
                  <a:cxn ang="0">
                    <a:pos x="77" y="6"/>
                  </a:cxn>
                  <a:cxn ang="0">
                    <a:pos x="46" y="36"/>
                  </a:cxn>
                  <a:cxn ang="0">
                    <a:pos x="20" y="36"/>
                  </a:cxn>
                  <a:cxn ang="0">
                    <a:pos x="20" y="11"/>
                  </a:cxn>
                  <a:cxn ang="0">
                    <a:pos x="46" y="11"/>
                  </a:cxn>
                  <a:cxn ang="0">
                    <a:pos x="46" y="36"/>
                  </a:cxn>
                  <a:cxn ang="0">
                    <a:pos x="46" y="47"/>
                  </a:cxn>
                  <a:cxn ang="0">
                    <a:pos x="20" y="47"/>
                  </a:cxn>
                  <a:cxn ang="0">
                    <a:pos x="20" y="42"/>
                  </a:cxn>
                  <a:cxn ang="0">
                    <a:pos x="46" y="42"/>
                  </a:cxn>
                  <a:cxn ang="0">
                    <a:pos x="46" y="47"/>
                  </a:cxn>
                  <a:cxn ang="0">
                    <a:pos x="25" y="16"/>
                  </a:cxn>
                  <a:cxn ang="0">
                    <a:pos x="25" y="31"/>
                  </a:cxn>
                  <a:cxn ang="0">
                    <a:pos x="41" y="31"/>
                  </a:cxn>
                  <a:cxn ang="0">
                    <a:pos x="41" y="16"/>
                  </a:cxn>
                  <a:cxn ang="0">
                    <a:pos x="25" y="16"/>
                  </a:cxn>
                  <a:cxn ang="0">
                    <a:pos x="72" y="16"/>
                  </a:cxn>
                  <a:cxn ang="0">
                    <a:pos x="51" y="16"/>
                  </a:cxn>
                  <a:cxn ang="0">
                    <a:pos x="51" y="11"/>
                  </a:cxn>
                  <a:cxn ang="0">
                    <a:pos x="72" y="11"/>
                  </a:cxn>
                  <a:cxn ang="0">
                    <a:pos x="72" y="16"/>
                  </a:cxn>
                  <a:cxn ang="0">
                    <a:pos x="72" y="26"/>
                  </a:cxn>
                  <a:cxn ang="0">
                    <a:pos x="51" y="26"/>
                  </a:cxn>
                  <a:cxn ang="0">
                    <a:pos x="51" y="21"/>
                  </a:cxn>
                  <a:cxn ang="0">
                    <a:pos x="72" y="21"/>
                  </a:cxn>
                  <a:cxn ang="0">
                    <a:pos x="72" y="26"/>
                  </a:cxn>
                  <a:cxn ang="0">
                    <a:pos x="72" y="36"/>
                  </a:cxn>
                  <a:cxn ang="0">
                    <a:pos x="51" y="36"/>
                  </a:cxn>
                  <a:cxn ang="0">
                    <a:pos x="51" y="31"/>
                  </a:cxn>
                  <a:cxn ang="0">
                    <a:pos x="72" y="31"/>
                  </a:cxn>
                  <a:cxn ang="0">
                    <a:pos x="72" y="36"/>
                  </a:cxn>
                  <a:cxn ang="0">
                    <a:pos x="72" y="47"/>
                  </a:cxn>
                  <a:cxn ang="0">
                    <a:pos x="51" y="47"/>
                  </a:cxn>
                  <a:cxn ang="0">
                    <a:pos x="51" y="42"/>
                  </a:cxn>
                  <a:cxn ang="0">
                    <a:pos x="72" y="42"/>
                  </a:cxn>
                  <a:cxn ang="0">
                    <a:pos x="72" y="47"/>
                  </a:cxn>
                </a:cxnLst>
                <a:rect l="0" t="0" r="r" b="b"/>
                <a:pathLst>
                  <a:path w="82" h="57">
                    <a:moveTo>
                      <a:pt x="82" y="49"/>
                    </a:moveTo>
                    <a:cubicBezTo>
                      <a:pt x="82" y="54"/>
                      <a:pt x="79" y="57"/>
                      <a:pt x="74" y="57"/>
                    </a:cubicBezTo>
                    <a:cubicBezTo>
                      <a:pt x="7" y="57"/>
                      <a:pt x="7" y="57"/>
                      <a:pt x="7" y="57"/>
                    </a:cubicBezTo>
                    <a:cubicBezTo>
                      <a:pt x="3" y="57"/>
                      <a:pt x="0" y="54"/>
                      <a:pt x="0" y="49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82" y="0"/>
                      <a:pt x="82" y="0"/>
                      <a:pt x="82" y="0"/>
                    </a:cubicBezTo>
                    <a:lnTo>
                      <a:pt x="82" y="49"/>
                    </a:lnTo>
                    <a:close/>
                    <a:moveTo>
                      <a:pt x="10" y="11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5" y="49"/>
                      <a:pt x="5" y="49"/>
                      <a:pt x="5" y="49"/>
                    </a:cubicBezTo>
                    <a:cubicBezTo>
                      <a:pt x="5" y="51"/>
                      <a:pt x="6" y="52"/>
                      <a:pt x="7" y="52"/>
                    </a:cubicBezTo>
                    <a:cubicBezTo>
                      <a:pt x="9" y="52"/>
                      <a:pt x="10" y="51"/>
                      <a:pt x="10" y="49"/>
                    </a:cubicBezTo>
                    <a:lnTo>
                      <a:pt x="10" y="11"/>
                    </a:lnTo>
                    <a:close/>
                    <a:moveTo>
                      <a:pt x="77" y="6"/>
                    </a:moveTo>
                    <a:cubicBezTo>
                      <a:pt x="15" y="6"/>
                      <a:pt x="15" y="6"/>
                      <a:pt x="15" y="6"/>
                    </a:cubicBezTo>
                    <a:cubicBezTo>
                      <a:pt x="15" y="49"/>
                      <a:pt x="15" y="49"/>
                      <a:pt x="15" y="49"/>
                    </a:cubicBezTo>
                    <a:cubicBezTo>
                      <a:pt x="15" y="50"/>
                      <a:pt x="15" y="51"/>
                      <a:pt x="15" y="52"/>
                    </a:cubicBezTo>
                    <a:cubicBezTo>
                      <a:pt x="74" y="52"/>
                      <a:pt x="74" y="52"/>
                      <a:pt x="74" y="52"/>
                    </a:cubicBezTo>
                    <a:cubicBezTo>
                      <a:pt x="76" y="52"/>
                      <a:pt x="77" y="51"/>
                      <a:pt x="77" y="49"/>
                    </a:cubicBezTo>
                    <a:lnTo>
                      <a:pt x="77" y="6"/>
                    </a:lnTo>
                    <a:close/>
                    <a:moveTo>
                      <a:pt x="46" y="36"/>
                    </a:move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46" y="11"/>
                      <a:pt x="46" y="11"/>
                      <a:pt x="46" y="11"/>
                    </a:cubicBezTo>
                    <a:lnTo>
                      <a:pt x="46" y="36"/>
                    </a:lnTo>
                    <a:close/>
                    <a:moveTo>
                      <a:pt x="46" y="47"/>
                    </a:moveTo>
                    <a:cubicBezTo>
                      <a:pt x="20" y="47"/>
                      <a:pt x="20" y="47"/>
                      <a:pt x="20" y="47"/>
                    </a:cubicBezTo>
                    <a:cubicBezTo>
                      <a:pt x="20" y="42"/>
                      <a:pt x="20" y="42"/>
                      <a:pt x="20" y="42"/>
                    </a:cubicBezTo>
                    <a:cubicBezTo>
                      <a:pt x="46" y="42"/>
                      <a:pt x="46" y="42"/>
                      <a:pt x="46" y="42"/>
                    </a:cubicBezTo>
                    <a:lnTo>
                      <a:pt x="46" y="47"/>
                    </a:lnTo>
                    <a:close/>
                    <a:moveTo>
                      <a:pt x="25" y="16"/>
                    </a:moveTo>
                    <a:cubicBezTo>
                      <a:pt x="25" y="31"/>
                      <a:pt x="25" y="31"/>
                      <a:pt x="25" y="31"/>
                    </a:cubicBezTo>
                    <a:cubicBezTo>
                      <a:pt x="41" y="31"/>
                      <a:pt x="41" y="31"/>
                      <a:pt x="41" y="31"/>
                    </a:cubicBezTo>
                    <a:cubicBezTo>
                      <a:pt x="41" y="16"/>
                      <a:pt x="41" y="16"/>
                      <a:pt x="41" y="16"/>
                    </a:cubicBezTo>
                    <a:lnTo>
                      <a:pt x="25" y="16"/>
                    </a:lnTo>
                    <a:close/>
                    <a:moveTo>
                      <a:pt x="72" y="16"/>
                    </a:moveTo>
                    <a:cubicBezTo>
                      <a:pt x="51" y="16"/>
                      <a:pt x="51" y="16"/>
                      <a:pt x="51" y="16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72" y="11"/>
                      <a:pt x="72" y="11"/>
                      <a:pt x="72" y="11"/>
                    </a:cubicBezTo>
                    <a:lnTo>
                      <a:pt x="72" y="16"/>
                    </a:lnTo>
                    <a:close/>
                    <a:moveTo>
                      <a:pt x="72" y="26"/>
                    </a:moveTo>
                    <a:cubicBezTo>
                      <a:pt x="51" y="26"/>
                      <a:pt x="51" y="26"/>
                      <a:pt x="51" y="26"/>
                    </a:cubicBezTo>
                    <a:cubicBezTo>
                      <a:pt x="51" y="21"/>
                      <a:pt x="51" y="21"/>
                      <a:pt x="51" y="21"/>
                    </a:cubicBezTo>
                    <a:cubicBezTo>
                      <a:pt x="72" y="21"/>
                      <a:pt x="72" y="21"/>
                      <a:pt x="72" y="21"/>
                    </a:cubicBezTo>
                    <a:lnTo>
                      <a:pt x="72" y="26"/>
                    </a:lnTo>
                    <a:close/>
                    <a:moveTo>
                      <a:pt x="72" y="36"/>
                    </a:moveTo>
                    <a:cubicBezTo>
                      <a:pt x="51" y="36"/>
                      <a:pt x="51" y="36"/>
                      <a:pt x="51" y="36"/>
                    </a:cubicBezTo>
                    <a:cubicBezTo>
                      <a:pt x="51" y="31"/>
                      <a:pt x="51" y="31"/>
                      <a:pt x="51" y="31"/>
                    </a:cubicBezTo>
                    <a:cubicBezTo>
                      <a:pt x="72" y="31"/>
                      <a:pt x="72" y="31"/>
                      <a:pt x="72" y="31"/>
                    </a:cubicBezTo>
                    <a:lnTo>
                      <a:pt x="72" y="36"/>
                    </a:lnTo>
                    <a:close/>
                    <a:moveTo>
                      <a:pt x="72" y="47"/>
                    </a:moveTo>
                    <a:cubicBezTo>
                      <a:pt x="51" y="47"/>
                      <a:pt x="51" y="47"/>
                      <a:pt x="51" y="47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72" y="42"/>
                      <a:pt x="72" y="42"/>
                      <a:pt x="72" y="42"/>
                    </a:cubicBezTo>
                    <a:lnTo>
                      <a:pt x="72" y="47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b="1"/>
              </a:p>
            </p:txBody>
          </p:sp>
        </p:grpSp>
        <p:grpSp>
          <p:nvGrpSpPr>
            <p:cNvPr id="15" name="iṡ1íḍe"/>
            <p:cNvGrpSpPr/>
            <p:nvPr/>
          </p:nvGrpSpPr>
          <p:grpSpPr>
            <a:xfrm>
              <a:off x="949775" y="3688908"/>
              <a:ext cx="5683891" cy="903324"/>
              <a:chOff x="949775" y="3688908"/>
              <a:chExt cx="5683891" cy="903324"/>
            </a:xfrm>
          </p:grpSpPr>
          <p:sp>
            <p:nvSpPr>
              <p:cNvPr id="46" name="íṩḻîḑé"/>
              <p:cNvSpPr/>
              <p:nvPr/>
            </p:nvSpPr>
            <p:spPr>
              <a:xfrm rot="10800000" flipH="1">
                <a:off x="949775" y="3688908"/>
                <a:ext cx="5683891" cy="903324"/>
              </a:xfrm>
              <a:prstGeom prst="homePlat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47" name="îsļiḍè"/>
              <p:cNvSpPr/>
              <p:nvPr/>
            </p:nvSpPr>
            <p:spPr bwMode="auto">
              <a:xfrm>
                <a:off x="1321510" y="3914157"/>
                <a:ext cx="681049" cy="452827"/>
              </a:xfrm>
              <a:custGeom>
                <a:cxnLst>
                  <a:cxn ang="0">
                    <a:pos x="86" y="15"/>
                  </a:cxn>
                  <a:cxn ang="0">
                    <a:pos x="44" y="29"/>
                  </a:cxn>
                  <a:cxn ang="0">
                    <a:pos x="43" y="29"/>
                  </a:cxn>
                  <a:cxn ang="0">
                    <a:pos x="43" y="29"/>
                  </a:cxn>
                  <a:cxn ang="0">
                    <a:pos x="18" y="21"/>
                  </a:cxn>
                  <a:cxn ang="0">
                    <a:pos x="14" y="32"/>
                  </a:cxn>
                  <a:cxn ang="0">
                    <a:pos x="17" y="36"/>
                  </a:cxn>
                  <a:cxn ang="0">
                    <a:pos x="15" y="40"/>
                  </a:cxn>
                  <a:cxn ang="0">
                    <a:pos x="17" y="56"/>
                  </a:cxn>
                  <a:cxn ang="0">
                    <a:pos x="16" y="57"/>
                  </a:cxn>
                  <a:cxn ang="0">
                    <a:pos x="16" y="58"/>
                  </a:cxn>
                  <a:cxn ang="0">
                    <a:pos x="8" y="58"/>
                  </a:cxn>
                  <a:cxn ang="0">
                    <a:pos x="7" y="57"/>
                  </a:cxn>
                  <a:cxn ang="0">
                    <a:pos x="7" y="56"/>
                  </a:cxn>
                  <a:cxn ang="0">
                    <a:pos x="9" y="40"/>
                  </a:cxn>
                  <a:cxn ang="0">
                    <a:pos x="7" y="36"/>
                  </a:cxn>
                  <a:cxn ang="0">
                    <a:pos x="10" y="32"/>
                  </a:cxn>
                  <a:cxn ang="0">
                    <a:pos x="13" y="19"/>
                  </a:cxn>
                  <a:cxn ang="0">
                    <a:pos x="1" y="15"/>
                  </a:cxn>
                  <a:cxn ang="0">
                    <a:pos x="0" y="14"/>
                  </a:cxn>
                  <a:cxn ang="0">
                    <a:pos x="1" y="13"/>
                  </a:cxn>
                  <a:cxn ang="0">
                    <a:pos x="43" y="0"/>
                  </a:cxn>
                  <a:cxn ang="0">
                    <a:pos x="43" y="0"/>
                  </a:cxn>
                  <a:cxn ang="0">
                    <a:pos x="44" y="0"/>
                  </a:cxn>
                  <a:cxn ang="0">
                    <a:pos x="86" y="13"/>
                  </a:cxn>
                  <a:cxn ang="0">
                    <a:pos x="87" y="14"/>
                  </a:cxn>
                  <a:cxn ang="0">
                    <a:pos x="86" y="15"/>
                  </a:cxn>
                  <a:cxn ang="0">
                    <a:pos x="68" y="38"/>
                  </a:cxn>
                  <a:cxn ang="0">
                    <a:pos x="43" y="48"/>
                  </a:cxn>
                  <a:cxn ang="0">
                    <a:pos x="19" y="38"/>
                  </a:cxn>
                  <a:cxn ang="0">
                    <a:pos x="20" y="26"/>
                  </a:cxn>
                  <a:cxn ang="0">
                    <a:pos x="42" y="33"/>
                  </a:cxn>
                  <a:cxn ang="0">
                    <a:pos x="43" y="34"/>
                  </a:cxn>
                  <a:cxn ang="0">
                    <a:pos x="45" y="33"/>
                  </a:cxn>
                  <a:cxn ang="0">
                    <a:pos x="67" y="26"/>
                  </a:cxn>
                  <a:cxn ang="0">
                    <a:pos x="68" y="38"/>
                  </a:cxn>
                </a:cxnLst>
                <a:rect l="0" t="0" r="r" b="b"/>
                <a:pathLst>
                  <a:path w="87" h="57">
                    <a:moveTo>
                      <a:pt x="86" y="15"/>
                    </a:moveTo>
                    <a:cubicBezTo>
                      <a:pt x="44" y="29"/>
                      <a:pt x="44" y="29"/>
                      <a:pt x="44" y="29"/>
                    </a:cubicBezTo>
                    <a:cubicBezTo>
                      <a:pt x="44" y="29"/>
                      <a:pt x="44" y="29"/>
                      <a:pt x="43" y="29"/>
                    </a:cubicBezTo>
                    <a:cubicBezTo>
                      <a:pt x="43" y="29"/>
                      <a:pt x="43" y="29"/>
                      <a:pt x="43" y="29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6" y="23"/>
                      <a:pt x="15" y="27"/>
                      <a:pt x="14" y="32"/>
                    </a:cubicBezTo>
                    <a:cubicBezTo>
                      <a:pt x="16" y="33"/>
                      <a:pt x="17" y="34"/>
                      <a:pt x="17" y="36"/>
                    </a:cubicBezTo>
                    <a:cubicBezTo>
                      <a:pt x="17" y="38"/>
                      <a:pt x="16" y="39"/>
                      <a:pt x="15" y="40"/>
                    </a:cubicBezTo>
                    <a:cubicBezTo>
                      <a:pt x="17" y="56"/>
                      <a:pt x="17" y="56"/>
                      <a:pt x="17" y="56"/>
                    </a:cubicBezTo>
                    <a:cubicBezTo>
                      <a:pt x="17" y="57"/>
                      <a:pt x="17" y="57"/>
                      <a:pt x="16" y="57"/>
                    </a:cubicBezTo>
                    <a:cubicBezTo>
                      <a:pt x="16" y="58"/>
                      <a:pt x="16" y="58"/>
                      <a:pt x="16" y="58"/>
                    </a:cubicBezTo>
                    <a:cubicBezTo>
                      <a:pt x="8" y="58"/>
                      <a:pt x="8" y="58"/>
                      <a:pt x="8" y="58"/>
                    </a:cubicBezTo>
                    <a:cubicBezTo>
                      <a:pt x="8" y="58"/>
                      <a:pt x="8" y="58"/>
                      <a:pt x="7" y="57"/>
                    </a:cubicBezTo>
                    <a:cubicBezTo>
                      <a:pt x="7" y="57"/>
                      <a:pt x="7" y="57"/>
                      <a:pt x="7" y="56"/>
                    </a:cubicBezTo>
                    <a:cubicBezTo>
                      <a:pt x="9" y="40"/>
                      <a:pt x="9" y="40"/>
                      <a:pt x="9" y="40"/>
                    </a:cubicBezTo>
                    <a:cubicBezTo>
                      <a:pt x="8" y="39"/>
                      <a:pt x="7" y="38"/>
                      <a:pt x="7" y="36"/>
                    </a:cubicBezTo>
                    <a:cubicBezTo>
                      <a:pt x="7" y="34"/>
                      <a:pt x="8" y="33"/>
                      <a:pt x="10" y="32"/>
                    </a:cubicBezTo>
                    <a:cubicBezTo>
                      <a:pt x="10" y="27"/>
                      <a:pt x="11" y="23"/>
                      <a:pt x="13" y="19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5"/>
                      <a:pt x="0" y="15"/>
                      <a:pt x="0" y="14"/>
                    </a:cubicBezTo>
                    <a:cubicBezTo>
                      <a:pt x="0" y="14"/>
                      <a:pt x="0" y="13"/>
                      <a:pt x="1" y="13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86" y="13"/>
                      <a:pt x="86" y="13"/>
                      <a:pt x="86" y="13"/>
                    </a:cubicBezTo>
                    <a:cubicBezTo>
                      <a:pt x="87" y="13"/>
                      <a:pt x="87" y="14"/>
                      <a:pt x="87" y="14"/>
                    </a:cubicBezTo>
                    <a:cubicBezTo>
                      <a:pt x="87" y="15"/>
                      <a:pt x="87" y="15"/>
                      <a:pt x="86" y="15"/>
                    </a:cubicBezTo>
                    <a:close/>
                    <a:moveTo>
                      <a:pt x="68" y="38"/>
                    </a:moveTo>
                    <a:cubicBezTo>
                      <a:pt x="68" y="44"/>
                      <a:pt x="57" y="48"/>
                      <a:pt x="43" y="48"/>
                    </a:cubicBezTo>
                    <a:cubicBezTo>
                      <a:pt x="30" y="48"/>
                      <a:pt x="19" y="44"/>
                      <a:pt x="19" y="38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42" y="33"/>
                      <a:pt x="42" y="33"/>
                      <a:pt x="42" y="33"/>
                    </a:cubicBezTo>
                    <a:cubicBezTo>
                      <a:pt x="42" y="33"/>
                      <a:pt x="43" y="34"/>
                      <a:pt x="43" y="34"/>
                    </a:cubicBezTo>
                    <a:cubicBezTo>
                      <a:pt x="44" y="34"/>
                      <a:pt x="45" y="33"/>
                      <a:pt x="45" y="33"/>
                    </a:cubicBezTo>
                    <a:cubicBezTo>
                      <a:pt x="67" y="26"/>
                      <a:pt x="67" y="26"/>
                      <a:pt x="67" y="26"/>
                    </a:cubicBezTo>
                    <a:lnTo>
                      <a:pt x="68" y="3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</p:grpSp>
        <p:grpSp>
          <p:nvGrpSpPr>
            <p:cNvPr id="16" name="išḷïḋe"/>
            <p:cNvGrpSpPr/>
            <p:nvPr/>
          </p:nvGrpSpPr>
          <p:grpSpPr>
            <a:xfrm>
              <a:off x="5558335" y="2466293"/>
              <a:ext cx="5683891" cy="903324"/>
              <a:chOff x="5558335" y="2466293"/>
              <a:chExt cx="5683891" cy="903324"/>
            </a:xfrm>
          </p:grpSpPr>
          <p:sp>
            <p:nvSpPr>
              <p:cNvPr id="44" name="iṥľíḓe"/>
              <p:cNvSpPr/>
              <p:nvPr/>
            </p:nvSpPr>
            <p:spPr>
              <a:xfrm rot="10800000">
                <a:off x="5558335" y="2466293"/>
                <a:ext cx="5683891" cy="903324"/>
              </a:xfrm>
              <a:prstGeom prst="homePlat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b="1"/>
              </a:p>
            </p:txBody>
          </p:sp>
          <p:sp>
            <p:nvSpPr>
              <p:cNvPr id="45" name="ïṥḻïdê"/>
              <p:cNvSpPr/>
              <p:nvPr/>
            </p:nvSpPr>
            <p:spPr bwMode="auto">
              <a:xfrm>
                <a:off x="10257081" y="2664871"/>
                <a:ext cx="590532" cy="506169"/>
              </a:xfrm>
              <a:custGeom>
                <a:cxnLst>
                  <a:cxn ang="0">
                    <a:pos x="11" y="58"/>
                  </a:cxn>
                  <a:cxn ang="0">
                    <a:pos x="9" y="58"/>
                  </a:cxn>
                  <a:cxn ang="0">
                    <a:pos x="0" y="49"/>
                  </a:cxn>
                  <a:cxn ang="0">
                    <a:pos x="0" y="18"/>
                  </a:cxn>
                  <a:cxn ang="0">
                    <a:pos x="9" y="9"/>
                  </a:cxn>
                  <a:cxn ang="0">
                    <a:pos x="11" y="9"/>
                  </a:cxn>
                  <a:cxn ang="0">
                    <a:pos x="11" y="58"/>
                  </a:cxn>
                  <a:cxn ang="0">
                    <a:pos x="54" y="58"/>
                  </a:cxn>
                  <a:cxn ang="0">
                    <a:pos x="15" y="58"/>
                  </a:cxn>
                  <a:cxn ang="0">
                    <a:pos x="15" y="9"/>
                  </a:cxn>
                  <a:cxn ang="0">
                    <a:pos x="20" y="9"/>
                  </a:cxn>
                  <a:cxn ang="0">
                    <a:pos x="20" y="3"/>
                  </a:cxn>
                  <a:cxn ang="0">
                    <a:pos x="24" y="0"/>
                  </a:cxn>
                  <a:cxn ang="0">
                    <a:pos x="45" y="0"/>
                  </a:cxn>
                  <a:cxn ang="0">
                    <a:pos x="49" y="3"/>
                  </a:cxn>
                  <a:cxn ang="0">
                    <a:pos x="49" y="9"/>
                  </a:cxn>
                  <a:cxn ang="0">
                    <a:pos x="54" y="9"/>
                  </a:cxn>
                  <a:cxn ang="0">
                    <a:pos x="54" y="58"/>
                  </a:cxn>
                  <a:cxn ang="0">
                    <a:pos x="44" y="9"/>
                  </a:cxn>
                  <a:cxn ang="0">
                    <a:pos x="44" y="4"/>
                  </a:cxn>
                  <a:cxn ang="0">
                    <a:pos x="25" y="4"/>
                  </a:cxn>
                  <a:cxn ang="0">
                    <a:pos x="25" y="9"/>
                  </a:cxn>
                  <a:cxn ang="0">
                    <a:pos x="44" y="9"/>
                  </a:cxn>
                  <a:cxn ang="0">
                    <a:pos x="68" y="49"/>
                  </a:cxn>
                  <a:cxn ang="0">
                    <a:pos x="60" y="58"/>
                  </a:cxn>
                  <a:cxn ang="0">
                    <a:pos x="58" y="58"/>
                  </a:cxn>
                  <a:cxn ang="0">
                    <a:pos x="58" y="9"/>
                  </a:cxn>
                  <a:cxn ang="0">
                    <a:pos x="60" y="9"/>
                  </a:cxn>
                  <a:cxn ang="0">
                    <a:pos x="68" y="18"/>
                  </a:cxn>
                  <a:cxn ang="0">
                    <a:pos x="68" y="49"/>
                  </a:cxn>
                </a:cxnLst>
                <a:rect l="0" t="0" r="r" b="b"/>
                <a:pathLst>
                  <a:path w="68" h="57">
                    <a:moveTo>
                      <a:pt x="11" y="58"/>
                    </a:moveTo>
                    <a:cubicBezTo>
                      <a:pt x="9" y="58"/>
                      <a:pt x="9" y="58"/>
                      <a:pt x="9" y="58"/>
                    </a:cubicBezTo>
                    <a:cubicBezTo>
                      <a:pt x="4" y="58"/>
                      <a:pt x="0" y="54"/>
                      <a:pt x="0" y="49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3"/>
                      <a:pt x="4" y="9"/>
                      <a:pt x="9" y="9"/>
                    </a:cubicBezTo>
                    <a:cubicBezTo>
                      <a:pt x="11" y="9"/>
                      <a:pt x="11" y="9"/>
                      <a:pt x="11" y="9"/>
                    </a:cubicBezTo>
                    <a:lnTo>
                      <a:pt x="11" y="58"/>
                    </a:lnTo>
                    <a:close/>
                    <a:moveTo>
                      <a:pt x="54" y="58"/>
                    </a:moveTo>
                    <a:cubicBezTo>
                      <a:pt x="15" y="58"/>
                      <a:pt x="15" y="58"/>
                      <a:pt x="15" y="58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1"/>
                      <a:pt x="22" y="0"/>
                      <a:pt x="24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7" y="0"/>
                      <a:pt x="49" y="1"/>
                      <a:pt x="49" y="3"/>
                    </a:cubicBezTo>
                    <a:cubicBezTo>
                      <a:pt x="49" y="9"/>
                      <a:pt x="49" y="9"/>
                      <a:pt x="49" y="9"/>
                    </a:cubicBezTo>
                    <a:cubicBezTo>
                      <a:pt x="54" y="9"/>
                      <a:pt x="54" y="9"/>
                      <a:pt x="54" y="9"/>
                    </a:cubicBezTo>
                    <a:lnTo>
                      <a:pt x="54" y="58"/>
                    </a:lnTo>
                    <a:close/>
                    <a:moveTo>
                      <a:pt x="44" y="9"/>
                    </a:moveTo>
                    <a:cubicBezTo>
                      <a:pt x="44" y="4"/>
                      <a:pt x="44" y="4"/>
                      <a:pt x="44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9"/>
                      <a:pt x="25" y="9"/>
                      <a:pt x="25" y="9"/>
                    </a:cubicBezTo>
                    <a:lnTo>
                      <a:pt x="44" y="9"/>
                    </a:lnTo>
                    <a:close/>
                    <a:moveTo>
                      <a:pt x="68" y="49"/>
                    </a:moveTo>
                    <a:cubicBezTo>
                      <a:pt x="68" y="54"/>
                      <a:pt x="65" y="58"/>
                      <a:pt x="60" y="58"/>
                    </a:cubicBezTo>
                    <a:cubicBezTo>
                      <a:pt x="58" y="58"/>
                      <a:pt x="58" y="58"/>
                      <a:pt x="58" y="58"/>
                    </a:cubicBezTo>
                    <a:cubicBezTo>
                      <a:pt x="58" y="9"/>
                      <a:pt x="58" y="9"/>
                      <a:pt x="58" y="9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65" y="9"/>
                      <a:pt x="68" y="13"/>
                      <a:pt x="68" y="18"/>
                    </a:cubicBezTo>
                    <a:lnTo>
                      <a:pt x="68" y="49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</p:grpSp>
        <p:grpSp>
          <p:nvGrpSpPr>
            <p:cNvPr id="17" name="ïṧ1ïde"/>
            <p:cNvGrpSpPr/>
            <p:nvPr/>
          </p:nvGrpSpPr>
          <p:grpSpPr>
            <a:xfrm>
              <a:off x="5558335" y="4911523"/>
              <a:ext cx="5683891" cy="903324"/>
              <a:chOff x="5558335" y="4911523"/>
              <a:chExt cx="5683891" cy="903324"/>
            </a:xfrm>
          </p:grpSpPr>
          <p:sp>
            <p:nvSpPr>
              <p:cNvPr id="42" name="íṩḷíḓè"/>
              <p:cNvSpPr/>
              <p:nvPr/>
            </p:nvSpPr>
            <p:spPr>
              <a:xfrm rot="10800000">
                <a:off x="5558335" y="4911523"/>
                <a:ext cx="5683891" cy="903324"/>
              </a:xfrm>
              <a:prstGeom prst="homePlat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b="1"/>
              </a:p>
            </p:txBody>
          </p:sp>
          <p:sp>
            <p:nvSpPr>
              <p:cNvPr id="43" name="îśḷïḍe"/>
              <p:cNvSpPr/>
              <p:nvPr/>
            </p:nvSpPr>
            <p:spPr bwMode="auto">
              <a:xfrm>
                <a:off x="10293322" y="5172977"/>
                <a:ext cx="564861" cy="380417"/>
              </a:xfrm>
              <a:custGeom>
                <a:cxnLst>
                  <a:cxn ang="0">
                    <a:pos x="68" y="43"/>
                  </a:cxn>
                  <a:cxn ang="0">
                    <a:pos x="66" y="46"/>
                  </a:cxn>
                  <a:cxn ang="0">
                    <a:pos x="2" y="46"/>
                  </a:cxn>
                  <a:cxn ang="0">
                    <a:pos x="0" y="43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66" y="0"/>
                  </a:cxn>
                  <a:cxn ang="0">
                    <a:pos x="68" y="2"/>
                  </a:cxn>
                  <a:cxn ang="0">
                    <a:pos x="68" y="43"/>
                  </a:cxn>
                  <a:cxn ang="0">
                    <a:pos x="64" y="14"/>
                  </a:cxn>
                  <a:cxn ang="0">
                    <a:pos x="55" y="4"/>
                  </a:cxn>
                  <a:cxn ang="0">
                    <a:pos x="13" y="4"/>
                  </a:cxn>
                  <a:cxn ang="0">
                    <a:pos x="4" y="14"/>
                  </a:cxn>
                  <a:cxn ang="0">
                    <a:pos x="4" y="32"/>
                  </a:cxn>
                  <a:cxn ang="0">
                    <a:pos x="13" y="41"/>
                  </a:cxn>
                  <a:cxn ang="0">
                    <a:pos x="55" y="41"/>
                  </a:cxn>
                  <a:cxn ang="0">
                    <a:pos x="64" y="32"/>
                  </a:cxn>
                  <a:cxn ang="0">
                    <a:pos x="64" y="14"/>
                  </a:cxn>
                  <a:cxn ang="0">
                    <a:pos x="34" y="38"/>
                  </a:cxn>
                  <a:cxn ang="0">
                    <a:pos x="23" y="23"/>
                  </a:cxn>
                  <a:cxn ang="0">
                    <a:pos x="34" y="8"/>
                  </a:cxn>
                  <a:cxn ang="0">
                    <a:pos x="45" y="23"/>
                  </a:cxn>
                  <a:cxn ang="0">
                    <a:pos x="34" y="38"/>
                  </a:cxn>
                  <a:cxn ang="0">
                    <a:pos x="41" y="32"/>
                  </a:cxn>
                  <a:cxn ang="0">
                    <a:pos x="41" y="28"/>
                  </a:cxn>
                  <a:cxn ang="0">
                    <a:pos x="36" y="28"/>
                  </a:cxn>
                  <a:cxn ang="0">
                    <a:pos x="36" y="12"/>
                  </a:cxn>
                  <a:cxn ang="0">
                    <a:pos x="32" y="12"/>
                  </a:cxn>
                  <a:cxn ang="0">
                    <a:pos x="27" y="17"/>
                  </a:cxn>
                  <a:cxn ang="0">
                    <a:pos x="30" y="20"/>
                  </a:cxn>
                  <a:cxn ang="0">
                    <a:pos x="32" y="18"/>
                  </a:cxn>
                  <a:cxn ang="0">
                    <a:pos x="32" y="18"/>
                  </a:cxn>
                  <a:cxn ang="0">
                    <a:pos x="32" y="28"/>
                  </a:cxn>
                  <a:cxn ang="0">
                    <a:pos x="27" y="28"/>
                  </a:cxn>
                  <a:cxn ang="0">
                    <a:pos x="27" y="32"/>
                  </a:cxn>
                  <a:cxn ang="0">
                    <a:pos x="41" y="32"/>
                  </a:cxn>
                </a:cxnLst>
                <a:rect l="0" t="0" r="r" b="b"/>
                <a:pathLst>
                  <a:path w="68" h="46">
                    <a:moveTo>
                      <a:pt x="68" y="43"/>
                    </a:moveTo>
                    <a:cubicBezTo>
                      <a:pt x="68" y="45"/>
                      <a:pt x="67" y="46"/>
                      <a:pt x="66" y="46"/>
                    </a:cubicBezTo>
                    <a:cubicBezTo>
                      <a:pt x="2" y="46"/>
                      <a:pt x="2" y="46"/>
                      <a:pt x="2" y="46"/>
                    </a:cubicBezTo>
                    <a:cubicBezTo>
                      <a:pt x="1" y="46"/>
                      <a:pt x="0" y="45"/>
                      <a:pt x="0" y="43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67" y="0"/>
                      <a:pt x="68" y="1"/>
                      <a:pt x="68" y="2"/>
                    </a:cubicBezTo>
                    <a:lnTo>
                      <a:pt x="68" y="43"/>
                    </a:lnTo>
                    <a:close/>
                    <a:moveTo>
                      <a:pt x="64" y="14"/>
                    </a:moveTo>
                    <a:cubicBezTo>
                      <a:pt x="59" y="14"/>
                      <a:pt x="55" y="10"/>
                      <a:pt x="55" y="4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3" y="10"/>
                      <a:pt x="9" y="14"/>
                      <a:pt x="4" y="14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9" y="32"/>
                      <a:pt x="13" y="36"/>
                      <a:pt x="13" y="41"/>
                    </a:cubicBezTo>
                    <a:cubicBezTo>
                      <a:pt x="55" y="41"/>
                      <a:pt x="55" y="41"/>
                      <a:pt x="55" y="41"/>
                    </a:cubicBezTo>
                    <a:cubicBezTo>
                      <a:pt x="55" y="36"/>
                      <a:pt x="59" y="32"/>
                      <a:pt x="64" y="32"/>
                    </a:cubicBezTo>
                    <a:lnTo>
                      <a:pt x="64" y="14"/>
                    </a:lnTo>
                    <a:close/>
                    <a:moveTo>
                      <a:pt x="34" y="38"/>
                    </a:moveTo>
                    <a:cubicBezTo>
                      <a:pt x="27" y="38"/>
                      <a:pt x="23" y="29"/>
                      <a:pt x="23" y="23"/>
                    </a:cubicBezTo>
                    <a:cubicBezTo>
                      <a:pt x="23" y="16"/>
                      <a:pt x="27" y="8"/>
                      <a:pt x="34" y="8"/>
                    </a:cubicBezTo>
                    <a:cubicBezTo>
                      <a:pt x="42" y="8"/>
                      <a:pt x="45" y="16"/>
                      <a:pt x="45" y="23"/>
                    </a:cubicBezTo>
                    <a:cubicBezTo>
                      <a:pt x="45" y="29"/>
                      <a:pt x="42" y="38"/>
                      <a:pt x="34" y="38"/>
                    </a:cubicBezTo>
                    <a:close/>
                    <a:moveTo>
                      <a:pt x="41" y="32"/>
                    </a:moveTo>
                    <a:cubicBezTo>
                      <a:pt x="41" y="28"/>
                      <a:pt x="41" y="28"/>
                      <a:pt x="41" y="28"/>
                    </a:cubicBezTo>
                    <a:cubicBezTo>
                      <a:pt x="36" y="28"/>
                      <a:pt x="36" y="28"/>
                      <a:pt x="36" y="28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30" y="20"/>
                      <a:pt x="30" y="20"/>
                      <a:pt x="30" y="20"/>
                    </a:cubicBezTo>
                    <a:cubicBezTo>
                      <a:pt x="31" y="19"/>
                      <a:pt x="31" y="19"/>
                      <a:pt x="32" y="18"/>
                    </a:cubicBezTo>
                    <a:cubicBezTo>
                      <a:pt x="32" y="18"/>
                      <a:pt x="32" y="18"/>
                      <a:pt x="32" y="18"/>
                    </a:cubicBezTo>
                    <a:cubicBezTo>
                      <a:pt x="32" y="28"/>
                      <a:pt x="32" y="28"/>
                      <a:pt x="32" y="28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27" y="32"/>
                      <a:pt x="27" y="32"/>
                      <a:pt x="27" y="32"/>
                    </a:cubicBezTo>
                    <a:lnTo>
                      <a:pt x="41" y="3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</p:grpSp>
        <p:grpSp>
          <p:nvGrpSpPr>
            <p:cNvPr id="18" name="íṣļïḍé"/>
            <p:cNvGrpSpPr/>
            <p:nvPr/>
          </p:nvGrpSpPr>
          <p:grpSpPr>
            <a:xfrm>
              <a:off x="6895720" y="1118022"/>
              <a:ext cx="4624768" cy="1019934"/>
              <a:chOff x="6895720" y="1118022"/>
              <a:chExt cx="4624768" cy="1019934"/>
            </a:xfrm>
          </p:grpSpPr>
          <p:sp>
            <p:nvSpPr>
              <p:cNvPr id="38" name="îŝ1iḋè"/>
              <p:cNvSpPr txBox="1"/>
              <p:nvPr/>
            </p:nvSpPr>
            <p:spPr>
              <a:xfrm>
                <a:off x="6895720" y="1118022"/>
                <a:ext cx="913712" cy="1019934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 fontScale="77500" lnSpcReduction="20000"/>
              </a:bodyPr>
              <a:lstStyle/>
              <a:p>
                <a:pPr defTabSz="1219200">
                  <a:spcBef>
                    <a:spcPct val="0"/>
                  </a:spcBef>
                  <a:defRPr/>
                </a:pPr>
                <a:r>
                  <a:rPr lang="en-US" sz="640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01</a:t>
                </a:r>
                <a:endParaRPr lang="en-US" sz="6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grpSp>
            <p:nvGrpSpPr>
              <p:cNvPr id="39" name="iŝ1îḓê"/>
              <p:cNvGrpSpPr/>
              <p:nvPr/>
            </p:nvGrpSpPr>
            <p:grpSpPr>
              <a:xfrm>
                <a:off x="7853252" y="1303012"/>
                <a:ext cx="3667236" cy="775197"/>
                <a:chOff x="8369298" y="1680562"/>
                <a:chExt cx="3667236" cy="775197"/>
              </a:xfrm>
            </p:grpSpPr>
            <p:sp>
              <p:nvSpPr>
                <p:cNvPr id="40" name="ïŝľîďê"/>
                <p:cNvSpPr/>
                <p:nvPr/>
              </p:nvSpPr>
              <p:spPr bwMode="auto">
                <a:xfrm>
                  <a:off x="8369298" y="2068161"/>
                  <a:ext cx="3667236" cy="3875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30000"/>
                    </a:lnSpc>
                  </a:pPr>
                  <a:r>
                    <a:rPr lang="en-US" altLang="zh-CN" sz="1100"/>
                    <a:t>Copy paste fonts. Choose the only option to retain text.</a:t>
                  </a:r>
                  <a:endParaRPr lang="en-US" altLang="zh-CN" sz="1100"/>
                </a:p>
              </p:txBody>
            </p:sp>
            <p:sp>
              <p:nvSpPr>
                <p:cNvPr id="41" name="íṣḻïḍè"/>
                <p:cNvSpPr txBox="1"/>
                <p:nvPr/>
              </p:nvSpPr>
              <p:spPr bwMode="auto">
                <a:xfrm>
                  <a:off x="8369298" y="1680562"/>
                  <a:ext cx="3667236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spcBef>
                      <a:spcPct val="0"/>
                    </a:spcBef>
                  </a:pPr>
                  <a:r>
                    <a:rPr lang="en-US" altLang="zh-CN" sz="2000" b="1"/>
                    <a:t>Text here</a:t>
                  </a:r>
                  <a:endParaRPr lang="en-US" altLang="zh-CN" sz="2000" b="1"/>
                </a:p>
              </p:txBody>
            </p:sp>
          </p:grpSp>
        </p:grpSp>
        <p:sp>
          <p:nvSpPr>
            <p:cNvPr id="19" name="iṥľiḋe"/>
            <p:cNvSpPr txBox="1"/>
            <p:nvPr/>
          </p:nvSpPr>
          <p:spPr bwMode="auto">
            <a:xfrm>
              <a:off x="2140306" y="3946772"/>
              <a:ext cx="2327132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>
                  <a:solidFill>
                    <a:schemeClr val="bg1"/>
                  </a:solidFill>
                </a:rPr>
                <a:t>Text</a:t>
              </a:r>
              <a:endParaRPr lang="en-US" altLang="zh-CN" sz="2000" b="1">
                <a:solidFill>
                  <a:schemeClr val="bg1"/>
                </a:solidFill>
              </a:endParaRPr>
            </a:p>
          </p:txBody>
        </p:sp>
        <p:sp>
          <p:nvSpPr>
            <p:cNvPr id="20" name="ï$liḍe"/>
            <p:cNvSpPr txBox="1"/>
            <p:nvPr/>
          </p:nvSpPr>
          <p:spPr bwMode="auto">
            <a:xfrm>
              <a:off x="2125045" y="1501543"/>
              <a:ext cx="2327132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US" altLang="zh-CN" sz="2000" b="1"/>
                <a:t>Text</a:t>
              </a:r>
              <a:endParaRPr lang="en-US" altLang="zh-CN" sz="2000" b="1"/>
            </a:p>
          </p:txBody>
        </p:sp>
        <p:sp>
          <p:nvSpPr>
            <p:cNvPr id="21" name="ís1íḓê"/>
            <p:cNvSpPr txBox="1"/>
            <p:nvPr/>
          </p:nvSpPr>
          <p:spPr bwMode="auto">
            <a:xfrm>
              <a:off x="7831802" y="2724157"/>
              <a:ext cx="2327132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/>
                <a:t>Text</a:t>
              </a:r>
              <a:endParaRPr lang="en-US" altLang="zh-CN" sz="2000" b="1"/>
            </a:p>
          </p:txBody>
        </p:sp>
        <p:sp>
          <p:nvSpPr>
            <p:cNvPr id="22" name="iŝlîḓè"/>
            <p:cNvSpPr txBox="1"/>
            <p:nvPr/>
          </p:nvSpPr>
          <p:spPr bwMode="auto">
            <a:xfrm>
              <a:off x="7853252" y="5165797"/>
              <a:ext cx="2327132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/>
                <a:t>Text</a:t>
              </a:r>
              <a:endParaRPr lang="en-US" altLang="zh-CN" sz="2000" b="1"/>
            </a:p>
          </p:txBody>
        </p:sp>
        <p:grpSp>
          <p:nvGrpSpPr>
            <p:cNvPr id="23" name="ïšlïďè"/>
            <p:cNvGrpSpPr/>
            <p:nvPr/>
          </p:nvGrpSpPr>
          <p:grpSpPr>
            <a:xfrm>
              <a:off x="966818" y="2311783"/>
              <a:ext cx="4580949" cy="1019934"/>
              <a:chOff x="6913100" y="1118022"/>
              <a:chExt cx="4580949" cy="1019934"/>
            </a:xfrm>
          </p:grpSpPr>
          <p:sp>
            <p:nvSpPr>
              <p:cNvPr id="34" name="íṧļïḋe"/>
              <p:cNvSpPr txBox="1"/>
              <p:nvPr/>
            </p:nvSpPr>
            <p:spPr>
              <a:xfrm>
                <a:off x="10580337" y="1118022"/>
                <a:ext cx="913712" cy="1019934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 fontScale="77500" lnSpcReduction="20000"/>
              </a:bodyPr>
              <a:lstStyle>
                <a:defPPr>
                  <a:defRPr lang="zh-CN"/>
                </a:defPPr>
                <a:lvl1pPr defTabSz="1219200">
                  <a:spcBef>
                    <a:spcPct val="0"/>
                  </a:spcBef>
                  <a:defRPr sz="6400">
                    <a:solidFill>
                      <a:schemeClr val="tx2"/>
                    </a:solidFill>
                  </a:defRPr>
                </a:lvl1pPr>
              </a:lstStyle>
              <a:p>
                <a:r>
                  <a:rPr lang="en-US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02</a:t>
                </a:r>
                <a:endParaRPr 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grpSp>
            <p:nvGrpSpPr>
              <p:cNvPr id="35" name="íšļídé"/>
              <p:cNvGrpSpPr/>
              <p:nvPr/>
            </p:nvGrpSpPr>
            <p:grpSpPr>
              <a:xfrm>
                <a:off x="6913100" y="1303012"/>
                <a:ext cx="3667236" cy="775197"/>
                <a:chOff x="7429146" y="1680562"/>
                <a:chExt cx="3667236" cy="775197"/>
              </a:xfrm>
            </p:grpSpPr>
            <p:sp>
              <p:nvSpPr>
                <p:cNvPr id="36" name="íšḻíḓê"/>
                <p:cNvSpPr/>
                <p:nvPr/>
              </p:nvSpPr>
              <p:spPr bwMode="auto">
                <a:xfrm>
                  <a:off x="7429146" y="2068161"/>
                  <a:ext cx="3667236" cy="3875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30000"/>
                    </a:lnSpc>
                  </a:pPr>
                  <a:r>
                    <a:rPr lang="en-US" altLang="zh-CN" sz="1100"/>
                    <a:t>Copy paste fonts. Choose the only option to retain text.</a:t>
                  </a:r>
                  <a:endParaRPr lang="en-US" altLang="zh-CN" sz="1100"/>
                </a:p>
              </p:txBody>
            </p:sp>
            <p:sp>
              <p:nvSpPr>
                <p:cNvPr id="37" name="ïṥľïḋe"/>
                <p:cNvSpPr txBox="1"/>
                <p:nvPr/>
              </p:nvSpPr>
              <p:spPr bwMode="auto">
                <a:xfrm>
                  <a:off x="7429146" y="1680562"/>
                  <a:ext cx="3667236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spcBef>
                      <a:spcPct val="0"/>
                    </a:spcBef>
                  </a:pPr>
                  <a:r>
                    <a:rPr lang="en-US" altLang="zh-CN" sz="2000" b="1"/>
                    <a:t>Text here</a:t>
                  </a:r>
                  <a:endParaRPr lang="en-US" altLang="zh-CN" sz="2000" b="1"/>
                </a:p>
              </p:txBody>
            </p:sp>
          </p:grpSp>
        </p:grpSp>
        <p:grpSp>
          <p:nvGrpSpPr>
            <p:cNvPr id="24" name="íṣḷíḋê"/>
            <p:cNvGrpSpPr/>
            <p:nvPr/>
          </p:nvGrpSpPr>
          <p:grpSpPr>
            <a:xfrm>
              <a:off x="6682984" y="3617337"/>
              <a:ext cx="4624768" cy="1019934"/>
              <a:chOff x="6895720" y="1118022"/>
              <a:chExt cx="4624768" cy="1019934"/>
            </a:xfrm>
          </p:grpSpPr>
          <p:sp>
            <p:nvSpPr>
              <p:cNvPr id="30" name="ïṧlídê"/>
              <p:cNvSpPr txBox="1"/>
              <p:nvPr/>
            </p:nvSpPr>
            <p:spPr>
              <a:xfrm>
                <a:off x="6895720" y="1118022"/>
                <a:ext cx="913712" cy="1019934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 fontScale="77500" lnSpcReduction="20000"/>
              </a:bodyPr>
              <a:lstStyle/>
              <a:p>
                <a:pPr defTabSz="1219200">
                  <a:spcBef>
                    <a:spcPct val="0"/>
                  </a:spcBef>
                  <a:defRPr/>
                </a:pPr>
                <a:r>
                  <a:rPr lang="en-US" sz="6400">
                    <a:solidFill>
                      <a:schemeClr val="accent1"/>
                    </a:solidFill>
                  </a:rPr>
                  <a:t>03</a:t>
                </a:r>
                <a:endParaRPr lang="en-US" sz="6400">
                  <a:solidFill>
                    <a:schemeClr val="accent1"/>
                  </a:solidFill>
                </a:endParaRPr>
              </a:p>
            </p:txBody>
          </p:sp>
          <p:grpSp>
            <p:nvGrpSpPr>
              <p:cNvPr id="31" name="iśḷîḍè"/>
              <p:cNvGrpSpPr/>
              <p:nvPr/>
            </p:nvGrpSpPr>
            <p:grpSpPr>
              <a:xfrm>
                <a:off x="7853252" y="1303012"/>
                <a:ext cx="3667236" cy="775197"/>
                <a:chOff x="8369298" y="1680562"/>
                <a:chExt cx="3667236" cy="775197"/>
              </a:xfrm>
            </p:grpSpPr>
            <p:sp>
              <p:nvSpPr>
                <p:cNvPr id="32" name="ïşḻiḓé"/>
                <p:cNvSpPr/>
                <p:nvPr/>
              </p:nvSpPr>
              <p:spPr bwMode="auto">
                <a:xfrm>
                  <a:off x="8369298" y="2068161"/>
                  <a:ext cx="3667236" cy="3875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30000"/>
                    </a:lnSpc>
                  </a:pPr>
                  <a:r>
                    <a:rPr lang="en-US" altLang="zh-CN" sz="1100"/>
                    <a:t>Copy paste fonts. Choose the only option to retain text.</a:t>
                  </a:r>
                  <a:endParaRPr lang="en-US" altLang="zh-CN" sz="1100"/>
                </a:p>
              </p:txBody>
            </p:sp>
            <p:sp>
              <p:nvSpPr>
                <p:cNvPr id="33" name="ïŝḷïḓé"/>
                <p:cNvSpPr txBox="1"/>
                <p:nvPr/>
              </p:nvSpPr>
              <p:spPr bwMode="auto">
                <a:xfrm>
                  <a:off x="8369298" y="1680562"/>
                  <a:ext cx="3667236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spcBef>
                      <a:spcPct val="0"/>
                    </a:spcBef>
                  </a:pPr>
                  <a:r>
                    <a:rPr lang="en-US" altLang="zh-CN" sz="2000" b="1"/>
                    <a:t>Text here</a:t>
                  </a:r>
                  <a:endParaRPr lang="en-US" altLang="zh-CN" sz="2000" b="1"/>
                </a:p>
              </p:txBody>
            </p:sp>
          </p:grpSp>
        </p:grpSp>
        <p:grpSp>
          <p:nvGrpSpPr>
            <p:cNvPr id="25" name="îṩḻídê"/>
            <p:cNvGrpSpPr/>
            <p:nvPr/>
          </p:nvGrpSpPr>
          <p:grpSpPr>
            <a:xfrm>
              <a:off x="966818" y="4843868"/>
              <a:ext cx="4580949" cy="1019934"/>
              <a:chOff x="6913100" y="1118022"/>
              <a:chExt cx="4580949" cy="1019934"/>
            </a:xfrm>
          </p:grpSpPr>
          <p:sp>
            <p:nvSpPr>
              <p:cNvPr id="26" name="îs1iḓé"/>
              <p:cNvSpPr txBox="1"/>
              <p:nvPr/>
            </p:nvSpPr>
            <p:spPr>
              <a:xfrm>
                <a:off x="10580337" y="1118022"/>
                <a:ext cx="913712" cy="1019934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 fontScale="77500" lnSpcReduction="20000"/>
              </a:bodyPr>
              <a:lstStyle>
                <a:defPPr>
                  <a:defRPr lang="zh-CN"/>
                </a:defPPr>
                <a:lvl1pPr defTabSz="1219200">
                  <a:spcBef>
                    <a:spcPct val="0"/>
                  </a:spcBef>
                  <a:defRPr sz="6400">
                    <a:solidFill>
                      <a:schemeClr val="tx2"/>
                    </a:solidFill>
                  </a:defRPr>
                </a:lvl1pPr>
              </a:lstStyle>
              <a:p>
                <a:r>
                  <a:rPr lang="en-US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04</a:t>
                </a:r>
                <a:endParaRPr 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grpSp>
            <p:nvGrpSpPr>
              <p:cNvPr id="27" name="ïṥ1ïdè"/>
              <p:cNvGrpSpPr/>
              <p:nvPr/>
            </p:nvGrpSpPr>
            <p:grpSpPr>
              <a:xfrm>
                <a:off x="6913100" y="1303012"/>
                <a:ext cx="3667236" cy="775197"/>
                <a:chOff x="7429146" y="1680562"/>
                <a:chExt cx="3667236" cy="775197"/>
              </a:xfrm>
            </p:grpSpPr>
            <p:sp>
              <p:nvSpPr>
                <p:cNvPr id="28" name="iSľiḍe"/>
                <p:cNvSpPr/>
                <p:nvPr/>
              </p:nvSpPr>
              <p:spPr bwMode="auto">
                <a:xfrm>
                  <a:off x="7429146" y="2068161"/>
                  <a:ext cx="3667236" cy="3875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30000"/>
                    </a:lnSpc>
                  </a:pPr>
                  <a:r>
                    <a:rPr lang="en-US" altLang="zh-CN" sz="1100"/>
                    <a:t>Copy paste fonts. Choose the only option to retain text.</a:t>
                  </a:r>
                  <a:endParaRPr lang="en-US" altLang="zh-CN" sz="1100"/>
                </a:p>
              </p:txBody>
            </p:sp>
            <p:sp>
              <p:nvSpPr>
                <p:cNvPr id="29" name="îsľíḑe"/>
                <p:cNvSpPr txBox="1"/>
                <p:nvPr/>
              </p:nvSpPr>
              <p:spPr bwMode="auto">
                <a:xfrm>
                  <a:off x="7429146" y="1680562"/>
                  <a:ext cx="3667236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spcBef>
                      <a:spcPct val="0"/>
                    </a:spcBef>
                  </a:pPr>
                  <a:r>
                    <a:rPr lang="en-US" altLang="zh-CN" sz="2000" b="1"/>
                    <a:t>Text here</a:t>
                  </a:r>
                  <a:endParaRPr lang="en-US" altLang="zh-CN" sz="2000" b="1"/>
                </a:p>
              </p:txBody>
            </p:sp>
          </p:grpSp>
        </p:grpSp>
      </p:grpSp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7</a:t>
            </a:fld>
            <a:endParaRPr lang="zh-CN" altLang="en-US"/>
          </a:p>
        </p:txBody>
      </p:sp>
      <p:grpSp>
        <p:nvGrpSpPr>
          <p:cNvPr id="5" name="dc40937b-3a85-4f6a-8dc4-e6429ecbda2d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669925" y="1834194"/>
            <a:ext cx="10850563" cy="4233630"/>
            <a:chOff x="669925" y="1834194"/>
            <a:chExt cx="10850563" cy="4233630"/>
          </a:xfrm>
        </p:grpSpPr>
        <p:grpSp>
          <p:nvGrpSpPr>
            <p:cNvPr id="6" name="iṣlíďé"/>
            <p:cNvGrpSpPr/>
            <p:nvPr/>
          </p:nvGrpSpPr>
          <p:grpSpPr>
            <a:xfrm>
              <a:off x="4390780" y="1834194"/>
              <a:ext cx="3410441" cy="3608712"/>
              <a:chOff x="4390780" y="1834194"/>
              <a:chExt cx="3410441" cy="3608712"/>
            </a:xfrm>
          </p:grpSpPr>
          <p:sp>
            <p:nvSpPr>
              <p:cNvPr id="19" name="îSľîḋè"/>
              <p:cNvSpPr/>
              <p:nvPr/>
            </p:nvSpPr>
            <p:spPr>
              <a:xfrm>
                <a:off x="5782952" y="2328931"/>
                <a:ext cx="1506804" cy="1506804"/>
              </a:xfrm>
              <a:prstGeom prst="roundRect">
                <a:avLst/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r>
                  <a:rPr lang="en-US"/>
                  <a:t>Text</a:t>
                </a:r>
                <a:endParaRPr lang="en-US"/>
              </a:p>
            </p:txBody>
          </p:sp>
          <p:sp>
            <p:nvSpPr>
              <p:cNvPr id="20" name="i$ľîďé"/>
              <p:cNvSpPr/>
              <p:nvPr/>
            </p:nvSpPr>
            <p:spPr>
              <a:xfrm>
                <a:off x="4899204" y="3091312"/>
                <a:ext cx="1265229" cy="1265229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r>
                  <a:rPr lang="en-US" altLang="zh-CN"/>
                  <a:t>Text</a:t>
                </a:r>
                <a:endParaRPr lang="en-US" altLang="zh-CN"/>
              </a:p>
            </p:txBody>
          </p:sp>
          <p:sp>
            <p:nvSpPr>
              <p:cNvPr id="21" name="ïslîḋe"/>
              <p:cNvSpPr/>
              <p:nvPr/>
            </p:nvSpPr>
            <p:spPr>
              <a:xfrm>
                <a:off x="7306484" y="1834194"/>
                <a:ext cx="494737" cy="494737"/>
              </a:xfrm>
              <a:prstGeom prst="roundRect">
                <a:avLst/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r>
                  <a:rPr lang="en-US" altLang="zh-CN"/>
                  <a:t>01</a:t>
                </a:r>
                <a:endParaRPr lang="en-US" altLang="zh-CN"/>
              </a:p>
            </p:txBody>
          </p:sp>
          <p:sp>
            <p:nvSpPr>
              <p:cNvPr id="22" name="ïsļíďé"/>
              <p:cNvSpPr/>
              <p:nvPr/>
            </p:nvSpPr>
            <p:spPr>
              <a:xfrm>
                <a:off x="4390780" y="2609694"/>
                <a:ext cx="494737" cy="494737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r>
                  <a:rPr lang="en-US" altLang="zh-CN"/>
                  <a:t>02</a:t>
                </a:r>
                <a:endParaRPr lang="en-US" altLang="zh-CN"/>
              </a:p>
            </p:txBody>
          </p:sp>
          <p:sp>
            <p:nvSpPr>
              <p:cNvPr id="23" name="îsḷïďè"/>
              <p:cNvSpPr/>
              <p:nvPr/>
            </p:nvSpPr>
            <p:spPr>
              <a:xfrm>
                <a:off x="7099160" y="2176859"/>
                <a:ext cx="345201" cy="358381"/>
              </a:xfrm>
              <a:custGeom>
                <a:gdLst>
                  <a:gd name="connsiteX0" fmla="*/ 323406 w 540544"/>
                  <a:gd name="connsiteY0" fmla="*/ 0 h 561182"/>
                  <a:gd name="connsiteX1" fmla="*/ 540544 w 540544"/>
                  <a:gd name="connsiteY1" fmla="*/ 0 h 561182"/>
                  <a:gd name="connsiteX2" fmla="*/ 540544 w 540544"/>
                  <a:gd name="connsiteY2" fmla="*/ 239285 h 561182"/>
                  <a:gd name="connsiteX3" fmla="*/ 529037 w 540544"/>
                  <a:gd name="connsiteY3" fmla="*/ 238125 h 561182"/>
                  <a:gd name="connsiteX4" fmla="*/ 279402 w 540544"/>
                  <a:gd name="connsiteY4" fmla="*/ 487760 h 561182"/>
                  <a:gd name="connsiteX5" fmla="*/ 284474 w 540544"/>
                  <a:gd name="connsiteY5" fmla="*/ 538070 h 561182"/>
                  <a:gd name="connsiteX6" fmla="*/ 291649 w 540544"/>
                  <a:gd name="connsiteY6" fmla="*/ 561182 h 561182"/>
                  <a:gd name="connsiteX7" fmla="*/ 0 w 540544"/>
                  <a:gd name="connsiteY7" fmla="*/ 561182 h 561182"/>
                  <a:gd name="connsiteX8" fmla="*/ 0 w 540544"/>
                  <a:gd name="connsiteY8" fmla="*/ 249200 h 561182"/>
                  <a:gd name="connsiteX9" fmla="*/ 24701 w 540544"/>
                  <a:gd name="connsiteY9" fmla="*/ 256868 h 561182"/>
                  <a:gd name="connsiteX10" fmla="*/ 75011 w 540544"/>
                  <a:gd name="connsiteY10" fmla="*/ 261940 h 561182"/>
                  <a:gd name="connsiteX11" fmla="*/ 324646 w 540544"/>
                  <a:gd name="connsiteY11" fmla="*/ 12305 h 561182"/>
                  <a:gd name="connsiteX12" fmla="*/ 323406 w 540544"/>
                  <a:gd name="connsiteY12" fmla="*/ 0 h 561182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40544" h="561182">
                    <a:moveTo>
                      <a:pt x="323406" y="0"/>
                    </a:moveTo>
                    <a:lnTo>
                      <a:pt x="540544" y="0"/>
                    </a:lnTo>
                    <a:lnTo>
                      <a:pt x="540544" y="239285"/>
                    </a:lnTo>
                    <a:lnTo>
                      <a:pt x="529037" y="238125"/>
                    </a:lnTo>
                    <a:cubicBezTo>
                      <a:pt x="391167" y="238125"/>
                      <a:pt x="279402" y="349890"/>
                      <a:pt x="279402" y="487760"/>
                    </a:cubicBezTo>
                    <a:cubicBezTo>
                      <a:pt x="279402" y="504994"/>
                      <a:pt x="281149" y="521820"/>
                      <a:pt x="284474" y="538070"/>
                    </a:cubicBezTo>
                    <a:lnTo>
                      <a:pt x="291649" y="561182"/>
                    </a:lnTo>
                    <a:lnTo>
                      <a:pt x="0" y="561182"/>
                    </a:lnTo>
                    <a:lnTo>
                      <a:pt x="0" y="249200"/>
                    </a:lnTo>
                    <a:lnTo>
                      <a:pt x="24701" y="256868"/>
                    </a:lnTo>
                    <a:cubicBezTo>
                      <a:pt x="40952" y="260194"/>
                      <a:pt x="57777" y="261940"/>
                      <a:pt x="75011" y="261940"/>
                    </a:cubicBezTo>
                    <a:cubicBezTo>
                      <a:pt x="212881" y="261940"/>
                      <a:pt x="324646" y="150175"/>
                      <a:pt x="324646" y="12305"/>
                    </a:cubicBezTo>
                    <a:lnTo>
                      <a:pt x="323406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24" name="íṩḻîdè"/>
              <p:cNvSpPr/>
              <p:nvPr/>
            </p:nvSpPr>
            <p:spPr>
              <a:xfrm>
                <a:off x="6219178" y="3882443"/>
                <a:ext cx="1070579" cy="1070578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r>
                  <a:rPr lang="en-US" altLang="zh-CN"/>
                  <a:t>Text</a:t>
                </a:r>
                <a:endParaRPr lang="en-US" altLang="zh-CN"/>
              </a:p>
            </p:txBody>
          </p:sp>
          <p:sp>
            <p:nvSpPr>
              <p:cNvPr id="25" name="iṩlîḋè"/>
              <p:cNvSpPr/>
              <p:nvPr/>
            </p:nvSpPr>
            <p:spPr>
              <a:xfrm>
                <a:off x="5716331" y="4940059"/>
                <a:ext cx="502847" cy="502847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r>
                  <a:rPr lang="en-US" altLang="zh-CN"/>
                  <a:t>03</a:t>
                </a:r>
                <a:endParaRPr lang="en-US" altLang="zh-CN"/>
              </a:p>
            </p:txBody>
          </p:sp>
          <p:sp>
            <p:nvSpPr>
              <p:cNvPr id="26" name="îSḷiḑè"/>
              <p:cNvSpPr/>
              <p:nvPr/>
            </p:nvSpPr>
            <p:spPr>
              <a:xfrm flipH="1" flipV="1">
                <a:off x="6144664" y="4828974"/>
                <a:ext cx="186794" cy="193925"/>
              </a:xfrm>
              <a:custGeom>
                <a:gdLst>
                  <a:gd name="connsiteX0" fmla="*/ 323406 w 540544"/>
                  <a:gd name="connsiteY0" fmla="*/ 0 h 561182"/>
                  <a:gd name="connsiteX1" fmla="*/ 540544 w 540544"/>
                  <a:gd name="connsiteY1" fmla="*/ 0 h 561182"/>
                  <a:gd name="connsiteX2" fmla="*/ 540544 w 540544"/>
                  <a:gd name="connsiteY2" fmla="*/ 239285 h 561182"/>
                  <a:gd name="connsiteX3" fmla="*/ 529037 w 540544"/>
                  <a:gd name="connsiteY3" fmla="*/ 238125 h 561182"/>
                  <a:gd name="connsiteX4" fmla="*/ 279402 w 540544"/>
                  <a:gd name="connsiteY4" fmla="*/ 487760 h 561182"/>
                  <a:gd name="connsiteX5" fmla="*/ 284474 w 540544"/>
                  <a:gd name="connsiteY5" fmla="*/ 538070 h 561182"/>
                  <a:gd name="connsiteX6" fmla="*/ 291649 w 540544"/>
                  <a:gd name="connsiteY6" fmla="*/ 561182 h 561182"/>
                  <a:gd name="connsiteX7" fmla="*/ 0 w 540544"/>
                  <a:gd name="connsiteY7" fmla="*/ 561182 h 561182"/>
                  <a:gd name="connsiteX8" fmla="*/ 0 w 540544"/>
                  <a:gd name="connsiteY8" fmla="*/ 249200 h 561182"/>
                  <a:gd name="connsiteX9" fmla="*/ 24701 w 540544"/>
                  <a:gd name="connsiteY9" fmla="*/ 256868 h 561182"/>
                  <a:gd name="connsiteX10" fmla="*/ 75011 w 540544"/>
                  <a:gd name="connsiteY10" fmla="*/ 261940 h 561182"/>
                  <a:gd name="connsiteX11" fmla="*/ 324646 w 540544"/>
                  <a:gd name="connsiteY11" fmla="*/ 12305 h 561182"/>
                  <a:gd name="connsiteX12" fmla="*/ 323406 w 540544"/>
                  <a:gd name="connsiteY12" fmla="*/ 0 h 561182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40544" h="561182">
                    <a:moveTo>
                      <a:pt x="323406" y="0"/>
                    </a:moveTo>
                    <a:lnTo>
                      <a:pt x="540544" y="0"/>
                    </a:lnTo>
                    <a:lnTo>
                      <a:pt x="540544" y="239285"/>
                    </a:lnTo>
                    <a:lnTo>
                      <a:pt x="529037" y="238125"/>
                    </a:lnTo>
                    <a:cubicBezTo>
                      <a:pt x="391167" y="238125"/>
                      <a:pt x="279402" y="349890"/>
                      <a:pt x="279402" y="487760"/>
                    </a:cubicBezTo>
                    <a:cubicBezTo>
                      <a:pt x="279402" y="504994"/>
                      <a:pt x="281149" y="521820"/>
                      <a:pt x="284474" y="538070"/>
                    </a:cubicBezTo>
                    <a:lnTo>
                      <a:pt x="291649" y="561182"/>
                    </a:lnTo>
                    <a:lnTo>
                      <a:pt x="0" y="561182"/>
                    </a:lnTo>
                    <a:lnTo>
                      <a:pt x="0" y="249200"/>
                    </a:lnTo>
                    <a:lnTo>
                      <a:pt x="24701" y="256868"/>
                    </a:lnTo>
                    <a:cubicBezTo>
                      <a:pt x="40952" y="260194"/>
                      <a:pt x="57777" y="261940"/>
                      <a:pt x="75011" y="261940"/>
                    </a:cubicBezTo>
                    <a:cubicBezTo>
                      <a:pt x="212881" y="261940"/>
                      <a:pt x="324646" y="150175"/>
                      <a:pt x="324646" y="12305"/>
                    </a:cubicBezTo>
                    <a:lnTo>
                      <a:pt x="323406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27" name="islíḋe"/>
              <p:cNvSpPr/>
              <p:nvPr/>
            </p:nvSpPr>
            <p:spPr>
              <a:xfrm flipH="1">
                <a:off x="4781475" y="2984419"/>
                <a:ext cx="262829" cy="272864"/>
              </a:xfrm>
              <a:custGeom>
                <a:gdLst>
                  <a:gd name="connsiteX0" fmla="*/ 323406 w 540544"/>
                  <a:gd name="connsiteY0" fmla="*/ 0 h 561182"/>
                  <a:gd name="connsiteX1" fmla="*/ 540544 w 540544"/>
                  <a:gd name="connsiteY1" fmla="*/ 0 h 561182"/>
                  <a:gd name="connsiteX2" fmla="*/ 540544 w 540544"/>
                  <a:gd name="connsiteY2" fmla="*/ 239285 h 561182"/>
                  <a:gd name="connsiteX3" fmla="*/ 529037 w 540544"/>
                  <a:gd name="connsiteY3" fmla="*/ 238125 h 561182"/>
                  <a:gd name="connsiteX4" fmla="*/ 279402 w 540544"/>
                  <a:gd name="connsiteY4" fmla="*/ 487760 h 561182"/>
                  <a:gd name="connsiteX5" fmla="*/ 284474 w 540544"/>
                  <a:gd name="connsiteY5" fmla="*/ 538070 h 561182"/>
                  <a:gd name="connsiteX6" fmla="*/ 291649 w 540544"/>
                  <a:gd name="connsiteY6" fmla="*/ 561182 h 561182"/>
                  <a:gd name="connsiteX7" fmla="*/ 0 w 540544"/>
                  <a:gd name="connsiteY7" fmla="*/ 561182 h 561182"/>
                  <a:gd name="connsiteX8" fmla="*/ 0 w 540544"/>
                  <a:gd name="connsiteY8" fmla="*/ 249200 h 561182"/>
                  <a:gd name="connsiteX9" fmla="*/ 24701 w 540544"/>
                  <a:gd name="connsiteY9" fmla="*/ 256868 h 561182"/>
                  <a:gd name="connsiteX10" fmla="*/ 75011 w 540544"/>
                  <a:gd name="connsiteY10" fmla="*/ 261940 h 561182"/>
                  <a:gd name="connsiteX11" fmla="*/ 324646 w 540544"/>
                  <a:gd name="connsiteY11" fmla="*/ 12305 h 561182"/>
                  <a:gd name="connsiteX12" fmla="*/ 323406 w 540544"/>
                  <a:gd name="connsiteY12" fmla="*/ 0 h 561182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40544" h="561182">
                    <a:moveTo>
                      <a:pt x="323406" y="0"/>
                    </a:moveTo>
                    <a:lnTo>
                      <a:pt x="540544" y="0"/>
                    </a:lnTo>
                    <a:lnTo>
                      <a:pt x="540544" y="239285"/>
                    </a:lnTo>
                    <a:lnTo>
                      <a:pt x="529037" y="238125"/>
                    </a:lnTo>
                    <a:cubicBezTo>
                      <a:pt x="391167" y="238125"/>
                      <a:pt x="279402" y="349890"/>
                      <a:pt x="279402" y="487760"/>
                    </a:cubicBezTo>
                    <a:cubicBezTo>
                      <a:pt x="279402" y="504994"/>
                      <a:pt x="281149" y="521820"/>
                      <a:pt x="284474" y="538070"/>
                    </a:cubicBezTo>
                    <a:lnTo>
                      <a:pt x="291649" y="561182"/>
                    </a:lnTo>
                    <a:lnTo>
                      <a:pt x="0" y="561182"/>
                    </a:lnTo>
                    <a:lnTo>
                      <a:pt x="0" y="249200"/>
                    </a:lnTo>
                    <a:lnTo>
                      <a:pt x="24701" y="256868"/>
                    </a:lnTo>
                    <a:cubicBezTo>
                      <a:pt x="40952" y="260194"/>
                      <a:pt x="57777" y="261940"/>
                      <a:pt x="75011" y="261940"/>
                    </a:cubicBezTo>
                    <a:cubicBezTo>
                      <a:pt x="212881" y="261940"/>
                      <a:pt x="324646" y="150175"/>
                      <a:pt x="324646" y="12305"/>
                    </a:cubicBezTo>
                    <a:lnTo>
                      <a:pt x="323406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</p:grpSp>
        <p:sp>
          <p:nvSpPr>
            <p:cNvPr id="7" name="ïslïde" title="WSpneox6o6"/>
            <p:cNvSpPr/>
            <p:nvPr/>
          </p:nvSpPr>
          <p:spPr bwMode="auto">
            <a:xfrm>
              <a:off x="11203900" y="1976567"/>
              <a:ext cx="315000" cy="361102"/>
            </a:xfrm>
            <a:custGeom>
              <a:gdLst>
                <a:gd name="connsiteX0" fmla="*/ 95356 w 293583"/>
                <a:gd name="connsiteY0" fmla="*/ 263525 h 336550"/>
                <a:gd name="connsiteX1" fmla="*/ 89006 w 293583"/>
                <a:gd name="connsiteY1" fmla="*/ 266065 h 336550"/>
                <a:gd name="connsiteX2" fmla="*/ 85196 w 293583"/>
                <a:gd name="connsiteY2" fmla="*/ 271145 h 336550"/>
                <a:gd name="connsiteX3" fmla="*/ 86466 w 293583"/>
                <a:gd name="connsiteY3" fmla="*/ 277495 h 336550"/>
                <a:gd name="connsiteX4" fmla="*/ 86466 w 293583"/>
                <a:gd name="connsiteY4" fmla="*/ 278765 h 336550"/>
                <a:gd name="connsiteX5" fmla="*/ 94086 w 293583"/>
                <a:gd name="connsiteY5" fmla="*/ 282575 h 336550"/>
                <a:gd name="connsiteX6" fmla="*/ 97896 w 293583"/>
                <a:gd name="connsiteY6" fmla="*/ 281305 h 336550"/>
                <a:gd name="connsiteX7" fmla="*/ 104246 w 293583"/>
                <a:gd name="connsiteY7" fmla="*/ 278765 h 336550"/>
                <a:gd name="connsiteX8" fmla="*/ 95356 w 293583"/>
                <a:gd name="connsiteY8" fmla="*/ 263525 h 336550"/>
                <a:gd name="connsiteX9" fmla="*/ 194734 w 293583"/>
                <a:gd name="connsiteY9" fmla="*/ 241300 h 336550"/>
                <a:gd name="connsiteX10" fmla="*/ 123296 w 293583"/>
                <a:gd name="connsiteY10" fmla="*/ 278628 h 336550"/>
                <a:gd name="connsiteX11" fmla="*/ 127265 w 293583"/>
                <a:gd name="connsiteY11" fmla="*/ 285064 h 336550"/>
                <a:gd name="connsiteX12" fmla="*/ 135202 w 293583"/>
                <a:gd name="connsiteY12" fmla="*/ 288925 h 336550"/>
                <a:gd name="connsiteX13" fmla="*/ 139171 w 293583"/>
                <a:gd name="connsiteY13" fmla="*/ 287638 h 336550"/>
                <a:gd name="connsiteX14" fmla="*/ 202671 w 293583"/>
                <a:gd name="connsiteY14" fmla="*/ 254172 h 336550"/>
                <a:gd name="connsiteX15" fmla="*/ 194734 w 293583"/>
                <a:gd name="connsiteY15" fmla="*/ 241300 h 336550"/>
                <a:gd name="connsiteX16" fmla="*/ 77894 w 293583"/>
                <a:gd name="connsiteY16" fmla="*/ 230187 h 336550"/>
                <a:gd name="connsiteX17" fmla="*/ 71544 w 293583"/>
                <a:gd name="connsiteY17" fmla="*/ 234156 h 336550"/>
                <a:gd name="connsiteX18" fmla="*/ 66464 w 293583"/>
                <a:gd name="connsiteY18" fmla="*/ 236802 h 336550"/>
                <a:gd name="connsiteX19" fmla="*/ 62654 w 293583"/>
                <a:gd name="connsiteY19" fmla="*/ 248708 h 336550"/>
                <a:gd name="connsiteX20" fmla="*/ 63924 w 293583"/>
                <a:gd name="connsiteY20" fmla="*/ 250031 h 336550"/>
                <a:gd name="connsiteX21" fmla="*/ 71544 w 293583"/>
                <a:gd name="connsiteY21" fmla="*/ 254000 h 336550"/>
                <a:gd name="connsiteX22" fmla="*/ 75354 w 293583"/>
                <a:gd name="connsiteY22" fmla="*/ 254000 h 336550"/>
                <a:gd name="connsiteX23" fmla="*/ 80434 w 293583"/>
                <a:gd name="connsiteY23" fmla="*/ 250031 h 336550"/>
                <a:gd name="connsiteX24" fmla="*/ 86784 w 293583"/>
                <a:gd name="connsiteY24" fmla="*/ 247385 h 336550"/>
                <a:gd name="connsiteX25" fmla="*/ 77894 w 293583"/>
                <a:gd name="connsiteY25" fmla="*/ 230187 h 336550"/>
                <a:gd name="connsiteX26" fmla="*/ 61067 w 293583"/>
                <a:gd name="connsiteY26" fmla="*/ 198437 h 336550"/>
                <a:gd name="connsiteX27" fmla="*/ 54187 w 293583"/>
                <a:gd name="connsiteY27" fmla="*/ 202604 h 336550"/>
                <a:gd name="connsiteX28" fmla="*/ 50060 w 293583"/>
                <a:gd name="connsiteY28" fmla="*/ 206771 h 336550"/>
                <a:gd name="connsiteX29" fmla="*/ 51436 w 293583"/>
                <a:gd name="connsiteY29" fmla="*/ 215106 h 336550"/>
                <a:gd name="connsiteX30" fmla="*/ 59691 w 293583"/>
                <a:gd name="connsiteY30" fmla="*/ 220662 h 336550"/>
                <a:gd name="connsiteX31" fmla="*/ 63818 w 293583"/>
                <a:gd name="connsiteY31" fmla="*/ 219273 h 336550"/>
                <a:gd name="connsiteX32" fmla="*/ 69322 w 293583"/>
                <a:gd name="connsiteY32" fmla="*/ 216495 h 336550"/>
                <a:gd name="connsiteX33" fmla="*/ 61067 w 293583"/>
                <a:gd name="connsiteY33" fmla="*/ 198437 h 336550"/>
                <a:gd name="connsiteX34" fmla="*/ 141011 w 293583"/>
                <a:gd name="connsiteY34" fmla="*/ 42862 h 336550"/>
                <a:gd name="connsiteX35" fmla="*/ 29634 w 293583"/>
                <a:gd name="connsiteY35" fmla="*/ 103643 h 336550"/>
                <a:gd name="connsiteX36" fmla="*/ 116115 w 293583"/>
                <a:gd name="connsiteY36" fmla="*/ 263525 h 336550"/>
                <a:gd name="connsiteX37" fmla="*/ 190803 w 293583"/>
                <a:gd name="connsiteY37" fmla="*/ 222564 h 336550"/>
                <a:gd name="connsiteX38" fmla="*/ 193424 w 293583"/>
                <a:gd name="connsiteY38" fmla="*/ 198780 h 336550"/>
                <a:gd name="connsiteX39" fmla="*/ 193424 w 293583"/>
                <a:gd name="connsiteY39" fmla="*/ 197458 h 336550"/>
                <a:gd name="connsiteX40" fmla="*/ 194734 w 293583"/>
                <a:gd name="connsiteY40" fmla="*/ 189530 h 336550"/>
                <a:gd name="connsiteX41" fmla="*/ 185562 w 293583"/>
                <a:gd name="connsiteY41" fmla="*/ 186888 h 336550"/>
                <a:gd name="connsiteX42" fmla="*/ 152804 w 293583"/>
                <a:gd name="connsiteY42" fmla="*/ 167068 h 336550"/>
                <a:gd name="connsiteX43" fmla="*/ 177700 w 293583"/>
                <a:gd name="connsiteY43" fmla="*/ 130070 h 336550"/>
                <a:gd name="connsiteX44" fmla="*/ 185562 w 293583"/>
                <a:gd name="connsiteY44" fmla="*/ 126106 h 336550"/>
                <a:gd name="connsiteX45" fmla="*/ 141011 w 293583"/>
                <a:gd name="connsiteY45" fmla="*/ 42862 h 336550"/>
                <a:gd name="connsiteX46" fmla="*/ 120699 w 293583"/>
                <a:gd name="connsiteY46" fmla="*/ 17462 h 336550"/>
                <a:gd name="connsiteX47" fmla="*/ 116748 w 293583"/>
                <a:gd name="connsiteY47" fmla="*/ 18785 h 336550"/>
                <a:gd name="connsiteX48" fmla="*/ 20614 w 293583"/>
                <a:gd name="connsiteY48" fmla="*/ 70379 h 336550"/>
                <a:gd name="connsiteX49" fmla="*/ 16663 w 293583"/>
                <a:gd name="connsiteY49" fmla="*/ 75671 h 336550"/>
                <a:gd name="connsiteX50" fmla="*/ 16663 w 293583"/>
                <a:gd name="connsiteY50" fmla="*/ 82285 h 336550"/>
                <a:gd name="connsiteX51" fmla="*/ 20614 w 293583"/>
                <a:gd name="connsiteY51" fmla="*/ 88900 h 336550"/>
                <a:gd name="connsiteX52" fmla="*/ 131234 w 293583"/>
                <a:gd name="connsiteY52" fmla="*/ 29368 h 336550"/>
                <a:gd name="connsiteX53" fmla="*/ 128600 w 293583"/>
                <a:gd name="connsiteY53" fmla="*/ 22754 h 336550"/>
                <a:gd name="connsiteX54" fmla="*/ 120699 w 293583"/>
                <a:gd name="connsiteY54" fmla="*/ 17462 h 336550"/>
                <a:gd name="connsiteX55" fmla="*/ 192839 w 293583"/>
                <a:gd name="connsiteY55" fmla="*/ 5790 h 336550"/>
                <a:gd name="connsiteX56" fmla="*/ 202058 w 293583"/>
                <a:gd name="connsiteY56" fmla="*/ 13634 h 336550"/>
                <a:gd name="connsiteX57" fmla="*/ 202058 w 293583"/>
                <a:gd name="connsiteY57" fmla="*/ 17556 h 336550"/>
                <a:gd name="connsiteX58" fmla="*/ 275805 w 293583"/>
                <a:gd name="connsiteY58" fmla="*/ 26707 h 336550"/>
                <a:gd name="connsiteX59" fmla="*/ 275805 w 293583"/>
                <a:gd name="connsiteY59" fmla="*/ 111685 h 336550"/>
                <a:gd name="connsiteX60" fmla="*/ 270537 w 293583"/>
                <a:gd name="connsiteY60" fmla="*/ 114300 h 336550"/>
                <a:gd name="connsiteX61" fmla="*/ 263953 w 293583"/>
                <a:gd name="connsiteY61" fmla="*/ 111685 h 336550"/>
                <a:gd name="connsiteX62" fmla="*/ 263953 w 293583"/>
                <a:gd name="connsiteY62" fmla="*/ 99919 h 336550"/>
                <a:gd name="connsiteX63" fmla="*/ 263953 w 293583"/>
                <a:gd name="connsiteY63" fmla="*/ 38474 h 336550"/>
                <a:gd name="connsiteX64" fmla="*/ 233664 w 293583"/>
                <a:gd name="connsiteY64" fmla="*/ 26707 h 336550"/>
                <a:gd name="connsiteX65" fmla="*/ 213910 w 293583"/>
                <a:gd name="connsiteY65" fmla="*/ 30629 h 336550"/>
                <a:gd name="connsiteX66" fmla="*/ 217861 w 293583"/>
                <a:gd name="connsiteY66" fmla="*/ 30629 h 336550"/>
                <a:gd name="connsiteX67" fmla="*/ 227079 w 293583"/>
                <a:gd name="connsiteY67" fmla="*/ 39781 h 336550"/>
                <a:gd name="connsiteX68" fmla="*/ 217861 w 293583"/>
                <a:gd name="connsiteY68" fmla="*/ 48932 h 336550"/>
                <a:gd name="connsiteX69" fmla="*/ 192839 w 293583"/>
                <a:gd name="connsiteY69" fmla="*/ 48932 h 336550"/>
                <a:gd name="connsiteX70" fmla="*/ 183621 w 293583"/>
                <a:gd name="connsiteY70" fmla="*/ 39781 h 336550"/>
                <a:gd name="connsiteX71" fmla="*/ 183621 w 293583"/>
                <a:gd name="connsiteY71" fmla="*/ 13634 h 336550"/>
                <a:gd name="connsiteX72" fmla="*/ 192839 w 293583"/>
                <a:gd name="connsiteY72" fmla="*/ 5790 h 336550"/>
                <a:gd name="connsiteX73" fmla="*/ 121837 w 293583"/>
                <a:gd name="connsiteY73" fmla="*/ 0 h 336550"/>
                <a:gd name="connsiteX74" fmla="*/ 144205 w 293583"/>
                <a:gd name="connsiteY74" fmla="*/ 13146 h 336550"/>
                <a:gd name="connsiteX75" fmla="*/ 203415 w 293583"/>
                <a:gd name="connsiteY75" fmla="*/ 120948 h 336550"/>
                <a:gd name="connsiteX76" fmla="*/ 236309 w 293583"/>
                <a:gd name="connsiteY76" fmla="*/ 123577 h 336550"/>
                <a:gd name="connsiteX77" fmla="*/ 262624 w 293583"/>
                <a:gd name="connsiteY77" fmla="*/ 153814 h 336550"/>
                <a:gd name="connsiteX78" fmla="*/ 265256 w 293583"/>
                <a:gd name="connsiteY78" fmla="*/ 160387 h 336550"/>
                <a:gd name="connsiteX79" fmla="*/ 274466 w 293583"/>
                <a:gd name="connsiteY79" fmla="*/ 281335 h 336550"/>
                <a:gd name="connsiteX80" fmla="*/ 266572 w 293583"/>
                <a:gd name="connsiteY80" fmla="*/ 286593 h 336550"/>
                <a:gd name="connsiteX81" fmla="*/ 262624 w 293583"/>
                <a:gd name="connsiteY81" fmla="*/ 286593 h 336550"/>
                <a:gd name="connsiteX82" fmla="*/ 257361 w 293583"/>
                <a:gd name="connsiteY82" fmla="*/ 274762 h 336550"/>
                <a:gd name="connsiteX83" fmla="*/ 248151 w 293583"/>
                <a:gd name="connsiteY83" fmla="*/ 165646 h 336550"/>
                <a:gd name="connsiteX84" fmla="*/ 246835 w 293583"/>
                <a:gd name="connsiteY84" fmla="*/ 159072 h 336550"/>
                <a:gd name="connsiteX85" fmla="*/ 229730 w 293583"/>
                <a:gd name="connsiteY85" fmla="*/ 139353 h 336550"/>
                <a:gd name="connsiteX86" fmla="*/ 184994 w 293583"/>
                <a:gd name="connsiteY86" fmla="*/ 145926 h 336550"/>
                <a:gd name="connsiteX87" fmla="*/ 170520 w 293583"/>
                <a:gd name="connsiteY87" fmla="*/ 161702 h 336550"/>
                <a:gd name="connsiteX88" fmla="*/ 184994 w 293583"/>
                <a:gd name="connsiteY88" fmla="*/ 169590 h 336550"/>
                <a:gd name="connsiteX89" fmla="*/ 209994 w 293583"/>
                <a:gd name="connsiteY89" fmla="*/ 180107 h 336550"/>
                <a:gd name="connsiteX90" fmla="*/ 211309 w 293583"/>
                <a:gd name="connsiteY90" fmla="*/ 202456 h 336550"/>
                <a:gd name="connsiteX91" fmla="*/ 227099 w 293583"/>
                <a:gd name="connsiteY91" fmla="*/ 251098 h 336550"/>
                <a:gd name="connsiteX92" fmla="*/ 231046 w 293583"/>
                <a:gd name="connsiteY92" fmla="*/ 262930 h 336550"/>
                <a:gd name="connsiteX93" fmla="*/ 219204 w 293583"/>
                <a:gd name="connsiteY93" fmla="*/ 266874 h 336550"/>
                <a:gd name="connsiteX94" fmla="*/ 217888 w 293583"/>
                <a:gd name="connsiteY94" fmla="*/ 265559 h 336550"/>
                <a:gd name="connsiteX95" fmla="*/ 154731 w 293583"/>
                <a:gd name="connsiteY95" fmla="*/ 299740 h 336550"/>
                <a:gd name="connsiteX96" fmla="*/ 175783 w 293583"/>
                <a:gd name="connsiteY96" fmla="*/ 319460 h 336550"/>
                <a:gd name="connsiteX97" fmla="*/ 179731 w 293583"/>
                <a:gd name="connsiteY97" fmla="*/ 331291 h 336550"/>
                <a:gd name="connsiteX98" fmla="*/ 171836 w 293583"/>
                <a:gd name="connsiteY98" fmla="*/ 336550 h 336550"/>
                <a:gd name="connsiteX99" fmla="*/ 167889 w 293583"/>
                <a:gd name="connsiteY99" fmla="*/ 335235 h 336550"/>
                <a:gd name="connsiteX100" fmla="*/ 137626 w 293583"/>
                <a:gd name="connsiteY100" fmla="*/ 306313 h 336550"/>
                <a:gd name="connsiteX101" fmla="*/ 136311 w 293583"/>
                <a:gd name="connsiteY101" fmla="*/ 306313 h 336550"/>
                <a:gd name="connsiteX102" fmla="*/ 112627 w 293583"/>
                <a:gd name="connsiteY102" fmla="*/ 294481 h 336550"/>
                <a:gd name="connsiteX103" fmla="*/ 107364 w 293583"/>
                <a:gd name="connsiteY103" fmla="*/ 297111 h 336550"/>
                <a:gd name="connsiteX104" fmla="*/ 94206 w 293583"/>
                <a:gd name="connsiteY104" fmla="*/ 301055 h 336550"/>
                <a:gd name="connsiteX105" fmla="*/ 70522 w 293583"/>
                <a:gd name="connsiteY105" fmla="*/ 286593 h 336550"/>
                <a:gd name="connsiteX106" fmla="*/ 70522 w 293583"/>
                <a:gd name="connsiteY106" fmla="*/ 285279 h 336550"/>
                <a:gd name="connsiteX107" fmla="*/ 67891 w 293583"/>
                <a:gd name="connsiteY107" fmla="*/ 272132 h 336550"/>
                <a:gd name="connsiteX108" fmla="*/ 48154 w 293583"/>
                <a:gd name="connsiteY108" fmla="*/ 257671 h 336550"/>
                <a:gd name="connsiteX109" fmla="*/ 48154 w 293583"/>
                <a:gd name="connsiteY109" fmla="*/ 256356 h 336550"/>
                <a:gd name="connsiteX110" fmla="*/ 46838 w 293583"/>
                <a:gd name="connsiteY110" fmla="*/ 234007 h 336550"/>
                <a:gd name="connsiteX111" fmla="*/ 36312 w 293583"/>
                <a:gd name="connsiteY111" fmla="*/ 223490 h 336550"/>
                <a:gd name="connsiteX112" fmla="*/ 36312 w 293583"/>
                <a:gd name="connsiteY112" fmla="*/ 222176 h 336550"/>
                <a:gd name="connsiteX113" fmla="*/ 33681 w 293583"/>
                <a:gd name="connsiteY113" fmla="*/ 202456 h 336550"/>
                <a:gd name="connsiteX114" fmla="*/ 46838 w 293583"/>
                <a:gd name="connsiteY114" fmla="*/ 186680 h 336550"/>
                <a:gd name="connsiteX115" fmla="*/ 53417 w 293583"/>
                <a:gd name="connsiteY115" fmla="*/ 182736 h 336550"/>
                <a:gd name="connsiteX116" fmla="*/ 3418 w 293583"/>
                <a:gd name="connsiteY116" fmla="*/ 90711 h 336550"/>
                <a:gd name="connsiteX117" fmla="*/ 787 w 293583"/>
                <a:gd name="connsiteY117" fmla="*/ 70991 h 336550"/>
                <a:gd name="connsiteX118" fmla="*/ 13944 w 293583"/>
                <a:gd name="connsiteY118" fmla="*/ 55215 h 336550"/>
                <a:gd name="connsiteX119" fmla="*/ 108679 w 293583"/>
                <a:gd name="connsiteY119" fmla="*/ 2629 h 336550"/>
                <a:gd name="connsiteX120" fmla="*/ 121837 w 293583"/>
                <a:gd name="connsiteY120" fmla="*/ 0 h 33655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</a:cxnLst>
              <a:rect l="l" t="t" r="r" b="b"/>
              <a:pathLst>
                <a:path w="293583" h="336550">
                  <a:moveTo>
                    <a:pt x="95356" y="263525"/>
                  </a:moveTo>
                  <a:cubicBezTo>
                    <a:pt x="95356" y="263525"/>
                    <a:pt x="95356" y="263525"/>
                    <a:pt x="89006" y="266065"/>
                  </a:cubicBezTo>
                  <a:cubicBezTo>
                    <a:pt x="87736" y="267335"/>
                    <a:pt x="86466" y="268605"/>
                    <a:pt x="85196" y="271145"/>
                  </a:cubicBezTo>
                  <a:cubicBezTo>
                    <a:pt x="85196" y="273685"/>
                    <a:pt x="85196" y="274955"/>
                    <a:pt x="86466" y="277495"/>
                  </a:cubicBezTo>
                  <a:cubicBezTo>
                    <a:pt x="86466" y="277495"/>
                    <a:pt x="86466" y="277495"/>
                    <a:pt x="86466" y="278765"/>
                  </a:cubicBezTo>
                  <a:cubicBezTo>
                    <a:pt x="87736" y="281305"/>
                    <a:pt x="91546" y="282575"/>
                    <a:pt x="94086" y="282575"/>
                  </a:cubicBezTo>
                  <a:cubicBezTo>
                    <a:pt x="95356" y="282575"/>
                    <a:pt x="96626" y="282575"/>
                    <a:pt x="97896" y="281305"/>
                  </a:cubicBezTo>
                  <a:lnTo>
                    <a:pt x="104246" y="278765"/>
                  </a:lnTo>
                  <a:cubicBezTo>
                    <a:pt x="104246" y="278765"/>
                    <a:pt x="104246" y="278765"/>
                    <a:pt x="95356" y="263525"/>
                  </a:cubicBezTo>
                  <a:close/>
                  <a:moveTo>
                    <a:pt x="194734" y="241300"/>
                  </a:moveTo>
                  <a:cubicBezTo>
                    <a:pt x="194734" y="241300"/>
                    <a:pt x="194734" y="241300"/>
                    <a:pt x="123296" y="278628"/>
                  </a:cubicBezTo>
                  <a:cubicBezTo>
                    <a:pt x="123296" y="278628"/>
                    <a:pt x="123296" y="278628"/>
                    <a:pt x="127265" y="285064"/>
                  </a:cubicBezTo>
                  <a:cubicBezTo>
                    <a:pt x="128588" y="287638"/>
                    <a:pt x="131233" y="288925"/>
                    <a:pt x="135202" y="288925"/>
                  </a:cubicBezTo>
                  <a:cubicBezTo>
                    <a:pt x="136525" y="288925"/>
                    <a:pt x="137848" y="288925"/>
                    <a:pt x="139171" y="287638"/>
                  </a:cubicBezTo>
                  <a:cubicBezTo>
                    <a:pt x="139171" y="287638"/>
                    <a:pt x="139171" y="287638"/>
                    <a:pt x="202671" y="254172"/>
                  </a:cubicBezTo>
                  <a:cubicBezTo>
                    <a:pt x="200025" y="250310"/>
                    <a:pt x="196057" y="246449"/>
                    <a:pt x="194734" y="241300"/>
                  </a:cubicBezTo>
                  <a:close/>
                  <a:moveTo>
                    <a:pt x="77894" y="230187"/>
                  </a:moveTo>
                  <a:cubicBezTo>
                    <a:pt x="77894" y="230187"/>
                    <a:pt x="77894" y="230187"/>
                    <a:pt x="71544" y="234156"/>
                  </a:cubicBezTo>
                  <a:cubicBezTo>
                    <a:pt x="71544" y="234156"/>
                    <a:pt x="71544" y="234156"/>
                    <a:pt x="66464" y="236802"/>
                  </a:cubicBezTo>
                  <a:cubicBezTo>
                    <a:pt x="62654" y="239448"/>
                    <a:pt x="61384" y="244739"/>
                    <a:pt x="62654" y="248708"/>
                  </a:cubicBezTo>
                  <a:cubicBezTo>
                    <a:pt x="62654" y="248708"/>
                    <a:pt x="62654" y="248708"/>
                    <a:pt x="63924" y="250031"/>
                  </a:cubicBezTo>
                  <a:cubicBezTo>
                    <a:pt x="65194" y="252677"/>
                    <a:pt x="67734" y="254000"/>
                    <a:pt x="71544" y="254000"/>
                  </a:cubicBezTo>
                  <a:cubicBezTo>
                    <a:pt x="72814" y="254000"/>
                    <a:pt x="74084" y="254000"/>
                    <a:pt x="75354" y="254000"/>
                  </a:cubicBezTo>
                  <a:cubicBezTo>
                    <a:pt x="75354" y="254000"/>
                    <a:pt x="75354" y="254000"/>
                    <a:pt x="80434" y="250031"/>
                  </a:cubicBezTo>
                  <a:cubicBezTo>
                    <a:pt x="80434" y="250031"/>
                    <a:pt x="80434" y="250031"/>
                    <a:pt x="86784" y="247385"/>
                  </a:cubicBezTo>
                  <a:cubicBezTo>
                    <a:pt x="86784" y="247385"/>
                    <a:pt x="86784" y="247385"/>
                    <a:pt x="77894" y="230187"/>
                  </a:cubicBezTo>
                  <a:close/>
                  <a:moveTo>
                    <a:pt x="61067" y="198437"/>
                  </a:moveTo>
                  <a:cubicBezTo>
                    <a:pt x="61067" y="198437"/>
                    <a:pt x="61067" y="198437"/>
                    <a:pt x="54187" y="202604"/>
                  </a:cubicBezTo>
                  <a:cubicBezTo>
                    <a:pt x="52811" y="202604"/>
                    <a:pt x="51436" y="205382"/>
                    <a:pt x="50060" y="206771"/>
                  </a:cubicBezTo>
                  <a:cubicBezTo>
                    <a:pt x="48684" y="209550"/>
                    <a:pt x="50060" y="212328"/>
                    <a:pt x="51436" y="215106"/>
                  </a:cubicBezTo>
                  <a:cubicBezTo>
                    <a:pt x="52811" y="217884"/>
                    <a:pt x="55563" y="220662"/>
                    <a:pt x="59691" y="220662"/>
                  </a:cubicBezTo>
                  <a:cubicBezTo>
                    <a:pt x="61067" y="220662"/>
                    <a:pt x="62443" y="220662"/>
                    <a:pt x="63818" y="219273"/>
                  </a:cubicBezTo>
                  <a:cubicBezTo>
                    <a:pt x="63818" y="219273"/>
                    <a:pt x="63818" y="219273"/>
                    <a:pt x="69322" y="216495"/>
                  </a:cubicBezTo>
                  <a:cubicBezTo>
                    <a:pt x="69322" y="216495"/>
                    <a:pt x="69322" y="216495"/>
                    <a:pt x="61067" y="198437"/>
                  </a:cubicBezTo>
                  <a:close/>
                  <a:moveTo>
                    <a:pt x="141011" y="42862"/>
                  </a:moveTo>
                  <a:cubicBezTo>
                    <a:pt x="141011" y="42862"/>
                    <a:pt x="141011" y="42862"/>
                    <a:pt x="29634" y="103643"/>
                  </a:cubicBezTo>
                  <a:cubicBezTo>
                    <a:pt x="29634" y="103643"/>
                    <a:pt x="29634" y="103643"/>
                    <a:pt x="116115" y="263525"/>
                  </a:cubicBezTo>
                  <a:cubicBezTo>
                    <a:pt x="116115" y="263525"/>
                    <a:pt x="116115" y="263525"/>
                    <a:pt x="190803" y="222564"/>
                  </a:cubicBezTo>
                  <a:cubicBezTo>
                    <a:pt x="190803" y="215957"/>
                    <a:pt x="190803" y="208029"/>
                    <a:pt x="193424" y="198780"/>
                  </a:cubicBezTo>
                  <a:cubicBezTo>
                    <a:pt x="193424" y="197458"/>
                    <a:pt x="193424" y="197458"/>
                    <a:pt x="193424" y="197458"/>
                  </a:cubicBezTo>
                  <a:cubicBezTo>
                    <a:pt x="194734" y="194816"/>
                    <a:pt x="194734" y="190852"/>
                    <a:pt x="194734" y="189530"/>
                  </a:cubicBezTo>
                  <a:cubicBezTo>
                    <a:pt x="193424" y="188209"/>
                    <a:pt x="190803" y="186888"/>
                    <a:pt x="185562" y="186888"/>
                  </a:cubicBezTo>
                  <a:cubicBezTo>
                    <a:pt x="176389" y="188209"/>
                    <a:pt x="159355" y="185566"/>
                    <a:pt x="152804" y="167068"/>
                  </a:cubicBezTo>
                  <a:cubicBezTo>
                    <a:pt x="147562" y="153854"/>
                    <a:pt x="158045" y="139319"/>
                    <a:pt x="177700" y="130070"/>
                  </a:cubicBezTo>
                  <a:cubicBezTo>
                    <a:pt x="180320" y="128749"/>
                    <a:pt x="182941" y="127428"/>
                    <a:pt x="185562" y="126106"/>
                  </a:cubicBezTo>
                  <a:cubicBezTo>
                    <a:pt x="185562" y="126106"/>
                    <a:pt x="185562" y="126106"/>
                    <a:pt x="141011" y="42862"/>
                  </a:cubicBezTo>
                  <a:close/>
                  <a:moveTo>
                    <a:pt x="120699" y="17462"/>
                  </a:moveTo>
                  <a:cubicBezTo>
                    <a:pt x="119382" y="17462"/>
                    <a:pt x="118065" y="18785"/>
                    <a:pt x="116748" y="18785"/>
                  </a:cubicBezTo>
                  <a:cubicBezTo>
                    <a:pt x="116748" y="18785"/>
                    <a:pt x="116748" y="18785"/>
                    <a:pt x="20614" y="70379"/>
                  </a:cubicBezTo>
                  <a:cubicBezTo>
                    <a:pt x="17980" y="71702"/>
                    <a:pt x="16663" y="74348"/>
                    <a:pt x="16663" y="75671"/>
                  </a:cubicBezTo>
                  <a:cubicBezTo>
                    <a:pt x="15346" y="78317"/>
                    <a:pt x="15346" y="80962"/>
                    <a:pt x="16663" y="82285"/>
                  </a:cubicBezTo>
                  <a:cubicBezTo>
                    <a:pt x="16663" y="82285"/>
                    <a:pt x="16663" y="82285"/>
                    <a:pt x="20614" y="88900"/>
                  </a:cubicBezTo>
                  <a:cubicBezTo>
                    <a:pt x="20614" y="88900"/>
                    <a:pt x="20614" y="88900"/>
                    <a:pt x="131234" y="29368"/>
                  </a:cubicBezTo>
                  <a:cubicBezTo>
                    <a:pt x="131234" y="29368"/>
                    <a:pt x="131234" y="29368"/>
                    <a:pt x="128600" y="22754"/>
                  </a:cubicBezTo>
                  <a:cubicBezTo>
                    <a:pt x="125966" y="20108"/>
                    <a:pt x="123332" y="17462"/>
                    <a:pt x="120699" y="17462"/>
                  </a:cubicBezTo>
                  <a:close/>
                  <a:moveTo>
                    <a:pt x="192839" y="5790"/>
                  </a:moveTo>
                  <a:cubicBezTo>
                    <a:pt x="198107" y="5790"/>
                    <a:pt x="202058" y="9712"/>
                    <a:pt x="202058" y="13634"/>
                  </a:cubicBezTo>
                  <a:cubicBezTo>
                    <a:pt x="202058" y="13634"/>
                    <a:pt x="202058" y="13634"/>
                    <a:pt x="202058" y="17556"/>
                  </a:cubicBezTo>
                  <a:cubicBezTo>
                    <a:pt x="224445" y="3175"/>
                    <a:pt x="256051" y="5790"/>
                    <a:pt x="275805" y="26707"/>
                  </a:cubicBezTo>
                  <a:cubicBezTo>
                    <a:pt x="299509" y="50240"/>
                    <a:pt x="299509" y="88153"/>
                    <a:pt x="275805" y="111685"/>
                  </a:cubicBezTo>
                  <a:cubicBezTo>
                    <a:pt x="274488" y="114300"/>
                    <a:pt x="271854" y="114300"/>
                    <a:pt x="270537" y="114300"/>
                  </a:cubicBezTo>
                  <a:cubicBezTo>
                    <a:pt x="267903" y="114300"/>
                    <a:pt x="265269" y="114300"/>
                    <a:pt x="263953" y="111685"/>
                  </a:cubicBezTo>
                  <a:cubicBezTo>
                    <a:pt x="260002" y="109071"/>
                    <a:pt x="260002" y="102534"/>
                    <a:pt x="263953" y="99919"/>
                  </a:cubicBezTo>
                  <a:cubicBezTo>
                    <a:pt x="281072" y="82924"/>
                    <a:pt x="281072" y="55469"/>
                    <a:pt x="263953" y="38474"/>
                  </a:cubicBezTo>
                  <a:cubicBezTo>
                    <a:pt x="256051" y="30629"/>
                    <a:pt x="244199" y="26707"/>
                    <a:pt x="233664" y="26707"/>
                  </a:cubicBezTo>
                  <a:cubicBezTo>
                    <a:pt x="225762" y="26707"/>
                    <a:pt x="219178" y="28015"/>
                    <a:pt x="213910" y="30629"/>
                  </a:cubicBezTo>
                  <a:cubicBezTo>
                    <a:pt x="213910" y="30629"/>
                    <a:pt x="213910" y="30629"/>
                    <a:pt x="217861" y="30629"/>
                  </a:cubicBezTo>
                  <a:cubicBezTo>
                    <a:pt x="223128" y="30629"/>
                    <a:pt x="227079" y="34551"/>
                    <a:pt x="227079" y="39781"/>
                  </a:cubicBezTo>
                  <a:cubicBezTo>
                    <a:pt x="227079" y="45010"/>
                    <a:pt x="223128" y="48932"/>
                    <a:pt x="217861" y="48932"/>
                  </a:cubicBezTo>
                  <a:cubicBezTo>
                    <a:pt x="217861" y="48932"/>
                    <a:pt x="217861" y="48932"/>
                    <a:pt x="192839" y="48932"/>
                  </a:cubicBezTo>
                  <a:cubicBezTo>
                    <a:pt x="187572" y="48932"/>
                    <a:pt x="183621" y="45010"/>
                    <a:pt x="183621" y="39781"/>
                  </a:cubicBezTo>
                  <a:cubicBezTo>
                    <a:pt x="183621" y="39781"/>
                    <a:pt x="183621" y="39781"/>
                    <a:pt x="183621" y="13634"/>
                  </a:cubicBezTo>
                  <a:cubicBezTo>
                    <a:pt x="183621" y="9712"/>
                    <a:pt x="187572" y="5790"/>
                    <a:pt x="192839" y="5790"/>
                  </a:cubicBezTo>
                  <a:close/>
                  <a:moveTo>
                    <a:pt x="121837" y="0"/>
                  </a:moveTo>
                  <a:cubicBezTo>
                    <a:pt x="131047" y="0"/>
                    <a:pt x="140258" y="5259"/>
                    <a:pt x="144205" y="13146"/>
                  </a:cubicBezTo>
                  <a:cubicBezTo>
                    <a:pt x="144205" y="13146"/>
                    <a:pt x="144205" y="13146"/>
                    <a:pt x="203415" y="120948"/>
                  </a:cubicBezTo>
                  <a:cubicBezTo>
                    <a:pt x="215257" y="118318"/>
                    <a:pt x="227099" y="119633"/>
                    <a:pt x="236309" y="123577"/>
                  </a:cubicBezTo>
                  <a:cubicBezTo>
                    <a:pt x="248151" y="128836"/>
                    <a:pt x="257361" y="139353"/>
                    <a:pt x="262624" y="153814"/>
                  </a:cubicBezTo>
                  <a:cubicBezTo>
                    <a:pt x="263940" y="155129"/>
                    <a:pt x="263940" y="157758"/>
                    <a:pt x="265256" y="160387"/>
                  </a:cubicBezTo>
                  <a:cubicBezTo>
                    <a:pt x="277098" y="191939"/>
                    <a:pt x="291571" y="236637"/>
                    <a:pt x="274466" y="281335"/>
                  </a:cubicBezTo>
                  <a:cubicBezTo>
                    <a:pt x="273150" y="285279"/>
                    <a:pt x="269203" y="286593"/>
                    <a:pt x="266572" y="286593"/>
                  </a:cubicBezTo>
                  <a:cubicBezTo>
                    <a:pt x="265256" y="286593"/>
                    <a:pt x="263940" y="286593"/>
                    <a:pt x="262624" y="286593"/>
                  </a:cubicBezTo>
                  <a:cubicBezTo>
                    <a:pt x="258677" y="285279"/>
                    <a:pt x="256045" y="280020"/>
                    <a:pt x="257361" y="274762"/>
                  </a:cubicBezTo>
                  <a:cubicBezTo>
                    <a:pt x="273150" y="235322"/>
                    <a:pt x="259993" y="197197"/>
                    <a:pt x="248151" y="165646"/>
                  </a:cubicBezTo>
                  <a:cubicBezTo>
                    <a:pt x="248151" y="164331"/>
                    <a:pt x="246835" y="161702"/>
                    <a:pt x="246835" y="159072"/>
                  </a:cubicBezTo>
                  <a:cubicBezTo>
                    <a:pt x="242888" y="149870"/>
                    <a:pt x="237625" y="143297"/>
                    <a:pt x="229730" y="139353"/>
                  </a:cubicBezTo>
                  <a:cubicBezTo>
                    <a:pt x="219204" y="135409"/>
                    <a:pt x="203415" y="136723"/>
                    <a:pt x="184994" y="145926"/>
                  </a:cubicBezTo>
                  <a:cubicBezTo>
                    <a:pt x="178415" y="148555"/>
                    <a:pt x="167889" y="156443"/>
                    <a:pt x="170520" y="161702"/>
                  </a:cubicBezTo>
                  <a:cubicBezTo>
                    <a:pt x="173152" y="170904"/>
                    <a:pt x="183678" y="169590"/>
                    <a:pt x="184994" y="169590"/>
                  </a:cubicBezTo>
                  <a:cubicBezTo>
                    <a:pt x="196836" y="169590"/>
                    <a:pt x="204731" y="172219"/>
                    <a:pt x="209994" y="180107"/>
                  </a:cubicBezTo>
                  <a:cubicBezTo>
                    <a:pt x="215257" y="189309"/>
                    <a:pt x="212625" y="199827"/>
                    <a:pt x="211309" y="202456"/>
                  </a:cubicBezTo>
                  <a:cubicBezTo>
                    <a:pt x="206046" y="226120"/>
                    <a:pt x="211309" y="241895"/>
                    <a:pt x="227099" y="251098"/>
                  </a:cubicBezTo>
                  <a:cubicBezTo>
                    <a:pt x="231046" y="252413"/>
                    <a:pt x="233677" y="257671"/>
                    <a:pt x="231046" y="262930"/>
                  </a:cubicBezTo>
                  <a:cubicBezTo>
                    <a:pt x="228414" y="266874"/>
                    <a:pt x="223151" y="268188"/>
                    <a:pt x="219204" y="266874"/>
                  </a:cubicBezTo>
                  <a:cubicBezTo>
                    <a:pt x="219204" y="265559"/>
                    <a:pt x="219204" y="265559"/>
                    <a:pt x="217888" y="265559"/>
                  </a:cubicBezTo>
                  <a:cubicBezTo>
                    <a:pt x="217888" y="265559"/>
                    <a:pt x="217888" y="265559"/>
                    <a:pt x="154731" y="299740"/>
                  </a:cubicBezTo>
                  <a:cubicBezTo>
                    <a:pt x="158679" y="306313"/>
                    <a:pt x="166573" y="315516"/>
                    <a:pt x="175783" y="319460"/>
                  </a:cubicBezTo>
                  <a:cubicBezTo>
                    <a:pt x="179731" y="322089"/>
                    <a:pt x="182362" y="327347"/>
                    <a:pt x="179731" y="331291"/>
                  </a:cubicBezTo>
                  <a:cubicBezTo>
                    <a:pt x="178415" y="335235"/>
                    <a:pt x="175783" y="336550"/>
                    <a:pt x="171836" y="336550"/>
                  </a:cubicBezTo>
                  <a:cubicBezTo>
                    <a:pt x="170520" y="336550"/>
                    <a:pt x="169205" y="336550"/>
                    <a:pt x="167889" y="335235"/>
                  </a:cubicBezTo>
                  <a:cubicBezTo>
                    <a:pt x="153415" y="328662"/>
                    <a:pt x="142889" y="314201"/>
                    <a:pt x="137626" y="306313"/>
                  </a:cubicBezTo>
                  <a:cubicBezTo>
                    <a:pt x="137626" y="306313"/>
                    <a:pt x="136311" y="306313"/>
                    <a:pt x="136311" y="306313"/>
                  </a:cubicBezTo>
                  <a:cubicBezTo>
                    <a:pt x="127100" y="306313"/>
                    <a:pt x="117890" y="302369"/>
                    <a:pt x="112627" y="294481"/>
                  </a:cubicBezTo>
                  <a:cubicBezTo>
                    <a:pt x="112627" y="294481"/>
                    <a:pt x="112627" y="294481"/>
                    <a:pt x="107364" y="297111"/>
                  </a:cubicBezTo>
                  <a:cubicBezTo>
                    <a:pt x="103416" y="299740"/>
                    <a:pt x="98153" y="301055"/>
                    <a:pt x="94206" y="301055"/>
                  </a:cubicBezTo>
                  <a:cubicBezTo>
                    <a:pt x="84996" y="301055"/>
                    <a:pt x="75785" y="295796"/>
                    <a:pt x="70522" y="286593"/>
                  </a:cubicBezTo>
                  <a:cubicBezTo>
                    <a:pt x="70522" y="286593"/>
                    <a:pt x="70522" y="286593"/>
                    <a:pt x="70522" y="285279"/>
                  </a:cubicBezTo>
                  <a:cubicBezTo>
                    <a:pt x="67891" y="281335"/>
                    <a:pt x="66575" y="276076"/>
                    <a:pt x="67891" y="272132"/>
                  </a:cubicBezTo>
                  <a:cubicBezTo>
                    <a:pt x="58680" y="270818"/>
                    <a:pt x="52102" y="265559"/>
                    <a:pt x="48154" y="257671"/>
                  </a:cubicBezTo>
                  <a:cubicBezTo>
                    <a:pt x="48154" y="257671"/>
                    <a:pt x="48154" y="257671"/>
                    <a:pt x="48154" y="256356"/>
                  </a:cubicBezTo>
                  <a:cubicBezTo>
                    <a:pt x="42891" y="249783"/>
                    <a:pt x="42891" y="240581"/>
                    <a:pt x="46838" y="234007"/>
                  </a:cubicBezTo>
                  <a:cubicBezTo>
                    <a:pt x="42891" y="231378"/>
                    <a:pt x="38944" y="227434"/>
                    <a:pt x="36312" y="223490"/>
                  </a:cubicBezTo>
                  <a:cubicBezTo>
                    <a:pt x="36312" y="223490"/>
                    <a:pt x="36312" y="223490"/>
                    <a:pt x="36312" y="222176"/>
                  </a:cubicBezTo>
                  <a:cubicBezTo>
                    <a:pt x="32365" y="215602"/>
                    <a:pt x="32365" y="209029"/>
                    <a:pt x="33681" y="202456"/>
                  </a:cubicBezTo>
                  <a:cubicBezTo>
                    <a:pt x="36312" y="195883"/>
                    <a:pt x="40260" y="189309"/>
                    <a:pt x="46838" y="186680"/>
                  </a:cubicBezTo>
                  <a:cubicBezTo>
                    <a:pt x="46838" y="186680"/>
                    <a:pt x="46838" y="186680"/>
                    <a:pt x="53417" y="182736"/>
                  </a:cubicBezTo>
                  <a:cubicBezTo>
                    <a:pt x="53417" y="182736"/>
                    <a:pt x="53417" y="182736"/>
                    <a:pt x="3418" y="90711"/>
                  </a:cubicBezTo>
                  <a:cubicBezTo>
                    <a:pt x="-529" y="84138"/>
                    <a:pt x="-529" y="77564"/>
                    <a:pt x="787" y="70991"/>
                  </a:cubicBezTo>
                  <a:cubicBezTo>
                    <a:pt x="3418" y="63103"/>
                    <a:pt x="7365" y="57845"/>
                    <a:pt x="13944" y="55215"/>
                  </a:cubicBezTo>
                  <a:cubicBezTo>
                    <a:pt x="13944" y="55215"/>
                    <a:pt x="13944" y="55215"/>
                    <a:pt x="108679" y="2629"/>
                  </a:cubicBezTo>
                  <a:cubicBezTo>
                    <a:pt x="112627" y="1315"/>
                    <a:pt x="116574" y="0"/>
                    <a:pt x="12183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7896000" y="2328931"/>
              <a:ext cx="362448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H="1">
              <a:off x="669925" y="3104431"/>
              <a:ext cx="3626075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6331458" y="5442906"/>
              <a:ext cx="518903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îsliḋé"/>
            <p:cNvSpPr txBox="1"/>
            <p:nvPr/>
          </p:nvSpPr>
          <p:spPr>
            <a:xfrm>
              <a:off x="7817948" y="1936419"/>
              <a:ext cx="3702539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 anchor="ctr" anchorCtr="0">
              <a:normAutofit lnSpcReduction="10000"/>
            </a:bodyPr>
            <a:lstStyle/>
            <a:p>
              <a:pPr>
                <a:buSzPct val="25000"/>
              </a:pPr>
              <a:r>
                <a:rPr lang="de-DE" sz="2000" b="1"/>
                <a:t>Text here</a:t>
              </a:r>
              <a:endParaRPr lang="de-DE" sz="2000" b="1"/>
            </a:p>
          </p:txBody>
        </p:sp>
        <p:sp>
          <p:nvSpPr>
            <p:cNvPr id="12" name="î$ḻïḑê"/>
            <p:cNvSpPr txBox="1"/>
            <p:nvPr/>
          </p:nvSpPr>
          <p:spPr>
            <a:xfrm>
              <a:off x="7817948" y="2328931"/>
              <a:ext cx="3702539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/>
                <a:t>Copy paste fonts. Choose the only option to retain text.…</a:t>
              </a:r>
              <a:r>
                <a:rPr lang="de-DE" sz="1200"/>
                <a:t>..</a:t>
              </a:r>
              <a:endParaRPr lang="de-DE" sz="1200"/>
            </a:p>
          </p:txBody>
        </p:sp>
        <p:sp>
          <p:nvSpPr>
            <p:cNvPr id="13" name="ïśḻiďê"/>
            <p:cNvSpPr txBox="1"/>
            <p:nvPr/>
          </p:nvSpPr>
          <p:spPr>
            <a:xfrm>
              <a:off x="6331458" y="5050394"/>
              <a:ext cx="5189030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 anchor="ctr" anchorCtr="0">
              <a:normAutofit lnSpcReduction="10000"/>
            </a:bodyPr>
            <a:lstStyle/>
            <a:p>
              <a:pPr>
                <a:buSzPct val="25000"/>
              </a:pPr>
              <a:r>
                <a:rPr lang="de-DE" sz="2000" b="1"/>
                <a:t>Text here</a:t>
              </a:r>
              <a:endParaRPr lang="de-DE" sz="2000" b="1"/>
            </a:p>
          </p:txBody>
        </p:sp>
        <p:sp>
          <p:nvSpPr>
            <p:cNvPr id="14" name="ïṩľîďê"/>
            <p:cNvSpPr txBox="1"/>
            <p:nvPr/>
          </p:nvSpPr>
          <p:spPr>
            <a:xfrm>
              <a:off x="6331458" y="5442906"/>
              <a:ext cx="5189030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/>
                <a:t>Copy paste fonts. Choose the only option to retain text.…</a:t>
              </a:r>
              <a:r>
                <a:rPr lang="de-DE" sz="1200"/>
                <a:t>..</a:t>
              </a:r>
              <a:endParaRPr lang="de-DE" sz="1200"/>
            </a:p>
          </p:txBody>
        </p:sp>
        <p:sp>
          <p:nvSpPr>
            <p:cNvPr id="15" name="iṧlïďe"/>
            <p:cNvSpPr txBox="1"/>
            <p:nvPr/>
          </p:nvSpPr>
          <p:spPr>
            <a:xfrm>
              <a:off x="671513" y="2711919"/>
              <a:ext cx="3624487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 anchor="ctr" anchorCtr="0">
              <a:normAutofit lnSpcReduction="10000"/>
            </a:bodyPr>
            <a:lstStyle/>
            <a:p>
              <a:pPr>
                <a:buSzPct val="25000"/>
              </a:pPr>
              <a:r>
                <a:rPr lang="de-DE" sz="2000" b="1"/>
                <a:t>Text here</a:t>
              </a:r>
              <a:endParaRPr lang="de-DE" sz="2000" b="1"/>
            </a:p>
          </p:txBody>
        </p:sp>
        <p:sp>
          <p:nvSpPr>
            <p:cNvPr id="16" name="iśľide"/>
            <p:cNvSpPr txBox="1"/>
            <p:nvPr/>
          </p:nvSpPr>
          <p:spPr>
            <a:xfrm>
              <a:off x="671513" y="3104431"/>
              <a:ext cx="3624487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/>
                <a:t>Copy paste fonts. Choose the only option to retain text.…</a:t>
              </a:r>
              <a:r>
                <a:rPr lang="de-DE" sz="1200"/>
                <a:t>..</a:t>
              </a:r>
              <a:endParaRPr lang="de-DE" sz="1200"/>
            </a:p>
          </p:txBody>
        </p:sp>
        <p:sp>
          <p:nvSpPr>
            <p:cNvPr id="17" name="iṡḷíḑè" title="WSpneox6o6"/>
            <p:cNvSpPr/>
            <p:nvPr/>
          </p:nvSpPr>
          <p:spPr bwMode="auto">
            <a:xfrm>
              <a:off x="11203900" y="5081803"/>
              <a:ext cx="315000" cy="361102"/>
            </a:xfrm>
            <a:custGeom>
              <a:gdLst>
                <a:gd name="connsiteX0" fmla="*/ 95356 w 293583"/>
                <a:gd name="connsiteY0" fmla="*/ 263525 h 336550"/>
                <a:gd name="connsiteX1" fmla="*/ 89006 w 293583"/>
                <a:gd name="connsiteY1" fmla="*/ 266065 h 336550"/>
                <a:gd name="connsiteX2" fmla="*/ 85196 w 293583"/>
                <a:gd name="connsiteY2" fmla="*/ 271145 h 336550"/>
                <a:gd name="connsiteX3" fmla="*/ 86466 w 293583"/>
                <a:gd name="connsiteY3" fmla="*/ 277495 h 336550"/>
                <a:gd name="connsiteX4" fmla="*/ 86466 w 293583"/>
                <a:gd name="connsiteY4" fmla="*/ 278765 h 336550"/>
                <a:gd name="connsiteX5" fmla="*/ 94086 w 293583"/>
                <a:gd name="connsiteY5" fmla="*/ 282575 h 336550"/>
                <a:gd name="connsiteX6" fmla="*/ 97896 w 293583"/>
                <a:gd name="connsiteY6" fmla="*/ 281305 h 336550"/>
                <a:gd name="connsiteX7" fmla="*/ 104246 w 293583"/>
                <a:gd name="connsiteY7" fmla="*/ 278765 h 336550"/>
                <a:gd name="connsiteX8" fmla="*/ 95356 w 293583"/>
                <a:gd name="connsiteY8" fmla="*/ 263525 h 336550"/>
                <a:gd name="connsiteX9" fmla="*/ 194734 w 293583"/>
                <a:gd name="connsiteY9" fmla="*/ 241300 h 336550"/>
                <a:gd name="connsiteX10" fmla="*/ 123296 w 293583"/>
                <a:gd name="connsiteY10" fmla="*/ 278628 h 336550"/>
                <a:gd name="connsiteX11" fmla="*/ 127265 w 293583"/>
                <a:gd name="connsiteY11" fmla="*/ 285064 h 336550"/>
                <a:gd name="connsiteX12" fmla="*/ 135202 w 293583"/>
                <a:gd name="connsiteY12" fmla="*/ 288925 h 336550"/>
                <a:gd name="connsiteX13" fmla="*/ 139171 w 293583"/>
                <a:gd name="connsiteY13" fmla="*/ 287638 h 336550"/>
                <a:gd name="connsiteX14" fmla="*/ 202671 w 293583"/>
                <a:gd name="connsiteY14" fmla="*/ 254172 h 336550"/>
                <a:gd name="connsiteX15" fmla="*/ 194734 w 293583"/>
                <a:gd name="connsiteY15" fmla="*/ 241300 h 336550"/>
                <a:gd name="connsiteX16" fmla="*/ 77894 w 293583"/>
                <a:gd name="connsiteY16" fmla="*/ 230187 h 336550"/>
                <a:gd name="connsiteX17" fmla="*/ 71544 w 293583"/>
                <a:gd name="connsiteY17" fmla="*/ 234156 h 336550"/>
                <a:gd name="connsiteX18" fmla="*/ 66464 w 293583"/>
                <a:gd name="connsiteY18" fmla="*/ 236802 h 336550"/>
                <a:gd name="connsiteX19" fmla="*/ 62654 w 293583"/>
                <a:gd name="connsiteY19" fmla="*/ 248708 h 336550"/>
                <a:gd name="connsiteX20" fmla="*/ 63924 w 293583"/>
                <a:gd name="connsiteY20" fmla="*/ 250031 h 336550"/>
                <a:gd name="connsiteX21" fmla="*/ 71544 w 293583"/>
                <a:gd name="connsiteY21" fmla="*/ 254000 h 336550"/>
                <a:gd name="connsiteX22" fmla="*/ 75354 w 293583"/>
                <a:gd name="connsiteY22" fmla="*/ 254000 h 336550"/>
                <a:gd name="connsiteX23" fmla="*/ 80434 w 293583"/>
                <a:gd name="connsiteY23" fmla="*/ 250031 h 336550"/>
                <a:gd name="connsiteX24" fmla="*/ 86784 w 293583"/>
                <a:gd name="connsiteY24" fmla="*/ 247385 h 336550"/>
                <a:gd name="connsiteX25" fmla="*/ 77894 w 293583"/>
                <a:gd name="connsiteY25" fmla="*/ 230187 h 336550"/>
                <a:gd name="connsiteX26" fmla="*/ 61067 w 293583"/>
                <a:gd name="connsiteY26" fmla="*/ 198437 h 336550"/>
                <a:gd name="connsiteX27" fmla="*/ 54187 w 293583"/>
                <a:gd name="connsiteY27" fmla="*/ 202604 h 336550"/>
                <a:gd name="connsiteX28" fmla="*/ 50060 w 293583"/>
                <a:gd name="connsiteY28" fmla="*/ 206771 h 336550"/>
                <a:gd name="connsiteX29" fmla="*/ 51436 w 293583"/>
                <a:gd name="connsiteY29" fmla="*/ 215106 h 336550"/>
                <a:gd name="connsiteX30" fmla="*/ 59691 w 293583"/>
                <a:gd name="connsiteY30" fmla="*/ 220662 h 336550"/>
                <a:gd name="connsiteX31" fmla="*/ 63818 w 293583"/>
                <a:gd name="connsiteY31" fmla="*/ 219273 h 336550"/>
                <a:gd name="connsiteX32" fmla="*/ 69322 w 293583"/>
                <a:gd name="connsiteY32" fmla="*/ 216495 h 336550"/>
                <a:gd name="connsiteX33" fmla="*/ 61067 w 293583"/>
                <a:gd name="connsiteY33" fmla="*/ 198437 h 336550"/>
                <a:gd name="connsiteX34" fmla="*/ 141011 w 293583"/>
                <a:gd name="connsiteY34" fmla="*/ 42862 h 336550"/>
                <a:gd name="connsiteX35" fmla="*/ 29634 w 293583"/>
                <a:gd name="connsiteY35" fmla="*/ 103643 h 336550"/>
                <a:gd name="connsiteX36" fmla="*/ 116115 w 293583"/>
                <a:gd name="connsiteY36" fmla="*/ 263525 h 336550"/>
                <a:gd name="connsiteX37" fmla="*/ 190803 w 293583"/>
                <a:gd name="connsiteY37" fmla="*/ 222564 h 336550"/>
                <a:gd name="connsiteX38" fmla="*/ 193424 w 293583"/>
                <a:gd name="connsiteY38" fmla="*/ 198780 h 336550"/>
                <a:gd name="connsiteX39" fmla="*/ 193424 w 293583"/>
                <a:gd name="connsiteY39" fmla="*/ 197458 h 336550"/>
                <a:gd name="connsiteX40" fmla="*/ 194734 w 293583"/>
                <a:gd name="connsiteY40" fmla="*/ 189530 h 336550"/>
                <a:gd name="connsiteX41" fmla="*/ 185562 w 293583"/>
                <a:gd name="connsiteY41" fmla="*/ 186888 h 336550"/>
                <a:gd name="connsiteX42" fmla="*/ 152804 w 293583"/>
                <a:gd name="connsiteY42" fmla="*/ 167068 h 336550"/>
                <a:gd name="connsiteX43" fmla="*/ 177700 w 293583"/>
                <a:gd name="connsiteY43" fmla="*/ 130070 h 336550"/>
                <a:gd name="connsiteX44" fmla="*/ 185562 w 293583"/>
                <a:gd name="connsiteY44" fmla="*/ 126106 h 336550"/>
                <a:gd name="connsiteX45" fmla="*/ 141011 w 293583"/>
                <a:gd name="connsiteY45" fmla="*/ 42862 h 336550"/>
                <a:gd name="connsiteX46" fmla="*/ 120699 w 293583"/>
                <a:gd name="connsiteY46" fmla="*/ 17462 h 336550"/>
                <a:gd name="connsiteX47" fmla="*/ 116748 w 293583"/>
                <a:gd name="connsiteY47" fmla="*/ 18785 h 336550"/>
                <a:gd name="connsiteX48" fmla="*/ 20614 w 293583"/>
                <a:gd name="connsiteY48" fmla="*/ 70379 h 336550"/>
                <a:gd name="connsiteX49" fmla="*/ 16663 w 293583"/>
                <a:gd name="connsiteY49" fmla="*/ 75671 h 336550"/>
                <a:gd name="connsiteX50" fmla="*/ 16663 w 293583"/>
                <a:gd name="connsiteY50" fmla="*/ 82285 h 336550"/>
                <a:gd name="connsiteX51" fmla="*/ 20614 w 293583"/>
                <a:gd name="connsiteY51" fmla="*/ 88900 h 336550"/>
                <a:gd name="connsiteX52" fmla="*/ 131234 w 293583"/>
                <a:gd name="connsiteY52" fmla="*/ 29368 h 336550"/>
                <a:gd name="connsiteX53" fmla="*/ 128600 w 293583"/>
                <a:gd name="connsiteY53" fmla="*/ 22754 h 336550"/>
                <a:gd name="connsiteX54" fmla="*/ 120699 w 293583"/>
                <a:gd name="connsiteY54" fmla="*/ 17462 h 336550"/>
                <a:gd name="connsiteX55" fmla="*/ 192839 w 293583"/>
                <a:gd name="connsiteY55" fmla="*/ 5790 h 336550"/>
                <a:gd name="connsiteX56" fmla="*/ 202058 w 293583"/>
                <a:gd name="connsiteY56" fmla="*/ 13634 h 336550"/>
                <a:gd name="connsiteX57" fmla="*/ 202058 w 293583"/>
                <a:gd name="connsiteY57" fmla="*/ 17556 h 336550"/>
                <a:gd name="connsiteX58" fmla="*/ 275805 w 293583"/>
                <a:gd name="connsiteY58" fmla="*/ 26707 h 336550"/>
                <a:gd name="connsiteX59" fmla="*/ 275805 w 293583"/>
                <a:gd name="connsiteY59" fmla="*/ 111685 h 336550"/>
                <a:gd name="connsiteX60" fmla="*/ 270537 w 293583"/>
                <a:gd name="connsiteY60" fmla="*/ 114300 h 336550"/>
                <a:gd name="connsiteX61" fmla="*/ 263953 w 293583"/>
                <a:gd name="connsiteY61" fmla="*/ 111685 h 336550"/>
                <a:gd name="connsiteX62" fmla="*/ 263953 w 293583"/>
                <a:gd name="connsiteY62" fmla="*/ 99919 h 336550"/>
                <a:gd name="connsiteX63" fmla="*/ 263953 w 293583"/>
                <a:gd name="connsiteY63" fmla="*/ 38474 h 336550"/>
                <a:gd name="connsiteX64" fmla="*/ 233664 w 293583"/>
                <a:gd name="connsiteY64" fmla="*/ 26707 h 336550"/>
                <a:gd name="connsiteX65" fmla="*/ 213910 w 293583"/>
                <a:gd name="connsiteY65" fmla="*/ 30629 h 336550"/>
                <a:gd name="connsiteX66" fmla="*/ 217861 w 293583"/>
                <a:gd name="connsiteY66" fmla="*/ 30629 h 336550"/>
                <a:gd name="connsiteX67" fmla="*/ 227079 w 293583"/>
                <a:gd name="connsiteY67" fmla="*/ 39781 h 336550"/>
                <a:gd name="connsiteX68" fmla="*/ 217861 w 293583"/>
                <a:gd name="connsiteY68" fmla="*/ 48932 h 336550"/>
                <a:gd name="connsiteX69" fmla="*/ 192839 w 293583"/>
                <a:gd name="connsiteY69" fmla="*/ 48932 h 336550"/>
                <a:gd name="connsiteX70" fmla="*/ 183621 w 293583"/>
                <a:gd name="connsiteY70" fmla="*/ 39781 h 336550"/>
                <a:gd name="connsiteX71" fmla="*/ 183621 w 293583"/>
                <a:gd name="connsiteY71" fmla="*/ 13634 h 336550"/>
                <a:gd name="connsiteX72" fmla="*/ 192839 w 293583"/>
                <a:gd name="connsiteY72" fmla="*/ 5790 h 336550"/>
                <a:gd name="connsiteX73" fmla="*/ 121837 w 293583"/>
                <a:gd name="connsiteY73" fmla="*/ 0 h 336550"/>
                <a:gd name="connsiteX74" fmla="*/ 144205 w 293583"/>
                <a:gd name="connsiteY74" fmla="*/ 13146 h 336550"/>
                <a:gd name="connsiteX75" fmla="*/ 203415 w 293583"/>
                <a:gd name="connsiteY75" fmla="*/ 120948 h 336550"/>
                <a:gd name="connsiteX76" fmla="*/ 236309 w 293583"/>
                <a:gd name="connsiteY76" fmla="*/ 123577 h 336550"/>
                <a:gd name="connsiteX77" fmla="*/ 262624 w 293583"/>
                <a:gd name="connsiteY77" fmla="*/ 153814 h 336550"/>
                <a:gd name="connsiteX78" fmla="*/ 265256 w 293583"/>
                <a:gd name="connsiteY78" fmla="*/ 160387 h 336550"/>
                <a:gd name="connsiteX79" fmla="*/ 274466 w 293583"/>
                <a:gd name="connsiteY79" fmla="*/ 281335 h 336550"/>
                <a:gd name="connsiteX80" fmla="*/ 266572 w 293583"/>
                <a:gd name="connsiteY80" fmla="*/ 286593 h 336550"/>
                <a:gd name="connsiteX81" fmla="*/ 262624 w 293583"/>
                <a:gd name="connsiteY81" fmla="*/ 286593 h 336550"/>
                <a:gd name="connsiteX82" fmla="*/ 257361 w 293583"/>
                <a:gd name="connsiteY82" fmla="*/ 274762 h 336550"/>
                <a:gd name="connsiteX83" fmla="*/ 248151 w 293583"/>
                <a:gd name="connsiteY83" fmla="*/ 165646 h 336550"/>
                <a:gd name="connsiteX84" fmla="*/ 246835 w 293583"/>
                <a:gd name="connsiteY84" fmla="*/ 159072 h 336550"/>
                <a:gd name="connsiteX85" fmla="*/ 229730 w 293583"/>
                <a:gd name="connsiteY85" fmla="*/ 139353 h 336550"/>
                <a:gd name="connsiteX86" fmla="*/ 184994 w 293583"/>
                <a:gd name="connsiteY86" fmla="*/ 145926 h 336550"/>
                <a:gd name="connsiteX87" fmla="*/ 170520 w 293583"/>
                <a:gd name="connsiteY87" fmla="*/ 161702 h 336550"/>
                <a:gd name="connsiteX88" fmla="*/ 184994 w 293583"/>
                <a:gd name="connsiteY88" fmla="*/ 169590 h 336550"/>
                <a:gd name="connsiteX89" fmla="*/ 209994 w 293583"/>
                <a:gd name="connsiteY89" fmla="*/ 180107 h 336550"/>
                <a:gd name="connsiteX90" fmla="*/ 211309 w 293583"/>
                <a:gd name="connsiteY90" fmla="*/ 202456 h 336550"/>
                <a:gd name="connsiteX91" fmla="*/ 227099 w 293583"/>
                <a:gd name="connsiteY91" fmla="*/ 251098 h 336550"/>
                <a:gd name="connsiteX92" fmla="*/ 231046 w 293583"/>
                <a:gd name="connsiteY92" fmla="*/ 262930 h 336550"/>
                <a:gd name="connsiteX93" fmla="*/ 219204 w 293583"/>
                <a:gd name="connsiteY93" fmla="*/ 266874 h 336550"/>
                <a:gd name="connsiteX94" fmla="*/ 217888 w 293583"/>
                <a:gd name="connsiteY94" fmla="*/ 265559 h 336550"/>
                <a:gd name="connsiteX95" fmla="*/ 154731 w 293583"/>
                <a:gd name="connsiteY95" fmla="*/ 299740 h 336550"/>
                <a:gd name="connsiteX96" fmla="*/ 175783 w 293583"/>
                <a:gd name="connsiteY96" fmla="*/ 319460 h 336550"/>
                <a:gd name="connsiteX97" fmla="*/ 179731 w 293583"/>
                <a:gd name="connsiteY97" fmla="*/ 331291 h 336550"/>
                <a:gd name="connsiteX98" fmla="*/ 171836 w 293583"/>
                <a:gd name="connsiteY98" fmla="*/ 336550 h 336550"/>
                <a:gd name="connsiteX99" fmla="*/ 167889 w 293583"/>
                <a:gd name="connsiteY99" fmla="*/ 335235 h 336550"/>
                <a:gd name="connsiteX100" fmla="*/ 137626 w 293583"/>
                <a:gd name="connsiteY100" fmla="*/ 306313 h 336550"/>
                <a:gd name="connsiteX101" fmla="*/ 136311 w 293583"/>
                <a:gd name="connsiteY101" fmla="*/ 306313 h 336550"/>
                <a:gd name="connsiteX102" fmla="*/ 112627 w 293583"/>
                <a:gd name="connsiteY102" fmla="*/ 294481 h 336550"/>
                <a:gd name="connsiteX103" fmla="*/ 107364 w 293583"/>
                <a:gd name="connsiteY103" fmla="*/ 297111 h 336550"/>
                <a:gd name="connsiteX104" fmla="*/ 94206 w 293583"/>
                <a:gd name="connsiteY104" fmla="*/ 301055 h 336550"/>
                <a:gd name="connsiteX105" fmla="*/ 70522 w 293583"/>
                <a:gd name="connsiteY105" fmla="*/ 286593 h 336550"/>
                <a:gd name="connsiteX106" fmla="*/ 70522 w 293583"/>
                <a:gd name="connsiteY106" fmla="*/ 285279 h 336550"/>
                <a:gd name="connsiteX107" fmla="*/ 67891 w 293583"/>
                <a:gd name="connsiteY107" fmla="*/ 272132 h 336550"/>
                <a:gd name="connsiteX108" fmla="*/ 48154 w 293583"/>
                <a:gd name="connsiteY108" fmla="*/ 257671 h 336550"/>
                <a:gd name="connsiteX109" fmla="*/ 48154 w 293583"/>
                <a:gd name="connsiteY109" fmla="*/ 256356 h 336550"/>
                <a:gd name="connsiteX110" fmla="*/ 46838 w 293583"/>
                <a:gd name="connsiteY110" fmla="*/ 234007 h 336550"/>
                <a:gd name="connsiteX111" fmla="*/ 36312 w 293583"/>
                <a:gd name="connsiteY111" fmla="*/ 223490 h 336550"/>
                <a:gd name="connsiteX112" fmla="*/ 36312 w 293583"/>
                <a:gd name="connsiteY112" fmla="*/ 222176 h 336550"/>
                <a:gd name="connsiteX113" fmla="*/ 33681 w 293583"/>
                <a:gd name="connsiteY113" fmla="*/ 202456 h 336550"/>
                <a:gd name="connsiteX114" fmla="*/ 46838 w 293583"/>
                <a:gd name="connsiteY114" fmla="*/ 186680 h 336550"/>
                <a:gd name="connsiteX115" fmla="*/ 53417 w 293583"/>
                <a:gd name="connsiteY115" fmla="*/ 182736 h 336550"/>
                <a:gd name="connsiteX116" fmla="*/ 3418 w 293583"/>
                <a:gd name="connsiteY116" fmla="*/ 90711 h 336550"/>
                <a:gd name="connsiteX117" fmla="*/ 787 w 293583"/>
                <a:gd name="connsiteY117" fmla="*/ 70991 h 336550"/>
                <a:gd name="connsiteX118" fmla="*/ 13944 w 293583"/>
                <a:gd name="connsiteY118" fmla="*/ 55215 h 336550"/>
                <a:gd name="connsiteX119" fmla="*/ 108679 w 293583"/>
                <a:gd name="connsiteY119" fmla="*/ 2629 h 336550"/>
                <a:gd name="connsiteX120" fmla="*/ 121837 w 293583"/>
                <a:gd name="connsiteY120" fmla="*/ 0 h 33655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</a:cxnLst>
              <a:rect l="l" t="t" r="r" b="b"/>
              <a:pathLst>
                <a:path w="293583" h="336550">
                  <a:moveTo>
                    <a:pt x="95356" y="263525"/>
                  </a:moveTo>
                  <a:cubicBezTo>
                    <a:pt x="95356" y="263525"/>
                    <a:pt x="95356" y="263525"/>
                    <a:pt x="89006" y="266065"/>
                  </a:cubicBezTo>
                  <a:cubicBezTo>
                    <a:pt x="87736" y="267335"/>
                    <a:pt x="86466" y="268605"/>
                    <a:pt x="85196" y="271145"/>
                  </a:cubicBezTo>
                  <a:cubicBezTo>
                    <a:pt x="85196" y="273685"/>
                    <a:pt x="85196" y="274955"/>
                    <a:pt x="86466" y="277495"/>
                  </a:cubicBezTo>
                  <a:cubicBezTo>
                    <a:pt x="86466" y="277495"/>
                    <a:pt x="86466" y="277495"/>
                    <a:pt x="86466" y="278765"/>
                  </a:cubicBezTo>
                  <a:cubicBezTo>
                    <a:pt x="87736" y="281305"/>
                    <a:pt x="91546" y="282575"/>
                    <a:pt x="94086" y="282575"/>
                  </a:cubicBezTo>
                  <a:cubicBezTo>
                    <a:pt x="95356" y="282575"/>
                    <a:pt x="96626" y="282575"/>
                    <a:pt x="97896" y="281305"/>
                  </a:cubicBezTo>
                  <a:lnTo>
                    <a:pt x="104246" y="278765"/>
                  </a:lnTo>
                  <a:cubicBezTo>
                    <a:pt x="104246" y="278765"/>
                    <a:pt x="104246" y="278765"/>
                    <a:pt x="95356" y="263525"/>
                  </a:cubicBezTo>
                  <a:close/>
                  <a:moveTo>
                    <a:pt x="194734" y="241300"/>
                  </a:moveTo>
                  <a:cubicBezTo>
                    <a:pt x="194734" y="241300"/>
                    <a:pt x="194734" y="241300"/>
                    <a:pt x="123296" y="278628"/>
                  </a:cubicBezTo>
                  <a:cubicBezTo>
                    <a:pt x="123296" y="278628"/>
                    <a:pt x="123296" y="278628"/>
                    <a:pt x="127265" y="285064"/>
                  </a:cubicBezTo>
                  <a:cubicBezTo>
                    <a:pt x="128588" y="287638"/>
                    <a:pt x="131233" y="288925"/>
                    <a:pt x="135202" y="288925"/>
                  </a:cubicBezTo>
                  <a:cubicBezTo>
                    <a:pt x="136525" y="288925"/>
                    <a:pt x="137848" y="288925"/>
                    <a:pt x="139171" y="287638"/>
                  </a:cubicBezTo>
                  <a:cubicBezTo>
                    <a:pt x="139171" y="287638"/>
                    <a:pt x="139171" y="287638"/>
                    <a:pt x="202671" y="254172"/>
                  </a:cubicBezTo>
                  <a:cubicBezTo>
                    <a:pt x="200025" y="250310"/>
                    <a:pt x="196057" y="246449"/>
                    <a:pt x="194734" y="241300"/>
                  </a:cubicBezTo>
                  <a:close/>
                  <a:moveTo>
                    <a:pt x="77894" y="230187"/>
                  </a:moveTo>
                  <a:cubicBezTo>
                    <a:pt x="77894" y="230187"/>
                    <a:pt x="77894" y="230187"/>
                    <a:pt x="71544" y="234156"/>
                  </a:cubicBezTo>
                  <a:cubicBezTo>
                    <a:pt x="71544" y="234156"/>
                    <a:pt x="71544" y="234156"/>
                    <a:pt x="66464" y="236802"/>
                  </a:cubicBezTo>
                  <a:cubicBezTo>
                    <a:pt x="62654" y="239448"/>
                    <a:pt x="61384" y="244739"/>
                    <a:pt x="62654" y="248708"/>
                  </a:cubicBezTo>
                  <a:cubicBezTo>
                    <a:pt x="62654" y="248708"/>
                    <a:pt x="62654" y="248708"/>
                    <a:pt x="63924" y="250031"/>
                  </a:cubicBezTo>
                  <a:cubicBezTo>
                    <a:pt x="65194" y="252677"/>
                    <a:pt x="67734" y="254000"/>
                    <a:pt x="71544" y="254000"/>
                  </a:cubicBezTo>
                  <a:cubicBezTo>
                    <a:pt x="72814" y="254000"/>
                    <a:pt x="74084" y="254000"/>
                    <a:pt x="75354" y="254000"/>
                  </a:cubicBezTo>
                  <a:cubicBezTo>
                    <a:pt x="75354" y="254000"/>
                    <a:pt x="75354" y="254000"/>
                    <a:pt x="80434" y="250031"/>
                  </a:cubicBezTo>
                  <a:cubicBezTo>
                    <a:pt x="80434" y="250031"/>
                    <a:pt x="80434" y="250031"/>
                    <a:pt x="86784" y="247385"/>
                  </a:cubicBezTo>
                  <a:cubicBezTo>
                    <a:pt x="86784" y="247385"/>
                    <a:pt x="86784" y="247385"/>
                    <a:pt x="77894" y="230187"/>
                  </a:cubicBezTo>
                  <a:close/>
                  <a:moveTo>
                    <a:pt x="61067" y="198437"/>
                  </a:moveTo>
                  <a:cubicBezTo>
                    <a:pt x="61067" y="198437"/>
                    <a:pt x="61067" y="198437"/>
                    <a:pt x="54187" y="202604"/>
                  </a:cubicBezTo>
                  <a:cubicBezTo>
                    <a:pt x="52811" y="202604"/>
                    <a:pt x="51436" y="205382"/>
                    <a:pt x="50060" y="206771"/>
                  </a:cubicBezTo>
                  <a:cubicBezTo>
                    <a:pt x="48684" y="209550"/>
                    <a:pt x="50060" y="212328"/>
                    <a:pt x="51436" y="215106"/>
                  </a:cubicBezTo>
                  <a:cubicBezTo>
                    <a:pt x="52811" y="217884"/>
                    <a:pt x="55563" y="220662"/>
                    <a:pt x="59691" y="220662"/>
                  </a:cubicBezTo>
                  <a:cubicBezTo>
                    <a:pt x="61067" y="220662"/>
                    <a:pt x="62443" y="220662"/>
                    <a:pt x="63818" y="219273"/>
                  </a:cubicBezTo>
                  <a:cubicBezTo>
                    <a:pt x="63818" y="219273"/>
                    <a:pt x="63818" y="219273"/>
                    <a:pt x="69322" y="216495"/>
                  </a:cubicBezTo>
                  <a:cubicBezTo>
                    <a:pt x="69322" y="216495"/>
                    <a:pt x="69322" y="216495"/>
                    <a:pt x="61067" y="198437"/>
                  </a:cubicBezTo>
                  <a:close/>
                  <a:moveTo>
                    <a:pt x="141011" y="42862"/>
                  </a:moveTo>
                  <a:cubicBezTo>
                    <a:pt x="141011" y="42862"/>
                    <a:pt x="141011" y="42862"/>
                    <a:pt x="29634" y="103643"/>
                  </a:cubicBezTo>
                  <a:cubicBezTo>
                    <a:pt x="29634" y="103643"/>
                    <a:pt x="29634" y="103643"/>
                    <a:pt x="116115" y="263525"/>
                  </a:cubicBezTo>
                  <a:cubicBezTo>
                    <a:pt x="116115" y="263525"/>
                    <a:pt x="116115" y="263525"/>
                    <a:pt x="190803" y="222564"/>
                  </a:cubicBezTo>
                  <a:cubicBezTo>
                    <a:pt x="190803" y="215957"/>
                    <a:pt x="190803" y="208029"/>
                    <a:pt x="193424" y="198780"/>
                  </a:cubicBezTo>
                  <a:cubicBezTo>
                    <a:pt x="193424" y="197458"/>
                    <a:pt x="193424" y="197458"/>
                    <a:pt x="193424" y="197458"/>
                  </a:cubicBezTo>
                  <a:cubicBezTo>
                    <a:pt x="194734" y="194816"/>
                    <a:pt x="194734" y="190852"/>
                    <a:pt x="194734" y="189530"/>
                  </a:cubicBezTo>
                  <a:cubicBezTo>
                    <a:pt x="193424" y="188209"/>
                    <a:pt x="190803" y="186888"/>
                    <a:pt x="185562" y="186888"/>
                  </a:cubicBezTo>
                  <a:cubicBezTo>
                    <a:pt x="176389" y="188209"/>
                    <a:pt x="159355" y="185566"/>
                    <a:pt x="152804" y="167068"/>
                  </a:cubicBezTo>
                  <a:cubicBezTo>
                    <a:pt x="147562" y="153854"/>
                    <a:pt x="158045" y="139319"/>
                    <a:pt x="177700" y="130070"/>
                  </a:cubicBezTo>
                  <a:cubicBezTo>
                    <a:pt x="180320" y="128749"/>
                    <a:pt x="182941" y="127428"/>
                    <a:pt x="185562" y="126106"/>
                  </a:cubicBezTo>
                  <a:cubicBezTo>
                    <a:pt x="185562" y="126106"/>
                    <a:pt x="185562" y="126106"/>
                    <a:pt x="141011" y="42862"/>
                  </a:cubicBezTo>
                  <a:close/>
                  <a:moveTo>
                    <a:pt x="120699" y="17462"/>
                  </a:moveTo>
                  <a:cubicBezTo>
                    <a:pt x="119382" y="17462"/>
                    <a:pt x="118065" y="18785"/>
                    <a:pt x="116748" y="18785"/>
                  </a:cubicBezTo>
                  <a:cubicBezTo>
                    <a:pt x="116748" y="18785"/>
                    <a:pt x="116748" y="18785"/>
                    <a:pt x="20614" y="70379"/>
                  </a:cubicBezTo>
                  <a:cubicBezTo>
                    <a:pt x="17980" y="71702"/>
                    <a:pt x="16663" y="74348"/>
                    <a:pt x="16663" y="75671"/>
                  </a:cubicBezTo>
                  <a:cubicBezTo>
                    <a:pt x="15346" y="78317"/>
                    <a:pt x="15346" y="80962"/>
                    <a:pt x="16663" y="82285"/>
                  </a:cubicBezTo>
                  <a:cubicBezTo>
                    <a:pt x="16663" y="82285"/>
                    <a:pt x="16663" y="82285"/>
                    <a:pt x="20614" y="88900"/>
                  </a:cubicBezTo>
                  <a:cubicBezTo>
                    <a:pt x="20614" y="88900"/>
                    <a:pt x="20614" y="88900"/>
                    <a:pt x="131234" y="29368"/>
                  </a:cubicBezTo>
                  <a:cubicBezTo>
                    <a:pt x="131234" y="29368"/>
                    <a:pt x="131234" y="29368"/>
                    <a:pt x="128600" y="22754"/>
                  </a:cubicBezTo>
                  <a:cubicBezTo>
                    <a:pt x="125966" y="20108"/>
                    <a:pt x="123332" y="17462"/>
                    <a:pt x="120699" y="17462"/>
                  </a:cubicBezTo>
                  <a:close/>
                  <a:moveTo>
                    <a:pt x="192839" y="5790"/>
                  </a:moveTo>
                  <a:cubicBezTo>
                    <a:pt x="198107" y="5790"/>
                    <a:pt x="202058" y="9712"/>
                    <a:pt x="202058" y="13634"/>
                  </a:cubicBezTo>
                  <a:cubicBezTo>
                    <a:pt x="202058" y="13634"/>
                    <a:pt x="202058" y="13634"/>
                    <a:pt x="202058" y="17556"/>
                  </a:cubicBezTo>
                  <a:cubicBezTo>
                    <a:pt x="224445" y="3175"/>
                    <a:pt x="256051" y="5790"/>
                    <a:pt x="275805" y="26707"/>
                  </a:cubicBezTo>
                  <a:cubicBezTo>
                    <a:pt x="299509" y="50240"/>
                    <a:pt x="299509" y="88153"/>
                    <a:pt x="275805" y="111685"/>
                  </a:cubicBezTo>
                  <a:cubicBezTo>
                    <a:pt x="274488" y="114300"/>
                    <a:pt x="271854" y="114300"/>
                    <a:pt x="270537" y="114300"/>
                  </a:cubicBezTo>
                  <a:cubicBezTo>
                    <a:pt x="267903" y="114300"/>
                    <a:pt x="265269" y="114300"/>
                    <a:pt x="263953" y="111685"/>
                  </a:cubicBezTo>
                  <a:cubicBezTo>
                    <a:pt x="260002" y="109071"/>
                    <a:pt x="260002" y="102534"/>
                    <a:pt x="263953" y="99919"/>
                  </a:cubicBezTo>
                  <a:cubicBezTo>
                    <a:pt x="281072" y="82924"/>
                    <a:pt x="281072" y="55469"/>
                    <a:pt x="263953" y="38474"/>
                  </a:cubicBezTo>
                  <a:cubicBezTo>
                    <a:pt x="256051" y="30629"/>
                    <a:pt x="244199" y="26707"/>
                    <a:pt x="233664" y="26707"/>
                  </a:cubicBezTo>
                  <a:cubicBezTo>
                    <a:pt x="225762" y="26707"/>
                    <a:pt x="219178" y="28015"/>
                    <a:pt x="213910" y="30629"/>
                  </a:cubicBezTo>
                  <a:cubicBezTo>
                    <a:pt x="213910" y="30629"/>
                    <a:pt x="213910" y="30629"/>
                    <a:pt x="217861" y="30629"/>
                  </a:cubicBezTo>
                  <a:cubicBezTo>
                    <a:pt x="223128" y="30629"/>
                    <a:pt x="227079" y="34551"/>
                    <a:pt x="227079" y="39781"/>
                  </a:cubicBezTo>
                  <a:cubicBezTo>
                    <a:pt x="227079" y="45010"/>
                    <a:pt x="223128" y="48932"/>
                    <a:pt x="217861" y="48932"/>
                  </a:cubicBezTo>
                  <a:cubicBezTo>
                    <a:pt x="217861" y="48932"/>
                    <a:pt x="217861" y="48932"/>
                    <a:pt x="192839" y="48932"/>
                  </a:cubicBezTo>
                  <a:cubicBezTo>
                    <a:pt x="187572" y="48932"/>
                    <a:pt x="183621" y="45010"/>
                    <a:pt x="183621" y="39781"/>
                  </a:cubicBezTo>
                  <a:cubicBezTo>
                    <a:pt x="183621" y="39781"/>
                    <a:pt x="183621" y="39781"/>
                    <a:pt x="183621" y="13634"/>
                  </a:cubicBezTo>
                  <a:cubicBezTo>
                    <a:pt x="183621" y="9712"/>
                    <a:pt x="187572" y="5790"/>
                    <a:pt x="192839" y="5790"/>
                  </a:cubicBezTo>
                  <a:close/>
                  <a:moveTo>
                    <a:pt x="121837" y="0"/>
                  </a:moveTo>
                  <a:cubicBezTo>
                    <a:pt x="131047" y="0"/>
                    <a:pt x="140258" y="5259"/>
                    <a:pt x="144205" y="13146"/>
                  </a:cubicBezTo>
                  <a:cubicBezTo>
                    <a:pt x="144205" y="13146"/>
                    <a:pt x="144205" y="13146"/>
                    <a:pt x="203415" y="120948"/>
                  </a:cubicBezTo>
                  <a:cubicBezTo>
                    <a:pt x="215257" y="118318"/>
                    <a:pt x="227099" y="119633"/>
                    <a:pt x="236309" y="123577"/>
                  </a:cubicBezTo>
                  <a:cubicBezTo>
                    <a:pt x="248151" y="128836"/>
                    <a:pt x="257361" y="139353"/>
                    <a:pt x="262624" y="153814"/>
                  </a:cubicBezTo>
                  <a:cubicBezTo>
                    <a:pt x="263940" y="155129"/>
                    <a:pt x="263940" y="157758"/>
                    <a:pt x="265256" y="160387"/>
                  </a:cubicBezTo>
                  <a:cubicBezTo>
                    <a:pt x="277098" y="191939"/>
                    <a:pt x="291571" y="236637"/>
                    <a:pt x="274466" y="281335"/>
                  </a:cubicBezTo>
                  <a:cubicBezTo>
                    <a:pt x="273150" y="285279"/>
                    <a:pt x="269203" y="286593"/>
                    <a:pt x="266572" y="286593"/>
                  </a:cubicBezTo>
                  <a:cubicBezTo>
                    <a:pt x="265256" y="286593"/>
                    <a:pt x="263940" y="286593"/>
                    <a:pt x="262624" y="286593"/>
                  </a:cubicBezTo>
                  <a:cubicBezTo>
                    <a:pt x="258677" y="285279"/>
                    <a:pt x="256045" y="280020"/>
                    <a:pt x="257361" y="274762"/>
                  </a:cubicBezTo>
                  <a:cubicBezTo>
                    <a:pt x="273150" y="235322"/>
                    <a:pt x="259993" y="197197"/>
                    <a:pt x="248151" y="165646"/>
                  </a:cubicBezTo>
                  <a:cubicBezTo>
                    <a:pt x="248151" y="164331"/>
                    <a:pt x="246835" y="161702"/>
                    <a:pt x="246835" y="159072"/>
                  </a:cubicBezTo>
                  <a:cubicBezTo>
                    <a:pt x="242888" y="149870"/>
                    <a:pt x="237625" y="143297"/>
                    <a:pt x="229730" y="139353"/>
                  </a:cubicBezTo>
                  <a:cubicBezTo>
                    <a:pt x="219204" y="135409"/>
                    <a:pt x="203415" y="136723"/>
                    <a:pt x="184994" y="145926"/>
                  </a:cubicBezTo>
                  <a:cubicBezTo>
                    <a:pt x="178415" y="148555"/>
                    <a:pt x="167889" y="156443"/>
                    <a:pt x="170520" y="161702"/>
                  </a:cubicBezTo>
                  <a:cubicBezTo>
                    <a:pt x="173152" y="170904"/>
                    <a:pt x="183678" y="169590"/>
                    <a:pt x="184994" y="169590"/>
                  </a:cubicBezTo>
                  <a:cubicBezTo>
                    <a:pt x="196836" y="169590"/>
                    <a:pt x="204731" y="172219"/>
                    <a:pt x="209994" y="180107"/>
                  </a:cubicBezTo>
                  <a:cubicBezTo>
                    <a:pt x="215257" y="189309"/>
                    <a:pt x="212625" y="199827"/>
                    <a:pt x="211309" y="202456"/>
                  </a:cubicBezTo>
                  <a:cubicBezTo>
                    <a:pt x="206046" y="226120"/>
                    <a:pt x="211309" y="241895"/>
                    <a:pt x="227099" y="251098"/>
                  </a:cubicBezTo>
                  <a:cubicBezTo>
                    <a:pt x="231046" y="252413"/>
                    <a:pt x="233677" y="257671"/>
                    <a:pt x="231046" y="262930"/>
                  </a:cubicBezTo>
                  <a:cubicBezTo>
                    <a:pt x="228414" y="266874"/>
                    <a:pt x="223151" y="268188"/>
                    <a:pt x="219204" y="266874"/>
                  </a:cubicBezTo>
                  <a:cubicBezTo>
                    <a:pt x="219204" y="265559"/>
                    <a:pt x="219204" y="265559"/>
                    <a:pt x="217888" y="265559"/>
                  </a:cubicBezTo>
                  <a:cubicBezTo>
                    <a:pt x="217888" y="265559"/>
                    <a:pt x="217888" y="265559"/>
                    <a:pt x="154731" y="299740"/>
                  </a:cubicBezTo>
                  <a:cubicBezTo>
                    <a:pt x="158679" y="306313"/>
                    <a:pt x="166573" y="315516"/>
                    <a:pt x="175783" y="319460"/>
                  </a:cubicBezTo>
                  <a:cubicBezTo>
                    <a:pt x="179731" y="322089"/>
                    <a:pt x="182362" y="327347"/>
                    <a:pt x="179731" y="331291"/>
                  </a:cubicBezTo>
                  <a:cubicBezTo>
                    <a:pt x="178415" y="335235"/>
                    <a:pt x="175783" y="336550"/>
                    <a:pt x="171836" y="336550"/>
                  </a:cubicBezTo>
                  <a:cubicBezTo>
                    <a:pt x="170520" y="336550"/>
                    <a:pt x="169205" y="336550"/>
                    <a:pt x="167889" y="335235"/>
                  </a:cubicBezTo>
                  <a:cubicBezTo>
                    <a:pt x="153415" y="328662"/>
                    <a:pt x="142889" y="314201"/>
                    <a:pt x="137626" y="306313"/>
                  </a:cubicBezTo>
                  <a:cubicBezTo>
                    <a:pt x="137626" y="306313"/>
                    <a:pt x="136311" y="306313"/>
                    <a:pt x="136311" y="306313"/>
                  </a:cubicBezTo>
                  <a:cubicBezTo>
                    <a:pt x="127100" y="306313"/>
                    <a:pt x="117890" y="302369"/>
                    <a:pt x="112627" y="294481"/>
                  </a:cubicBezTo>
                  <a:cubicBezTo>
                    <a:pt x="112627" y="294481"/>
                    <a:pt x="112627" y="294481"/>
                    <a:pt x="107364" y="297111"/>
                  </a:cubicBezTo>
                  <a:cubicBezTo>
                    <a:pt x="103416" y="299740"/>
                    <a:pt x="98153" y="301055"/>
                    <a:pt x="94206" y="301055"/>
                  </a:cubicBezTo>
                  <a:cubicBezTo>
                    <a:pt x="84996" y="301055"/>
                    <a:pt x="75785" y="295796"/>
                    <a:pt x="70522" y="286593"/>
                  </a:cubicBezTo>
                  <a:cubicBezTo>
                    <a:pt x="70522" y="286593"/>
                    <a:pt x="70522" y="286593"/>
                    <a:pt x="70522" y="285279"/>
                  </a:cubicBezTo>
                  <a:cubicBezTo>
                    <a:pt x="67891" y="281335"/>
                    <a:pt x="66575" y="276076"/>
                    <a:pt x="67891" y="272132"/>
                  </a:cubicBezTo>
                  <a:cubicBezTo>
                    <a:pt x="58680" y="270818"/>
                    <a:pt x="52102" y="265559"/>
                    <a:pt x="48154" y="257671"/>
                  </a:cubicBezTo>
                  <a:cubicBezTo>
                    <a:pt x="48154" y="257671"/>
                    <a:pt x="48154" y="257671"/>
                    <a:pt x="48154" y="256356"/>
                  </a:cubicBezTo>
                  <a:cubicBezTo>
                    <a:pt x="42891" y="249783"/>
                    <a:pt x="42891" y="240581"/>
                    <a:pt x="46838" y="234007"/>
                  </a:cubicBezTo>
                  <a:cubicBezTo>
                    <a:pt x="42891" y="231378"/>
                    <a:pt x="38944" y="227434"/>
                    <a:pt x="36312" y="223490"/>
                  </a:cubicBezTo>
                  <a:cubicBezTo>
                    <a:pt x="36312" y="223490"/>
                    <a:pt x="36312" y="223490"/>
                    <a:pt x="36312" y="222176"/>
                  </a:cubicBezTo>
                  <a:cubicBezTo>
                    <a:pt x="32365" y="215602"/>
                    <a:pt x="32365" y="209029"/>
                    <a:pt x="33681" y="202456"/>
                  </a:cubicBezTo>
                  <a:cubicBezTo>
                    <a:pt x="36312" y="195883"/>
                    <a:pt x="40260" y="189309"/>
                    <a:pt x="46838" y="186680"/>
                  </a:cubicBezTo>
                  <a:cubicBezTo>
                    <a:pt x="46838" y="186680"/>
                    <a:pt x="46838" y="186680"/>
                    <a:pt x="53417" y="182736"/>
                  </a:cubicBezTo>
                  <a:cubicBezTo>
                    <a:pt x="53417" y="182736"/>
                    <a:pt x="53417" y="182736"/>
                    <a:pt x="3418" y="90711"/>
                  </a:cubicBezTo>
                  <a:cubicBezTo>
                    <a:pt x="-529" y="84138"/>
                    <a:pt x="-529" y="77564"/>
                    <a:pt x="787" y="70991"/>
                  </a:cubicBezTo>
                  <a:cubicBezTo>
                    <a:pt x="3418" y="63103"/>
                    <a:pt x="7365" y="57845"/>
                    <a:pt x="13944" y="55215"/>
                  </a:cubicBezTo>
                  <a:cubicBezTo>
                    <a:pt x="13944" y="55215"/>
                    <a:pt x="13944" y="55215"/>
                    <a:pt x="108679" y="2629"/>
                  </a:cubicBezTo>
                  <a:cubicBezTo>
                    <a:pt x="112627" y="1315"/>
                    <a:pt x="116574" y="0"/>
                    <a:pt x="12183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18" name="ísľíḑê" title="WSpneox6o6"/>
            <p:cNvSpPr/>
            <p:nvPr/>
          </p:nvSpPr>
          <p:spPr bwMode="auto">
            <a:xfrm>
              <a:off x="3981000" y="2730210"/>
              <a:ext cx="315000" cy="361102"/>
            </a:xfrm>
            <a:custGeom>
              <a:gdLst>
                <a:gd name="connsiteX0" fmla="*/ 95356 w 293583"/>
                <a:gd name="connsiteY0" fmla="*/ 263525 h 336550"/>
                <a:gd name="connsiteX1" fmla="*/ 89006 w 293583"/>
                <a:gd name="connsiteY1" fmla="*/ 266065 h 336550"/>
                <a:gd name="connsiteX2" fmla="*/ 85196 w 293583"/>
                <a:gd name="connsiteY2" fmla="*/ 271145 h 336550"/>
                <a:gd name="connsiteX3" fmla="*/ 86466 w 293583"/>
                <a:gd name="connsiteY3" fmla="*/ 277495 h 336550"/>
                <a:gd name="connsiteX4" fmla="*/ 86466 w 293583"/>
                <a:gd name="connsiteY4" fmla="*/ 278765 h 336550"/>
                <a:gd name="connsiteX5" fmla="*/ 94086 w 293583"/>
                <a:gd name="connsiteY5" fmla="*/ 282575 h 336550"/>
                <a:gd name="connsiteX6" fmla="*/ 97896 w 293583"/>
                <a:gd name="connsiteY6" fmla="*/ 281305 h 336550"/>
                <a:gd name="connsiteX7" fmla="*/ 104246 w 293583"/>
                <a:gd name="connsiteY7" fmla="*/ 278765 h 336550"/>
                <a:gd name="connsiteX8" fmla="*/ 95356 w 293583"/>
                <a:gd name="connsiteY8" fmla="*/ 263525 h 336550"/>
                <a:gd name="connsiteX9" fmla="*/ 194734 w 293583"/>
                <a:gd name="connsiteY9" fmla="*/ 241300 h 336550"/>
                <a:gd name="connsiteX10" fmla="*/ 123296 w 293583"/>
                <a:gd name="connsiteY10" fmla="*/ 278628 h 336550"/>
                <a:gd name="connsiteX11" fmla="*/ 127265 w 293583"/>
                <a:gd name="connsiteY11" fmla="*/ 285064 h 336550"/>
                <a:gd name="connsiteX12" fmla="*/ 135202 w 293583"/>
                <a:gd name="connsiteY12" fmla="*/ 288925 h 336550"/>
                <a:gd name="connsiteX13" fmla="*/ 139171 w 293583"/>
                <a:gd name="connsiteY13" fmla="*/ 287638 h 336550"/>
                <a:gd name="connsiteX14" fmla="*/ 202671 w 293583"/>
                <a:gd name="connsiteY14" fmla="*/ 254172 h 336550"/>
                <a:gd name="connsiteX15" fmla="*/ 194734 w 293583"/>
                <a:gd name="connsiteY15" fmla="*/ 241300 h 336550"/>
                <a:gd name="connsiteX16" fmla="*/ 77894 w 293583"/>
                <a:gd name="connsiteY16" fmla="*/ 230187 h 336550"/>
                <a:gd name="connsiteX17" fmla="*/ 71544 w 293583"/>
                <a:gd name="connsiteY17" fmla="*/ 234156 h 336550"/>
                <a:gd name="connsiteX18" fmla="*/ 66464 w 293583"/>
                <a:gd name="connsiteY18" fmla="*/ 236802 h 336550"/>
                <a:gd name="connsiteX19" fmla="*/ 62654 w 293583"/>
                <a:gd name="connsiteY19" fmla="*/ 248708 h 336550"/>
                <a:gd name="connsiteX20" fmla="*/ 63924 w 293583"/>
                <a:gd name="connsiteY20" fmla="*/ 250031 h 336550"/>
                <a:gd name="connsiteX21" fmla="*/ 71544 w 293583"/>
                <a:gd name="connsiteY21" fmla="*/ 254000 h 336550"/>
                <a:gd name="connsiteX22" fmla="*/ 75354 w 293583"/>
                <a:gd name="connsiteY22" fmla="*/ 254000 h 336550"/>
                <a:gd name="connsiteX23" fmla="*/ 80434 w 293583"/>
                <a:gd name="connsiteY23" fmla="*/ 250031 h 336550"/>
                <a:gd name="connsiteX24" fmla="*/ 86784 w 293583"/>
                <a:gd name="connsiteY24" fmla="*/ 247385 h 336550"/>
                <a:gd name="connsiteX25" fmla="*/ 77894 w 293583"/>
                <a:gd name="connsiteY25" fmla="*/ 230187 h 336550"/>
                <a:gd name="connsiteX26" fmla="*/ 61067 w 293583"/>
                <a:gd name="connsiteY26" fmla="*/ 198437 h 336550"/>
                <a:gd name="connsiteX27" fmla="*/ 54187 w 293583"/>
                <a:gd name="connsiteY27" fmla="*/ 202604 h 336550"/>
                <a:gd name="connsiteX28" fmla="*/ 50060 w 293583"/>
                <a:gd name="connsiteY28" fmla="*/ 206771 h 336550"/>
                <a:gd name="connsiteX29" fmla="*/ 51436 w 293583"/>
                <a:gd name="connsiteY29" fmla="*/ 215106 h 336550"/>
                <a:gd name="connsiteX30" fmla="*/ 59691 w 293583"/>
                <a:gd name="connsiteY30" fmla="*/ 220662 h 336550"/>
                <a:gd name="connsiteX31" fmla="*/ 63818 w 293583"/>
                <a:gd name="connsiteY31" fmla="*/ 219273 h 336550"/>
                <a:gd name="connsiteX32" fmla="*/ 69322 w 293583"/>
                <a:gd name="connsiteY32" fmla="*/ 216495 h 336550"/>
                <a:gd name="connsiteX33" fmla="*/ 61067 w 293583"/>
                <a:gd name="connsiteY33" fmla="*/ 198437 h 336550"/>
                <a:gd name="connsiteX34" fmla="*/ 141011 w 293583"/>
                <a:gd name="connsiteY34" fmla="*/ 42862 h 336550"/>
                <a:gd name="connsiteX35" fmla="*/ 29634 w 293583"/>
                <a:gd name="connsiteY35" fmla="*/ 103643 h 336550"/>
                <a:gd name="connsiteX36" fmla="*/ 116115 w 293583"/>
                <a:gd name="connsiteY36" fmla="*/ 263525 h 336550"/>
                <a:gd name="connsiteX37" fmla="*/ 190803 w 293583"/>
                <a:gd name="connsiteY37" fmla="*/ 222564 h 336550"/>
                <a:gd name="connsiteX38" fmla="*/ 193424 w 293583"/>
                <a:gd name="connsiteY38" fmla="*/ 198780 h 336550"/>
                <a:gd name="connsiteX39" fmla="*/ 193424 w 293583"/>
                <a:gd name="connsiteY39" fmla="*/ 197458 h 336550"/>
                <a:gd name="connsiteX40" fmla="*/ 194734 w 293583"/>
                <a:gd name="connsiteY40" fmla="*/ 189530 h 336550"/>
                <a:gd name="connsiteX41" fmla="*/ 185562 w 293583"/>
                <a:gd name="connsiteY41" fmla="*/ 186888 h 336550"/>
                <a:gd name="connsiteX42" fmla="*/ 152804 w 293583"/>
                <a:gd name="connsiteY42" fmla="*/ 167068 h 336550"/>
                <a:gd name="connsiteX43" fmla="*/ 177700 w 293583"/>
                <a:gd name="connsiteY43" fmla="*/ 130070 h 336550"/>
                <a:gd name="connsiteX44" fmla="*/ 185562 w 293583"/>
                <a:gd name="connsiteY44" fmla="*/ 126106 h 336550"/>
                <a:gd name="connsiteX45" fmla="*/ 141011 w 293583"/>
                <a:gd name="connsiteY45" fmla="*/ 42862 h 336550"/>
                <a:gd name="connsiteX46" fmla="*/ 120699 w 293583"/>
                <a:gd name="connsiteY46" fmla="*/ 17462 h 336550"/>
                <a:gd name="connsiteX47" fmla="*/ 116748 w 293583"/>
                <a:gd name="connsiteY47" fmla="*/ 18785 h 336550"/>
                <a:gd name="connsiteX48" fmla="*/ 20614 w 293583"/>
                <a:gd name="connsiteY48" fmla="*/ 70379 h 336550"/>
                <a:gd name="connsiteX49" fmla="*/ 16663 w 293583"/>
                <a:gd name="connsiteY49" fmla="*/ 75671 h 336550"/>
                <a:gd name="connsiteX50" fmla="*/ 16663 w 293583"/>
                <a:gd name="connsiteY50" fmla="*/ 82285 h 336550"/>
                <a:gd name="connsiteX51" fmla="*/ 20614 w 293583"/>
                <a:gd name="connsiteY51" fmla="*/ 88900 h 336550"/>
                <a:gd name="connsiteX52" fmla="*/ 131234 w 293583"/>
                <a:gd name="connsiteY52" fmla="*/ 29368 h 336550"/>
                <a:gd name="connsiteX53" fmla="*/ 128600 w 293583"/>
                <a:gd name="connsiteY53" fmla="*/ 22754 h 336550"/>
                <a:gd name="connsiteX54" fmla="*/ 120699 w 293583"/>
                <a:gd name="connsiteY54" fmla="*/ 17462 h 336550"/>
                <a:gd name="connsiteX55" fmla="*/ 192839 w 293583"/>
                <a:gd name="connsiteY55" fmla="*/ 5790 h 336550"/>
                <a:gd name="connsiteX56" fmla="*/ 202058 w 293583"/>
                <a:gd name="connsiteY56" fmla="*/ 13634 h 336550"/>
                <a:gd name="connsiteX57" fmla="*/ 202058 w 293583"/>
                <a:gd name="connsiteY57" fmla="*/ 17556 h 336550"/>
                <a:gd name="connsiteX58" fmla="*/ 275805 w 293583"/>
                <a:gd name="connsiteY58" fmla="*/ 26707 h 336550"/>
                <a:gd name="connsiteX59" fmla="*/ 275805 w 293583"/>
                <a:gd name="connsiteY59" fmla="*/ 111685 h 336550"/>
                <a:gd name="connsiteX60" fmla="*/ 270537 w 293583"/>
                <a:gd name="connsiteY60" fmla="*/ 114300 h 336550"/>
                <a:gd name="connsiteX61" fmla="*/ 263953 w 293583"/>
                <a:gd name="connsiteY61" fmla="*/ 111685 h 336550"/>
                <a:gd name="connsiteX62" fmla="*/ 263953 w 293583"/>
                <a:gd name="connsiteY62" fmla="*/ 99919 h 336550"/>
                <a:gd name="connsiteX63" fmla="*/ 263953 w 293583"/>
                <a:gd name="connsiteY63" fmla="*/ 38474 h 336550"/>
                <a:gd name="connsiteX64" fmla="*/ 233664 w 293583"/>
                <a:gd name="connsiteY64" fmla="*/ 26707 h 336550"/>
                <a:gd name="connsiteX65" fmla="*/ 213910 w 293583"/>
                <a:gd name="connsiteY65" fmla="*/ 30629 h 336550"/>
                <a:gd name="connsiteX66" fmla="*/ 217861 w 293583"/>
                <a:gd name="connsiteY66" fmla="*/ 30629 h 336550"/>
                <a:gd name="connsiteX67" fmla="*/ 227079 w 293583"/>
                <a:gd name="connsiteY67" fmla="*/ 39781 h 336550"/>
                <a:gd name="connsiteX68" fmla="*/ 217861 w 293583"/>
                <a:gd name="connsiteY68" fmla="*/ 48932 h 336550"/>
                <a:gd name="connsiteX69" fmla="*/ 192839 w 293583"/>
                <a:gd name="connsiteY69" fmla="*/ 48932 h 336550"/>
                <a:gd name="connsiteX70" fmla="*/ 183621 w 293583"/>
                <a:gd name="connsiteY70" fmla="*/ 39781 h 336550"/>
                <a:gd name="connsiteX71" fmla="*/ 183621 w 293583"/>
                <a:gd name="connsiteY71" fmla="*/ 13634 h 336550"/>
                <a:gd name="connsiteX72" fmla="*/ 192839 w 293583"/>
                <a:gd name="connsiteY72" fmla="*/ 5790 h 336550"/>
                <a:gd name="connsiteX73" fmla="*/ 121837 w 293583"/>
                <a:gd name="connsiteY73" fmla="*/ 0 h 336550"/>
                <a:gd name="connsiteX74" fmla="*/ 144205 w 293583"/>
                <a:gd name="connsiteY74" fmla="*/ 13146 h 336550"/>
                <a:gd name="connsiteX75" fmla="*/ 203415 w 293583"/>
                <a:gd name="connsiteY75" fmla="*/ 120948 h 336550"/>
                <a:gd name="connsiteX76" fmla="*/ 236309 w 293583"/>
                <a:gd name="connsiteY76" fmla="*/ 123577 h 336550"/>
                <a:gd name="connsiteX77" fmla="*/ 262624 w 293583"/>
                <a:gd name="connsiteY77" fmla="*/ 153814 h 336550"/>
                <a:gd name="connsiteX78" fmla="*/ 265256 w 293583"/>
                <a:gd name="connsiteY78" fmla="*/ 160387 h 336550"/>
                <a:gd name="connsiteX79" fmla="*/ 274466 w 293583"/>
                <a:gd name="connsiteY79" fmla="*/ 281335 h 336550"/>
                <a:gd name="connsiteX80" fmla="*/ 266572 w 293583"/>
                <a:gd name="connsiteY80" fmla="*/ 286593 h 336550"/>
                <a:gd name="connsiteX81" fmla="*/ 262624 w 293583"/>
                <a:gd name="connsiteY81" fmla="*/ 286593 h 336550"/>
                <a:gd name="connsiteX82" fmla="*/ 257361 w 293583"/>
                <a:gd name="connsiteY82" fmla="*/ 274762 h 336550"/>
                <a:gd name="connsiteX83" fmla="*/ 248151 w 293583"/>
                <a:gd name="connsiteY83" fmla="*/ 165646 h 336550"/>
                <a:gd name="connsiteX84" fmla="*/ 246835 w 293583"/>
                <a:gd name="connsiteY84" fmla="*/ 159072 h 336550"/>
                <a:gd name="connsiteX85" fmla="*/ 229730 w 293583"/>
                <a:gd name="connsiteY85" fmla="*/ 139353 h 336550"/>
                <a:gd name="connsiteX86" fmla="*/ 184994 w 293583"/>
                <a:gd name="connsiteY86" fmla="*/ 145926 h 336550"/>
                <a:gd name="connsiteX87" fmla="*/ 170520 w 293583"/>
                <a:gd name="connsiteY87" fmla="*/ 161702 h 336550"/>
                <a:gd name="connsiteX88" fmla="*/ 184994 w 293583"/>
                <a:gd name="connsiteY88" fmla="*/ 169590 h 336550"/>
                <a:gd name="connsiteX89" fmla="*/ 209994 w 293583"/>
                <a:gd name="connsiteY89" fmla="*/ 180107 h 336550"/>
                <a:gd name="connsiteX90" fmla="*/ 211309 w 293583"/>
                <a:gd name="connsiteY90" fmla="*/ 202456 h 336550"/>
                <a:gd name="connsiteX91" fmla="*/ 227099 w 293583"/>
                <a:gd name="connsiteY91" fmla="*/ 251098 h 336550"/>
                <a:gd name="connsiteX92" fmla="*/ 231046 w 293583"/>
                <a:gd name="connsiteY92" fmla="*/ 262930 h 336550"/>
                <a:gd name="connsiteX93" fmla="*/ 219204 w 293583"/>
                <a:gd name="connsiteY93" fmla="*/ 266874 h 336550"/>
                <a:gd name="connsiteX94" fmla="*/ 217888 w 293583"/>
                <a:gd name="connsiteY94" fmla="*/ 265559 h 336550"/>
                <a:gd name="connsiteX95" fmla="*/ 154731 w 293583"/>
                <a:gd name="connsiteY95" fmla="*/ 299740 h 336550"/>
                <a:gd name="connsiteX96" fmla="*/ 175783 w 293583"/>
                <a:gd name="connsiteY96" fmla="*/ 319460 h 336550"/>
                <a:gd name="connsiteX97" fmla="*/ 179731 w 293583"/>
                <a:gd name="connsiteY97" fmla="*/ 331291 h 336550"/>
                <a:gd name="connsiteX98" fmla="*/ 171836 w 293583"/>
                <a:gd name="connsiteY98" fmla="*/ 336550 h 336550"/>
                <a:gd name="connsiteX99" fmla="*/ 167889 w 293583"/>
                <a:gd name="connsiteY99" fmla="*/ 335235 h 336550"/>
                <a:gd name="connsiteX100" fmla="*/ 137626 w 293583"/>
                <a:gd name="connsiteY100" fmla="*/ 306313 h 336550"/>
                <a:gd name="connsiteX101" fmla="*/ 136311 w 293583"/>
                <a:gd name="connsiteY101" fmla="*/ 306313 h 336550"/>
                <a:gd name="connsiteX102" fmla="*/ 112627 w 293583"/>
                <a:gd name="connsiteY102" fmla="*/ 294481 h 336550"/>
                <a:gd name="connsiteX103" fmla="*/ 107364 w 293583"/>
                <a:gd name="connsiteY103" fmla="*/ 297111 h 336550"/>
                <a:gd name="connsiteX104" fmla="*/ 94206 w 293583"/>
                <a:gd name="connsiteY104" fmla="*/ 301055 h 336550"/>
                <a:gd name="connsiteX105" fmla="*/ 70522 w 293583"/>
                <a:gd name="connsiteY105" fmla="*/ 286593 h 336550"/>
                <a:gd name="connsiteX106" fmla="*/ 70522 w 293583"/>
                <a:gd name="connsiteY106" fmla="*/ 285279 h 336550"/>
                <a:gd name="connsiteX107" fmla="*/ 67891 w 293583"/>
                <a:gd name="connsiteY107" fmla="*/ 272132 h 336550"/>
                <a:gd name="connsiteX108" fmla="*/ 48154 w 293583"/>
                <a:gd name="connsiteY108" fmla="*/ 257671 h 336550"/>
                <a:gd name="connsiteX109" fmla="*/ 48154 w 293583"/>
                <a:gd name="connsiteY109" fmla="*/ 256356 h 336550"/>
                <a:gd name="connsiteX110" fmla="*/ 46838 w 293583"/>
                <a:gd name="connsiteY110" fmla="*/ 234007 h 336550"/>
                <a:gd name="connsiteX111" fmla="*/ 36312 w 293583"/>
                <a:gd name="connsiteY111" fmla="*/ 223490 h 336550"/>
                <a:gd name="connsiteX112" fmla="*/ 36312 w 293583"/>
                <a:gd name="connsiteY112" fmla="*/ 222176 h 336550"/>
                <a:gd name="connsiteX113" fmla="*/ 33681 w 293583"/>
                <a:gd name="connsiteY113" fmla="*/ 202456 h 336550"/>
                <a:gd name="connsiteX114" fmla="*/ 46838 w 293583"/>
                <a:gd name="connsiteY114" fmla="*/ 186680 h 336550"/>
                <a:gd name="connsiteX115" fmla="*/ 53417 w 293583"/>
                <a:gd name="connsiteY115" fmla="*/ 182736 h 336550"/>
                <a:gd name="connsiteX116" fmla="*/ 3418 w 293583"/>
                <a:gd name="connsiteY116" fmla="*/ 90711 h 336550"/>
                <a:gd name="connsiteX117" fmla="*/ 787 w 293583"/>
                <a:gd name="connsiteY117" fmla="*/ 70991 h 336550"/>
                <a:gd name="connsiteX118" fmla="*/ 13944 w 293583"/>
                <a:gd name="connsiteY118" fmla="*/ 55215 h 336550"/>
                <a:gd name="connsiteX119" fmla="*/ 108679 w 293583"/>
                <a:gd name="connsiteY119" fmla="*/ 2629 h 336550"/>
                <a:gd name="connsiteX120" fmla="*/ 121837 w 293583"/>
                <a:gd name="connsiteY120" fmla="*/ 0 h 33655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</a:cxnLst>
              <a:rect l="l" t="t" r="r" b="b"/>
              <a:pathLst>
                <a:path w="293583" h="336550">
                  <a:moveTo>
                    <a:pt x="95356" y="263525"/>
                  </a:moveTo>
                  <a:cubicBezTo>
                    <a:pt x="95356" y="263525"/>
                    <a:pt x="95356" y="263525"/>
                    <a:pt x="89006" y="266065"/>
                  </a:cubicBezTo>
                  <a:cubicBezTo>
                    <a:pt x="87736" y="267335"/>
                    <a:pt x="86466" y="268605"/>
                    <a:pt x="85196" y="271145"/>
                  </a:cubicBezTo>
                  <a:cubicBezTo>
                    <a:pt x="85196" y="273685"/>
                    <a:pt x="85196" y="274955"/>
                    <a:pt x="86466" y="277495"/>
                  </a:cubicBezTo>
                  <a:cubicBezTo>
                    <a:pt x="86466" y="277495"/>
                    <a:pt x="86466" y="277495"/>
                    <a:pt x="86466" y="278765"/>
                  </a:cubicBezTo>
                  <a:cubicBezTo>
                    <a:pt x="87736" y="281305"/>
                    <a:pt x="91546" y="282575"/>
                    <a:pt x="94086" y="282575"/>
                  </a:cubicBezTo>
                  <a:cubicBezTo>
                    <a:pt x="95356" y="282575"/>
                    <a:pt x="96626" y="282575"/>
                    <a:pt x="97896" y="281305"/>
                  </a:cubicBezTo>
                  <a:lnTo>
                    <a:pt x="104246" y="278765"/>
                  </a:lnTo>
                  <a:cubicBezTo>
                    <a:pt x="104246" y="278765"/>
                    <a:pt x="104246" y="278765"/>
                    <a:pt x="95356" y="263525"/>
                  </a:cubicBezTo>
                  <a:close/>
                  <a:moveTo>
                    <a:pt x="194734" y="241300"/>
                  </a:moveTo>
                  <a:cubicBezTo>
                    <a:pt x="194734" y="241300"/>
                    <a:pt x="194734" y="241300"/>
                    <a:pt x="123296" y="278628"/>
                  </a:cubicBezTo>
                  <a:cubicBezTo>
                    <a:pt x="123296" y="278628"/>
                    <a:pt x="123296" y="278628"/>
                    <a:pt x="127265" y="285064"/>
                  </a:cubicBezTo>
                  <a:cubicBezTo>
                    <a:pt x="128588" y="287638"/>
                    <a:pt x="131233" y="288925"/>
                    <a:pt x="135202" y="288925"/>
                  </a:cubicBezTo>
                  <a:cubicBezTo>
                    <a:pt x="136525" y="288925"/>
                    <a:pt x="137848" y="288925"/>
                    <a:pt x="139171" y="287638"/>
                  </a:cubicBezTo>
                  <a:cubicBezTo>
                    <a:pt x="139171" y="287638"/>
                    <a:pt x="139171" y="287638"/>
                    <a:pt x="202671" y="254172"/>
                  </a:cubicBezTo>
                  <a:cubicBezTo>
                    <a:pt x="200025" y="250310"/>
                    <a:pt x="196057" y="246449"/>
                    <a:pt x="194734" y="241300"/>
                  </a:cubicBezTo>
                  <a:close/>
                  <a:moveTo>
                    <a:pt x="77894" y="230187"/>
                  </a:moveTo>
                  <a:cubicBezTo>
                    <a:pt x="77894" y="230187"/>
                    <a:pt x="77894" y="230187"/>
                    <a:pt x="71544" y="234156"/>
                  </a:cubicBezTo>
                  <a:cubicBezTo>
                    <a:pt x="71544" y="234156"/>
                    <a:pt x="71544" y="234156"/>
                    <a:pt x="66464" y="236802"/>
                  </a:cubicBezTo>
                  <a:cubicBezTo>
                    <a:pt x="62654" y="239448"/>
                    <a:pt x="61384" y="244739"/>
                    <a:pt x="62654" y="248708"/>
                  </a:cubicBezTo>
                  <a:cubicBezTo>
                    <a:pt x="62654" y="248708"/>
                    <a:pt x="62654" y="248708"/>
                    <a:pt x="63924" y="250031"/>
                  </a:cubicBezTo>
                  <a:cubicBezTo>
                    <a:pt x="65194" y="252677"/>
                    <a:pt x="67734" y="254000"/>
                    <a:pt x="71544" y="254000"/>
                  </a:cubicBezTo>
                  <a:cubicBezTo>
                    <a:pt x="72814" y="254000"/>
                    <a:pt x="74084" y="254000"/>
                    <a:pt x="75354" y="254000"/>
                  </a:cubicBezTo>
                  <a:cubicBezTo>
                    <a:pt x="75354" y="254000"/>
                    <a:pt x="75354" y="254000"/>
                    <a:pt x="80434" y="250031"/>
                  </a:cubicBezTo>
                  <a:cubicBezTo>
                    <a:pt x="80434" y="250031"/>
                    <a:pt x="80434" y="250031"/>
                    <a:pt x="86784" y="247385"/>
                  </a:cubicBezTo>
                  <a:cubicBezTo>
                    <a:pt x="86784" y="247385"/>
                    <a:pt x="86784" y="247385"/>
                    <a:pt x="77894" y="230187"/>
                  </a:cubicBezTo>
                  <a:close/>
                  <a:moveTo>
                    <a:pt x="61067" y="198437"/>
                  </a:moveTo>
                  <a:cubicBezTo>
                    <a:pt x="61067" y="198437"/>
                    <a:pt x="61067" y="198437"/>
                    <a:pt x="54187" y="202604"/>
                  </a:cubicBezTo>
                  <a:cubicBezTo>
                    <a:pt x="52811" y="202604"/>
                    <a:pt x="51436" y="205382"/>
                    <a:pt x="50060" y="206771"/>
                  </a:cubicBezTo>
                  <a:cubicBezTo>
                    <a:pt x="48684" y="209550"/>
                    <a:pt x="50060" y="212328"/>
                    <a:pt x="51436" y="215106"/>
                  </a:cubicBezTo>
                  <a:cubicBezTo>
                    <a:pt x="52811" y="217884"/>
                    <a:pt x="55563" y="220662"/>
                    <a:pt x="59691" y="220662"/>
                  </a:cubicBezTo>
                  <a:cubicBezTo>
                    <a:pt x="61067" y="220662"/>
                    <a:pt x="62443" y="220662"/>
                    <a:pt x="63818" y="219273"/>
                  </a:cubicBezTo>
                  <a:cubicBezTo>
                    <a:pt x="63818" y="219273"/>
                    <a:pt x="63818" y="219273"/>
                    <a:pt x="69322" y="216495"/>
                  </a:cubicBezTo>
                  <a:cubicBezTo>
                    <a:pt x="69322" y="216495"/>
                    <a:pt x="69322" y="216495"/>
                    <a:pt x="61067" y="198437"/>
                  </a:cubicBezTo>
                  <a:close/>
                  <a:moveTo>
                    <a:pt x="141011" y="42862"/>
                  </a:moveTo>
                  <a:cubicBezTo>
                    <a:pt x="141011" y="42862"/>
                    <a:pt x="141011" y="42862"/>
                    <a:pt x="29634" y="103643"/>
                  </a:cubicBezTo>
                  <a:cubicBezTo>
                    <a:pt x="29634" y="103643"/>
                    <a:pt x="29634" y="103643"/>
                    <a:pt x="116115" y="263525"/>
                  </a:cubicBezTo>
                  <a:cubicBezTo>
                    <a:pt x="116115" y="263525"/>
                    <a:pt x="116115" y="263525"/>
                    <a:pt x="190803" y="222564"/>
                  </a:cubicBezTo>
                  <a:cubicBezTo>
                    <a:pt x="190803" y="215957"/>
                    <a:pt x="190803" y="208029"/>
                    <a:pt x="193424" y="198780"/>
                  </a:cubicBezTo>
                  <a:cubicBezTo>
                    <a:pt x="193424" y="197458"/>
                    <a:pt x="193424" y="197458"/>
                    <a:pt x="193424" y="197458"/>
                  </a:cubicBezTo>
                  <a:cubicBezTo>
                    <a:pt x="194734" y="194816"/>
                    <a:pt x="194734" y="190852"/>
                    <a:pt x="194734" y="189530"/>
                  </a:cubicBezTo>
                  <a:cubicBezTo>
                    <a:pt x="193424" y="188209"/>
                    <a:pt x="190803" y="186888"/>
                    <a:pt x="185562" y="186888"/>
                  </a:cubicBezTo>
                  <a:cubicBezTo>
                    <a:pt x="176389" y="188209"/>
                    <a:pt x="159355" y="185566"/>
                    <a:pt x="152804" y="167068"/>
                  </a:cubicBezTo>
                  <a:cubicBezTo>
                    <a:pt x="147562" y="153854"/>
                    <a:pt x="158045" y="139319"/>
                    <a:pt x="177700" y="130070"/>
                  </a:cubicBezTo>
                  <a:cubicBezTo>
                    <a:pt x="180320" y="128749"/>
                    <a:pt x="182941" y="127428"/>
                    <a:pt x="185562" y="126106"/>
                  </a:cubicBezTo>
                  <a:cubicBezTo>
                    <a:pt x="185562" y="126106"/>
                    <a:pt x="185562" y="126106"/>
                    <a:pt x="141011" y="42862"/>
                  </a:cubicBezTo>
                  <a:close/>
                  <a:moveTo>
                    <a:pt x="120699" y="17462"/>
                  </a:moveTo>
                  <a:cubicBezTo>
                    <a:pt x="119382" y="17462"/>
                    <a:pt x="118065" y="18785"/>
                    <a:pt x="116748" y="18785"/>
                  </a:cubicBezTo>
                  <a:cubicBezTo>
                    <a:pt x="116748" y="18785"/>
                    <a:pt x="116748" y="18785"/>
                    <a:pt x="20614" y="70379"/>
                  </a:cubicBezTo>
                  <a:cubicBezTo>
                    <a:pt x="17980" y="71702"/>
                    <a:pt x="16663" y="74348"/>
                    <a:pt x="16663" y="75671"/>
                  </a:cubicBezTo>
                  <a:cubicBezTo>
                    <a:pt x="15346" y="78317"/>
                    <a:pt x="15346" y="80962"/>
                    <a:pt x="16663" y="82285"/>
                  </a:cubicBezTo>
                  <a:cubicBezTo>
                    <a:pt x="16663" y="82285"/>
                    <a:pt x="16663" y="82285"/>
                    <a:pt x="20614" y="88900"/>
                  </a:cubicBezTo>
                  <a:cubicBezTo>
                    <a:pt x="20614" y="88900"/>
                    <a:pt x="20614" y="88900"/>
                    <a:pt x="131234" y="29368"/>
                  </a:cubicBezTo>
                  <a:cubicBezTo>
                    <a:pt x="131234" y="29368"/>
                    <a:pt x="131234" y="29368"/>
                    <a:pt x="128600" y="22754"/>
                  </a:cubicBezTo>
                  <a:cubicBezTo>
                    <a:pt x="125966" y="20108"/>
                    <a:pt x="123332" y="17462"/>
                    <a:pt x="120699" y="17462"/>
                  </a:cubicBezTo>
                  <a:close/>
                  <a:moveTo>
                    <a:pt x="192839" y="5790"/>
                  </a:moveTo>
                  <a:cubicBezTo>
                    <a:pt x="198107" y="5790"/>
                    <a:pt x="202058" y="9712"/>
                    <a:pt x="202058" y="13634"/>
                  </a:cubicBezTo>
                  <a:cubicBezTo>
                    <a:pt x="202058" y="13634"/>
                    <a:pt x="202058" y="13634"/>
                    <a:pt x="202058" y="17556"/>
                  </a:cubicBezTo>
                  <a:cubicBezTo>
                    <a:pt x="224445" y="3175"/>
                    <a:pt x="256051" y="5790"/>
                    <a:pt x="275805" y="26707"/>
                  </a:cubicBezTo>
                  <a:cubicBezTo>
                    <a:pt x="299509" y="50240"/>
                    <a:pt x="299509" y="88153"/>
                    <a:pt x="275805" y="111685"/>
                  </a:cubicBezTo>
                  <a:cubicBezTo>
                    <a:pt x="274488" y="114300"/>
                    <a:pt x="271854" y="114300"/>
                    <a:pt x="270537" y="114300"/>
                  </a:cubicBezTo>
                  <a:cubicBezTo>
                    <a:pt x="267903" y="114300"/>
                    <a:pt x="265269" y="114300"/>
                    <a:pt x="263953" y="111685"/>
                  </a:cubicBezTo>
                  <a:cubicBezTo>
                    <a:pt x="260002" y="109071"/>
                    <a:pt x="260002" y="102534"/>
                    <a:pt x="263953" y="99919"/>
                  </a:cubicBezTo>
                  <a:cubicBezTo>
                    <a:pt x="281072" y="82924"/>
                    <a:pt x="281072" y="55469"/>
                    <a:pt x="263953" y="38474"/>
                  </a:cubicBezTo>
                  <a:cubicBezTo>
                    <a:pt x="256051" y="30629"/>
                    <a:pt x="244199" y="26707"/>
                    <a:pt x="233664" y="26707"/>
                  </a:cubicBezTo>
                  <a:cubicBezTo>
                    <a:pt x="225762" y="26707"/>
                    <a:pt x="219178" y="28015"/>
                    <a:pt x="213910" y="30629"/>
                  </a:cubicBezTo>
                  <a:cubicBezTo>
                    <a:pt x="213910" y="30629"/>
                    <a:pt x="213910" y="30629"/>
                    <a:pt x="217861" y="30629"/>
                  </a:cubicBezTo>
                  <a:cubicBezTo>
                    <a:pt x="223128" y="30629"/>
                    <a:pt x="227079" y="34551"/>
                    <a:pt x="227079" y="39781"/>
                  </a:cubicBezTo>
                  <a:cubicBezTo>
                    <a:pt x="227079" y="45010"/>
                    <a:pt x="223128" y="48932"/>
                    <a:pt x="217861" y="48932"/>
                  </a:cubicBezTo>
                  <a:cubicBezTo>
                    <a:pt x="217861" y="48932"/>
                    <a:pt x="217861" y="48932"/>
                    <a:pt x="192839" y="48932"/>
                  </a:cubicBezTo>
                  <a:cubicBezTo>
                    <a:pt x="187572" y="48932"/>
                    <a:pt x="183621" y="45010"/>
                    <a:pt x="183621" y="39781"/>
                  </a:cubicBezTo>
                  <a:cubicBezTo>
                    <a:pt x="183621" y="39781"/>
                    <a:pt x="183621" y="39781"/>
                    <a:pt x="183621" y="13634"/>
                  </a:cubicBezTo>
                  <a:cubicBezTo>
                    <a:pt x="183621" y="9712"/>
                    <a:pt x="187572" y="5790"/>
                    <a:pt x="192839" y="5790"/>
                  </a:cubicBezTo>
                  <a:close/>
                  <a:moveTo>
                    <a:pt x="121837" y="0"/>
                  </a:moveTo>
                  <a:cubicBezTo>
                    <a:pt x="131047" y="0"/>
                    <a:pt x="140258" y="5259"/>
                    <a:pt x="144205" y="13146"/>
                  </a:cubicBezTo>
                  <a:cubicBezTo>
                    <a:pt x="144205" y="13146"/>
                    <a:pt x="144205" y="13146"/>
                    <a:pt x="203415" y="120948"/>
                  </a:cubicBezTo>
                  <a:cubicBezTo>
                    <a:pt x="215257" y="118318"/>
                    <a:pt x="227099" y="119633"/>
                    <a:pt x="236309" y="123577"/>
                  </a:cubicBezTo>
                  <a:cubicBezTo>
                    <a:pt x="248151" y="128836"/>
                    <a:pt x="257361" y="139353"/>
                    <a:pt x="262624" y="153814"/>
                  </a:cubicBezTo>
                  <a:cubicBezTo>
                    <a:pt x="263940" y="155129"/>
                    <a:pt x="263940" y="157758"/>
                    <a:pt x="265256" y="160387"/>
                  </a:cubicBezTo>
                  <a:cubicBezTo>
                    <a:pt x="277098" y="191939"/>
                    <a:pt x="291571" y="236637"/>
                    <a:pt x="274466" y="281335"/>
                  </a:cubicBezTo>
                  <a:cubicBezTo>
                    <a:pt x="273150" y="285279"/>
                    <a:pt x="269203" y="286593"/>
                    <a:pt x="266572" y="286593"/>
                  </a:cubicBezTo>
                  <a:cubicBezTo>
                    <a:pt x="265256" y="286593"/>
                    <a:pt x="263940" y="286593"/>
                    <a:pt x="262624" y="286593"/>
                  </a:cubicBezTo>
                  <a:cubicBezTo>
                    <a:pt x="258677" y="285279"/>
                    <a:pt x="256045" y="280020"/>
                    <a:pt x="257361" y="274762"/>
                  </a:cubicBezTo>
                  <a:cubicBezTo>
                    <a:pt x="273150" y="235322"/>
                    <a:pt x="259993" y="197197"/>
                    <a:pt x="248151" y="165646"/>
                  </a:cubicBezTo>
                  <a:cubicBezTo>
                    <a:pt x="248151" y="164331"/>
                    <a:pt x="246835" y="161702"/>
                    <a:pt x="246835" y="159072"/>
                  </a:cubicBezTo>
                  <a:cubicBezTo>
                    <a:pt x="242888" y="149870"/>
                    <a:pt x="237625" y="143297"/>
                    <a:pt x="229730" y="139353"/>
                  </a:cubicBezTo>
                  <a:cubicBezTo>
                    <a:pt x="219204" y="135409"/>
                    <a:pt x="203415" y="136723"/>
                    <a:pt x="184994" y="145926"/>
                  </a:cubicBezTo>
                  <a:cubicBezTo>
                    <a:pt x="178415" y="148555"/>
                    <a:pt x="167889" y="156443"/>
                    <a:pt x="170520" y="161702"/>
                  </a:cubicBezTo>
                  <a:cubicBezTo>
                    <a:pt x="173152" y="170904"/>
                    <a:pt x="183678" y="169590"/>
                    <a:pt x="184994" y="169590"/>
                  </a:cubicBezTo>
                  <a:cubicBezTo>
                    <a:pt x="196836" y="169590"/>
                    <a:pt x="204731" y="172219"/>
                    <a:pt x="209994" y="180107"/>
                  </a:cubicBezTo>
                  <a:cubicBezTo>
                    <a:pt x="215257" y="189309"/>
                    <a:pt x="212625" y="199827"/>
                    <a:pt x="211309" y="202456"/>
                  </a:cubicBezTo>
                  <a:cubicBezTo>
                    <a:pt x="206046" y="226120"/>
                    <a:pt x="211309" y="241895"/>
                    <a:pt x="227099" y="251098"/>
                  </a:cubicBezTo>
                  <a:cubicBezTo>
                    <a:pt x="231046" y="252413"/>
                    <a:pt x="233677" y="257671"/>
                    <a:pt x="231046" y="262930"/>
                  </a:cubicBezTo>
                  <a:cubicBezTo>
                    <a:pt x="228414" y="266874"/>
                    <a:pt x="223151" y="268188"/>
                    <a:pt x="219204" y="266874"/>
                  </a:cubicBezTo>
                  <a:cubicBezTo>
                    <a:pt x="219204" y="265559"/>
                    <a:pt x="219204" y="265559"/>
                    <a:pt x="217888" y="265559"/>
                  </a:cubicBezTo>
                  <a:cubicBezTo>
                    <a:pt x="217888" y="265559"/>
                    <a:pt x="217888" y="265559"/>
                    <a:pt x="154731" y="299740"/>
                  </a:cubicBezTo>
                  <a:cubicBezTo>
                    <a:pt x="158679" y="306313"/>
                    <a:pt x="166573" y="315516"/>
                    <a:pt x="175783" y="319460"/>
                  </a:cubicBezTo>
                  <a:cubicBezTo>
                    <a:pt x="179731" y="322089"/>
                    <a:pt x="182362" y="327347"/>
                    <a:pt x="179731" y="331291"/>
                  </a:cubicBezTo>
                  <a:cubicBezTo>
                    <a:pt x="178415" y="335235"/>
                    <a:pt x="175783" y="336550"/>
                    <a:pt x="171836" y="336550"/>
                  </a:cubicBezTo>
                  <a:cubicBezTo>
                    <a:pt x="170520" y="336550"/>
                    <a:pt x="169205" y="336550"/>
                    <a:pt x="167889" y="335235"/>
                  </a:cubicBezTo>
                  <a:cubicBezTo>
                    <a:pt x="153415" y="328662"/>
                    <a:pt x="142889" y="314201"/>
                    <a:pt x="137626" y="306313"/>
                  </a:cubicBezTo>
                  <a:cubicBezTo>
                    <a:pt x="137626" y="306313"/>
                    <a:pt x="136311" y="306313"/>
                    <a:pt x="136311" y="306313"/>
                  </a:cubicBezTo>
                  <a:cubicBezTo>
                    <a:pt x="127100" y="306313"/>
                    <a:pt x="117890" y="302369"/>
                    <a:pt x="112627" y="294481"/>
                  </a:cubicBezTo>
                  <a:cubicBezTo>
                    <a:pt x="112627" y="294481"/>
                    <a:pt x="112627" y="294481"/>
                    <a:pt x="107364" y="297111"/>
                  </a:cubicBezTo>
                  <a:cubicBezTo>
                    <a:pt x="103416" y="299740"/>
                    <a:pt x="98153" y="301055"/>
                    <a:pt x="94206" y="301055"/>
                  </a:cubicBezTo>
                  <a:cubicBezTo>
                    <a:pt x="84996" y="301055"/>
                    <a:pt x="75785" y="295796"/>
                    <a:pt x="70522" y="286593"/>
                  </a:cubicBezTo>
                  <a:cubicBezTo>
                    <a:pt x="70522" y="286593"/>
                    <a:pt x="70522" y="286593"/>
                    <a:pt x="70522" y="285279"/>
                  </a:cubicBezTo>
                  <a:cubicBezTo>
                    <a:pt x="67891" y="281335"/>
                    <a:pt x="66575" y="276076"/>
                    <a:pt x="67891" y="272132"/>
                  </a:cubicBezTo>
                  <a:cubicBezTo>
                    <a:pt x="58680" y="270818"/>
                    <a:pt x="52102" y="265559"/>
                    <a:pt x="48154" y="257671"/>
                  </a:cubicBezTo>
                  <a:cubicBezTo>
                    <a:pt x="48154" y="257671"/>
                    <a:pt x="48154" y="257671"/>
                    <a:pt x="48154" y="256356"/>
                  </a:cubicBezTo>
                  <a:cubicBezTo>
                    <a:pt x="42891" y="249783"/>
                    <a:pt x="42891" y="240581"/>
                    <a:pt x="46838" y="234007"/>
                  </a:cubicBezTo>
                  <a:cubicBezTo>
                    <a:pt x="42891" y="231378"/>
                    <a:pt x="38944" y="227434"/>
                    <a:pt x="36312" y="223490"/>
                  </a:cubicBezTo>
                  <a:cubicBezTo>
                    <a:pt x="36312" y="223490"/>
                    <a:pt x="36312" y="223490"/>
                    <a:pt x="36312" y="222176"/>
                  </a:cubicBezTo>
                  <a:cubicBezTo>
                    <a:pt x="32365" y="215602"/>
                    <a:pt x="32365" y="209029"/>
                    <a:pt x="33681" y="202456"/>
                  </a:cubicBezTo>
                  <a:cubicBezTo>
                    <a:pt x="36312" y="195883"/>
                    <a:pt x="40260" y="189309"/>
                    <a:pt x="46838" y="186680"/>
                  </a:cubicBezTo>
                  <a:cubicBezTo>
                    <a:pt x="46838" y="186680"/>
                    <a:pt x="46838" y="186680"/>
                    <a:pt x="53417" y="182736"/>
                  </a:cubicBezTo>
                  <a:cubicBezTo>
                    <a:pt x="53417" y="182736"/>
                    <a:pt x="53417" y="182736"/>
                    <a:pt x="3418" y="90711"/>
                  </a:cubicBezTo>
                  <a:cubicBezTo>
                    <a:pt x="-529" y="84138"/>
                    <a:pt x="-529" y="77564"/>
                    <a:pt x="787" y="70991"/>
                  </a:cubicBezTo>
                  <a:cubicBezTo>
                    <a:pt x="3418" y="63103"/>
                    <a:pt x="7365" y="57845"/>
                    <a:pt x="13944" y="55215"/>
                  </a:cubicBezTo>
                  <a:cubicBezTo>
                    <a:pt x="13944" y="55215"/>
                    <a:pt x="13944" y="55215"/>
                    <a:pt x="108679" y="2629"/>
                  </a:cubicBezTo>
                  <a:cubicBezTo>
                    <a:pt x="112627" y="1315"/>
                    <a:pt x="116574" y="0"/>
                    <a:pt x="12183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</p:grpSp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/>
              <a:t>Section Header Here</a:t>
            </a:r>
            <a:endParaRPr lang="zh-CN" altLang="en-US" b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</a:pPr>
            <a:r>
              <a:rPr lang="en-US" altLang="zh-CN"/>
              <a:t>Supporting text here.</a:t>
            </a:r>
            <a:endParaRPr lang="en-US" altLang="zh-CN"/>
          </a:p>
          <a:p>
            <a:pPr lvl="0">
              <a:lnSpc>
                <a:spcPct val="100000"/>
              </a:lnSpc>
            </a:pPr>
            <a:r>
              <a:rPr lang="en-US" altLang="zh-CN"/>
              <a:t>When you copy &amp; paste, choose "keep text only" option.</a:t>
            </a:r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2469061" y="2971506"/>
            <a:ext cx="767642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5666620" y="1540916"/>
            <a:ext cx="858760" cy="92370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b="1">
                <a:solidFill>
                  <a:schemeClr val="accent1"/>
                </a:solidFill>
                <a:latin typeface="Impact" panose="020b0806030902050204" pitchFamily="34" charset="0"/>
                <a:ea typeface="微软雅黑"/>
              </a:rPr>
              <a:t>02</a:t>
            </a:r>
            <a:endParaRPr lang="zh-CN" altLang="en-US" b="1">
              <a:solidFill>
                <a:schemeClr val="accent1"/>
              </a:solidFill>
              <a:latin typeface="Impact" panose="020b0806030902050204" pitchFamily="34" charset="0"/>
              <a:ea typeface="微软雅黑"/>
            </a:endParaRPr>
          </a:p>
        </p:txBody>
      </p:sp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9</a:t>
            </a:fld>
            <a:endParaRPr lang="zh-CN" altLang="en-US"/>
          </a:p>
        </p:txBody>
      </p:sp>
      <p:grpSp>
        <p:nvGrpSpPr>
          <p:cNvPr id="5" name="3f13f3ba-165c-4565-9dd0-653297e2732a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1044675" y="1130300"/>
            <a:ext cx="10475813" cy="5003800"/>
            <a:chOff x="1044675" y="1130300"/>
            <a:chExt cx="10475813" cy="5003800"/>
          </a:xfrm>
        </p:grpSpPr>
        <p:grpSp>
          <p:nvGrpSpPr>
            <p:cNvPr id="6" name="iṥlíḑè"/>
            <p:cNvGrpSpPr/>
            <p:nvPr/>
          </p:nvGrpSpPr>
          <p:grpSpPr>
            <a:xfrm>
              <a:off x="5923269" y="1173129"/>
              <a:ext cx="1026882" cy="1017939"/>
              <a:chOff x="4983141" y="1391848"/>
              <a:chExt cx="696134" cy="690072"/>
            </a:xfrm>
          </p:grpSpPr>
          <p:sp>
            <p:nvSpPr>
              <p:cNvPr id="135" name="îşlîḑé"/>
              <p:cNvSpPr/>
              <p:nvPr/>
            </p:nvSpPr>
            <p:spPr bwMode="auto">
              <a:xfrm>
                <a:off x="4983141" y="1391848"/>
                <a:ext cx="696134" cy="690072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6" name="iṩḷíḍé"/>
              <p:cNvSpPr/>
              <p:nvPr/>
            </p:nvSpPr>
            <p:spPr>
              <a:xfrm>
                <a:off x="5148066" y="1559588"/>
                <a:ext cx="368202" cy="354594"/>
              </a:xfrm>
              <a:custGeom>
                <a:gdLst>
                  <a:gd name="connsiteX0" fmla="*/ 216243 w 609050"/>
                  <a:gd name="connsiteY0" fmla="*/ 412730 h 586540"/>
                  <a:gd name="connsiteX1" fmla="*/ 216243 w 609050"/>
                  <a:gd name="connsiteY1" fmla="*/ 456594 h 586540"/>
                  <a:gd name="connsiteX2" fmla="*/ 293953 w 609050"/>
                  <a:gd name="connsiteY2" fmla="*/ 456594 h 586540"/>
                  <a:gd name="connsiteX3" fmla="*/ 293953 w 609050"/>
                  <a:gd name="connsiteY3" fmla="*/ 412730 h 586540"/>
                  <a:gd name="connsiteX4" fmla="*/ 69884 w 609050"/>
                  <a:gd name="connsiteY4" fmla="*/ 412730 h 586540"/>
                  <a:gd name="connsiteX5" fmla="*/ 69884 w 609050"/>
                  <a:gd name="connsiteY5" fmla="*/ 456594 h 586540"/>
                  <a:gd name="connsiteX6" fmla="*/ 147595 w 609050"/>
                  <a:gd name="connsiteY6" fmla="*/ 456594 h 586540"/>
                  <a:gd name="connsiteX7" fmla="*/ 147595 w 609050"/>
                  <a:gd name="connsiteY7" fmla="*/ 412730 h 586540"/>
                  <a:gd name="connsiteX8" fmla="*/ 460769 w 609050"/>
                  <a:gd name="connsiteY8" fmla="*/ 376268 h 586540"/>
                  <a:gd name="connsiteX9" fmla="*/ 460769 w 609050"/>
                  <a:gd name="connsiteY9" fmla="*/ 414786 h 586540"/>
                  <a:gd name="connsiteX10" fmla="*/ 555916 w 609050"/>
                  <a:gd name="connsiteY10" fmla="*/ 414786 h 586540"/>
                  <a:gd name="connsiteX11" fmla="*/ 555916 w 609050"/>
                  <a:gd name="connsiteY11" fmla="*/ 376268 h 586540"/>
                  <a:gd name="connsiteX12" fmla="*/ 216243 w 609050"/>
                  <a:gd name="connsiteY12" fmla="*/ 339670 h 586540"/>
                  <a:gd name="connsiteX13" fmla="*/ 216243 w 609050"/>
                  <a:gd name="connsiteY13" fmla="*/ 383533 h 586540"/>
                  <a:gd name="connsiteX14" fmla="*/ 293953 w 609050"/>
                  <a:gd name="connsiteY14" fmla="*/ 383533 h 586540"/>
                  <a:gd name="connsiteX15" fmla="*/ 293953 w 609050"/>
                  <a:gd name="connsiteY15" fmla="*/ 339670 h 586540"/>
                  <a:gd name="connsiteX16" fmla="*/ 69884 w 609050"/>
                  <a:gd name="connsiteY16" fmla="*/ 339670 h 586540"/>
                  <a:gd name="connsiteX17" fmla="*/ 69884 w 609050"/>
                  <a:gd name="connsiteY17" fmla="*/ 383533 h 586540"/>
                  <a:gd name="connsiteX18" fmla="*/ 147595 w 609050"/>
                  <a:gd name="connsiteY18" fmla="*/ 383533 h 586540"/>
                  <a:gd name="connsiteX19" fmla="*/ 147595 w 609050"/>
                  <a:gd name="connsiteY19" fmla="*/ 339670 h 586540"/>
                  <a:gd name="connsiteX20" fmla="*/ 460769 w 609050"/>
                  <a:gd name="connsiteY20" fmla="*/ 303071 h 586540"/>
                  <a:gd name="connsiteX21" fmla="*/ 460769 w 609050"/>
                  <a:gd name="connsiteY21" fmla="*/ 341726 h 586540"/>
                  <a:gd name="connsiteX22" fmla="*/ 555916 w 609050"/>
                  <a:gd name="connsiteY22" fmla="*/ 341726 h 586540"/>
                  <a:gd name="connsiteX23" fmla="*/ 555916 w 609050"/>
                  <a:gd name="connsiteY23" fmla="*/ 303071 h 586540"/>
                  <a:gd name="connsiteX24" fmla="*/ 216243 w 609050"/>
                  <a:gd name="connsiteY24" fmla="*/ 266609 h 586540"/>
                  <a:gd name="connsiteX25" fmla="*/ 216243 w 609050"/>
                  <a:gd name="connsiteY25" fmla="*/ 310473 h 586540"/>
                  <a:gd name="connsiteX26" fmla="*/ 293953 w 609050"/>
                  <a:gd name="connsiteY26" fmla="*/ 310473 h 586540"/>
                  <a:gd name="connsiteX27" fmla="*/ 293953 w 609050"/>
                  <a:gd name="connsiteY27" fmla="*/ 266609 h 586540"/>
                  <a:gd name="connsiteX28" fmla="*/ 69884 w 609050"/>
                  <a:gd name="connsiteY28" fmla="*/ 266609 h 586540"/>
                  <a:gd name="connsiteX29" fmla="*/ 69884 w 609050"/>
                  <a:gd name="connsiteY29" fmla="*/ 310473 h 586540"/>
                  <a:gd name="connsiteX30" fmla="*/ 147595 w 609050"/>
                  <a:gd name="connsiteY30" fmla="*/ 310473 h 586540"/>
                  <a:gd name="connsiteX31" fmla="*/ 147595 w 609050"/>
                  <a:gd name="connsiteY31" fmla="*/ 266609 h 586540"/>
                  <a:gd name="connsiteX32" fmla="*/ 460769 w 609050"/>
                  <a:gd name="connsiteY32" fmla="*/ 230010 h 586540"/>
                  <a:gd name="connsiteX33" fmla="*/ 460769 w 609050"/>
                  <a:gd name="connsiteY33" fmla="*/ 268528 h 586540"/>
                  <a:gd name="connsiteX34" fmla="*/ 555916 w 609050"/>
                  <a:gd name="connsiteY34" fmla="*/ 268528 h 586540"/>
                  <a:gd name="connsiteX35" fmla="*/ 555916 w 609050"/>
                  <a:gd name="connsiteY35" fmla="*/ 230010 h 586540"/>
                  <a:gd name="connsiteX36" fmla="*/ 216243 w 609050"/>
                  <a:gd name="connsiteY36" fmla="*/ 193549 h 586540"/>
                  <a:gd name="connsiteX37" fmla="*/ 216243 w 609050"/>
                  <a:gd name="connsiteY37" fmla="*/ 237412 h 586540"/>
                  <a:gd name="connsiteX38" fmla="*/ 293953 w 609050"/>
                  <a:gd name="connsiteY38" fmla="*/ 237412 h 586540"/>
                  <a:gd name="connsiteX39" fmla="*/ 293953 w 609050"/>
                  <a:gd name="connsiteY39" fmla="*/ 193549 h 586540"/>
                  <a:gd name="connsiteX40" fmla="*/ 69884 w 609050"/>
                  <a:gd name="connsiteY40" fmla="*/ 193549 h 586540"/>
                  <a:gd name="connsiteX41" fmla="*/ 69884 w 609050"/>
                  <a:gd name="connsiteY41" fmla="*/ 237412 h 586540"/>
                  <a:gd name="connsiteX42" fmla="*/ 147595 w 609050"/>
                  <a:gd name="connsiteY42" fmla="*/ 237412 h 586540"/>
                  <a:gd name="connsiteX43" fmla="*/ 147595 w 609050"/>
                  <a:gd name="connsiteY43" fmla="*/ 193549 h 586540"/>
                  <a:gd name="connsiteX44" fmla="*/ 460769 w 609050"/>
                  <a:gd name="connsiteY44" fmla="*/ 156950 h 586540"/>
                  <a:gd name="connsiteX45" fmla="*/ 460769 w 609050"/>
                  <a:gd name="connsiteY45" fmla="*/ 195468 h 586540"/>
                  <a:gd name="connsiteX46" fmla="*/ 555916 w 609050"/>
                  <a:gd name="connsiteY46" fmla="*/ 195468 h 586540"/>
                  <a:gd name="connsiteX47" fmla="*/ 555916 w 609050"/>
                  <a:gd name="connsiteY47" fmla="*/ 156950 h 586540"/>
                  <a:gd name="connsiteX48" fmla="*/ 192926 w 609050"/>
                  <a:gd name="connsiteY48" fmla="*/ 96251 h 586540"/>
                  <a:gd name="connsiteX49" fmla="*/ 361366 w 609050"/>
                  <a:gd name="connsiteY49" fmla="*/ 96251 h 586540"/>
                  <a:gd name="connsiteX50" fmla="*/ 361366 w 609050"/>
                  <a:gd name="connsiteY50" fmla="*/ 114880 h 586540"/>
                  <a:gd name="connsiteX51" fmla="*/ 192926 w 609050"/>
                  <a:gd name="connsiteY51" fmla="*/ 114880 h 586540"/>
                  <a:gd name="connsiteX52" fmla="*/ 192926 w 609050"/>
                  <a:gd name="connsiteY52" fmla="*/ 49819 h 586540"/>
                  <a:gd name="connsiteX53" fmla="*/ 361366 w 609050"/>
                  <a:gd name="connsiteY53" fmla="*/ 49819 h 586540"/>
                  <a:gd name="connsiteX54" fmla="*/ 361366 w 609050"/>
                  <a:gd name="connsiteY54" fmla="*/ 68307 h 586540"/>
                  <a:gd name="connsiteX55" fmla="*/ 192926 w 609050"/>
                  <a:gd name="connsiteY55" fmla="*/ 68307 h 586540"/>
                  <a:gd name="connsiteX56" fmla="*/ 166130 w 609050"/>
                  <a:gd name="connsiteY56" fmla="*/ 25222 h 586540"/>
                  <a:gd name="connsiteX57" fmla="*/ 166130 w 609050"/>
                  <a:gd name="connsiteY57" fmla="*/ 155716 h 586540"/>
                  <a:gd name="connsiteX58" fmla="*/ 338987 w 609050"/>
                  <a:gd name="connsiteY58" fmla="*/ 155716 h 586540"/>
                  <a:gd name="connsiteX59" fmla="*/ 338987 w 609050"/>
                  <a:gd name="connsiteY59" fmla="*/ 341040 h 586540"/>
                  <a:gd name="connsiteX60" fmla="*/ 338987 w 609050"/>
                  <a:gd name="connsiteY60" fmla="*/ 531710 h 586540"/>
                  <a:gd name="connsiteX61" fmla="*/ 366721 w 609050"/>
                  <a:gd name="connsiteY61" fmla="*/ 531710 h 586540"/>
                  <a:gd name="connsiteX62" fmla="*/ 366721 w 609050"/>
                  <a:gd name="connsiteY62" fmla="*/ 341040 h 586540"/>
                  <a:gd name="connsiteX63" fmla="*/ 366721 w 609050"/>
                  <a:gd name="connsiteY63" fmla="*/ 155305 h 586540"/>
                  <a:gd name="connsiteX64" fmla="*/ 388002 w 609050"/>
                  <a:gd name="connsiteY64" fmla="*/ 143517 h 586540"/>
                  <a:gd name="connsiteX65" fmla="*/ 388002 w 609050"/>
                  <a:gd name="connsiteY65" fmla="*/ 25222 h 586540"/>
                  <a:gd name="connsiteX66" fmla="*/ 140867 w 609050"/>
                  <a:gd name="connsiteY66" fmla="*/ 0 h 586540"/>
                  <a:gd name="connsiteX67" fmla="*/ 413402 w 609050"/>
                  <a:gd name="connsiteY67" fmla="*/ 0 h 586540"/>
                  <a:gd name="connsiteX68" fmla="*/ 413402 w 609050"/>
                  <a:gd name="connsiteY68" fmla="*/ 129398 h 586540"/>
                  <a:gd name="connsiteX69" fmla="*/ 432486 w 609050"/>
                  <a:gd name="connsiteY69" fmla="*/ 118843 h 586540"/>
                  <a:gd name="connsiteX70" fmla="*/ 584199 w 609050"/>
                  <a:gd name="connsiteY70" fmla="*/ 118843 h 586540"/>
                  <a:gd name="connsiteX71" fmla="*/ 584199 w 609050"/>
                  <a:gd name="connsiteY71" fmla="*/ 531710 h 586540"/>
                  <a:gd name="connsiteX72" fmla="*/ 609050 w 609050"/>
                  <a:gd name="connsiteY72" fmla="*/ 531710 h 586540"/>
                  <a:gd name="connsiteX73" fmla="*/ 609050 w 609050"/>
                  <a:gd name="connsiteY73" fmla="*/ 586540 h 586540"/>
                  <a:gd name="connsiteX74" fmla="*/ 0 w 609050"/>
                  <a:gd name="connsiteY74" fmla="*/ 586540 h 586540"/>
                  <a:gd name="connsiteX75" fmla="*/ 0 w 609050"/>
                  <a:gd name="connsiteY75" fmla="*/ 531710 h 586540"/>
                  <a:gd name="connsiteX76" fmla="*/ 24851 w 609050"/>
                  <a:gd name="connsiteY76" fmla="*/ 531710 h 586540"/>
                  <a:gd name="connsiteX77" fmla="*/ 24851 w 609050"/>
                  <a:gd name="connsiteY77" fmla="*/ 155716 h 586540"/>
                  <a:gd name="connsiteX78" fmla="*/ 140867 w 609050"/>
                  <a:gd name="connsiteY78" fmla="*/ 155716 h 58654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609050" h="586540">
                    <a:moveTo>
                      <a:pt x="216243" y="412730"/>
                    </a:moveTo>
                    <a:lnTo>
                      <a:pt x="216243" y="456594"/>
                    </a:lnTo>
                    <a:lnTo>
                      <a:pt x="293953" y="456594"/>
                    </a:lnTo>
                    <a:lnTo>
                      <a:pt x="293953" y="412730"/>
                    </a:lnTo>
                    <a:close/>
                    <a:moveTo>
                      <a:pt x="69884" y="412730"/>
                    </a:moveTo>
                    <a:lnTo>
                      <a:pt x="69884" y="456594"/>
                    </a:lnTo>
                    <a:lnTo>
                      <a:pt x="147595" y="456594"/>
                    </a:lnTo>
                    <a:lnTo>
                      <a:pt x="147595" y="412730"/>
                    </a:lnTo>
                    <a:close/>
                    <a:moveTo>
                      <a:pt x="460769" y="376268"/>
                    </a:moveTo>
                    <a:lnTo>
                      <a:pt x="460769" y="414786"/>
                    </a:lnTo>
                    <a:lnTo>
                      <a:pt x="555916" y="414786"/>
                    </a:lnTo>
                    <a:lnTo>
                      <a:pt x="555916" y="376268"/>
                    </a:lnTo>
                    <a:close/>
                    <a:moveTo>
                      <a:pt x="216243" y="339670"/>
                    </a:moveTo>
                    <a:lnTo>
                      <a:pt x="216243" y="383533"/>
                    </a:lnTo>
                    <a:lnTo>
                      <a:pt x="293953" y="383533"/>
                    </a:lnTo>
                    <a:lnTo>
                      <a:pt x="293953" y="339670"/>
                    </a:lnTo>
                    <a:close/>
                    <a:moveTo>
                      <a:pt x="69884" y="339670"/>
                    </a:moveTo>
                    <a:lnTo>
                      <a:pt x="69884" y="383533"/>
                    </a:lnTo>
                    <a:lnTo>
                      <a:pt x="147595" y="383533"/>
                    </a:lnTo>
                    <a:lnTo>
                      <a:pt x="147595" y="339670"/>
                    </a:lnTo>
                    <a:close/>
                    <a:moveTo>
                      <a:pt x="460769" y="303071"/>
                    </a:moveTo>
                    <a:lnTo>
                      <a:pt x="460769" y="341726"/>
                    </a:lnTo>
                    <a:lnTo>
                      <a:pt x="555916" y="341726"/>
                    </a:lnTo>
                    <a:lnTo>
                      <a:pt x="555916" y="303071"/>
                    </a:lnTo>
                    <a:close/>
                    <a:moveTo>
                      <a:pt x="216243" y="266609"/>
                    </a:moveTo>
                    <a:lnTo>
                      <a:pt x="216243" y="310473"/>
                    </a:lnTo>
                    <a:lnTo>
                      <a:pt x="293953" y="310473"/>
                    </a:lnTo>
                    <a:lnTo>
                      <a:pt x="293953" y="266609"/>
                    </a:lnTo>
                    <a:close/>
                    <a:moveTo>
                      <a:pt x="69884" y="266609"/>
                    </a:moveTo>
                    <a:lnTo>
                      <a:pt x="69884" y="310473"/>
                    </a:lnTo>
                    <a:lnTo>
                      <a:pt x="147595" y="310473"/>
                    </a:lnTo>
                    <a:lnTo>
                      <a:pt x="147595" y="266609"/>
                    </a:lnTo>
                    <a:close/>
                    <a:moveTo>
                      <a:pt x="460769" y="230010"/>
                    </a:moveTo>
                    <a:lnTo>
                      <a:pt x="460769" y="268528"/>
                    </a:lnTo>
                    <a:lnTo>
                      <a:pt x="555916" y="268528"/>
                    </a:lnTo>
                    <a:lnTo>
                      <a:pt x="555916" y="230010"/>
                    </a:lnTo>
                    <a:close/>
                    <a:moveTo>
                      <a:pt x="216243" y="193549"/>
                    </a:moveTo>
                    <a:lnTo>
                      <a:pt x="216243" y="237412"/>
                    </a:lnTo>
                    <a:lnTo>
                      <a:pt x="293953" y="237412"/>
                    </a:lnTo>
                    <a:lnTo>
                      <a:pt x="293953" y="193549"/>
                    </a:lnTo>
                    <a:close/>
                    <a:moveTo>
                      <a:pt x="69884" y="193549"/>
                    </a:moveTo>
                    <a:lnTo>
                      <a:pt x="69884" y="237412"/>
                    </a:lnTo>
                    <a:lnTo>
                      <a:pt x="147595" y="237412"/>
                    </a:lnTo>
                    <a:lnTo>
                      <a:pt x="147595" y="193549"/>
                    </a:lnTo>
                    <a:close/>
                    <a:moveTo>
                      <a:pt x="460769" y="156950"/>
                    </a:moveTo>
                    <a:lnTo>
                      <a:pt x="460769" y="195468"/>
                    </a:lnTo>
                    <a:lnTo>
                      <a:pt x="555916" y="195468"/>
                    </a:lnTo>
                    <a:lnTo>
                      <a:pt x="555916" y="156950"/>
                    </a:lnTo>
                    <a:close/>
                    <a:moveTo>
                      <a:pt x="192926" y="96251"/>
                    </a:moveTo>
                    <a:lnTo>
                      <a:pt x="361366" y="96251"/>
                    </a:lnTo>
                    <a:lnTo>
                      <a:pt x="361366" y="114880"/>
                    </a:lnTo>
                    <a:lnTo>
                      <a:pt x="192926" y="114880"/>
                    </a:lnTo>
                    <a:close/>
                    <a:moveTo>
                      <a:pt x="192926" y="49819"/>
                    </a:moveTo>
                    <a:lnTo>
                      <a:pt x="361366" y="49819"/>
                    </a:lnTo>
                    <a:lnTo>
                      <a:pt x="361366" y="68307"/>
                    </a:lnTo>
                    <a:lnTo>
                      <a:pt x="192926" y="68307"/>
                    </a:lnTo>
                    <a:close/>
                    <a:moveTo>
                      <a:pt x="166130" y="25222"/>
                    </a:moveTo>
                    <a:lnTo>
                      <a:pt x="166130" y="155716"/>
                    </a:lnTo>
                    <a:lnTo>
                      <a:pt x="338987" y="155716"/>
                    </a:lnTo>
                    <a:lnTo>
                      <a:pt x="338987" y="341040"/>
                    </a:lnTo>
                    <a:lnTo>
                      <a:pt x="338987" y="531710"/>
                    </a:lnTo>
                    <a:lnTo>
                      <a:pt x="366721" y="531710"/>
                    </a:lnTo>
                    <a:lnTo>
                      <a:pt x="366721" y="341040"/>
                    </a:lnTo>
                    <a:lnTo>
                      <a:pt x="366721" y="155305"/>
                    </a:lnTo>
                    <a:lnTo>
                      <a:pt x="388002" y="143517"/>
                    </a:lnTo>
                    <a:lnTo>
                      <a:pt x="388002" y="25222"/>
                    </a:lnTo>
                    <a:close/>
                    <a:moveTo>
                      <a:pt x="140867" y="0"/>
                    </a:moveTo>
                    <a:lnTo>
                      <a:pt x="413402" y="0"/>
                    </a:lnTo>
                    <a:lnTo>
                      <a:pt x="413402" y="129398"/>
                    </a:lnTo>
                    <a:lnTo>
                      <a:pt x="432486" y="118843"/>
                    </a:lnTo>
                    <a:lnTo>
                      <a:pt x="584199" y="118843"/>
                    </a:lnTo>
                    <a:lnTo>
                      <a:pt x="584199" y="531710"/>
                    </a:lnTo>
                    <a:lnTo>
                      <a:pt x="609050" y="531710"/>
                    </a:lnTo>
                    <a:lnTo>
                      <a:pt x="609050" y="586540"/>
                    </a:lnTo>
                    <a:lnTo>
                      <a:pt x="0" y="586540"/>
                    </a:lnTo>
                    <a:lnTo>
                      <a:pt x="0" y="531710"/>
                    </a:lnTo>
                    <a:lnTo>
                      <a:pt x="24851" y="531710"/>
                    </a:lnTo>
                    <a:lnTo>
                      <a:pt x="24851" y="155716"/>
                    </a:lnTo>
                    <a:lnTo>
                      <a:pt x="140867" y="155716"/>
                    </a:lnTo>
                    <a:close/>
                  </a:path>
                </a:pathLst>
              </a:custGeom>
              <a:solidFill>
                <a:srgbClr val="FE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  <a:scene3d>
                  <a:camera prst="orthographicFront"/>
                  <a:lightRig rig="threePt" dir="t"/>
                </a:scene3d>
                <a:sp3d contourW="12700"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7" name="îS1îďe"/>
            <p:cNvGrpSpPr/>
            <p:nvPr/>
          </p:nvGrpSpPr>
          <p:grpSpPr>
            <a:xfrm>
              <a:off x="7055390" y="1130300"/>
              <a:ext cx="4465098" cy="1104901"/>
              <a:chOff x="673099" y="1173257"/>
              <a:chExt cx="4061935" cy="1104901"/>
            </a:xfrm>
          </p:grpSpPr>
          <p:sp>
            <p:nvSpPr>
              <p:cNvPr id="133" name="íslïḍé"/>
              <p:cNvSpPr txBox="1"/>
              <p:nvPr/>
            </p:nvSpPr>
            <p:spPr bwMode="auto">
              <a:xfrm>
                <a:off x="673099" y="1173257"/>
                <a:ext cx="4061935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Text here</a:t>
                </a:r>
                <a:endParaRPr kumimoji="0" lang="en-US" altLang="zh-CN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4" name="i$1ïḑé"/>
              <p:cNvSpPr/>
              <p:nvPr/>
            </p:nvSpPr>
            <p:spPr bwMode="auto">
              <a:xfrm>
                <a:off x="673099" y="1615064"/>
                <a:ext cx="4061935" cy="6630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marR="0" lvl="0" indent="-171450" algn="l" defTabSz="913765" rtl="0" eaLnBrk="1" fontAlgn="auto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defRPr/>
                </a:pPr>
                <a:r>
                  <a:rPr kumimoji="0" lang="en-US" altLang="zh-CN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Copy paste fonts. Choose the only option to retain text.</a:t>
                </a:r>
                <a:endParaRPr kumimoji="0" lang="en-US" altLang="zh-CN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  <a:p>
                <a:pPr marL="171450" marR="0" lvl="0" indent="-171450" algn="l" defTabSz="913765" rtl="0" eaLnBrk="1" fontAlgn="auto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defRPr/>
                </a:pPr>
                <a:r>
                  <a:rPr kumimoji="0" lang="en-US" altLang="zh-CN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……</a:t>
                </a:r>
                <a:endParaRPr kumimoji="0" lang="en-US" altLang="zh-CN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8" name="iṧľíḍe"/>
            <p:cNvGrpSpPr/>
            <p:nvPr/>
          </p:nvGrpSpPr>
          <p:grpSpPr>
            <a:xfrm>
              <a:off x="5923269" y="2450938"/>
              <a:ext cx="1026882" cy="1017939"/>
              <a:chOff x="4983141" y="1391848"/>
              <a:chExt cx="696134" cy="690072"/>
            </a:xfrm>
          </p:grpSpPr>
          <p:sp>
            <p:nvSpPr>
              <p:cNvPr id="131" name="íślïḋè"/>
              <p:cNvSpPr/>
              <p:nvPr/>
            </p:nvSpPr>
            <p:spPr bwMode="auto">
              <a:xfrm>
                <a:off x="4983141" y="1391848"/>
                <a:ext cx="696134" cy="690072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2" name="iŝľide"/>
              <p:cNvSpPr/>
              <p:nvPr/>
            </p:nvSpPr>
            <p:spPr>
              <a:xfrm>
                <a:off x="5148066" y="1559588"/>
                <a:ext cx="368202" cy="354594"/>
              </a:xfrm>
              <a:custGeom>
                <a:gdLst>
                  <a:gd name="connsiteX0" fmla="*/ 216243 w 609050"/>
                  <a:gd name="connsiteY0" fmla="*/ 412730 h 586540"/>
                  <a:gd name="connsiteX1" fmla="*/ 216243 w 609050"/>
                  <a:gd name="connsiteY1" fmla="*/ 456594 h 586540"/>
                  <a:gd name="connsiteX2" fmla="*/ 293953 w 609050"/>
                  <a:gd name="connsiteY2" fmla="*/ 456594 h 586540"/>
                  <a:gd name="connsiteX3" fmla="*/ 293953 w 609050"/>
                  <a:gd name="connsiteY3" fmla="*/ 412730 h 586540"/>
                  <a:gd name="connsiteX4" fmla="*/ 69884 w 609050"/>
                  <a:gd name="connsiteY4" fmla="*/ 412730 h 586540"/>
                  <a:gd name="connsiteX5" fmla="*/ 69884 w 609050"/>
                  <a:gd name="connsiteY5" fmla="*/ 456594 h 586540"/>
                  <a:gd name="connsiteX6" fmla="*/ 147595 w 609050"/>
                  <a:gd name="connsiteY6" fmla="*/ 456594 h 586540"/>
                  <a:gd name="connsiteX7" fmla="*/ 147595 w 609050"/>
                  <a:gd name="connsiteY7" fmla="*/ 412730 h 586540"/>
                  <a:gd name="connsiteX8" fmla="*/ 460769 w 609050"/>
                  <a:gd name="connsiteY8" fmla="*/ 376268 h 586540"/>
                  <a:gd name="connsiteX9" fmla="*/ 460769 w 609050"/>
                  <a:gd name="connsiteY9" fmla="*/ 414786 h 586540"/>
                  <a:gd name="connsiteX10" fmla="*/ 555916 w 609050"/>
                  <a:gd name="connsiteY10" fmla="*/ 414786 h 586540"/>
                  <a:gd name="connsiteX11" fmla="*/ 555916 w 609050"/>
                  <a:gd name="connsiteY11" fmla="*/ 376268 h 586540"/>
                  <a:gd name="connsiteX12" fmla="*/ 216243 w 609050"/>
                  <a:gd name="connsiteY12" fmla="*/ 339670 h 586540"/>
                  <a:gd name="connsiteX13" fmla="*/ 216243 w 609050"/>
                  <a:gd name="connsiteY13" fmla="*/ 383533 h 586540"/>
                  <a:gd name="connsiteX14" fmla="*/ 293953 w 609050"/>
                  <a:gd name="connsiteY14" fmla="*/ 383533 h 586540"/>
                  <a:gd name="connsiteX15" fmla="*/ 293953 w 609050"/>
                  <a:gd name="connsiteY15" fmla="*/ 339670 h 586540"/>
                  <a:gd name="connsiteX16" fmla="*/ 69884 w 609050"/>
                  <a:gd name="connsiteY16" fmla="*/ 339670 h 586540"/>
                  <a:gd name="connsiteX17" fmla="*/ 69884 w 609050"/>
                  <a:gd name="connsiteY17" fmla="*/ 383533 h 586540"/>
                  <a:gd name="connsiteX18" fmla="*/ 147595 w 609050"/>
                  <a:gd name="connsiteY18" fmla="*/ 383533 h 586540"/>
                  <a:gd name="connsiteX19" fmla="*/ 147595 w 609050"/>
                  <a:gd name="connsiteY19" fmla="*/ 339670 h 586540"/>
                  <a:gd name="connsiteX20" fmla="*/ 460769 w 609050"/>
                  <a:gd name="connsiteY20" fmla="*/ 303071 h 586540"/>
                  <a:gd name="connsiteX21" fmla="*/ 460769 w 609050"/>
                  <a:gd name="connsiteY21" fmla="*/ 341726 h 586540"/>
                  <a:gd name="connsiteX22" fmla="*/ 555916 w 609050"/>
                  <a:gd name="connsiteY22" fmla="*/ 341726 h 586540"/>
                  <a:gd name="connsiteX23" fmla="*/ 555916 w 609050"/>
                  <a:gd name="connsiteY23" fmla="*/ 303071 h 586540"/>
                  <a:gd name="connsiteX24" fmla="*/ 216243 w 609050"/>
                  <a:gd name="connsiteY24" fmla="*/ 266609 h 586540"/>
                  <a:gd name="connsiteX25" fmla="*/ 216243 w 609050"/>
                  <a:gd name="connsiteY25" fmla="*/ 310473 h 586540"/>
                  <a:gd name="connsiteX26" fmla="*/ 293953 w 609050"/>
                  <a:gd name="connsiteY26" fmla="*/ 310473 h 586540"/>
                  <a:gd name="connsiteX27" fmla="*/ 293953 w 609050"/>
                  <a:gd name="connsiteY27" fmla="*/ 266609 h 586540"/>
                  <a:gd name="connsiteX28" fmla="*/ 69884 w 609050"/>
                  <a:gd name="connsiteY28" fmla="*/ 266609 h 586540"/>
                  <a:gd name="connsiteX29" fmla="*/ 69884 w 609050"/>
                  <a:gd name="connsiteY29" fmla="*/ 310473 h 586540"/>
                  <a:gd name="connsiteX30" fmla="*/ 147595 w 609050"/>
                  <a:gd name="connsiteY30" fmla="*/ 310473 h 586540"/>
                  <a:gd name="connsiteX31" fmla="*/ 147595 w 609050"/>
                  <a:gd name="connsiteY31" fmla="*/ 266609 h 586540"/>
                  <a:gd name="connsiteX32" fmla="*/ 460769 w 609050"/>
                  <a:gd name="connsiteY32" fmla="*/ 230010 h 586540"/>
                  <a:gd name="connsiteX33" fmla="*/ 460769 w 609050"/>
                  <a:gd name="connsiteY33" fmla="*/ 268528 h 586540"/>
                  <a:gd name="connsiteX34" fmla="*/ 555916 w 609050"/>
                  <a:gd name="connsiteY34" fmla="*/ 268528 h 586540"/>
                  <a:gd name="connsiteX35" fmla="*/ 555916 w 609050"/>
                  <a:gd name="connsiteY35" fmla="*/ 230010 h 586540"/>
                  <a:gd name="connsiteX36" fmla="*/ 216243 w 609050"/>
                  <a:gd name="connsiteY36" fmla="*/ 193549 h 586540"/>
                  <a:gd name="connsiteX37" fmla="*/ 216243 w 609050"/>
                  <a:gd name="connsiteY37" fmla="*/ 237412 h 586540"/>
                  <a:gd name="connsiteX38" fmla="*/ 293953 w 609050"/>
                  <a:gd name="connsiteY38" fmla="*/ 237412 h 586540"/>
                  <a:gd name="connsiteX39" fmla="*/ 293953 w 609050"/>
                  <a:gd name="connsiteY39" fmla="*/ 193549 h 586540"/>
                  <a:gd name="connsiteX40" fmla="*/ 69884 w 609050"/>
                  <a:gd name="connsiteY40" fmla="*/ 193549 h 586540"/>
                  <a:gd name="connsiteX41" fmla="*/ 69884 w 609050"/>
                  <a:gd name="connsiteY41" fmla="*/ 237412 h 586540"/>
                  <a:gd name="connsiteX42" fmla="*/ 147595 w 609050"/>
                  <a:gd name="connsiteY42" fmla="*/ 237412 h 586540"/>
                  <a:gd name="connsiteX43" fmla="*/ 147595 w 609050"/>
                  <a:gd name="connsiteY43" fmla="*/ 193549 h 586540"/>
                  <a:gd name="connsiteX44" fmla="*/ 460769 w 609050"/>
                  <a:gd name="connsiteY44" fmla="*/ 156950 h 586540"/>
                  <a:gd name="connsiteX45" fmla="*/ 460769 w 609050"/>
                  <a:gd name="connsiteY45" fmla="*/ 195468 h 586540"/>
                  <a:gd name="connsiteX46" fmla="*/ 555916 w 609050"/>
                  <a:gd name="connsiteY46" fmla="*/ 195468 h 586540"/>
                  <a:gd name="connsiteX47" fmla="*/ 555916 w 609050"/>
                  <a:gd name="connsiteY47" fmla="*/ 156950 h 586540"/>
                  <a:gd name="connsiteX48" fmla="*/ 192926 w 609050"/>
                  <a:gd name="connsiteY48" fmla="*/ 96251 h 586540"/>
                  <a:gd name="connsiteX49" fmla="*/ 361366 w 609050"/>
                  <a:gd name="connsiteY49" fmla="*/ 96251 h 586540"/>
                  <a:gd name="connsiteX50" fmla="*/ 361366 w 609050"/>
                  <a:gd name="connsiteY50" fmla="*/ 114880 h 586540"/>
                  <a:gd name="connsiteX51" fmla="*/ 192926 w 609050"/>
                  <a:gd name="connsiteY51" fmla="*/ 114880 h 586540"/>
                  <a:gd name="connsiteX52" fmla="*/ 192926 w 609050"/>
                  <a:gd name="connsiteY52" fmla="*/ 49819 h 586540"/>
                  <a:gd name="connsiteX53" fmla="*/ 361366 w 609050"/>
                  <a:gd name="connsiteY53" fmla="*/ 49819 h 586540"/>
                  <a:gd name="connsiteX54" fmla="*/ 361366 w 609050"/>
                  <a:gd name="connsiteY54" fmla="*/ 68307 h 586540"/>
                  <a:gd name="connsiteX55" fmla="*/ 192926 w 609050"/>
                  <a:gd name="connsiteY55" fmla="*/ 68307 h 586540"/>
                  <a:gd name="connsiteX56" fmla="*/ 166130 w 609050"/>
                  <a:gd name="connsiteY56" fmla="*/ 25222 h 586540"/>
                  <a:gd name="connsiteX57" fmla="*/ 166130 w 609050"/>
                  <a:gd name="connsiteY57" fmla="*/ 155716 h 586540"/>
                  <a:gd name="connsiteX58" fmla="*/ 338987 w 609050"/>
                  <a:gd name="connsiteY58" fmla="*/ 155716 h 586540"/>
                  <a:gd name="connsiteX59" fmla="*/ 338987 w 609050"/>
                  <a:gd name="connsiteY59" fmla="*/ 341040 h 586540"/>
                  <a:gd name="connsiteX60" fmla="*/ 338987 w 609050"/>
                  <a:gd name="connsiteY60" fmla="*/ 531710 h 586540"/>
                  <a:gd name="connsiteX61" fmla="*/ 366721 w 609050"/>
                  <a:gd name="connsiteY61" fmla="*/ 531710 h 586540"/>
                  <a:gd name="connsiteX62" fmla="*/ 366721 w 609050"/>
                  <a:gd name="connsiteY62" fmla="*/ 341040 h 586540"/>
                  <a:gd name="connsiteX63" fmla="*/ 366721 w 609050"/>
                  <a:gd name="connsiteY63" fmla="*/ 155305 h 586540"/>
                  <a:gd name="connsiteX64" fmla="*/ 388002 w 609050"/>
                  <a:gd name="connsiteY64" fmla="*/ 143517 h 586540"/>
                  <a:gd name="connsiteX65" fmla="*/ 388002 w 609050"/>
                  <a:gd name="connsiteY65" fmla="*/ 25222 h 586540"/>
                  <a:gd name="connsiteX66" fmla="*/ 140867 w 609050"/>
                  <a:gd name="connsiteY66" fmla="*/ 0 h 586540"/>
                  <a:gd name="connsiteX67" fmla="*/ 413402 w 609050"/>
                  <a:gd name="connsiteY67" fmla="*/ 0 h 586540"/>
                  <a:gd name="connsiteX68" fmla="*/ 413402 w 609050"/>
                  <a:gd name="connsiteY68" fmla="*/ 129398 h 586540"/>
                  <a:gd name="connsiteX69" fmla="*/ 432486 w 609050"/>
                  <a:gd name="connsiteY69" fmla="*/ 118843 h 586540"/>
                  <a:gd name="connsiteX70" fmla="*/ 584199 w 609050"/>
                  <a:gd name="connsiteY70" fmla="*/ 118843 h 586540"/>
                  <a:gd name="connsiteX71" fmla="*/ 584199 w 609050"/>
                  <a:gd name="connsiteY71" fmla="*/ 531710 h 586540"/>
                  <a:gd name="connsiteX72" fmla="*/ 609050 w 609050"/>
                  <a:gd name="connsiteY72" fmla="*/ 531710 h 586540"/>
                  <a:gd name="connsiteX73" fmla="*/ 609050 w 609050"/>
                  <a:gd name="connsiteY73" fmla="*/ 586540 h 586540"/>
                  <a:gd name="connsiteX74" fmla="*/ 0 w 609050"/>
                  <a:gd name="connsiteY74" fmla="*/ 586540 h 586540"/>
                  <a:gd name="connsiteX75" fmla="*/ 0 w 609050"/>
                  <a:gd name="connsiteY75" fmla="*/ 531710 h 586540"/>
                  <a:gd name="connsiteX76" fmla="*/ 24851 w 609050"/>
                  <a:gd name="connsiteY76" fmla="*/ 531710 h 586540"/>
                  <a:gd name="connsiteX77" fmla="*/ 24851 w 609050"/>
                  <a:gd name="connsiteY77" fmla="*/ 155716 h 586540"/>
                  <a:gd name="connsiteX78" fmla="*/ 140867 w 609050"/>
                  <a:gd name="connsiteY78" fmla="*/ 155716 h 58654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609050" h="586540">
                    <a:moveTo>
                      <a:pt x="216243" y="412730"/>
                    </a:moveTo>
                    <a:lnTo>
                      <a:pt x="216243" y="456594"/>
                    </a:lnTo>
                    <a:lnTo>
                      <a:pt x="293953" y="456594"/>
                    </a:lnTo>
                    <a:lnTo>
                      <a:pt x="293953" y="412730"/>
                    </a:lnTo>
                    <a:close/>
                    <a:moveTo>
                      <a:pt x="69884" y="412730"/>
                    </a:moveTo>
                    <a:lnTo>
                      <a:pt x="69884" y="456594"/>
                    </a:lnTo>
                    <a:lnTo>
                      <a:pt x="147595" y="456594"/>
                    </a:lnTo>
                    <a:lnTo>
                      <a:pt x="147595" y="412730"/>
                    </a:lnTo>
                    <a:close/>
                    <a:moveTo>
                      <a:pt x="460769" y="376268"/>
                    </a:moveTo>
                    <a:lnTo>
                      <a:pt x="460769" y="414786"/>
                    </a:lnTo>
                    <a:lnTo>
                      <a:pt x="555916" y="414786"/>
                    </a:lnTo>
                    <a:lnTo>
                      <a:pt x="555916" y="376268"/>
                    </a:lnTo>
                    <a:close/>
                    <a:moveTo>
                      <a:pt x="216243" y="339670"/>
                    </a:moveTo>
                    <a:lnTo>
                      <a:pt x="216243" y="383533"/>
                    </a:lnTo>
                    <a:lnTo>
                      <a:pt x="293953" y="383533"/>
                    </a:lnTo>
                    <a:lnTo>
                      <a:pt x="293953" y="339670"/>
                    </a:lnTo>
                    <a:close/>
                    <a:moveTo>
                      <a:pt x="69884" y="339670"/>
                    </a:moveTo>
                    <a:lnTo>
                      <a:pt x="69884" y="383533"/>
                    </a:lnTo>
                    <a:lnTo>
                      <a:pt x="147595" y="383533"/>
                    </a:lnTo>
                    <a:lnTo>
                      <a:pt x="147595" y="339670"/>
                    </a:lnTo>
                    <a:close/>
                    <a:moveTo>
                      <a:pt x="460769" y="303071"/>
                    </a:moveTo>
                    <a:lnTo>
                      <a:pt x="460769" y="341726"/>
                    </a:lnTo>
                    <a:lnTo>
                      <a:pt x="555916" y="341726"/>
                    </a:lnTo>
                    <a:lnTo>
                      <a:pt x="555916" y="303071"/>
                    </a:lnTo>
                    <a:close/>
                    <a:moveTo>
                      <a:pt x="216243" y="266609"/>
                    </a:moveTo>
                    <a:lnTo>
                      <a:pt x="216243" y="310473"/>
                    </a:lnTo>
                    <a:lnTo>
                      <a:pt x="293953" y="310473"/>
                    </a:lnTo>
                    <a:lnTo>
                      <a:pt x="293953" y="266609"/>
                    </a:lnTo>
                    <a:close/>
                    <a:moveTo>
                      <a:pt x="69884" y="266609"/>
                    </a:moveTo>
                    <a:lnTo>
                      <a:pt x="69884" y="310473"/>
                    </a:lnTo>
                    <a:lnTo>
                      <a:pt x="147595" y="310473"/>
                    </a:lnTo>
                    <a:lnTo>
                      <a:pt x="147595" y="266609"/>
                    </a:lnTo>
                    <a:close/>
                    <a:moveTo>
                      <a:pt x="460769" y="230010"/>
                    </a:moveTo>
                    <a:lnTo>
                      <a:pt x="460769" y="268528"/>
                    </a:lnTo>
                    <a:lnTo>
                      <a:pt x="555916" y="268528"/>
                    </a:lnTo>
                    <a:lnTo>
                      <a:pt x="555916" y="230010"/>
                    </a:lnTo>
                    <a:close/>
                    <a:moveTo>
                      <a:pt x="216243" y="193549"/>
                    </a:moveTo>
                    <a:lnTo>
                      <a:pt x="216243" y="237412"/>
                    </a:lnTo>
                    <a:lnTo>
                      <a:pt x="293953" y="237412"/>
                    </a:lnTo>
                    <a:lnTo>
                      <a:pt x="293953" y="193549"/>
                    </a:lnTo>
                    <a:close/>
                    <a:moveTo>
                      <a:pt x="69884" y="193549"/>
                    </a:moveTo>
                    <a:lnTo>
                      <a:pt x="69884" y="237412"/>
                    </a:lnTo>
                    <a:lnTo>
                      <a:pt x="147595" y="237412"/>
                    </a:lnTo>
                    <a:lnTo>
                      <a:pt x="147595" y="193549"/>
                    </a:lnTo>
                    <a:close/>
                    <a:moveTo>
                      <a:pt x="460769" y="156950"/>
                    </a:moveTo>
                    <a:lnTo>
                      <a:pt x="460769" y="195468"/>
                    </a:lnTo>
                    <a:lnTo>
                      <a:pt x="555916" y="195468"/>
                    </a:lnTo>
                    <a:lnTo>
                      <a:pt x="555916" y="156950"/>
                    </a:lnTo>
                    <a:close/>
                    <a:moveTo>
                      <a:pt x="192926" y="96251"/>
                    </a:moveTo>
                    <a:lnTo>
                      <a:pt x="361366" y="96251"/>
                    </a:lnTo>
                    <a:lnTo>
                      <a:pt x="361366" y="114880"/>
                    </a:lnTo>
                    <a:lnTo>
                      <a:pt x="192926" y="114880"/>
                    </a:lnTo>
                    <a:close/>
                    <a:moveTo>
                      <a:pt x="192926" y="49819"/>
                    </a:moveTo>
                    <a:lnTo>
                      <a:pt x="361366" y="49819"/>
                    </a:lnTo>
                    <a:lnTo>
                      <a:pt x="361366" y="68307"/>
                    </a:lnTo>
                    <a:lnTo>
                      <a:pt x="192926" y="68307"/>
                    </a:lnTo>
                    <a:close/>
                    <a:moveTo>
                      <a:pt x="166130" y="25222"/>
                    </a:moveTo>
                    <a:lnTo>
                      <a:pt x="166130" y="155716"/>
                    </a:lnTo>
                    <a:lnTo>
                      <a:pt x="338987" y="155716"/>
                    </a:lnTo>
                    <a:lnTo>
                      <a:pt x="338987" y="341040"/>
                    </a:lnTo>
                    <a:lnTo>
                      <a:pt x="338987" y="531710"/>
                    </a:lnTo>
                    <a:lnTo>
                      <a:pt x="366721" y="531710"/>
                    </a:lnTo>
                    <a:lnTo>
                      <a:pt x="366721" y="341040"/>
                    </a:lnTo>
                    <a:lnTo>
                      <a:pt x="366721" y="155305"/>
                    </a:lnTo>
                    <a:lnTo>
                      <a:pt x="388002" y="143517"/>
                    </a:lnTo>
                    <a:lnTo>
                      <a:pt x="388002" y="25222"/>
                    </a:lnTo>
                    <a:close/>
                    <a:moveTo>
                      <a:pt x="140867" y="0"/>
                    </a:moveTo>
                    <a:lnTo>
                      <a:pt x="413402" y="0"/>
                    </a:lnTo>
                    <a:lnTo>
                      <a:pt x="413402" y="129398"/>
                    </a:lnTo>
                    <a:lnTo>
                      <a:pt x="432486" y="118843"/>
                    </a:lnTo>
                    <a:lnTo>
                      <a:pt x="584199" y="118843"/>
                    </a:lnTo>
                    <a:lnTo>
                      <a:pt x="584199" y="531710"/>
                    </a:lnTo>
                    <a:lnTo>
                      <a:pt x="609050" y="531710"/>
                    </a:lnTo>
                    <a:lnTo>
                      <a:pt x="609050" y="586540"/>
                    </a:lnTo>
                    <a:lnTo>
                      <a:pt x="0" y="586540"/>
                    </a:lnTo>
                    <a:lnTo>
                      <a:pt x="0" y="531710"/>
                    </a:lnTo>
                    <a:lnTo>
                      <a:pt x="24851" y="531710"/>
                    </a:lnTo>
                    <a:lnTo>
                      <a:pt x="24851" y="155716"/>
                    </a:lnTo>
                    <a:lnTo>
                      <a:pt x="140867" y="155716"/>
                    </a:lnTo>
                    <a:close/>
                  </a:path>
                </a:pathLst>
              </a:custGeom>
              <a:solidFill>
                <a:srgbClr val="FE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  <a:scene3d>
                  <a:camera prst="orthographicFront"/>
                  <a:lightRig rig="threePt" dir="t"/>
                </a:scene3d>
                <a:sp3d contourW="12700"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9" name="iS1îdê"/>
            <p:cNvGrpSpPr/>
            <p:nvPr/>
          </p:nvGrpSpPr>
          <p:grpSpPr>
            <a:xfrm>
              <a:off x="7055390" y="2408109"/>
              <a:ext cx="4465098" cy="1104901"/>
              <a:chOff x="673099" y="1173257"/>
              <a:chExt cx="4061935" cy="1104901"/>
            </a:xfrm>
          </p:grpSpPr>
          <p:sp>
            <p:nvSpPr>
              <p:cNvPr id="129" name="isľîḓè"/>
              <p:cNvSpPr txBox="1"/>
              <p:nvPr/>
            </p:nvSpPr>
            <p:spPr bwMode="auto">
              <a:xfrm>
                <a:off x="673099" y="1173257"/>
                <a:ext cx="4061935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Text here</a:t>
                </a:r>
                <a:endParaRPr kumimoji="0" lang="en-US" altLang="zh-CN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0" name="îṧlïḋê"/>
              <p:cNvSpPr/>
              <p:nvPr/>
            </p:nvSpPr>
            <p:spPr bwMode="auto">
              <a:xfrm>
                <a:off x="673099" y="1615064"/>
                <a:ext cx="4061935" cy="6630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marR="0" lvl="0" indent="-171450" algn="l" defTabSz="913765" rtl="0" eaLnBrk="1" fontAlgn="auto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defRPr/>
                </a:pPr>
                <a:r>
                  <a:rPr kumimoji="0" lang="en-US" altLang="zh-CN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Copy paste fonts. Choose the only option to retain text.</a:t>
                </a:r>
                <a:endParaRPr kumimoji="0" lang="en-US" altLang="zh-CN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  <a:p>
                <a:pPr marL="171450" marR="0" lvl="0" indent="-171450" algn="l" defTabSz="913765" rtl="0" eaLnBrk="1" fontAlgn="auto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defRPr/>
                </a:pPr>
                <a:r>
                  <a:rPr kumimoji="0" lang="en-US" altLang="zh-CN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……</a:t>
                </a:r>
                <a:endParaRPr kumimoji="0" lang="en-US" altLang="zh-CN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0" name="ïSḻidè"/>
            <p:cNvGrpSpPr/>
            <p:nvPr/>
          </p:nvGrpSpPr>
          <p:grpSpPr>
            <a:xfrm>
              <a:off x="5923269" y="3728747"/>
              <a:ext cx="1026882" cy="1017939"/>
              <a:chOff x="4983141" y="1391848"/>
              <a:chExt cx="696134" cy="690072"/>
            </a:xfrm>
          </p:grpSpPr>
          <p:sp>
            <p:nvSpPr>
              <p:cNvPr id="127" name="ïṣḷîdè"/>
              <p:cNvSpPr/>
              <p:nvPr/>
            </p:nvSpPr>
            <p:spPr bwMode="auto">
              <a:xfrm>
                <a:off x="4983141" y="1391848"/>
                <a:ext cx="696134" cy="690072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8" name="iṧlîḋè"/>
              <p:cNvSpPr/>
              <p:nvPr/>
            </p:nvSpPr>
            <p:spPr>
              <a:xfrm>
                <a:off x="5148066" y="1559588"/>
                <a:ext cx="368202" cy="354594"/>
              </a:xfrm>
              <a:custGeom>
                <a:gdLst>
                  <a:gd name="connsiteX0" fmla="*/ 216243 w 609050"/>
                  <a:gd name="connsiteY0" fmla="*/ 412730 h 586540"/>
                  <a:gd name="connsiteX1" fmla="*/ 216243 w 609050"/>
                  <a:gd name="connsiteY1" fmla="*/ 456594 h 586540"/>
                  <a:gd name="connsiteX2" fmla="*/ 293953 w 609050"/>
                  <a:gd name="connsiteY2" fmla="*/ 456594 h 586540"/>
                  <a:gd name="connsiteX3" fmla="*/ 293953 w 609050"/>
                  <a:gd name="connsiteY3" fmla="*/ 412730 h 586540"/>
                  <a:gd name="connsiteX4" fmla="*/ 69884 w 609050"/>
                  <a:gd name="connsiteY4" fmla="*/ 412730 h 586540"/>
                  <a:gd name="connsiteX5" fmla="*/ 69884 w 609050"/>
                  <a:gd name="connsiteY5" fmla="*/ 456594 h 586540"/>
                  <a:gd name="connsiteX6" fmla="*/ 147595 w 609050"/>
                  <a:gd name="connsiteY6" fmla="*/ 456594 h 586540"/>
                  <a:gd name="connsiteX7" fmla="*/ 147595 w 609050"/>
                  <a:gd name="connsiteY7" fmla="*/ 412730 h 586540"/>
                  <a:gd name="connsiteX8" fmla="*/ 460769 w 609050"/>
                  <a:gd name="connsiteY8" fmla="*/ 376268 h 586540"/>
                  <a:gd name="connsiteX9" fmla="*/ 460769 w 609050"/>
                  <a:gd name="connsiteY9" fmla="*/ 414786 h 586540"/>
                  <a:gd name="connsiteX10" fmla="*/ 555916 w 609050"/>
                  <a:gd name="connsiteY10" fmla="*/ 414786 h 586540"/>
                  <a:gd name="connsiteX11" fmla="*/ 555916 w 609050"/>
                  <a:gd name="connsiteY11" fmla="*/ 376268 h 586540"/>
                  <a:gd name="connsiteX12" fmla="*/ 216243 w 609050"/>
                  <a:gd name="connsiteY12" fmla="*/ 339670 h 586540"/>
                  <a:gd name="connsiteX13" fmla="*/ 216243 w 609050"/>
                  <a:gd name="connsiteY13" fmla="*/ 383533 h 586540"/>
                  <a:gd name="connsiteX14" fmla="*/ 293953 w 609050"/>
                  <a:gd name="connsiteY14" fmla="*/ 383533 h 586540"/>
                  <a:gd name="connsiteX15" fmla="*/ 293953 w 609050"/>
                  <a:gd name="connsiteY15" fmla="*/ 339670 h 586540"/>
                  <a:gd name="connsiteX16" fmla="*/ 69884 w 609050"/>
                  <a:gd name="connsiteY16" fmla="*/ 339670 h 586540"/>
                  <a:gd name="connsiteX17" fmla="*/ 69884 w 609050"/>
                  <a:gd name="connsiteY17" fmla="*/ 383533 h 586540"/>
                  <a:gd name="connsiteX18" fmla="*/ 147595 w 609050"/>
                  <a:gd name="connsiteY18" fmla="*/ 383533 h 586540"/>
                  <a:gd name="connsiteX19" fmla="*/ 147595 w 609050"/>
                  <a:gd name="connsiteY19" fmla="*/ 339670 h 586540"/>
                  <a:gd name="connsiteX20" fmla="*/ 460769 w 609050"/>
                  <a:gd name="connsiteY20" fmla="*/ 303071 h 586540"/>
                  <a:gd name="connsiteX21" fmla="*/ 460769 w 609050"/>
                  <a:gd name="connsiteY21" fmla="*/ 341726 h 586540"/>
                  <a:gd name="connsiteX22" fmla="*/ 555916 w 609050"/>
                  <a:gd name="connsiteY22" fmla="*/ 341726 h 586540"/>
                  <a:gd name="connsiteX23" fmla="*/ 555916 w 609050"/>
                  <a:gd name="connsiteY23" fmla="*/ 303071 h 586540"/>
                  <a:gd name="connsiteX24" fmla="*/ 216243 w 609050"/>
                  <a:gd name="connsiteY24" fmla="*/ 266609 h 586540"/>
                  <a:gd name="connsiteX25" fmla="*/ 216243 w 609050"/>
                  <a:gd name="connsiteY25" fmla="*/ 310473 h 586540"/>
                  <a:gd name="connsiteX26" fmla="*/ 293953 w 609050"/>
                  <a:gd name="connsiteY26" fmla="*/ 310473 h 586540"/>
                  <a:gd name="connsiteX27" fmla="*/ 293953 w 609050"/>
                  <a:gd name="connsiteY27" fmla="*/ 266609 h 586540"/>
                  <a:gd name="connsiteX28" fmla="*/ 69884 w 609050"/>
                  <a:gd name="connsiteY28" fmla="*/ 266609 h 586540"/>
                  <a:gd name="connsiteX29" fmla="*/ 69884 w 609050"/>
                  <a:gd name="connsiteY29" fmla="*/ 310473 h 586540"/>
                  <a:gd name="connsiteX30" fmla="*/ 147595 w 609050"/>
                  <a:gd name="connsiteY30" fmla="*/ 310473 h 586540"/>
                  <a:gd name="connsiteX31" fmla="*/ 147595 w 609050"/>
                  <a:gd name="connsiteY31" fmla="*/ 266609 h 586540"/>
                  <a:gd name="connsiteX32" fmla="*/ 460769 w 609050"/>
                  <a:gd name="connsiteY32" fmla="*/ 230010 h 586540"/>
                  <a:gd name="connsiteX33" fmla="*/ 460769 w 609050"/>
                  <a:gd name="connsiteY33" fmla="*/ 268528 h 586540"/>
                  <a:gd name="connsiteX34" fmla="*/ 555916 w 609050"/>
                  <a:gd name="connsiteY34" fmla="*/ 268528 h 586540"/>
                  <a:gd name="connsiteX35" fmla="*/ 555916 w 609050"/>
                  <a:gd name="connsiteY35" fmla="*/ 230010 h 586540"/>
                  <a:gd name="connsiteX36" fmla="*/ 216243 w 609050"/>
                  <a:gd name="connsiteY36" fmla="*/ 193549 h 586540"/>
                  <a:gd name="connsiteX37" fmla="*/ 216243 w 609050"/>
                  <a:gd name="connsiteY37" fmla="*/ 237412 h 586540"/>
                  <a:gd name="connsiteX38" fmla="*/ 293953 w 609050"/>
                  <a:gd name="connsiteY38" fmla="*/ 237412 h 586540"/>
                  <a:gd name="connsiteX39" fmla="*/ 293953 w 609050"/>
                  <a:gd name="connsiteY39" fmla="*/ 193549 h 586540"/>
                  <a:gd name="connsiteX40" fmla="*/ 69884 w 609050"/>
                  <a:gd name="connsiteY40" fmla="*/ 193549 h 586540"/>
                  <a:gd name="connsiteX41" fmla="*/ 69884 w 609050"/>
                  <a:gd name="connsiteY41" fmla="*/ 237412 h 586540"/>
                  <a:gd name="connsiteX42" fmla="*/ 147595 w 609050"/>
                  <a:gd name="connsiteY42" fmla="*/ 237412 h 586540"/>
                  <a:gd name="connsiteX43" fmla="*/ 147595 w 609050"/>
                  <a:gd name="connsiteY43" fmla="*/ 193549 h 586540"/>
                  <a:gd name="connsiteX44" fmla="*/ 460769 w 609050"/>
                  <a:gd name="connsiteY44" fmla="*/ 156950 h 586540"/>
                  <a:gd name="connsiteX45" fmla="*/ 460769 w 609050"/>
                  <a:gd name="connsiteY45" fmla="*/ 195468 h 586540"/>
                  <a:gd name="connsiteX46" fmla="*/ 555916 w 609050"/>
                  <a:gd name="connsiteY46" fmla="*/ 195468 h 586540"/>
                  <a:gd name="connsiteX47" fmla="*/ 555916 w 609050"/>
                  <a:gd name="connsiteY47" fmla="*/ 156950 h 586540"/>
                  <a:gd name="connsiteX48" fmla="*/ 192926 w 609050"/>
                  <a:gd name="connsiteY48" fmla="*/ 96251 h 586540"/>
                  <a:gd name="connsiteX49" fmla="*/ 361366 w 609050"/>
                  <a:gd name="connsiteY49" fmla="*/ 96251 h 586540"/>
                  <a:gd name="connsiteX50" fmla="*/ 361366 w 609050"/>
                  <a:gd name="connsiteY50" fmla="*/ 114880 h 586540"/>
                  <a:gd name="connsiteX51" fmla="*/ 192926 w 609050"/>
                  <a:gd name="connsiteY51" fmla="*/ 114880 h 586540"/>
                  <a:gd name="connsiteX52" fmla="*/ 192926 w 609050"/>
                  <a:gd name="connsiteY52" fmla="*/ 49819 h 586540"/>
                  <a:gd name="connsiteX53" fmla="*/ 361366 w 609050"/>
                  <a:gd name="connsiteY53" fmla="*/ 49819 h 586540"/>
                  <a:gd name="connsiteX54" fmla="*/ 361366 w 609050"/>
                  <a:gd name="connsiteY54" fmla="*/ 68307 h 586540"/>
                  <a:gd name="connsiteX55" fmla="*/ 192926 w 609050"/>
                  <a:gd name="connsiteY55" fmla="*/ 68307 h 586540"/>
                  <a:gd name="connsiteX56" fmla="*/ 166130 w 609050"/>
                  <a:gd name="connsiteY56" fmla="*/ 25222 h 586540"/>
                  <a:gd name="connsiteX57" fmla="*/ 166130 w 609050"/>
                  <a:gd name="connsiteY57" fmla="*/ 155716 h 586540"/>
                  <a:gd name="connsiteX58" fmla="*/ 338987 w 609050"/>
                  <a:gd name="connsiteY58" fmla="*/ 155716 h 586540"/>
                  <a:gd name="connsiteX59" fmla="*/ 338987 w 609050"/>
                  <a:gd name="connsiteY59" fmla="*/ 341040 h 586540"/>
                  <a:gd name="connsiteX60" fmla="*/ 338987 w 609050"/>
                  <a:gd name="connsiteY60" fmla="*/ 531710 h 586540"/>
                  <a:gd name="connsiteX61" fmla="*/ 366721 w 609050"/>
                  <a:gd name="connsiteY61" fmla="*/ 531710 h 586540"/>
                  <a:gd name="connsiteX62" fmla="*/ 366721 w 609050"/>
                  <a:gd name="connsiteY62" fmla="*/ 341040 h 586540"/>
                  <a:gd name="connsiteX63" fmla="*/ 366721 w 609050"/>
                  <a:gd name="connsiteY63" fmla="*/ 155305 h 586540"/>
                  <a:gd name="connsiteX64" fmla="*/ 388002 w 609050"/>
                  <a:gd name="connsiteY64" fmla="*/ 143517 h 586540"/>
                  <a:gd name="connsiteX65" fmla="*/ 388002 w 609050"/>
                  <a:gd name="connsiteY65" fmla="*/ 25222 h 586540"/>
                  <a:gd name="connsiteX66" fmla="*/ 140867 w 609050"/>
                  <a:gd name="connsiteY66" fmla="*/ 0 h 586540"/>
                  <a:gd name="connsiteX67" fmla="*/ 413402 w 609050"/>
                  <a:gd name="connsiteY67" fmla="*/ 0 h 586540"/>
                  <a:gd name="connsiteX68" fmla="*/ 413402 w 609050"/>
                  <a:gd name="connsiteY68" fmla="*/ 129398 h 586540"/>
                  <a:gd name="connsiteX69" fmla="*/ 432486 w 609050"/>
                  <a:gd name="connsiteY69" fmla="*/ 118843 h 586540"/>
                  <a:gd name="connsiteX70" fmla="*/ 584199 w 609050"/>
                  <a:gd name="connsiteY70" fmla="*/ 118843 h 586540"/>
                  <a:gd name="connsiteX71" fmla="*/ 584199 w 609050"/>
                  <a:gd name="connsiteY71" fmla="*/ 531710 h 586540"/>
                  <a:gd name="connsiteX72" fmla="*/ 609050 w 609050"/>
                  <a:gd name="connsiteY72" fmla="*/ 531710 h 586540"/>
                  <a:gd name="connsiteX73" fmla="*/ 609050 w 609050"/>
                  <a:gd name="connsiteY73" fmla="*/ 586540 h 586540"/>
                  <a:gd name="connsiteX74" fmla="*/ 0 w 609050"/>
                  <a:gd name="connsiteY74" fmla="*/ 586540 h 586540"/>
                  <a:gd name="connsiteX75" fmla="*/ 0 w 609050"/>
                  <a:gd name="connsiteY75" fmla="*/ 531710 h 586540"/>
                  <a:gd name="connsiteX76" fmla="*/ 24851 w 609050"/>
                  <a:gd name="connsiteY76" fmla="*/ 531710 h 586540"/>
                  <a:gd name="connsiteX77" fmla="*/ 24851 w 609050"/>
                  <a:gd name="connsiteY77" fmla="*/ 155716 h 586540"/>
                  <a:gd name="connsiteX78" fmla="*/ 140867 w 609050"/>
                  <a:gd name="connsiteY78" fmla="*/ 155716 h 58654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609050" h="586540">
                    <a:moveTo>
                      <a:pt x="216243" y="412730"/>
                    </a:moveTo>
                    <a:lnTo>
                      <a:pt x="216243" y="456594"/>
                    </a:lnTo>
                    <a:lnTo>
                      <a:pt x="293953" y="456594"/>
                    </a:lnTo>
                    <a:lnTo>
                      <a:pt x="293953" y="412730"/>
                    </a:lnTo>
                    <a:close/>
                    <a:moveTo>
                      <a:pt x="69884" y="412730"/>
                    </a:moveTo>
                    <a:lnTo>
                      <a:pt x="69884" y="456594"/>
                    </a:lnTo>
                    <a:lnTo>
                      <a:pt x="147595" y="456594"/>
                    </a:lnTo>
                    <a:lnTo>
                      <a:pt x="147595" y="412730"/>
                    </a:lnTo>
                    <a:close/>
                    <a:moveTo>
                      <a:pt x="460769" y="376268"/>
                    </a:moveTo>
                    <a:lnTo>
                      <a:pt x="460769" y="414786"/>
                    </a:lnTo>
                    <a:lnTo>
                      <a:pt x="555916" y="414786"/>
                    </a:lnTo>
                    <a:lnTo>
                      <a:pt x="555916" y="376268"/>
                    </a:lnTo>
                    <a:close/>
                    <a:moveTo>
                      <a:pt x="216243" y="339670"/>
                    </a:moveTo>
                    <a:lnTo>
                      <a:pt x="216243" y="383533"/>
                    </a:lnTo>
                    <a:lnTo>
                      <a:pt x="293953" y="383533"/>
                    </a:lnTo>
                    <a:lnTo>
                      <a:pt x="293953" y="339670"/>
                    </a:lnTo>
                    <a:close/>
                    <a:moveTo>
                      <a:pt x="69884" y="339670"/>
                    </a:moveTo>
                    <a:lnTo>
                      <a:pt x="69884" y="383533"/>
                    </a:lnTo>
                    <a:lnTo>
                      <a:pt x="147595" y="383533"/>
                    </a:lnTo>
                    <a:lnTo>
                      <a:pt x="147595" y="339670"/>
                    </a:lnTo>
                    <a:close/>
                    <a:moveTo>
                      <a:pt x="460769" y="303071"/>
                    </a:moveTo>
                    <a:lnTo>
                      <a:pt x="460769" y="341726"/>
                    </a:lnTo>
                    <a:lnTo>
                      <a:pt x="555916" y="341726"/>
                    </a:lnTo>
                    <a:lnTo>
                      <a:pt x="555916" y="303071"/>
                    </a:lnTo>
                    <a:close/>
                    <a:moveTo>
                      <a:pt x="216243" y="266609"/>
                    </a:moveTo>
                    <a:lnTo>
                      <a:pt x="216243" y="310473"/>
                    </a:lnTo>
                    <a:lnTo>
                      <a:pt x="293953" y="310473"/>
                    </a:lnTo>
                    <a:lnTo>
                      <a:pt x="293953" y="266609"/>
                    </a:lnTo>
                    <a:close/>
                    <a:moveTo>
                      <a:pt x="69884" y="266609"/>
                    </a:moveTo>
                    <a:lnTo>
                      <a:pt x="69884" y="310473"/>
                    </a:lnTo>
                    <a:lnTo>
                      <a:pt x="147595" y="310473"/>
                    </a:lnTo>
                    <a:lnTo>
                      <a:pt x="147595" y="266609"/>
                    </a:lnTo>
                    <a:close/>
                    <a:moveTo>
                      <a:pt x="460769" y="230010"/>
                    </a:moveTo>
                    <a:lnTo>
                      <a:pt x="460769" y="268528"/>
                    </a:lnTo>
                    <a:lnTo>
                      <a:pt x="555916" y="268528"/>
                    </a:lnTo>
                    <a:lnTo>
                      <a:pt x="555916" y="230010"/>
                    </a:lnTo>
                    <a:close/>
                    <a:moveTo>
                      <a:pt x="216243" y="193549"/>
                    </a:moveTo>
                    <a:lnTo>
                      <a:pt x="216243" y="237412"/>
                    </a:lnTo>
                    <a:lnTo>
                      <a:pt x="293953" y="237412"/>
                    </a:lnTo>
                    <a:lnTo>
                      <a:pt x="293953" y="193549"/>
                    </a:lnTo>
                    <a:close/>
                    <a:moveTo>
                      <a:pt x="69884" y="193549"/>
                    </a:moveTo>
                    <a:lnTo>
                      <a:pt x="69884" y="237412"/>
                    </a:lnTo>
                    <a:lnTo>
                      <a:pt x="147595" y="237412"/>
                    </a:lnTo>
                    <a:lnTo>
                      <a:pt x="147595" y="193549"/>
                    </a:lnTo>
                    <a:close/>
                    <a:moveTo>
                      <a:pt x="460769" y="156950"/>
                    </a:moveTo>
                    <a:lnTo>
                      <a:pt x="460769" y="195468"/>
                    </a:lnTo>
                    <a:lnTo>
                      <a:pt x="555916" y="195468"/>
                    </a:lnTo>
                    <a:lnTo>
                      <a:pt x="555916" y="156950"/>
                    </a:lnTo>
                    <a:close/>
                    <a:moveTo>
                      <a:pt x="192926" y="96251"/>
                    </a:moveTo>
                    <a:lnTo>
                      <a:pt x="361366" y="96251"/>
                    </a:lnTo>
                    <a:lnTo>
                      <a:pt x="361366" y="114880"/>
                    </a:lnTo>
                    <a:lnTo>
                      <a:pt x="192926" y="114880"/>
                    </a:lnTo>
                    <a:close/>
                    <a:moveTo>
                      <a:pt x="192926" y="49819"/>
                    </a:moveTo>
                    <a:lnTo>
                      <a:pt x="361366" y="49819"/>
                    </a:lnTo>
                    <a:lnTo>
                      <a:pt x="361366" y="68307"/>
                    </a:lnTo>
                    <a:lnTo>
                      <a:pt x="192926" y="68307"/>
                    </a:lnTo>
                    <a:close/>
                    <a:moveTo>
                      <a:pt x="166130" y="25222"/>
                    </a:moveTo>
                    <a:lnTo>
                      <a:pt x="166130" y="155716"/>
                    </a:lnTo>
                    <a:lnTo>
                      <a:pt x="338987" y="155716"/>
                    </a:lnTo>
                    <a:lnTo>
                      <a:pt x="338987" y="341040"/>
                    </a:lnTo>
                    <a:lnTo>
                      <a:pt x="338987" y="531710"/>
                    </a:lnTo>
                    <a:lnTo>
                      <a:pt x="366721" y="531710"/>
                    </a:lnTo>
                    <a:lnTo>
                      <a:pt x="366721" y="341040"/>
                    </a:lnTo>
                    <a:lnTo>
                      <a:pt x="366721" y="155305"/>
                    </a:lnTo>
                    <a:lnTo>
                      <a:pt x="388002" y="143517"/>
                    </a:lnTo>
                    <a:lnTo>
                      <a:pt x="388002" y="25222"/>
                    </a:lnTo>
                    <a:close/>
                    <a:moveTo>
                      <a:pt x="140867" y="0"/>
                    </a:moveTo>
                    <a:lnTo>
                      <a:pt x="413402" y="0"/>
                    </a:lnTo>
                    <a:lnTo>
                      <a:pt x="413402" y="129398"/>
                    </a:lnTo>
                    <a:lnTo>
                      <a:pt x="432486" y="118843"/>
                    </a:lnTo>
                    <a:lnTo>
                      <a:pt x="584199" y="118843"/>
                    </a:lnTo>
                    <a:lnTo>
                      <a:pt x="584199" y="531710"/>
                    </a:lnTo>
                    <a:lnTo>
                      <a:pt x="609050" y="531710"/>
                    </a:lnTo>
                    <a:lnTo>
                      <a:pt x="609050" y="586540"/>
                    </a:lnTo>
                    <a:lnTo>
                      <a:pt x="0" y="586540"/>
                    </a:lnTo>
                    <a:lnTo>
                      <a:pt x="0" y="531710"/>
                    </a:lnTo>
                    <a:lnTo>
                      <a:pt x="24851" y="531710"/>
                    </a:lnTo>
                    <a:lnTo>
                      <a:pt x="24851" y="155716"/>
                    </a:lnTo>
                    <a:lnTo>
                      <a:pt x="140867" y="155716"/>
                    </a:lnTo>
                    <a:close/>
                  </a:path>
                </a:pathLst>
              </a:custGeom>
              <a:solidFill>
                <a:srgbClr val="FE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  <a:scene3d>
                  <a:camera prst="orthographicFront"/>
                  <a:lightRig rig="threePt" dir="t"/>
                </a:scene3d>
                <a:sp3d contourW="12700"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1" name="íṣľîḑè"/>
            <p:cNvGrpSpPr/>
            <p:nvPr/>
          </p:nvGrpSpPr>
          <p:grpSpPr>
            <a:xfrm>
              <a:off x="7055390" y="3685918"/>
              <a:ext cx="4465098" cy="1104901"/>
              <a:chOff x="673099" y="1173257"/>
              <a:chExt cx="4061935" cy="1104901"/>
            </a:xfrm>
          </p:grpSpPr>
          <p:sp>
            <p:nvSpPr>
              <p:cNvPr id="125" name="íṩlíḋê"/>
              <p:cNvSpPr txBox="1"/>
              <p:nvPr/>
            </p:nvSpPr>
            <p:spPr bwMode="auto">
              <a:xfrm>
                <a:off x="673099" y="1173257"/>
                <a:ext cx="4061935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Text here</a:t>
                </a:r>
                <a:endParaRPr kumimoji="0" lang="en-US" altLang="zh-CN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6" name="i$1iḑè"/>
              <p:cNvSpPr/>
              <p:nvPr/>
            </p:nvSpPr>
            <p:spPr bwMode="auto">
              <a:xfrm>
                <a:off x="673099" y="1615064"/>
                <a:ext cx="4061935" cy="6630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marR="0" lvl="0" indent="-171450" algn="l" defTabSz="913765" rtl="0" eaLnBrk="1" fontAlgn="auto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defRPr/>
                </a:pPr>
                <a:r>
                  <a:rPr kumimoji="0" lang="en-US" altLang="zh-CN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Copy paste fonts. Choose the only option to retain text.</a:t>
                </a:r>
                <a:endParaRPr kumimoji="0" lang="en-US" altLang="zh-CN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  <a:p>
                <a:pPr marL="171450" marR="0" lvl="0" indent="-171450" algn="l" defTabSz="913765" rtl="0" eaLnBrk="1" fontAlgn="auto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defRPr/>
                </a:pPr>
                <a:r>
                  <a:rPr kumimoji="0" lang="en-US" altLang="zh-CN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……</a:t>
                </a:r>
                <a:endParaRPr kumimoji="0" lang="en-US" altLang="zh-CN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  <p:cxnSp>
          <p:nvCxnSpPr>
            <p:cNvPr id="12" name="直接连接符 11"/>
            <p:cNvCxnSpPr/>
            <p:nvPr/>
          </p:nvCxnSpPr>
          <p:spPr bwMode="auto">
            <a:xfrm>
              <a:off x="5923269" y="2300672"/>
              <a:ext cx="5595631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 bwMode="auto">
            <a:xfrm>
              <a:off x="5923269" y="3578481"/>
              <a:ext cx="5595631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 bwMode="auto">
            <a:xfrm>
              <a:off x="5923269" y="4856290"/>
              <a:ext cx="5595631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 bwMode="auto">
            <a:xfrm>
              <a:off x="5923269" y="6134100"/>
              <a:ext cx="5595631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ï$ḷîḑé"/>
            <p:cNvGrpSpPr/>
            <p:nvPr/>
          </p:nvGrpSpPr>
          <p:grpSpPr>
            <a:xfrm>
              <a:off x="5923269" y="5006557"/>
              <a:ext cx="1026882" cy="1017939"/>
              <a:chOff x="4983141" y="1391848"/>
              <a:chExt cx="696134" cy="690072"/>
            </a:xfrm>
          </p:grpSpPr>
          <p:sp>
            <p:nvSpPr>
              <p:cNvPr id="123" name="iṥľîḋê"/>
              <p:cNvSpPr/>
              <p:nvPr/>
            </p:nvSpPr>
            <p:spPr bwMode="auto">
              <a:xfrm>
                <a:off x="4983141" y="1391848"/>
                <a:ext cx="696134" cy="690072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4" name="íṥ1íḓé"/>
              <p:cNvSpPr/>
              <p:nvPr/>
            </p:nvSpPr>
            <p:spPr>
              <a:xfrm>
                <a:off x="5148066" y="1559588"/>
                <a:ext cx="368202" cy="354594"/>
              </a:xfrm>
              <a:custGeom>
                <a:gdLst>
                  <a:gd name="connsiteX0" fmla="*/ 216243 w 609050"/>
                  <a:gd name="connsiteY0" fmla="*/ 412730 h 586540"/>
                  <a:gd name="connsiteX1" fmla="*/ 216243 w 609050"/>
                  <a:gd name="connsiteY1" fmla="*/ 456594 h 586540"/>
                  <a:gd name="connsiteX2" fmla="*/ 293953 w 609050"/>
                  <a:gd name="connsiteY2" fmla="*/ 456594 h 586540"/>
                  <a:gd name="connsiteX3" fmla="*/ 293953 w 609050"/>
                  <a:gd name="connsiteY3" fmla="*/ 412730 h 586540"/>
                  <a:gd name="connsiteX4" fmla="*/ 69884 w 609050"/>
                  <a:gd name="connsiteY4" fmla="*/ 412730 h 586540"/>
                  <a:gd name="connsiteX5" fmla="*/ 69884 w 609050"/>
                  <a:gd name="connsiteY5" fmla="*/ 456594 h 586540"/>
                  <a:gd name="connsiteX6" fmla="*/ 147595 w 609050"/>
                  <a:gd name="connsiteY6" fmla="*/ 456594 h 586540"/>
                  <a:gd name="connsiteX7" fmla="*/ 147595 w 609050"/>
                  <a:gd name="connsiteY7" fmla="*/ 412730 h 586540"/>
                  <a:gd name="connsiteX8" fmla="*/ 460769 w 609050"/>
                  <a:gd name="connsiteY8" fmla="*/ 376268 h 586540"/>
                  <a:gd name="connsiteX9" fmla="*/ 460769 w 609050"/>
                  <a:gd name="connsiteY9" fmla="*/ 414786 h 586540"/>
                  <a:gd name="connsiteX10" fmla="*/ 555916 w 609050"/>
                  <a:gd name="connsiteY10" fmla="*/ 414786 h 586540"/>
                  <a:gd name="connsiteX11" fmla="*/ 555916 w 609050"/>
                  <a:gd name="connsiteY11" fmla="*/ 376268 h 586540"/>
                  <a:gd name="connsiteX12" fmla="*/ 216243 w 609050"/>
                  <a:gd name="connsiteY12" fmla="*/ 339670 h 586540"/>
                  <a:gd name="connsiteX13" fmla="*/ 216243 w 609050"/>
                  <a:gd name="connsiteY13" fmla="*/ 383533 h 586540"/>
                  <a:gd name="connsiteX14" fmla="*/ 293953 w 609050"/>
                  <a:gd name="connsiteY14" fmla="*/ 383533 h 586540"/>
                  <a:gd name="connsiteX15" fmla="*/ 293953 w 609050"/>
                  <a:gd name="connsiteY15" fmla="*/ 339670 h 586540"/>
                  <a:gd name="connsiteX16" fmla="*/ 69884 w 609050"/>
                  <a:gd name="connsiteY16" fmla="*/ 339670 h 586540"/>
                  <a:gd name="connsiteX17" fmla="*/ 69884 w 609050"/>
                  <a:gd name="connsiteY17" fmla="*/ 383533 h 586540"/>
                  <a:gd name="connsiteX18" fmla="*/ 147595 w 609050"/>
                  <a:gd name="connsiteY18" fmla="*/ 383533 h 586540"/>
                  <a:gd name="connsiteX19" fmla="*/ 147595 w 609050"/>
                  <a:gd name="connsiteY19" fmla="*/ 339670 h 586540"/>
                  <a:gd name="connsiteX20" fmla="*/ 460769 w 609050"/>
                  <a:gd name="connsiteY20" fmla="*/ 303071 h 586540"/>
                  <a:gd name="connsiteX21" fmla="*/ 460769 w 609050"/>
                  <a:gd name="connsiteY21" fmla="*/ 341726 h 586540"/>
                  <a:gd name="connsiteX22" fmla="*/ 555916 w 609050"/>
                  <a:gd name="connsiteY22" fmla="*/ 341726 h 586540"/>
                  <a:gd name="connsiteX23" fmla="*/ 555916 w 609050"/>
                  <a:gd name="connsiteY23" fmla="*/ 303071 h 586540"/>
                  <a:gd name="connsiteX24" fmla="*/ 216243 w 609050"/>
                  <a:gd name="connsiteY24" fmla="*/ 266609 h 586540"/>
                  <a:gd name="connsiteX25" fmla="*/ 216243 w 609050"/>
                  <a:gd name="connsiteY25" fmla="*/ 310473 h 586540"/>
                  <a:gd name="connsiteX26" fmla="*/ 293953 w 609050"/>
                  <a:gd name="connsiteY26" fmla="*/ 310473 h 586540"/>
                  <a:gd name="connsiteX27" fmla="*/ 293953 w 609050"/>
                  <a:gd name="connsiteY27" fmla="*/ 266609 h 586540"/>
                  <a:gd name="connsiteX28" fmla="*/ 69884 w 609050"/>
                  <a:gd name="connsiteY28" fmla="*/ 266609 h 586540"/>
                  <a:gd name="connsiteX29" fmla="*/ 69884 w 609050"/>
                  <a:gd name="connsiteY29" fmla="*/ 310473 h 586540"/>
                  <a:gd name="connsiteX30" fmla="*/ 147595 w 609050"/>
                  <a:gd name="connsiteY30" fmla="*/ 310473 h 586540"/>
                  <a:gd name="connsiteX31" fmla="*/ 147595 w 609050"/>
                  <a:gd name="connsiteY31" fmla="*/ 266609 h 586540"/>
                  <a:gd name="connsiteX32" fmla="*/ 460769 w 609050"/>
                  <a:gd name="connsiteY32" fmla="*/ 230010 h 586540"/>
                  <a:gd name="connsiteX33" fmla="*/ 460769 w 609050"/>
                  <a:gd name="connsiteY33" fmla="*/ 268528 h 586540"/>
                  <a:gd name="connsiteX34" fmla="*/ 555916 w 609050"/>
                  <a:gd name="connsiteY34" fmla="*/ 268528 h 586540"/>
                  <a:gd name="connsiteX35" fmla="*/ 555916 w 609050"/>
                  <a:gd name="connsiteY35" fmla="*/ 230010 h 586540"/>
                  <a:gd name="connsiteX36" fmla="*/ 216243 w 609050"/>
                  <a:gd name="connsiteY36" fmla="*/ 193549 h 586540"/>
                  <a:gd name="connsiteX37" fmla="*/ 216243 w 609050"/>
                  <a:gd name="connsiteY37" fmla="*/ 237412 h 586540"/>
                  <a:gd name="connsiteX38" fmla="*/ 293953 w 609050"/>
                  <a:gd name="connsiteY38" fmla="*/ 237412 h 586540"/>
                  <a:gd name="connsiteX39" fmla="*/ 293953 w 609050"/>
                  <a:gd name="connsiteY39" fmla="*/ 193549 h 586540"/>
                  <a:gd name="connsiteX40" fmla="*/ 69884 w 609050"/>
                  <a:gd name="connsiteY40" fmla="*/ 193549 h 586540"/>
                  <a:gd name="connsiteX41" fmla="*/ 69884 w 609050"/>
                  <a:gd name="connsiteY41" fmla="*/ 237412 h 586540"/>
                  <a:gd name="connsiteX42" fmla="*/ 147595 w 609050"/>
                  <a:gd name="connsiteY42" fmla="*/ 237412 h 586540"/>
                  <a:gd name="connsiteX43" fmla="*/ 147595 w 609050"/>
                  <a:gd name="connsiteY43" fmla="*/ 193549 h 586540"/>
                  <a:gd name="connsiteX44" fmla="*/ 460769 w 609050"/>
                  <a:gd name="connsiteY44" fmla="*/ 156950 h 586540"/>
                  <a:gd name="connsiteX45" fmla="*/ 460769 w 609050"/>
                  <a:gd name="connsiteY45" fmla="*/ 195468 h 586540"/>
                  <a:gd name="connsiteX46" fmla="*/ 555916 w 609050"/>
                  <a:gd name="connsiteY46" fmla="*/ 195468 h 586540"/>
                  <a:gd name="connsiteX47" fmla="*/ 555916 w 609050"/>
                  <a:gd name="connsiteY47" fmla="*/ 156950 h 586540"/>
                  <a:gd name="connsiteX48" fmla="*/ 192926 w 609050"/>
                  <a:gd name="connsiteY48" fmla="*/ 96251 h 586540"/>
                  <a:gd name="connsiteX49" fmla="*/ 361366 w 609050"/>
                  <a:gd name="connsiteY49" fmla="*/ 96251 h 586540"/>
                  <a:gd name="connsiteX50" fmla="*/ 361366 w 609050"/>
                  <a:gd name="connsiteY50" fmla="*/ 114880 h 586540"/>
                  <a:gd name="connsiteX51" fmla="*/ 192926 w 609050"/>
                  <a:gd name="connsiteY51" fmla="*/ 114880 h 586540"/>
                  <a:gd name="connsiteX52" fmla="*/ 192926 w 609050"/>
                  <a:gd name="connsiteY52" fmla="*/ 49819 h 586540"/>
                  <a:gd name="connsiteX53" fmla="*/ 361366 w 609050"/>
                  <a:gd name="connsiteY53" fmla="*/ 49819 h 586540"/>
                  <a:gd name="connsiteX54" fmla="*/ 361366 w 609050"/>
                  <a:gd name="connsiteY54" fmla="*/ 68307 h 586540"/>
                  <a:gd name="connsiteX55" fmla="*/ 192926 w 609050"/>
                  <a:gd name="connsiteY55" fmla="*/ 68307 h 586540"/>
                  <a:gd name="connsiteX56" fmla="*/ 166130 w 609050"/>
                  <a:gd name="connsiteY56" fmla="*/ 25222 h 586540"/>
                  <a:gd name="connsiteX57" fmla="*/ 166130 w 609050"/>
                  <a:gd name="connsiteY57" fmla="*/ 155716 h 586540"/>
                  <a:gd name="connsiteX58" fmla="*/ 338987 w 609050"/>
                  <a:gd name="connsiteY58" fmla="*/ 155716 h 586540"/>
                  <a:gd name="connsiteX59" fmla="*/ 338987 w 609050"/>
                  <a:gd name="connsiteY59" fmla="*/ 341040 h 586540"/>
                  <a:gd name="connsiteX60" fmla="*/ 338987 w 609050"/>
                  <a:gd name="connsiteY60" fmla="*/ 531710 h 586540"/>
                  <a:gd name="connsiteX61" fmla="*/ 366721 w 609050"/>
                  <a:gd name="connsiteY61" fmla="*/ 531710 h 586540"/>
                  <a:gd name="connsiteX62" fmla="*/ 366721 w 609050"/>
                  <a:gd name="connsiteY62" fmla="*/ 341040 h 586540"/>
                  <a:gd name="connsiteX63" fmla="*/ 366721 w 609050"/>
                  <a:gd name="connsiteY63" fmla="*/ 155305 h 586540"/>
                  <a:gd name="connsiteX64" fmla="*/ 388002 w 609050"/>
                  <a:gd name="connsiteY64" fmla="*/ 143517 h 586540"/>
                  <a:gd name="connsiteX65" fmla="*/ 388002 w 609050"/>
                  <a:gd name="connsiteY65" fmla="*/ 25222 h 586540"/>
                  <a:gd name="connsiteX66" fmla="*/ 140867 w 609050"/>
                  <a:gd name="connsiteY66" fmla="*/ 0 h 586540"/>
                  <a:gd name="connsiteX67" fmla="*/ 413402 w 609050"/>
                  <a:gd name="connsiteY67" fmla="*/ 0 h 586540"/>
                  <a:gd name="connsiteX68" fmla="*/ 413402 w 609050"/>
                  <a:gd name="connsiteY68" fmla="*/ 129398 h 586540"/>
                  <a:gd name="connsiteX69" fmla="*/ 432486 w 609050"/>
                  <a:gd name="connsiteY69" fmla="*/ 118843 h 586540"/>
                  <a:gd name="connsiteX70" fmla="*/ 584199 w 609050"/>
                  <a:gd name="connsiteY70" fmla="*/ 118843 h 586540"/>
                  <a:gd name="connsiteX71" fmla="*/ 584199 w 609050"/>
                  <a:gd name="connsiteY71" fmla="*/ 531710 h 586540"/>
                  <a:gd name="connsiteX72" fmla="*/ 609050 w 609050"/>
                  <a:gd name="connsiteY72" fmla="*/ 531710 h 586540"/>
                  <a:gd name="connsiteX73" fmla="*/ 609050 w 609050"/>
                  <a:gd name="connsiteY73" fmla="*/ 586540 h 586540"/>
                  <a:gd name="connsiteX74" fmla="*/ 0 w 609050"/>
                  <a:gd name="connsiteY74" fmla="*/ 586540 h 586540"/>
                  <a:gd name="connsiteX75" fmla="*/ 0 w 609050"/>
                  <a:gd name="connsiteY75" fmla="*/ 531710 h 586540"/>
                  <a:gd name="connsiteX76" fmla="*/ 24851 w 609050"/>
                  <a:gd name="connsiteY76" fmla="*/ 531710 h 586540"/>
                  <a:gd name="connsiteX77" fmla="*/ 24851 w 609050"/>
                  <a:gd name="connsiteY77" fmla="*/ 155716 h 586540"/>
                  <a:gd name="connsiteX78" fmla="*/ 140867 w 609050"/>
                  <a:gd name="connsiteY78" fmla="*/ 155716 h 58654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609050" h="586540">
                    <a:moveTo>
                      <a:pt x="216243" y="412730"/>
                    </a:moveTo>
                    <a:lnTo>
                      <a:pt x="216243" y="456594"/>
                    </a:lnTo>
                    <a:lnTo>
                      <a:pt x="293953" y="456594"/>
                    </a:lnTo>
                    <a:lnTo>
                      <a:pt x="293953" y="412730"/>
                    </a:lnTo>
                    <a:close/>
                    <a:moveTo>
                      <a:pt x="69884" y="412730"/>
                    </a:moveTo>
                    <a:lnTo>
                      <a:pt x="69884" y="456594"/>
                    </a:lnTo>
                    <a:lnTo>
                      <a:pt x="147595" y="456594"/>
                    </a:lnTo>
                    <a:lnTo>
                      <a:pt x="147595" y="412730"/>
                    </a:lnTo>
                    <a:close/>
                    <a:moveTo>
                      <a:pt x="460769" y="376268"/>
                    </a:moveTo>
                    <a:lnTo>
                      <a:pt x="460769" y="414786"/>
                    </a:lnTo>
                    <a:lnTo>
                      <a:pt x="555916" y="414786"/>
                    </a:lnTo>
                    <a:lnTo>
                      <a:pt x="555916" y="376268"/>
                    </a:lnTo>
                    <a:close/>
                    <a:moveTo>
                      <a:pt x="216243" y="339670"/>
                    </a:moveTo>
                    <a:lnTo>
                      <a:pt x="216243" y="383533"/>
                    </a:lnTo>
                    <a:lnTo>
                      <a:pt x="293953" y="383533"/>
                    </a:lnTo>
                    <a:lnTo>
                      <a:pt x="293953" y="339670"/>
                    </a:lnTo>
                    <a:close/>
                    <a:moveTo>
                      <a:pt x="69884" y="339670"/>
                    </a:moveTo>
                    <a:lnTo>
                      <a:pt x="69884" y="383533"/>
                    </a:lnTo>
                    <a:lnTo>
                      <a:pt x="147595" y="383533"/>
                    </a:lnTo>
                    <a:lnTo>
                      <a:pt x="147595" y="339670"/>
                    </a:lnTo>
                    <a:close/>
                    <a:moveTo>
                      <a:pt x="460769" y="303071"/>
                    </a:moveTo>
                    <a:lnTo>
                      <a:pt x="460769" y="341726"/>
                    </a:lnTo>
                    <a:lnTo>
                      <a:pt x="555916" y="341726"/>
                    </a:lnTo>
                    <a:lnTo>
                      <a:pt x="555916" y="303071"/>
                    </a:lnTo>
                    <a:close/>
                    <a:moveTo>
                      <a:pt x="216243" y="266609"/>
                    </a:moveTo>
                    <a:lnTo>
                      <a:pt x="216243" y="310473"/>
                    </a:lnTo>
                    <a:lnTo>
                      <a:pt x="293953" y="310473"/>
                    </a:lnTo>
                    <a:lnTo>
                      <a:pt x="293953" y="266609"/>
                    </a:lnTo>
                    <a:close/>
                    <a:moveTo>
                      <a:pt x="69884" y="266609"/>
                    </a:moveTo>
                    <a:lnTo>
                      <a:pt x="69884" y="310473"/>
                    </a:lnTo>
                    <a:lnTo>
                      <a:pt x="147595" y="310473"/>
                    </a:lnTo>
                    <a:lnTo>
                      <a:pt x="147595" y="266609"/>
                    </a:lnTo>
                    <a:close/>
                    <a:moveTo>
                      <a:pt x="460769" y="230010"/>
                    </a:moveTo>
                    <a:lnTo>
                      <a:pt x="460769" y="268528"/>
                    </a:lnTo>
                    <a:lnTo>
                      <a:pt x="555916" y="268528"/>
                    </a:lnTo>
                    <a:lnTo>
                      <a:pt x="555916" y="230010"/>
                    </a:lnTo>
                    <a:close/>
                    <a:moveTo>
                      <a:pt x="216243" y="193549"/>
                    </a:moveTo>
                    <a:lnTo>
                      <a:pt x="216243" y="237412"/>
                    </a:lnTo>
                    <a:lnTo>
                      <a:pt x="293953" y="237412"/>
                    </a:lnTo>
                    <a:lnTo>
                      <a:pt x="293953" y="193549"/>
                    </a:lnTo>
                    <a:close/>
                    <a:moveTo>
                      <a:pt x="69884" y="193549"/>
                    </a:moveTo>
                    <a:lnTo>
                      <a:pt x="69884" y="237412"/>
                    </a:lnTo>
                    <a:lnTo>
                      <a:pt x="147595" y="237412"/>
                    </a:lnTo>
                    <a:lnTo>
                      <a:pt x="147595" y="193549"/>
                    </a:lnTo>
                    <a:close/>
                    <a:moveTo>
                      <a:pt x="460769" y="156950"/>
                    </a:moveTo>
                    <a:lnTo>
                      <a:pt x="460769" y="195468"/>
                    </a:lnTo>
                    <a:lnTo>
                      <a:pt x="555916" y="195468"/>
                    </a:lnTo>
                    <a:lnTo>
                      <a:pt x="555916" y="156950"/>
                    </a:lnTo>
                    <a:close/>
                    <a:moveTo>
                      <a:pt x="192926" y="96251"/>
                    </a:moveTo>
                    <a:lnTo>
                      <a:pt x="361366" y="96251"/>
                    </a:lnTo>
                    <a:lnTo>
                      <a:pt x="361366" y="114880"/>
                    </a:lnTo>
                    <a:lnTo>
                      <a:pt x="192926" y="114880"/>
                    </a:lnTo>
                    <a:close/>
                    <a:moveTo>
                      <a:pt x="192926" y="49819"/>
                    </a:moveTo>
                    <a:lnTo>
                      <a:pt x="361366" y="49819"/>
                    </a:lnTo>
                    <a:lnTo>
                      <a:pt x="361366" y="68307"/>
                    </a:lnTo>
                    <a:lnTo>
                      <a:pt x="192926" y="68307"/>
                    </a:lnTo>
                    <a:close/>
                    <a:moveTo>
                      <a:pt x="166130" y="25222"/>
                    </a:moveTo>
                    <a:lnTo>
                      <a:pt x="166130" y="155716"/>
                    </a:lnTo>
                    <a:lnTo>
                      <a:pt x="338987" y="155716"/>
                    </a:lnTo>
                    <a:lnTo>
                      <a:pt x="338987" y="341040"/>
                    </a:lnTo>
                    <a:lnTo>
                      <a:pt x="338987" y="531710"/>
                    </a:lnTo>
                    <a:lnTo>
                      <a:pt x="366721" y="531710"/>
                    </a:lnTo>
                    <a:lnTo>
                      <a:pt x="366721" y="341040"/>
                    </a:lnTo>
                    <a:lnTo>
                      <a:pt x="366721" y="155305"/>
                    </a:lnTo>
                    <a:lnTo>
                      <a:pt x="388002" y="143517"/>
                    </a:lnTo>
                    <a:lnTo>
                      <a:pt x="388002" y="25222"/>
                    </a:lnTo>
                    <a:close/>
                    <a:moveTo>
                      <a:pt x="140867" y="0"/>
                    </a:moveTo>
                    <a:lnTo>
                      <a:pt x="413402" y="0"/>
                    </a:lnTo>
                    <a:lnTo>
                      <a:pt x="413402" y="129398"/>
                    </a:lnTo>
                    <a:lnTo>
                      <a:pt x="432486" y="118843"/>
                    </a:lnTo>
                    <a:lnTo>
                      <a:pt x="584199" y="118843"/>
                    </a:lnTo>
                    <a:lnTo>
                      <a:pt x="584199" y="531710"/>
                    </a:lnTo>
                    <a:lnTo>
                      <a:pt x="609050" y="531710"/>
                    </a:lnTo>
                    <a:lnTo>
                      <a:pt x="609050" y="586540"/>
                    </a:lnTo>
                    <a:lnTo>
                      <a:pt x="0" y="586540"/>
                    </a:lnTo>
                    <a:lnTo>
                      <a:pt x="0" y="531710"/>
                    </a:lnTo>
                    <a:lnTo>
                      <a:pt x="24851" y="531710"/>
                    </a:lnTo>
                    <a:lnTo>
                      <a:pt x="24851" y="155716"/>
                    </a:lnTo>
                    <a:lnTo>
                      <a:pt x="140867" y="155716"/>
                    </a:lnTo>
                    <a:close/>
                  </a:path>
                </a:pathLst>
              </a:custGeom>
              <a:solidFill>
                <a:srgbClr val="FE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  <a:scene3d>
                  <a:camera prst="orthographicFront"/>
                  <a:lightRig rig="threePt" dir="t"/>
                </a:scene3d>
                <a:sp3d contourW="12700"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7" name="í$ļiḋê"/>
            <p:cNvGrpSpPr/>
            <p:nvPr/>
          </p:nvGrpSpPr>
          <p:grpSpPr>
            <a:xfrm>
              <a:off x="7055390" y="4963728"/>
              <a:ext cx="4465098" cy="1104901"/>
              <a:chOff x="673099" y="1173257"/>
              <a:chExt cx="4061935" cy="1104901"/>
            </a:xfrm>
          </p:grpSpPr>
          <p:sp>
            <p:nvSpPr>
              <p:cNvPr id="121" name="îṡļïdè"/>
              <p:cNvSpPr txBox="1"/>
              <p:nvPr/>
            </p:nvSpPr>
            <p:spPr bwMode="auto">
              <a:xfrm>
                <a:off x="673099" y="1173257"/>
                <a:ext cx="4061935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Text here</a:t>
                </a:r>
                <a:endParaRPr kumimoji="0" lang="en-US" altLang="zh-CN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2" name="ïṣḻiḋè"/>
              <p:cNvSpPr/>
              <p:nvPr/>
            </p:nvSpPr>
            <p:spPr bwMode="auto">
              <a:xfrm>
                <a:off x="673099" y="1615064"/>
                <a:ext cx="4061935" cy="6630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marR="0" lvl="0" indent="-171450" algn="l" defTabSz="913765" rtl="0" eaLnBrk="1" fontAlgn="auto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defRPr/>
                </a:pPr>
                <a:r>
                  <a:rPr kumimoji="0" lang="en-US" altLang="zh-CN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Copy paste fonts. Choose the only option to retain text.</a:t>
                </a:r>
                <a:endParaRPr kumimoji="0" lang="en-US" altLang="zh-CN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  <a:p>
                <a:pPr marL="171450" marR="0" lvl="0" indent="-171450" algn="l" defTabSz="913765" rtl="0" eaLnBrk="1" fontAlgn="auto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defRPr/>
                </a:pPr>
                <a:r>
                  <a:rPr kumimoji="0" lang="en-US" altLang="zh-CN" sz="1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……</a:t>
                </a:r>
                <a:endParaRPr kumimoji="0" lang="en-US" altLang="zh-CN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8" name="íSļïḑè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  <p:cNvGrpSpPr/>
            <p:nvPr/>
          </p:nvGrpSpPr>
          <p:grpSpPr>
            <a:xfrm>
              <a:off x="1044675" y="1536702"/>
              <a:ext cx="3687752" cy="3694718"/>
              <a:chOff x="3379788" y="949326"/>
              <a:chExt cx="5046662" cy="5056186"/>
            </a:xfrm>
          </p:grpSpPr>
          <p:sp>
            <p:nvSpPr>
              <p:cNvPr id="19" name="ísļíḓê"/>
              <p:cNvSpPr/>
              <p:nvPr/>
            </p:nvSpPr>
            <p:spPr bwMode="auto">
              <a:xfrm>
                <a:off x="3810000" y="5751512"/>
                <a:ext cx="4213225" cy="254000"/>
              </a:xfrm>
              <a:custGeom>
                <a:gdLst>
                  <a:gd name="T0" fmla="*/ 1238 w 1276"/>
                  <a:gd name="T1" fmla="*/ 0 h 74"/>
                  <a:gd name="T2" fmla="*/ 38 w 1276"/>
                  <a:gd name="T3" fmla="*/ 0 h 74"/>
                  <a:gd name="T4" fmla="*/ 0 w 1276"/>
                  <a:gd name="T5" fmla="*/ 37 h 74"/>
                  <a:gd name="T6" fmla="*/ 38 w 1276"/>
                  <a:gd name="T7" fmla="*/ 74 h 74"/>
                  <a:gd name="T8" fmla="*/ 1238 w 1276"/>
                  <a:gd name="T9" fmla="*/ 74 h 74"/>
                  <a:gd name="T10" fmla="*/ 1276 w 1276"/>
                  <a:gd name="T11" fmla="*/ 37 h 74"/>
                  <a:gd name="T12" fmla="*/ 1238 w 1276"/>
                  <a:gd name="T13" fmla="*/ 0 h 7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76" h="74">
                    <a:moveTo>
                      <a:pt x="1238" y="0"/>
                    </a:moveTo>
                    <a:cubicBezTo>
                      <a:pt x="38" y="0"/>
                      <a:pt x="38" y="0"/>
                      <a:pt x="38" y="0"/>
                    </a:cubicBezTo>
                    <a:cubicBezTo>
                      <a:pt x="17" y="0"/>
                      <a:pt x="0" y="16"/>
                      <a:pt x="0" y="37"/>
                    </a:cubicBezTo>
                    <a:cubicBezTo>
                      <a:pt x="0" y="57"/>
                      <a:pt x="17" y="74"/>
                      <a:pt x="38" y="74"/>
                    </a:cubicBezTo>
                    <a:cubicBezTo>
                      <a:pt x="1238" y="74"/>
                      <a:pt x="1238" y="74"/>
                      <a:pt x="1238" y="74"/>
                    </a:cubicBezTo>
                    <a:cubicBezTo>
                      <a:pt x="1259" y="74"/>
                      <a:pt x="1276" y="57"/>
                      <a:pt x="1276" y="37"/>
                    </a:cubicBezTo>
                    <a:cubicBezTo>
                      <a:pt x="1276" y="16"/>
                      <a:pt x="1259" y="0"/>
                      <a:pt x="1238" y="0"/>
                    </a:cubicBezTo>
                  </a:path>
                </a:pathLst>
              </a:custGeom>
              <a:solidFill>
                <a:srgbClr val="212E57">
                  <a:alpha val="50000"/>
                </a:srgb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" name="ïšḻíḑé"/>
              <p:cNvSpPr/>
              <p:nvPr/>
            </p:nvSpPr>
            <p:spPr bwMode="auto">
              <a:xfrm>
                <a:off x="3670300" y="1431926"/>
                <a:ext cx="4468812" cy="4460875"/>
              </a:xfrm>
              <a:custGeom>
                <a:gdLst>
                  <a:gd name="T0" fmla="*/ 1350 w 1354"/>
                  <a:gd name="T1" fmla="*/ 677 h 1354"/>
                  <a:gd name="T2" fmla="*/ 1346 w 1354"/>
                  <a:gd name="T3" fmla="*/ 677 h 1354"/>
                  <a:gd name="T4" fmla="*/ 1150 w 1354"/>
                  <a:gd name="T5" fmla="*/ 1150 h 1354"/>
                  <a:gd name="T6" fmla="*/ 677 w 1354"/>
                  <a:gd name="T7" fmla="*/ 1346 h 1354"/>
                  <a:gd name="T8" fmla="*/ 204 w 1354"/>
                  <a:gd name="T9" fmla="*/ 1150 h 1354"/>
                  <a:gd name="T10" fmla="*/ 8 w 1354"/>
                  <a:gd name="T11" fmla="*/ 677 h 1354"/>
                  <a:gd name="T12" fmla="*/ 204 w 1354"/>
                  <a:gd name="T13" fmla="*/ 204 h 1354"/>
                  <a:gd name="T14" fmla="*/ 677 w 1354"/>
                  <a:gd name="T15" fmla="*/ 8 h 1354"/>
                  <a:gd name="T16" fmla="*/ 1150 w 1354"/>
                  <a:gd name="T17" fmla="*/ 204 h 1354"/>
                  <a:gd name="T18" fmla="*/ 1346 w 1354"/>
                  <a:gd name="T19" fmla="*/ 677 h 1354"/>
                  <a:gd name="T20" fmla="*/ 1350 w 1354"/>
                  <a:gd name="T21" fmla="*/ 677 h 1354"/>
                  <a:gd name="T22" fmla="*/ 1354 w 1354"/>
                  <a:gd name="T23" fmla="*/ 677 h 1354"/>
                  <a:gd name="T24" fmla="*/ 677 w 1354"/>
                  <a:gd name="T25" fmla="*/ 0 h 1354"/>
                  <a:gd name="T26" fmla="*/ 0 w 1354"/>
                  <a:gd name="T27" fmla="*/ 677 h 1354"/>
                  <a:gd name="T28" fmla="*/ 677 w 1354"/>
                  <a:gd name="T29" fmla="*/ 1354 h 1354"/>
                  <a:gd name="T30" fmla="*/ 1354 w 1354"/>
                  <a:gd name="T31" fmla="*/ 677 h 1354"/>
                  <a:gd name="T32" fmla="*/ 1350 w 1354"/>
                  <a:gd name="T33" fmla="*/ 677 h 135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54" h="1354">
                    <a:moveTo>
                      <a:pt x="1350" y="677"/>
                    </a:moveTo>
                    <a:cubicBezTo>
                      <a:pt x="1346" y="677"/>
                      <a:pt x="1346" y="677"/>
                      <a:pt x="1346" y="677"/>
                    </a:cubicBezTo>
                    <a:cubicBezTo>
                      <a:pt x="1346" y="862"/>
                      <a:pt x="1271" y="1029"/>
                      <a:pt x="1150" y="1150"/>
                    </a:cubicBezTo>
                    <a:cubicBezTo>
                      <a:pt x="1029" y="1271"/>
                      <a:pt x="861" y="1346"/>
                      <a:pt x="677" y="1346"/>
                    </a:cubicBezTo>
                    <a:cubicBezTo>
                      <a:pt x="492" y="1346"/>
                      <a:pt x="325" y="1271"/>
                      <a:pt x="204" y="1150"/>
                    </a:cubicBezTo>
                    <a:cubicBezTo>
                      <a:pt x="83" y="1029"/>
                      <a:pt x="8" y="862"/>
                      <a:pt x="8" y="677"/>
                    </a:cubicBezTo>
                    <a:cubicBezTo>
                      <a:pt x="8" y="492"/>
                      <a:pt x="83" y="325"/>
                      <a:pt x="204" y="204"/>
                    </a:cubicBezTo>
                    <a:cubicBezTo>
                      <a:pt x="325" y="83"/>
                      <a:pt x="492" y="8"/>
                      <a:pt x="677" y="8"/>
                    </a:cubicBezTo>
                    <a:cubicBezTo>
                      <a:pt x="861" y="8"/>
                      <a:pt x="1029" y="83"/>
                      <a:pt x="1150" y="204"/>
                    </a:cubicBezTo>
                    <a:cubicBezTo>
                      <a:pt x="1271" y="325"/>
                      <a:pt x="1346" y="492"/>
                      <a:pt x="1346" y="677"/>
                    </a:cubicBezTo>
                    <a:cubicBezTo>
                      <a:pt x="1350" y="677"/>
                      <a:pt x="1350" y="677"/>
                      <a:pt x="1350" y="677"/>
                    </a:cubicBezTo>
                    <a:cubicBezTo>
                      <a:pt x="1354" y="677"/>
                      <a:pt x="1354" y="677"/>
                      <a:pt x="1354" y="677"/>
                    </a:cubicBezTo>
                    <a:cubicBezTo>
                      <a:pt x="1354" y="303"/>
                      <a:pt x="1051" y="0"/>
                      <a:pt x="677" y="0"/>
                    </a:cubicBezTo>
                    <a:cubicBezTo>
                      <a:pt x="303" y="0"/>
                      <a:pt x="0" y="303"/>
                      <a:pt x="0" y="677"/>
                    </a:cubicBezTo>
                    <a:cubicBezTo>
                      <a:pt x="0" y="1051"/>
                      <a:pt x="303" y="1354"/>
                      <a:pt x="677" y="1354"/>
                    </a:cubicBezTo>
                    <a:cubicBezTo>
                      <a:pt x="1051" y="1354"/>
                      <a:pt x="1354" y="1051"/>
                      <a:pt x="1354" y="677"/>
                    </a:cubicBezTo>
                    <a:cubicBezTo>
                      <a:pt x="1350" y="677"/>
                      <a:pt x="1350" y="677"/>
                      <a:pt x="1350" y="677"/>
                    </a:cubicBezTo>
                  </a:path>
                </a:pathLst>
              </a:custGeom>
              <a:solidFill>
                <a:srgbClr val="FFFFFF">
                  <a:alpha val="50000"/>
                </a:srgb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" name="iṡļídé"/>
              <p:cNvSpPr/>
              <p:nvPr/>
            </p:nvSpPr>
            <p:spPr bwMode="auto">
              <a:xfrm>
                <a:off x="4294188" y="2054226"/>
                <a:ext cx="3221037" cy="3216275"/>
              </a:xfrm>
              <a:custGeom>
                <a:gdLst>
                  <a:gd name="T0" fmla="*/ 972 w 976"/>
                  <a:gd name="T1" fmla="*/ 488 h 976"/>
                  <a:gd name="T2" fmla="*/ 968 w 976"/>
                  <a:gd name="T3" fmla="*/ 488 h 976"/>
                  <a:gd name="T4" fmla="*/ 827 w 976"/>
                  <a:gd name="T5" fmla="*/ 828 h 976"/>
                  <a:gd name="T6" fmla="*/ 488 w 976"/>
                  <a:gd name="T7" fmla="*/ 968 h 976"/>
                  <a:gd name="T8" fmla="*/ 148 w 976"/>
                  <a:gd name="T9" fmla="*/ 828 h 976"/>
                  <a:gd name="T10" fmla="*/ 8 w 976"/>
                  <a:gd name="T11" fmla="*/ 488 h 976"/>
                  <a:gd name="T12" fmla="*/ 148 w 976"/>
                  <a:gd name="T13" fmla="*/ 148 h 976"/>
                  <a:gd name="T14" fmla="*/ 488 w 976"/>
                  <a:gd name="T15" fmla="*/ 8 h 976"/>
                  <a:gd name="T16" fmla="*/ 827 w 976"/>
                  <a:gd name="T17" fmla="*/ 148 h 976"/>
                  <a:gd name="T18" fmla="*/ 968 w 976"/>
                  <a:gd name="T19" fmla="*/ 488 h 976"/>
                  <a:gd name="T20" fmla="*/ 972 w 976"/>
                  <a:gd name="T21" fmla="*/ 488 h 976"/>
                  <a:gd name="T22" fmla="*/ 976 w 976"/>
                  <a:gd name="T23" fmla="*/ 488 h 976"/>
                  <a:gd name="T24" fmla="*/ 488 w 976"/>
                  <a:gd name="T25" fmla="*/ 0 h 976"/>
                  <a:gd name="T26" fmla="*/ 0 w 976"/>
                  <a:gd name="T27" fmla="*/ 488 h 976"/>
                  <a:gd name="T28" fmla="*/ 488 w 976"/>
                  <a:gd name="T29" fmla="*/ 976 h 976"/>
                  <a:gd name="T30" fmla="*/ 976 w 976"/>
                  <a:gd name="T31" fmla="*/ 488 h 976"/>
                  <a:gd name="T32" fmla="*/ 972 w 976"/>
                  <a:gd name="T33" fmla="*/ 488 h 97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76" h="976">
                    <a:moveTo>
                      <a:pt x="972" y="488"/>
                    </a:moveTo>
                    <a:cubicBezTo>
                      <a:pt x="968" y="488"/>
                      <a:pt x="968" y="488"/>
                      <a:pt x="968" y="488"/>
                    </a:cubicBezTo>
                    <a:cubicBezTo>
                      <a:pt x="968" y="621"/>
                      <a:pt x="914" y="741"/>
                      <a:pt x="827" y="828"/>
                    </a:cubicBezTo>
                    <a:cubicBezTo>
                      <a:pt x="740" y="915"/>
                      <a:pt x="620" y="968"/>
                      <a:pt x="488" y="968"/>
                    </a:cubicBezTo>
                    <a:cubicBezTo>
                      <a:pt x="355" y="968"/>
                      <a:pt x="235" y="915"/>
                      <a:pt x="148" y="828"/>
                    </a:cubicBezTo>
                    <a:cubicBezTo>
                      <a:pt x="61" y="741"/>
                      <a:pt x="8" y="621"/>
                      <a:pt x="8" y="488"/>
                    </a:cubicBezTo>
                    <a:cubicBezTo>
                      <a:pt x="8" y="355"/>
                      <a:pt x="61" y="235"/>
                      <a:pt x="148" y="148"/>
                    </a:cubicBezTo>
                    <a:cubicBezTo>
                      <a:pt x="235" y="62"/>
                      <a:pt x="355" y="8"/>
                      <a:pt x="488" y="8"/>
                    </a:cubicBezTo>
                    <a:cubicBezTo>
                      <a:pt x="620" y="8"/>
                      <a:pt x="740" y="62"/>
                      <a:pt x="827" y="148"/>
                    </a:cubicBezTo>
                    <a:cubicBezTo>
                      <a:pt x="914" y="235"/>
                      <a:pt x="968" y="355"/>
                      <a:pt x="968" y="488"/>
                    </a:cubicBezTo>
                    <a:cubicBezTo>
                      <a:pt x="972" y="488"/>
                      <a:pt x="972" y="488"/>
                      <a:pt x="972" y="488"/>
                    </a:cubicBezTo>
                    <a:cubicBezTo>
                      <a:pt x="976" y="488"/>
                      <a:pt x="976" y="488"/>
                      <a:pt x="976" y="488"/>
                    </a:cubicBezTo>
                    <a:cubicBezTo>
                      <a:pt x="976" y="218"/>
                      <a:pt x="757" y="0"/>
                      <a:pt x="488" y="0"/>
                    </a:cubicBezTo>
                    <a:cubicBezTo>
                      <a:pt x="218" y="0"/>
                      <a:pt x="0" y="218"/>
                      <a:pt x="0" y="488"/>
                    </a:cubicBezTo>
                    <a:cubicBezTo>
                      <a:pt x="0" y="758"/>
                      <a:pt x="218" y="976"/>
                      <a:pt x="488" y="976"/>
                    </a:cubicBezTo>
                    <a:cubicBezTo>
                      <a:pt x="757" y="976"/>
                      <a:pt x="976" y="758"/>
                      <a:pt x="976" y="488"/>
                    </a:cubicBezTo>
                    <a:cubicBezTo>
                      <a:pt x="972" y="488"/>
                      <a:pt x="972" y="488"/>
                      <a:pt x="972" y="488"/>
                    </a:cubicBezTo>
                  </a:path>
                </a:pathLst>
              </a:custGeom>
              <a:solidFill>
                <a:srgbClr val="FFFFFF">
                  <a:alpha val="50000"/>
                </a:srgb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" name="išļíďê"/>
              <p:cNvSpPr/>
              <p:nvPr/>
            </p:nvSpPr>
            <p:spPr bwMode="auto">
              <a:xfrm>
                <a:off x="5181600" y="5773738"/>
                <a:ext cx="1443037" cy="119063"/>
              </a:xfrm>
              <a:custGeom>
                <a:gdLst>
                  <a:gd name="T0" fmla="*/ 437 w 437"/>
                  <a:gd name="T1" fmla="*/ 0 h 36"/>
                  <a:gd name="T2" fmla="*/ 411 w 437"/>
                  <a:gd name="T3" fmla="*/ 0 h 36"/>
                  <a:gd name="T4" fmla="*/ 219 w 437"/>
                  <a:gd name="T5" fmla="*/ 28 h 36"/>
                  <a:gd name="T6" fmla="*/ 26 w 437"/>
                  <a:gd name="T7" fmla="*/ 0 h 36"/>
                  <a:gd name="T8" fmla="*/ 0 w 437"/>
                  <a:gd name="T9" fmla="*/ 0 h 36"/>
                  <a:gd name="T10" fmla="*/ 219 w 437"/>
                  <a:gd name="T11" fmla="*/ 36 h 36"/>
                  <a:gd name="T12" fmla="*/ 437 w 437"/>
                  <a:gd name="T13" fmla="*/ 0 h 3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7" h="36">
                    <a:moveTo>
                      <a:pt x="437" y="0"/>
                    </a:moveTo>
                    <a:cubicBezTo>
                      <a:pt x="411" y="0"/>
                      <a:pt x="411" y="0"/>
                      <a:pt x="411" y="0"/>
                    </a:cubicBezTo>
                    <a:cubicBezTo>
                      <a:pt x="350" y="18"/>
                      <a:pt x="286" y="28"/>
                      <a:pt x="219" y="28"/>
                    </a:cubicBezTo>
                    <a:cubicBezTo>
                      <a:pt x="152" y="28"/>
                      <a:pt x="87" y="18"/>
                      <a:pt x="2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9" y="23"/>
                      <a:pt x="142" y="36"/>
                      <a:pt x="219" y="36"/>
                    </a:cubicBezTo>
                    <a:cubicBezTo>
                      <a:pt x="295" y="36"/>
                      <a:pt x="369" y="23"/>
                      <a:pt x="437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" name="i$1ïḍê"/>
              <p:cNvSpPr/>
              <p:nvPr/>
            </p:nvSpPr>
            <p:spPr bwMode="auto">
              <a:xfrm>
                <a:off x="4022725" y="2679701"/>
                <a:ext cx="3760787" cy="2293938"/>
              </a:xfrm>
              <a:custGeom>
                <a:gdLst>
                  <a:gd name="T0" fmla="*/ 1139 w 1139"/>
                  <a:gd name="T1" fmla="*/ 696 h 696"/>
                  <a:gd name="T2" fmla="*/ 1 w 1139"/>
                  <a:gd name="T3" fmla="*/ 696 h 696"/>
                  <a:gd name="T4" fmla="*/ 0 w 1139"/>
                  <a:gd name="T5" fmla="*/ 696 h 696"/>
                  <a:gd name="T6" fmla="*/ 0 w 1139"/>
                  <a:gd name="T7" fmla="*/ 31 h 696"/>
                  <a:gd name="T8" fmla="*/ 32 w 1139"/>
                  <a:gd name="T9" fmla="*/ 0 h 696"/>
                  <a:gd name="T10" fmla="*/ 1108 w 1139"/>
                  <a:gd name="T11" fmla="*/ 0 h 696"/>
                  <a:gd name="T12" fmla="*/ 1139 w 1139"/>
                  <a:gd name="T13" fmla="*/ 31 h 696"/>
                  <a:gd name="T14" fmla="*/ 1139 w 1139"/>
                  <a:gd name="T15" fmla="*/ 696 h 696"/>
                  <a:gd name="T16" fmla="*/ 1139 w 1139"/>
                  <a:gd name="T17" fmla="*/ 696 h 69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39" h="696">
                    <a:moveTo>
                      <a:pt x="1139" y="696"/>
                    </a:moveTo>
                    <a:cubicBezTo>
                      <a:pt x="1" y="696"/>
                      <a:pt x="1" y="696"/>
                      <a:pt x="1" y="696"/>
                    </a:cubicBezTo>
                    <a:cubicBezTo>
                      <a:pt x="0" y="696"/>
                      <a:pt x="0" y="696"/>
                      <a:pt x="0" y="696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1108" y="0"/>
                      <a:pt x="1108" y="0"/>
                      <a:pt x="1108" y="0"/>
                    </a:cubicBezTo>
                    <a:cubicBezTo>
                      <a:pt x="1125" y="0"/>
                      <a:pt x="1139" y="14"/>
                      <a:pt x="1139" y="31"/>
                    </a:cubicBezTo>
                    <a:cubicBezTo>
                      <a:pt x="1139" y="696"/>
                      <a:pt x="1139" y="696"/>
                      <a:pt x="1139" y="696"/>
                    </a:cubicBezTo>
                    <a:cubicBezTo>
                      <a:pt x="1139" y="696"/>
                      <a:pt x="1139" y="696"/>
                      <a:pt x="1139" y="696"/>
                    </a:cubicBezTo>
                  </a:path>
                </a:pathLst>
              </a:custGeom>
              <a:solidFill>
                <a:srgbClr val="F6F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" name="íslïḍe"/>
              <p:cNvSpPr/>
              <p:nvPr/>
            </p:nvSpPr>
            <p:spPr bwMode="auto">
              <a:xfrm>
                <a:off x="4198938" y="2906713"/>
                <a:ext cx="3411537" cy="1919288"/>
              </a:xfrm>
              <a:custGeom>
                <a:gdLst>
                  <a:gd name="T0" fmla="*/ 2147 w 2149"/>
                  <a:gd name="T1" fmla="*/ 1209 h 1209"/>
                  <a:gd name="T2" fmla="*/ 0 w 2149"/>
                  <a:gd name="T3" fmla="*/ 1209 h 1209"/>
                  <a:gd name="T4" fmla="*/ 0 w 2149"/>
                  <a:gd name="T5" fmla="*/ 1209 h 1209"/>
                  <a:gd name="T6" fmla="*/ 0 w 2149"/>
                  <a:gd name="T7" fmla="*/ 0 h 1209"/>
                  <a:gd name="T8" fmla="*/ 2149 w 2149"/>
                  <a:gd name="T9" fmla="*/ 0 h 1209"/>
                  <a:gd name="T10" fmla="*/ 2149 w 2149"/>
                  <a:gd name="T11" fmla="*/ 1209 h 1209"/>
                  <a:gd name="T12" fmla="*/ 2147 w 2149"/>
                  <a:gd name="T13" fmla="*/ 1209 h 120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49" h="1209">
                    <a:moveTo>
                      <a:pt x="2147" y="1209"/>
                    </a:moveTo>
                    <a:lnTo>
                      <a:pt x="0" y="1209"/>
                    </a:lnTo>
                    <a:lnTo>
                      <a:pt x="0" y="1209"/>
                    </a:lnTo>
                    <a:lnTo>
                      <a:pt x="0" y="0"/>
                    </a:lnTo>
                    <a:lnTo>
                      <a:pt x="2149" y="0"/>
                    </a:lnTo>
                    <a:lnTo>
                      <a:pt x="2149" y="1209"/>
                    </a:lnTo>
                    <a:lnTo>
                      <a:pt x="2147" y="1209"/>
                    </a:lnTo>
                    <a:close/>
                  </a:path>
                </a:pathLst>
              </a:custGeom>
              <a:solidFill>
                <a:srgbClr val="B4CB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" name="íSḷiḑê"/>
              <p:cNvSpPr/>
              <p:nvPr/>
            </p:nvSpPr>
            <p:spPr bwMode="auto">
              <a:xfrm>
                <a:off x="4198938" y="2906713"/>
                <a:ext cx="3411537" cy="1919288"/>
              </a:xfrm>
              <a:custGeom>
                <a:gdLst>
                  <a:gd name="T0" fmla="*/ 2147 w 2149"/>
                  <a:gd name="T1" fmla="*/ 1209 h 1209"/>
                  <a:gd name="T2" fmla="*/ 0 w 2149"/>
                  <a:gd name="T3" fmla="*/ 1209 h 1209"/>
                  <a:gd name="T4" fmla="*/ 0 w 2149"/>
                  <a:gd name="T5" fmla="*/ 1209 h 1209"/>
                  <a:gd name="T6" fmla="*/ 0 w 2149"/>
                  <a:gd name="T7" fmla="*/ 0 h 1209"/>
                  <a:gd name="T8" fmla="*/ 2149 w 2149"/>
                  <a:gd name="T9" fmla="*/ 0 h 1209"/>
                  <a:gd name="T10" fmla="*/ 2149 w 2149"/>
                  <a:gd name="T11" fmla="*/ 1209 h 1209"/>
                  <a:gd name="T12" fmla="*/ 2147 w 2149"/>
                  <a:gd name="T13" fmla="*/ 1209 h 120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49" h="1209">
                    <a:moveTo>
                      <a:pt x="2147" y="1209"/>
                    </a:moveTo>
                    <a:lnTo>
                      <a:pt x="0" y="1209"/>
                    </a:lnTo>
                    <a:lnTo>
                      <a:pt x="0" y="1209"/>
                    </a:lnTo>
                    <a:lnTo>
                      <a:pt x="0" y="0"/>
                    </a:lnTo>
                    <a:lnTo>
                      <a:pt x="2149" y="0"/>
                    </a:lnTo>
                    <a:lnTo>
                      <a:pt x="2149" y="1209"/>
                    </a:lnTo>
                    <a:lnTo>
                      <a:pt x="2147" y="120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" name="îSḷïďé"/>
              <p:cNvSpPr/>
              <p:nvPr/>
            </p:nvSpPr>
            <p:spPr bwMode="auto">
              <a:xfrm>
                <a:off x="3802063" y="4970463"/>
                <a:ext cx="4205287" cy="803275"/>
              </a:xfrm>
              <a:custGeom>
                <a:gdLst>
                  <a:gd name="T0" fmla="*/ 2649 w 2649"/>
                  <a:gd name="T1" fmla="*/ 506 h 506"/>
                  <a:gd name="T2" fmla="*/ 0 w 2649"/>
                  <a:gd name="T3" fmla="*/ 506 h 506"/>
                  <a:gd name="T4" fmla="*/ 139 w 2649"/>
                  <a:gd name="T5" fmla="*/ 0 h 506"/>
                  <a:gd name="T6" fmla="*/ 2508 w 2649"/>
                  <a:gd name="T7" fmla="*/ 0 h 506"/>
                  <a:gd name="T8" fmla="*/ 2649 w 2649"/>
                  <a:gd name="T9" fmla="*/ 506 h 50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49" h="506">
                    <a:moveTo>
                      <a:pt x="2649" y="506"/>
                    </a:moveTo>
                    <a:lnTo>
                      <a:pt x="0" y="506"/>
                    </a:lnTo>
                    <a:lnTo>
                      <a:pt x="139" y="0"/>
                    </a:lnTo>
                    <a:lnTo>
                      <a:pt x="2508" y="0"/>
                    </a:lnTo>
                    <a:lnTo>
                      <a:pt x="2649" y="506"/>
                    </a:lnTo>
                    <a:close/>
                  </a:path>
                </a:pathLst>
              </a:custGeom>
              <a:solidFill>
                <a:srgbClr val="DB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" name="îṡļiďè"/>
              <p:cNvSpPr/>
              <p:nvPr/>
            </p:nvSpPr>
            <p:spPr bwMode="auto">
              <a:xfrm>
                <a:off x="3802063" y="4970463"/>
                <a:ext cx="4205287" cy="803275"/>
              </a:xfrm>
              <a:custGeom>
                <a:gdLst>
                  <a:gd name="T0" fmla="*/ 2649 w 2649"/>
                  <a:gd name="T1" fmla="*/ 506 h 506"/>
                  <a:gd name="T2" fmla="*/ 0 w 2649"/>
                  <a:gd name="T3" fmla="*/ 506 h 506"/>
                  <a:gd name="T4" fmla="*/ 139 w 2649"/>
                  <a:gd name="T5" fmla="*/ 0 h 506"/>
                  <a:gd name="T6" fmla="*/ 2508 w 2649"/>
                  <a:gd name="T7" fmla="*/ 0 h 506"/>
                  <a:gd name="T8" fmla="*/ 2649 w 2649"/>
                  <a:gd name="T9" fmla="*/ 506 h 50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49" h="506">
                    <a:moveTo>
                      <a:pt x="2649" y="506"/>
                    </a:moveTo>
                    <a:lnTo>
                      <a:pt x="0" y="506"/>
                    </a:lnTo>
                    <a:lnTo>
                      <a:pt x="139" y="0"/>
                    </a:lnTo>
                    <a:lnTo>
                      <a:pt x="2508" y="0"/>
                    </a:lnTo>
                    <a:lnTo>
                      <a:pt x="2649" y="50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" name="îṧlîḋé"/>
              <p:cNvSpPr/>
              <p:nvPr/>
            </p:nvSpPr>
            <p:spPr bwMode="auto">
              <a:xfrm>
                <a:off x="4135438" y="5078413"/>
                <a:ext cx="3535362" cy="412750"/>
              </a:xfrm>
              <a:custGeom>
                <a:gdLst>
                  <a:gd name="T0" fmla="*/ 2227 w 2227"/>
                  <a:gd name="T1" fmla="*/ 260 h 260"/>
                  <a:gd name="T2" fmla="*/ 0 w 2227"/>
                  <a:gd name="T3" fmla="*/ 260 h 260"/>
                  <a:gd name="T4" fmla="*/ 60 w 2227"/>
                  <a:gd name="T5" fmla="*/ 0 h 260"/>
                  <a:gd name="T6" fmla="*/ 2167 w 2227"/>
                  <a:gd name="T7" fmla="*/ 0 h 260"/>
                  <a:gd name="T8" fmla="*/ 2227 w 2227"/>
                  <a:gd name="T9" fmla="*/ 260 h 26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7" h="260">
                    <a:moveTo>
                      <a:pt x="2227" y="260"/>
                    </a:moveTo>
                    <a:lnTo>
                      <a:pt x="0" y="260"/>
                    </a:lnTo>
                    <a:lnTo>
                      <a:pt x="60" y="0"/>
                    </a:lnTo>
                    <a:lnTo>
                      <a:pt x="2167" y="0"/>
                    </a:lnTo>
                    <a:lnTo>
                      <a:pt x="2227" y="260"/>
                    </a:lnTo>
                    <a:close/>
                  </a:path>
                </a:pathLst>
              </a:custGeom>
              <a:solidFill>
                <a:srgbClr val="B4CB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" name="ïSľiďé"/>
              <p:cNvSpPr/>
              <p:nvPr/>
            </p:nvSpPr>
            <p:spPr bwMode="auto">
              <a:xfrm>
                <a:off x="4135438" y="5078413"/>
                <a:ext cx="3535362" cy="412750"/>
              </a:xfrm>
              <a:custGeom>
                <a:gdLst>
                  <a:gd name="T0" fmla="*/ 2227 w 2227"/>
                  <a:gd name="T1" fmla="*/ 260 h 260"/>
                  <a:gd name="T2" fmla="*/ 0 w 2227"/>
                  <a:gd name="T3" fmla="*/ 260 h 260"/>
                  <a:gd name="T4" fmla="*/ 60 w 2227"/>
                  <a:gd name="T5" fmla="*/ 0 h 260"/>
                  <a:gd name="T6" fmla="*/ 2167 w 2227"/>
                  <a:gd name="T7" fmla="*/ 0 h 260"/>
                  <a:gd name="T8" fmla="*/ 2227 w 2227"/>
                  <a:gd name="T9" fmla="*/ 260 h 26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7" h="260">
                    <a:moveTo>
                      <a:pt x="2227" y="260"/>
                    </a:moveTo>
                    <a:lnTo>
                      <a:pt x="0" y="260"/>
                    </a:lnTo>
                    <a:lnTo>
                      <a:pt x="60" y="0"/>
                    </a:lnTo>
                    <a:lnTo>
                      <a:pt x="2167" y="0"/>
                    </a:lnTo>
                    <a:lnTo>
                      <a:pt x="2227" y="26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" name="ísḻíde"/>
              <p:cNvSpPr/>
              <p:nvPr/>
            </p:nvSpPr>
            <p:spPr bwMode="auto">
              <a:xfrm>
                <a:off x="5165725" y="5527676"/>
                <a:ext cx="1492250" cy="180975"/>
              </a:xfrm>
              <a:custGeom>
                <a:gdLst>
                  <a:gd name="T0" fmla="*/ 437 w 452"/>
                  <a:gd name="T1" fmla="*/ 55 h 55"/>
                  <a:gd name="T2" fmla="*/ 15 w 452"/>
                  <a:gd name="T3" fmla="*/ 55 h 55"/>
                  <a:gd name="T4" fmla="*/ 1 w 452"/>
                  <a:gd name="T5" fmla="*/ 38 h 55"/>
                  <a:gd name="T6" fmla="*/ 5 w 452"/>
                  <a:gd name="T7" fmla="*/ 13 h 55"/>
                  <a:gd name="T8" fmla="*/ 19 w 452"/>
                  <a:gd name="T9" fmla="*/ 0 h 55"/>
                  <a:gd name="T10" fmla="*/ 433 w 452"/>
                  <a:gd name="T11" fmla="*/ 0 h 55"/>
                  <a:gd name="T12" fmla="*/ 447 w 452"/>
                  <a:gd name="T13" fmla="*/ 13 h 55"/>
                  <a:gd name="T14" fmla="*/ 451 w 452"/>
                  <a:gd name="T15" fmla="*/ 38 h 55"/>
                  <a:gd name="T16" fmla="*/ 437 w 452"/>
                  <a:gd name="T17" fmla="*/ 55 h 5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2" h="55">
                    <a:moveTo>
                      <a:pt x="437" y="55"/>
                    </a:moveTo>
                    <a:cubicBezTo>
                      <a:pt x="15" y="55"/>
                      <a:pt x="15" y="55"/>
                      <a:pt x="15" y="55"/>
                    </a:cubicBezTo>
                    <a:cubicBezTo>
                      <a:pt x="7" y="55"/>
                      <a:pt x="0" y="47"/>
                      <a:pt x="1" y="38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6"/>
                      <a:pt x="12" y="0"/>
                      <a:pt x="19" y="0"/>
                    </a:cubicBezTo>
                    <a:cubicBezTo>
                      <a:pt x="433" y="0"/>
                      <a:pt x="433" y="0"/>
                      <a:pt x="433" y="0"/>
                    </a:cubicBezTo>
                    <a:cubicBezTo>
                      <a:pt x="440" y="0"/>
                      <a:pt x="446" y="6"/>
                      <a:pt x="447" y="13"/>
                    </a:cubicBezTo>
                    <a:cubicBezTo>
                      <a:pt x="451" y="38"/>
                      <a:pt x="451" y="38"/>
                      <a:pt x="451" y="38"/>
                    </a:cubicBezTo>
                    <a:cubicBezTo>
                      <a:pt x="452" y="47"/>
                      <a:pt x="445" y="55"/>
                      <a:pt x="437" y="55"/>
                    </a:cubicBezTo>
                    <a:close/>
                  </a:path>
                </a:pathLst>
              </a:custGeom>
              <a:solidFill>
                <a:srgbClr val="B4CB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" name="ïSľîḓê"/>
              <p:cNvSpPr/>
              <p:nvPr/>
            </p:nvSpPr>
            <p:spPr bwMode="auto">
              <a:xfrm>
                <a:off x="3963988" y="4970463"/>
                <a:ext cx="3878262" cy="214313"/>
              </a:xfrm>
              <a:custGeom>
                <a:gdLst>
                  <a:gd name="T0" fmla="*/ 31 w 2443"/>
                  <a:gd name="T1" fmla="*/ 21 h 135"/>
                  <a:gd name="T2" fmla="*/ 0 w 2443"/>
                  <a:gd name="T3" fmla="*/ 135 h 135"/>
                  <a:gd name="T4" fmla="*/ 0 w 2443"/>
                  <a:gd name="T5" fmla="*/ 135 h 135"/>
                  <a:gd name="T6" fmla="*/ 31 w 2443"/>
                  <a:gd name="T7" fmla="*/ 21 h 135"/>
                  <a:gd name="T8" fmla="*/ 2406 w 2443"/>
                  <a:gd name="T9" fmla="*/ 0 h 135"/>
                  <a:gd name="T10" fmla="*/ 2406 w 2443"/>
                  <a:gd name="T11" fmla="*/ 0 h 135"/>
                  <a:gd name="T12" fmla="*/ 2443 w 2443"/>
                  <a:gd name="T13" fmla="*/ 135 h 135"/>
                  <a:gd name="T14" fmla="*/ 2443 w 2443"/>
                  <a:gd name="T15" fmla="*/ 135 h 135"/>
                  <a:gd name="T16" fmla="*/ 2406 w 2443"/>
                  <a:gd name="T17" fmla="*/ 0 h 13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43" h="135">
                    <a:moveTo>
                      <a:pt x="31" y="21"/>
                    </a:moveTo>
                    <a:lnTo>
                      <a:pt x="0" y="135"/>
                    </a:lnTo>
                    <a:lnTo>
                      <a:pt x="0" y="135"/>
                    </a:lnTo>
                    <a:lnTo>
                      <a:pt x="31" y="21"/>
                    </a:lnTo>
                    <a:close/>
                    <a:moveTo>
                      <a:pt x="2406" y="0"/>
                    </a:moveTo>
                    <a:lnTo>
                      <a:pt x="2406" y="0"/>
                    </a:lnTo>
                    <a:lnTo>
                      <a:pt x="2443" y="135"/>
                    </a:lnTo>
                    <a:lnTo>
                      <a:pt x="2443" y="135"/>
                    </a:lnTo>
                    <a:lnTo>
                      <a:pt x="2406" y="0"/>
                    </a:lnTo>
                    <a:close/>
                  </a:path>
                </a:pathLst>
              </a:custGeom>
              <a:solidFill>
                <a:srgbClr val="4643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" name="iślídê"/>
              <p:cNvSpPr/>
              <p:nvPr/>
            </p:nvSpPr>
            <p:spPr bwMode="auto">
              <a:xfrm>
                <a:off x="3963988" y="4970463"/>
                <a:ext cx="3878262" cy="214313"/>
              </a:xfrm>
              <a:custGeom>
                <a:gdLst>
                  <a:gd name="T0" fmla="*/ 31 w 2443"/>
                  <a:gd name="T1" fmla="*/ 21 h 135"/>
                  <a:gd name="T2" fmla="*/ 0 w 2443"/>
                  <a:gd name="T3" fmla="*/ 135 h 135"/>
                  <a:gd name="T4" fmla="*/ 0 w 2443"/>
                  <a:gd name="T5" fmla="*/ 135 h 135"/>
                  <a:gd name="T6" fmla="*/ 31 w 2443"/>
                  <a:gd name="T7" fmla="*/ 21 h 135"/>
                  <a:gd name="T8" fmla="*/ 2406 w 2443"/>
                  <a:gd name="T9" fmla="*/ 0 h 135"/>
                  <a:gd name="T10" fmla="*/ 2406 w 2443"/>
                  <a:gd name="T11" fmla="*/ 0 h 135"/>
                  <a:gd name="T12" fmla="*/ 2443 w 2443"/>
                  <a:gd name="T13" fmla="*/ 135 h 135"/>
                  <a:gd name="T14" fmla="*/ 2443 w 2443"/>
                  <a:gd name="T15" fmla="*/ 135 h 135"/>
                  <a:gd name="T16" fmla="*/ 2406 w 2443"/>
                  <a:gd name="T17" fmla="*/ 0 h 13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43" h="135">
                    <a:moveTo>
                      <a:pt x="31" y="21"/>
                    </a:moveTo>
                    <a:lnTo>
                      <a:pt x="0" y="135"/>
                    </a:lnTo>
                    <a:lnTo>
                      <a:pt x="0" y="135"/>
                    </a:lnTo>
                    <a:lnTo>
                      <a:pt x="31" y="21"/>
                    </a:lnTo>
                    <a:moveTo>
                      <a:pt x="2406" y="0"/>
                    </a:moveTo>
                    <a:lnTo>
                      <a:pt x="2406" y="0"/>
                    </a:lnTo>
                    <a:lnTo>
                      <a:pt x="2443" y="135"/>
                    </a:lnTo>
                    <a:lnTo>
                      <a:pt x="2443" y="135"/>
                    </a:lnTo>
                    <a:lnTo>
                      <a:pt x="240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" name="í$lïḋé"/>
              <p:cNvSpPr/>
              <p:nvPr/>
            </p:nvSpPr>
            <p:spPr bwMode="auto">
              <a:xfrm>
                <a:off x="3963988" y="4970463"/>
                <a:ext cx="3878262" cy="214313"/>
              </a:xfrm>
              <a:custGeom>
                <a:gdLst>
                  <a:gd name="T0" fmla="*/ 2406 w 2443"/>
                  <a:gd name="T1" fmla="*/ 0 h 135"/>
                  <a:gd name="T2" fmla="*/ 2406 w 2443"/>
                  <a:gd name="T3" fmla="*/ 0 h 135"/>
                  <a:gd name="T4" fmla="*/ 37 w 2443"/>
                  <a:gd name="T5" fmla="*/ 0 h 135"/>
                  <a:gd name="T6" fmla="*/ 31 w 2443"/>
                  <a:gd name="T7" fmla="*/ 21 h 135"/>
                  <a:gd name="T8" fmla="*/ 0 w 2443"/>
                  <a:gd name="T9" fmla="*/ 135 h 135"/>
                  <a:gd name="T10" fmla="*/ 154 w 2443"/>
                  <a:gd name="T11" fmla="*/ 135 h 135"/>
                  <a:gd name="T12" fmla="*/ 168 w 2443"/>
                  <a:gd name="T13" fmla="*/ 68 h 135"/>
                  <a:gd name="T14" fmla="*/ 2275 w 2443"/>
                  <a:gd name="T15" fmla="*/ 68 h 135"/>
                  <a:gd name="T16" fmla="*/ 2291 w 2443"/>
                  <a:gd name="T17" fmla="*/ 135 h 135"/>
                  <a:gd name="T18" fmla="*/ 2443 w 2443"/>
                  <a:gd name="T19" fmla="*/ 135 h 135"/>
                  <a:gd name="T20" fmla="*/ 2406 w 2443"/>
                  <a:gd name="T21" fmla="*/ 0 h 13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43" h="135">
                    <a:moveTo>
                      <a:pt x="2406" y="0"/>
                    </a:moveTo>
                    <a:lnTo>
                      <a:pt x="2406" y="0"/>
                    </a:lnTo>
                    <a:lnTo>
                      <a:pt x="37" y="0"/>
                    </a:lnTo>
                    <a:lnTo>
                      <a:pt x="31" y="21"/>
                    </a:lnTo>
                    <a:lnTo>
                      <a:pt x="0" y="135"/>
                    </a:lnTo>
                    <a:lnTo>
                      <a:pt x="154" y="135"/>
                    </a:lnTo>
                    <a:lnTo>
                      <a:pt x="168" y="68"/>
                    </a:lnTo>
                    <a:lnTo>
                      <a:pt x="2275" y="68"/>
                    </a:lnTo>
                    <a:lnTo>
                      <a:pt x="2291" y="135"/>
                    </a:lnTo>
                    <a:lnTo>
                      <a:pt x="2443" y="135"/>
                    </a:lnTo>
                    <a:lnTo>
                      <a:pt x="2406" y="0"/>
                    </a:lnTo>
                    <a:close/>
                  </a:path>
                </a:pathLst>
              </a:custGeom>
              <a:solidFill>
                <a:srgbClr val="CBD5E2">
                  <a:alpha val="50000"/>
                </a:srgb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" name="ïṥḷiḍé"/>
              <p:cNvSpPr/>
              <p:nvPr/>
            </p:nvSpPr>
            <p:spPr bwMode="auto">
              <a:xfrm>
                <a:off x="3963988" y="4970463"/>
                <a:ext cx="3878262" cy="214313"/>
              </a:xfrm>
              <a:custGeom>
                <a:gdLst>
                  <a:gd name="T0" fmla="*/ 2406 w 2443"/>
                  <a:gd name="T1" fmla="*/ 0 h 135"/>
                  <a:gd name="T2" fmla="*/ 2406 w 2443"/>
                  <a:gd name="T3" fmla="*/ 0 h 135"/>
                  <a:gd name="T4" fmla="*/ 37 w 2443"/>
                  <a:gd name="T5" fmla="*/ 0 h 135"/>
                  <a:gd name="T6" fmla="*/ 31 w 2443"/>
                  <a:gd name="T7" fmla="*/ 21 h 135"/>
                  <a:gd name="T8" fmla="*/ 0 w 2443"/>
                  <a:gd name="T9" fmla="*/ 135 h 135"/>
                  <a:gd name="T10" fmla="*/ 154 w 2443"/>
                  <a:gd name="T11" fmla="*/ 135 h 135"/>
                  <a:gd name="T12" fmla="*/ 168 w 2443"/>
                  <a:gd name="T13" fmla="*/ 68 h 135"/>
                  <a:gd name="T14" fmla="*/ 2275 w 2443"/>
                  <a:gd name="T15" fmla="*/ 68 h 135"/>
                  <a:gd name="T16" fmla="*/ 2291 w 2443"/>
                  <a:gd name="T17" fmla="*/ 135 h 135"/>
                  <a:gd name="T18" fmla="*/ 2443 w 2443"/>
                  <a:gd name="T19" fmla="*/ 135 h 135"/>
                  <a:gd name="T20" fmla="*/ 2406 w 2443"/>
                  <a:gd name="T21" fmla="*/ 0 h 13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43" h="135">
                    <a:moveTo>
                      <a:pt x="2406" y="0"/>
                    </a:moveTo>
                    <a:lnTo>
                      <a:pt x="2406" y="0"/>
                    </a:lnTo>
                    <a:lnTo>
                      <a:pt x="37" y="0"/>
                    </a:lnTo>
                    <a:lnTo>
                      <a:pt x="31" y="21"/>
                    </a:lnTo>
                    <a:lnTo>
                      <a:pt x="0" y="135"/>
                    </a:lnTo>
                    <a:lnTo>
                      <a:pt x="154" y="135"/>
                    </a:lnTo>
                    <a:lnTo>
                      <a:pt x="168" y="68"/>
                    </a:lnTo>
                    <a:lnTo>
                      <a:pt x="2275" y="68"/>
                    </a:lnTo>
                    <a:lnTo>
                      <a:pt x="2291" y="135"/>
                    </a:lnTo>
                    <a:lnTo>
                      <a:pt x="2443" y="135"/>
                    </a:lnTo>
                    <a:lnTo>
                      <a:pt x="240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" name="íŝ1íḍê"/>
              <p:cNvSpPr/>
              <p:nvPr/>
            </p:nvSpPr>
            <p:spPr bwMode="auto">
              <a:xfrm>
                <a:off x="4208463" y="5078413"/>
                <a:ext cx="3392487" cy="106363"/>
              </a:xfrm>
              <a:custGeom>
                <a:gdLst>
                  <a:gd name="T0" fmla="*/ 2121 w 2137"/>
                  <a:gd name="T1" fmla="*/ 0 h 67"/>
                  <a:gd name="T2" fmla="*/ 14 w 2137"/>
                  <a:gd name="T3" fmla="*/ 0 h 67"/>
                  <a:gd name="T4" fmla="*/ 0 w 2137"/>
                  <a:gd name="T5" fmla="*/ 67 h 67"/>
                  <a:gd name="T6" fmla="*/ 2137 w 2137"/>
                  <a:gd name="T7" fmla="*/ 67 h 67"/>
                  <a:gd name="T8" fmla="*/ 2121 w 2137"/>
                  <a:gd name="T9" fmla="*/ 0 h 6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7" h="67">
                    <a:moveTo>
                      <a:pt x="2121" y="0"/>
                    </a:moveTo>
                    <a:lnTo>
                      <a:pt x="14" y="0"/>
                    </a:lnTo>
                    <a:lnTo>
                      <a:pt x="0" y="67"/>
                    </a:lnTo>
                    <a:lnTo>
                      <a:pt x="2137" y="67"/>
                    </a:lnTo>
                    <a:lnTo>
                      <a:pt x="2121" y="0"/>
                    </a:lnTo>
                    <a:close/>
                  </a:path>
                </a:pathLst>
              </a:custGeom>
              <a:solidFill>
                <a:srgbClr val="93B3C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" name="ï$lîḍê"/>
              <p:cNvSpPr/>
              <p:nvPr/>
            </p:nvSpPr>
            <p:spPr bwMode="auto">
              <a:xfrm>
                <a:off x="4208463" y="5078413"/>
                <a:ext cx="3392487" cy="106363"/>
              </a:xfrm>
              <a:custGeom>
                <a:gdLst>
                  <a:gd name="T0" fmla="*/ 2121 w 2137"/>
                  <a:gd name="T1" fmla="*/ 0 h 67"/>
                  <a:gd name="T2" fmla="*/ 14 w 2137"/>
                  <a:gd name="T3" fmla="*/ 0 h 67"/>
                  <a:gd name="T4" fmla="*/ 0 w 2137"/>
                  <a:gd name="T5" fmla="*/ 67 h 67"/>
                  <a:gd name="T6" fmla="*/ 2137 w 2137"/>
                  <a:gd name="T7" fmla="*/ 67 h 67"/>
                  <a:gd name="T8" fmla="*/ 2121 w 2137"/>
                  <a:gd name="T9" fmla="*/ 0 h 6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7" h="67">
                    <a:moveTo>
                      <a:pt x="2121" y="0"/>
                    </a:moveTo>
                    <a:lnTo>
                      <a:pt x="14" y="0"/>
                    </a:lnTo>
                    <a:lnTo>
                      <a:pt x="0" y="67"/>
                    </a:lnTo>
                    <a:lnTo>
                      <a:pt x="2137" y="67"/>
                    </a:lnTo>
                    <a:lnTo>
                      <a:pt x="212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" name="iş1íḓê"/>
              <p:cNvSpPr/>
              <p:nvPr/>
            </p:nvSpPr>
            <p:spPr bwMode="auto">
              <a:xfrm>
                <a:off x="3802063" y="5773738"/>
                <a:ext cx="4205287" cy="128588"/>
              </a:xfrm>
              <a:custGeom>
                <a:gdLst>
                  <a:gd name="T0" fmla="*/ 1237 w 1274"/>
                  <a:gd name="T1" fmla="*/ 39 h 39"/>
                  <a:gd name="T2" fmla="*/ 37 w 1274"/>
                  <a:gd name="T3" fmla="*/ 39 h 39"/>
                  <a:gd name="T4" fmla="*/ 0 w 1274"/>
                  <a:gd name="T5" fmla="*/ 1 h 39"/>
                  <a:gd name="T6" fmla="*/ 0 w 1274"/>
                  <a:gd name="T7" fmla="*/ 0 h 39"/>
                  <a:gd name="T8" fmla="*/ 1274 w 1274"/>
                  <a:gd name="T9" fmla="*/ 0 h 39"/>
                  <a:gd name="T10" fmla="*/ 1274 w 1274"/>
                  <a:gd name="T11" fmla="*/ 1 h 39"/>
                  <a:gd name="T12" fmla="*/ 1237 w 1274"/>
                  <a:gd name="T13" fmla="*/ 39 h 3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74" h="39">
                    <a:moveTo>
                      <a:pt x="1237" y="39"/>
                    </a:moveTo>
                    <a:cubicBezTo>
                      <a:pt x="37" y="39"/>
                      <a:pt x="37" y="39"/>
                      <a:pt x="37" y="39"/>
                    </a:cubicBezTo>
                    <a:cubicBezTo>
                      <a:pt x="17" y="39"/>
                      <a:pt x="0" y="22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274" y="0"/>
                      <a:pt x="1274" y="0"/>
                      <a:pt x="1274" y="0"/>
                    </a:cubicBezTo>
                    <a:cubicBezTo>
                      <a:pt x="1274" y="1"/>
                      <a:pt x="1274" y="1"/>
                      <a:pt x="1274" y="1"/>
                    </a:cubicBezTo>
                    <a:cubicBezTo>
                      <a:pt x="1274" y="22"/>
                      <a:pt x="1257" y="39"/>
                      <a:pt x="1237" y="39"/>
                    </a:cubicBezTo>
                    <a:close/>
                  </a:path>
                </a:pathLst>
              </a:custGeom>
              <a:solidFill>
                <a:srgbClr val="F6F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" name="íṡḻíḑê"/>
              <p:cNvSpPr/>
              <p:nvPr/>
            </p:nvSpPr>
            <p:spPr bwMode="auto">
              <a:xfrm>
                <a:off x="5570538" y="5773738"/>
                <a:ext cx="668337" cy="60325"/>
              </a:xfrm>
              <a:custGeom>
                <a:gdLst>
                  <a:gd name="T0" fmla="*/ 190 w 202"/>
                  <a:gd name="T1" fmla="*/ 18 h 18"/>
                  <a:gd name="T2" fmla="*/ 11 w 202"/>
                  <a:gd name="T3" fmla="*/ 18 h 18"/>
                  <a:gd name="T4" fmla="*/ 0 w 202"/>
                  <a:gd name="T5" fmla="*/ 6 h 18"/>
                  <a:gd name="T6" fmla="*/ 0 w 202"/>
                  <a:gd name="T7" fmla="*/ 0 h 18"/>
                  <a:gd name="T8" fmla="*/ 202 w 202"/>
                  <a:gd name="T9" fmla="*/ 0 h 18"/>
                  <a:gd name="T10" fmla="*/ 202 w 202"/>
                  <a:gd name="T11" fmla="*/ 6 h 18"/>
                  <a:gd name="T12" fmla="*/ 190 w 202"/>
                  <a:gd name="T13" fmla="*/ 18 h 1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1" h="18">
                    <a:moveTo>
                      <a:pt x="190" y="18"/>
                    </a:moveTo>
                    <a:cubicBezTo>
                      <a:pt x="11" y="18"/>
                      <a:pt x="11" y="18"/>
                      <a:pt x="11" y="18"/>
                    </a:cubicBezTo>
                    <a:cubicBezTo>
                      <a:pt x="5" y="18"/>
                      <a:pt x="0" y="12"/>
                      <a:pt x="0" y="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02" y="0"/>
                      <a:pt x="202" y="0"/>
                      <a:pt x="202" y="0"/>
                    </a:cubicBezTo>
                    <a:cubicBezTo>
                      <a:pt x="202" y="6"/>
                      <a:pt x="202" y="6"/>
                      <a:pt x="202" y="6"/>
                    </a:cubicBezTo>
                    <a:cubicBezTo>
                      <a:pt x="202" y="12"/>
                      <a:pt x="197" y="18"/>
                      <a:pt x="190" y="18"/>
                    </a:cubicBezTo>
                    <a:close/>
                  </a:path>
                </a:pathLst>
              </a:custGeom>
              <a:solidFill>
                <a:srgbClr val="B4CB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" name="íṣḷíḑé"/>
              <p:cNvSpPr/>
              <p:nvPr/>
            </p:nvSpPr>
            <p:spPr bwMode="auto">
              <a:xfrm>
                <a:off x="4398963" y="2679701"/>
                <a:ext cx="3014662" cy="227013"/>
              </a:xfrm>
              <a:custGeom>
                <a:gdLst>
                  <a:gd name="T0" fmla="*/ 1899 w 1899"/>
                  <a:gd name="T1" fmla="*/ 0 h 143"/>
                  <a:gd name="T2" fmla="*/ 1753 w 1899"/>
                  <a:gd name="T3" fmla="*/ 0 h 143"/>
                  <a:gd name="T4" fmla="*/ 1730 w 1899"/>
                  <a:gd name="T5" fmla="*/ 0 h 143"/>
                  <a:gd name="T6" fmla="*/ 165 w 1899"/>
                  <a:gd name="T7" fmla="*/ 0 h 143"/>
                  <a:gd name="T8" fmla="*/ 144 w 1899"/>
                  <a:gd name="T9" fmla="*/ 0 h 143"/>
                  <a:gd name="T10" fmla="*/ 0 w 1899"/>
                  <a:gd name="T11" fmla="*/ 0 h 143"/>
                  <a:gd name="T12" fmla="*/ 11 w 1899"/>
                  <a:gd name="T13" fmla="*/ 143 h 143"/>
                  <a:gd name="T14" fmla="*/ 1890 w 1899"/>
                  <a:gd name="T15" fmla="*/ 143 h 143"/>
                  <a:gd name="T16" fmla="*/ 1899 w 1899"/>
                  <a:gd name="T17" fmla="*/ 0 h 14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99" h="143">
                    <a:moveTo>
                      <a:pt x="1899" y="0"/>
                    </a:moveTo>
                    <a:lnTo>
                      <a:pt x="1753" y="0"/>
                    </a:lnTo>
                    <a:lnTo>
                      <a:pt x="1730" y="0"/>
                    </a:lnTo>
                    <a:lnTo>
                      <a:pt x="165" y="0"/>
                    </a:lnTo>
                    <a:lnTo>
                      <a:pt x="144" y="0"/>
                    </a:lnTo>
                    <a:lnTo>
                      <a:pt x="0" y="0"/>
                    </a:lnTo>
                    <a:lnTo>
                      <a:pt x="11" y="143"/>
                    </a:lnTo>
                    <a:lnTo>
                      <a:pt x="1890" y="143"/>
                    </a:lnTo>
                    <a:lnTo>
                      <a:pt x="1899" y="0"/>
                    </a:lnTo>
                    <a:close/>
                  </a:path>
                </a:pathLst>
              </a:custGeom>
              <a:solidFill>
                <a:srgbClr val="FDFD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" name="íṣļïḋe"/>
              <p:cNvSpPr/>
              <p:nvPr/>
            </p:nvSpPr>
            <p:spPr bwMode="auto">
              <a:xfrm>
                <a:off x="4398963" y="2679701"/>
                <a:ext cx="3014662" cy="227013"/>
              </a:xfrm>
              <a:custGeom>
                <a:gdLst>
                  <a:gd name="T0" fmla="*/ 1899 w 1899"/>
                  <a:gd name="T1" fmla="*/ 0 h 143"/>
                  <a:gd name="T2" fmla="*/ 1753 w 1899"/>
                  <a:gd name="T3" fmla="*/ 0 h 143"/>
                  <a:gd name="T4" fmla="*/ 1730 w 1899"/>
                  <a:gd name="T5" fmla="*/ 0 h 143"/>
                  <a:gd name="T6" fmla="*/ 165 w 1899"/>
                  <a:gd name="T7" fmla="*/ 0 h 143"/>
                  <a:gd name="T8" fmla="*/ 144 w 1899"/>
                  <a:gd name="T9" fmla="*/ 0 h 143"/>
                  <a:gd name="T10" fmla="*/ 0 w 1899"/>
                  <a:gd name="T11" fmla="*/ 0 h 143"/>
                  <a:gd name="T12" fmla="*/ 11 w 1899"/>
                  <a:gd name="T13" fmla="*/ 143 h 143"/>
                  <a:gd name="T14" fmla="*/ 1890 w 1899"/>
                  <a:gd name="T15" fmla="*/ 143 h 143"/>
                  <a:gd name="T16" fmla="*/ 1899 w 1899"/>
                  <a:gd name="T17" fmla="*/ 0 h 14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99" h="143">
                    <a:moveTo>
                      <a:pt x="1899" y="0"/>
                    </a:moveTo>
                    <a:lnTo>
                      <a:pt x="1753" y="0"/>
                    </a:lnTo>
                    <a:lnTo>
                      <a:pt x="1730" y="0"/>
                    </a:lnTo>
                    <a:lnTo>
                      <a:pt x="165" y="0"/>
                    </a:lnTo>
                    <a:lnTo>
                      <a:pt x="144" y="0"/>
                    </a:lnTo>
                    <a:lnTo>
                      <a:pt x="0" y="0"/>
                    </a:lnTo>
                    <a:lnTo>
                      <a:pt x="11" y="143"/>
                    </a:lnTo>
                    <a:lnTo>
                      <a:pt x="1890" y="143"/>
                    </a:lnTo>
                    <a:lnTo>
                      <a:pt x="189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" name="ïṧḷîḑê"/>
              <p:cNvSpPr/>
              <p:nvPr/>
            </p:nvSpPr>
            <p:spPr bwMode="auto">
              <a:xfrm>
                <a:off x="4416425" y="2906713"/>
                <a:ext cx="2982912" cy="1919288"/>
              </a:xfrm>
              <a:custGeom>
                <a:gdLst>
                  <a:gd name="T0" fmla="*/ 1879 w 1879"/>
                  <a:gd name="T1" fmla="*/ 0 h 1209"/>
                  <a:gd name="T2" fmla="*/ 0 w 1879"/>
                  <a:gd name="T3" fmla="*/ 0 h 1209"/>
                  <a:gd name="T4" fmla="*/ 70 w 1879"/>
                  <a:gd name="T5" fmla="*/ 1209 h 1209"/>
                  <a:gd name="T6" fmla="*/ 1807 w 1879"/>
                  <a:gd name="T7" fmla="*/ 1209 h 1209"/>
                  <a:gd name="T8" fmla="*/ 1879 w 1879"/>
                  <a:gd name="T9" fmla="*/ 0 h 120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79" h="1209">
                    <a:moveTo>
                      <a:pt x="1879" y="0"/>
                    </a:moveTo>
                    <a:lnTo>
                      <a:pt x="0" y="0"/>
                    </a:lnTo>
                    <a:lnTo>
                      <a:pt x="70" y="1209"/>
                    </a:lnTo>
                    <a:lnTo>
                      <a:pt x="1807" y="1209"/>
                    </a:lnTo>
                    <a:lnTo>
                      <a:pt x="1879" y="0"/>
                    </a:lnTo>
                    <a:close/>
                  </a:path>
                </a:pathLst>
              </a:custGeom>
              <a:solidFill>
                <a:srgbClr val="588BA8">
                  <a:alpha val="7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anchor="t" anchorCtr="0" compatLnSpc="1">
                <a:normAutofit/>
              </a:bodyPr>
              <a:lstStyle/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v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" name="ïṧḷíḓè"/>
              <p:cNvSpPr/>
              <p:nvPr/>
            </p:nvSpPr>
            <p:spPr bwMode="auto">
              <a:xfrm>
                <a:off x="4416425" y="2906713"/>
                <a:ext cx="2982912" cy="1919288"/>
              </a:xfrm>
              <a:custGeom>
                <a:gdLst>
                  <a:gd name="T0" fmla="*/ 1879 w 1879"/>
                  <a:gd name="T1" fmla="*/ 0 h 1209"/>
                  <a:gd name="T2" fmla="*/ 0 w 1879"/>
                  <a:gd name="T3" fmla="*/ 0 h 1209"/>
                  <a:gd name="T4" fmla="*/ 70 w 1879"/>
                  <a:gd name="T5" fmla="*/ 1209 h 1209"/>
                  <a:gd name="T6" fmla="*/ 1807 w 1879"/>
                  <a:gd name="T7" fmla="*/ 1209 h 1209"/>
                  <a:gd name="T8" fmla="*/ 1879 w 1879"/>
                  <a:gd name="T9" fmla="*/ 0 h 120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79" h="1209">
                    <a:moveTo>
                      <a:pt x="1879" y="0"/>
                    </a:moveTo>
                    <a:lnTo>
                      <a:pt x="0" y="0"/>
                    </a:lnTo>
                    <a:lnTo>
                      <a:pt x="70" y="1209"/>
                    </a:lnTo>
                    <a:lnTo>
                      <a:pt x="1807" y="1209"/>
                    </a:lnTo>
                    <a:lnTo>
                      <a:pt x="187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" name="îṥḻïďê"/>
              <p:cNvSpPr/>
              <p:nvPr/>
            </p:nvSpPr>
            <p:spPr bwMode="auto">
              <a:xfrm>
                <a:off x="4524375" y="2262188"/>
                <a:ext cx="2757487" cy="2563813"/>
              </a:xfrm>
              <a:custGeom>
                <a:gdLst>
                  <a:gd name="T0" fmla="*/ 834 w 835"/>
                  <a:gd name="T1" fmla="*/ 778 h 778"/>
                  <a:gd name="T2" fmla="*/ 1 w 835"/>
                  <a:gd name="T3" fmla="*/ 778 h 778"/>
                  <a:gd name="T4" fmla="*/ 0 w 835"/>
                  <a:gd name="T5" fmla="*/ 778 h 778"/>
                  <a:gd name="T6" fmla="*/ 0 w 835"/>
                  <a:gd name="T7" fmla="*/ 19 h 778"/>
                  <a:gd name="T8" fmla="*/ 19 w 835"/>
                  <a:gd name="T9" fmla="*/ 0 h 778"/>
                  <a:gd name="T10" fmla="*/ 816 w 835"/>
                  <a:gd name="T11" fmla="*/ 0 h 778"/>
                  <a:gd name="T12" fmla="*/ 835 w 835"/>
                  <a:gd name="T13" fmla="*/ 19 h 778"/>
                  <a:gd name="T14" fmla="*/ 835 w 835"/>
                  <a:gd name="T15" fmla="*/ 778 h 778"/>
                  <a:gd name="T16" fmla="*/ 834 w 835"/>
                  <a:gd name="T17" fmla="*/ 778 h 77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5" h="778">
                    <a:moveTo>
                      <a:pt x="834" y="778"/>
                    </a:moveTo>
                    <a:cubicBezTo>
                      <a:pt x="1" y="778"/>
                      <a:pt x="1" y="778"/>
                      <a:pt x="1" y="778"/>
                    </a:cubicBezTo>
                    <a:cubicBezTo>
                      <a:pt x="0" y="778"/>
                      <a:pt x="0" y="778"/>
                      <a:pt x="0" y="778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8"/>
                      <a:pt x="9" y="0"/>
                      <a:pt x="19" y="0"/>
                    </a:cubicBezTo>
                    <a:cubicBezTo>
                      <a:pt x="816" y="0"/>
                      <a:pt x="816" y="0"/>
                      <a:pt x="816" y="0"/>
                    </a:cubicBezTo>
                    <a:cubicBezTo>
                      <a:pt x="827" y="0"/>
                      <a:pt x="835" y="8"/>
                      <a:pt x="835" y="19"/>
                    </a:cubicBezTo>
                    <a:cubicBezTo>
                      <a:pt x="835" y="778"/>
                      <a:pt x="835" y="778"/>
                      <a:pt x="835" y="778"/>
                    </a:cubicBezTo>
                    <a:lnTo>
                      <a:pt x="834" y="778"/>
                    </a:lnTo>
                    <a:close/>
                  </a:path>
                </a:pathLst>
              </a:custGeom>
              <a:solidFill>
                <a:srgbClr val="DB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" name="îş1ídê"/>
              <p:cNvSpPr/>
              <p:nvPr/>
            </p:nvSpPr>
            <p:spPr bwMode="auto">
              <a:xfrm>
                <a:off x="4524375" y="2262188"/>
                <a:ext cx="2757487" cy="338138"/>
              </a:xfrm>
              <a:custGeom>
                <a:gdLst>
                  <a:gd name="T0" fmla="*/ 835 w 835"/>
                  <a:gd name="T1" fmla="*/ 103 h 103"/>
                  <a:gd name="T2" fmla="*/ 0 w 835"/>
                  <a:gd name="T3" fmla="*/ 103 h 103"/>
                  <a:gd name="T4" fmla="*/ 0 w 835"/>
                  <a:gd name="T5" fmla="*/ 19 h 103"/>
                  <a:gd name="T6" fmla="*/ 19 w 835"/>
                  <a:gd name="T7" fmla="*/ 0 h 103"/>
                  <a:gd name="T8" fmla="*/ 816 w 835"/>
                  <a:gd name="T9" fmla="*/ 0 h 103"/>
                  <a:gd name="T10" fmla="*/ 835 w 835"/>
                  <a:gd name="T11" fmla="*/ 19 h 103"/>
                  <a:gd name="T12" fmla="*/ 835 w 835"/>
                  <a:gd name="T13" fmla="*/ 103 h 10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5" h="103">
                    <a:moveTo>
                      <a:pt x="835" y="103"/>
                    </a:move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8"/>
                      <a:pt x="9" y="0"/>
                      <a:pt x="19" y="0"/>
                    </a:cubicBezTo>
                    <a:cubicBezTo>
                      <a:pt x="816" y="0"/>
                      <a:pt x="816" y="0"/>
                      <a:pt x="816" y="0"/>
                    </a:cubicBezTo>
                    <a:cubicBezTo>
                      <a:pt x="827" y="0"/>
                      <a:pt x="835" y="8"/>
                      <a:pt x="835" y="19"/>
                    </a:cubicBezTo>
                    <a:lnTo>
                      <a:pt x="835" y="10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" name="ïṩļîḋê"/>
              <p:cNvSpPr/>
              <p:nvPr/>
            </p:nvSpPr>
            <p:spPr bwMode="auto">
              <a:xfrm>
                <a:off x="4524375" y="2600326"/>
                <a:ext cx="2757487" cy="171450"/>
              </a:xfrm>
              <a:prstGeom prst="rect">
                <a:avLst/>
              </a:prstGeom>
              <a:solidFill>
                <a:srgbClr val="3E6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6" name="iśḷïḍê"/>
              <p:cNvSpPr/>
              <p:nvPr/>
            </p:nvSpPr>
            <p:spPr bwMode="auto">
              <a:xfrm>
                <a:off x="5854700" y="2357438"/>
                <a:ext cx="79375" cy="128588"/>
              </a:xfrm>
              <a:custGeom>
                <a:gdLst>
                  <a:gd name="T0" fmla="*/ 1 w 24"/>
                  <a:gd name="T1" fmla="*/ 1 h 39"/>
                  <a:gd name="T2" fmla="*/ 9 w 24"/>
                  <a:gd name="T3" fmla="*/ 0 h 39"/>
                  <a:gd name="T4" fmla="*/ 9 w 24"/>
                  <a:gd name="T5" fmla="*/ 12 h 39"/>
                  <a:gd name="T6" fmla="*/ 12 w 24"/>
                  <a:gd name="T7" fmla="*/ 12 h 39"/>
                  <a:gd name="T8" fmla="*/ 20 w 24"/>
                  <a:gd name="T9" fmla="*/ 12 h 39"/>
                  <a:gd name="T10" fmla="*/ 24 w 24"/>
                  <a:gd name="T11" fmla="*/ 17 h 39"/>
                  <a:gd name="T12" fmla="*/ 24 w 24"/>
                  <a:gd name="T13" fmla="*/ 21 h 39"/>
                  <a:gd name="T14" fmla="*/ 24 w 24"/>
                  <a:gd name="T15" fmla="*/ 29 h 39"/>
                  <a:gd name="T16" fmla="*/ 21 w 24"/>
                  <a:gd name="T17" fmla="*/ 36 h 39"/>
                  <a:gd name="T18" fmla="*/ 16 w 24"/>
                  <a:gd name="T19" fmla="*/ 38 h 39"/>
                  <a:gd name="T20" fmla="*/ 5 w 24"/>
                  <a:gd name="T21" fmla="*/ 38 h 39"/>
                  <a:gd name="T22" fmla="*/ 1 w 24"/>
                  <a:gd name="T23" fmla="*/ 37 h 39"/>
                  <a:gd name="T24" fmla="*/ 0 w 24"/>
                  <a:gd name="T25" fmla="*/ 37 h 39"/>
                  <a:gd name="T26" fmla="*/ 0 w 24"/>
                  <a:gd name="T27" fmla="*/ 36 h 39"/>
                  <a:gd name="T28" fmla="*/ 0 w 24"/>
                  <a:gd name="T29" fmla="*/ 2 h 39"/>
                  <a:gd name="T30" fmla="*/ 1 w 24"/>
                  <a:gd name="T31" fmla="*/ 1 h 39"/>
                  <a:gd name="T32" fmla="*/ 9 w 24"/>
                  <a:gd name="T33" fmla="*/ 32 h 39"/>
                  <a:gd name="T34" fmla="*/ 13 w 24"/>
                  <a:gd name="T35" fmla="*/ 31 h 39"/>
                  <a:gd name="T36" fmla="*/ 16 w 24"/>
                  <a:gd name="T37" fmla="*/ 29 h 39"/>
                  <a:gd name="T38" fmla="*/ 16 w 24"/>
                  <a:gd name="T39" fmla="*/ 21 h 39"/>
                  <a:gd name="T40" fmla="*/ 13 w 24"/>
                  <a:gd name="T41" fmla="*/ 18 h 39"/>
                  <a:gd name="T42" fmla="*/ 9 w 24"/>
                  <a:gd name="T43" fmla="*/ 19 h 39"/>
                  <a:gd name="T44" fmla="*/ 9 w 24"/>
                  <a:gd name="T45" fmla="*/ 20 h 39"/>
                  <a:gd name="T46" fmla="*/ 9 w 24"/>
                  <a:gd name="T47" fmla="*/ 27 h 39"/>
                  <a:gd name="T48" fmla="*/ 9 w 24"/>
                  <a:gd name="T49" fmla="*/ 32 h 3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4" h="39">
                    <a:moveTo>
                      <a:pt x="1" y="1"/>
                    </a:moveTo>
                    <a:cubicBezTo>
                      <a:pt x="3" y="1"/>
                      <a:pt x="6" y="0"/>
                      <a:pt x="9" y="0"/>
                    </a:cubicBezTo>
                    <a:cubicBezTo>
                      <a:pt x="9" y="4"/>
                      <a:pt x="9" y="8"/>
                      <a:pt x="9" y="12"/>
                    </a:cubicBezTo>
                    <a:cubicBezTo>
                      <a:pt x="10" y="12"/>
                      <a:pt x="11" y="12"/>
                      <a:pt x="12" y="12"/>
                    </a:cubicBezTo>
                    <a:cubicBezTo>
                      <a:pt x="14" y="11"/>
                      <a:pt x="17" y="11"/>
                      <a:pt x="20" y="12"/>
                    </a:cubicBezTo>
                    <a:cubicBezTo>
                      <a:pt x="22" y="13"/>
                      <a:pt x="23" y="15"/>
                      <a:pt x="24" y="17"/>
                    </a:cubicBezTo>
                    <a:cubicBezTo>
                      <a:pt x="24" y="18"/>
                      <a:pt x="24" y="20"/>
                      <a:pt x="24" y="21"/>
                    </a:cubicBezTo>
                    <a:cubicBezTo>
                      <a:pt x="24" y="24"/>
                      <a:pt x="24" y="27"/>
                      <a:pt x="24" y="29"/>
                    </a:cubicBezTo>
                    <a:cubicBezTo>
                      <a:pt x="24" y="32"/>
                      <a:pt x="23" y="34"/>
                      <a:pt x="21" y="36"/>
                    </a:cubicBezTo>
                    <a:cubicBezTo>
                      <a:pt x="19" y="37"/>
                      <a:pt x="18" y="38"/>
                      <a:pt x="16" y="38"/>
                    </a:cubicBezTo>
                    <a:cubicBezTo>
                      <a:pt x="12" y="39"/>
                      <a:pt x="9" y="38"/>
                      <a:pt x="5" y="38"/>
                    </a:cubicBezTo>
                    <a:cubicBezTo>
                      <a:pt x="4" y="38"/>
                      <a:pt x="2" y="38"/>
                      <a:pt x="1" y="37"/>
                    </a:cubicBezTo>
                    <a:cubicBezTo>
                      <a:pt x="1" y="37"/>
                      <a:pt x="0" y="37"/>
                      <a:pt x="0" y="37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25"/>
                      <a:pt x="0" y="13"/>
                      <a:pt x="0" y="2"/>
                    </a:cubicBezTo>
                    <a:lnTo>
                      <a:pt x="1" y="1"/>
                    </a:lnTo>
                    <a:close/>
                    <a:moveTo>
                      <a:pt x="9" y="32"/>
                    </a:moveTo>
                    <a:cubicBezTo>
                      <a:pt x="10" y="32"/>
                      <a:pt x="12" y="32"/>
                      <a:pt x="13" y="31"/>
                    </a:cubicBezTo>
                    <a:cubicBezTo>
                      <a:pt x="15" y="31"/>
                      <a:pt x="16" y="30"/>
                      <a:pt x="16" y="29"/>
                    </a:cubicBezTo>
                    <a:cubicBezTo>
                      <a:pt x="16" y="26"/>
                      <a:pt x="16" y="24"/>
                      <a:pt x="16" y="21"/>
                    </a:cubicBezTo>
                    <a:cubicBezTo>
                      <a:pt x="16" y="19"/>
                      <a:pt x="15" y="19"/>
                      <a:pt x="13" y="18"/>
                    </a:cubicBezTo>
                    <a:cubicBezTo>
                      <a:pt x="12" y="18"/>
                      <a:pt x="10" y="19"/>
                      <a:pt x="9" y="19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2"/>
                      <a:pt x="9" y="24"/>
                      <a:pt x="9" y="27"/>
                    </a:cubicBezTo>
                    <a:cubicBezTo>
                      <a:pt x="9" y="28"/>
                      <a:pt x="9" y="30"/>
                      <a:pt x="9" y="32"/>
                    </a:cubicBezTo>
                    <a:close/>
                  </a:path>
                </a:pathLst>
              </a:custGeom>
              <a:solidFill>
                <a:srgbClr val="3E6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" name="iŝḷiḓê"/>
              <p:cNvSpPr/>
              <p:nvPr/>
            </p:nvSpPr>
            <p:spPr bwMode="auto">
              <a:xfrm>
                <a:off x="6111875" y="2357438"/>
                <a:ext cx="79375" cy="125413"/>
              </a:xfrm>
              <a:custGeom>
                <a:gdLst>
                  <a:gd name="T0" fmla="*/ 24 w 24"/>
                  <a:gd name="T1" fmla="*/ 38 h 38"/>
                  <a:gd name="T2" fmla="*/ 22 w 24"/>
                  <a:gd name="T3" fmla="*/ 38 h 38"/>
                  <a:gd name="T4" fmla="*/ 16 w 24"/>
                  <a:gd name="T5" fmla="*/ 38 h 38"/>
                  <a:gd name="T6" fmla="*/ 15 w 24"/>
                  <a:gd name="T7" fmla="*/ 37 h 38"/>
                  <a:gd name="T8" fmla="*/ 8 w 24"/>
                  <a:gd name="T9" fmla="*/ 26 h 38"/>
                  <a:gd name="T10" fmla="*/ 8 w 24"/>
                  <a:gd name="T11" fmla="*/ 26 h 38"/>
                  <a:gd name="T12" fmla="*/ 8 w 24"/>
                  <a:gd name="T13" fmla="*/ 38 h 38"/>
                  <a:gd name="T14" fmla="*/ 7 w 24"/>
                  <a:gd name="T15" fmla="*/ 38 h 38"/>
                  <a:gd name="T16" fmla="*/ 0 w 24"/>
                  <a:gd name="T17" fmla="*/ 38 h 38"/>
                  <a:gd name="T18" fmla="*/ 0 w 24"/>
                  <a:gd name="T19" fmla="*/ 37 h 38"/>
                  <a:gd name="T20" fmla="*/ 0 w 24"/>
                  <a:gd name="T21" fmla="*/ 30 h 38"/>
                  <a:gd name="T22" fmla="*/ 0 w 24"/>
                  <a:gd name="T23" fmla="*/ 2 h 38"/>
                  <a:gd name="T24" fmla="*/ 0 w 24"/>
                  <a:gd name="T25" fmla="*/ 1 h 38"/>
                  <a:gd name="T26" fmla="*/ 7 w 24"/>
                  <a:gd name="T27" fmla="*/ 0 h 38"/>
                  <a:gd name="T28" fmla="*/ 8 w 24"/>
                  <a:gd name="T29" fmla="*/ 0 h 38"/>
                  <a:gd name="T30" fmla="*/ 8 w 24"/>
                  <a:gd name="T31" fmla="*/ 23 h 38"/>
                  <a:gd name="T32" fmla="*/ 8 w 24"/>
                  <a:gd name="T33" fmla="*/ 23 h 38"/>
                  <a:gd name="T34" fmla="*/ 8 w 24"/>
                  <a:gd name="T35" fmla="*/ 22 h 38"/>
                  <a:gd name="T36" fmla="*/ 15 w 24"/>
                  <a:gd name="T37" fmla="*/ 12 h 38"/>
                  <a:gd name="T38" fmla="*/ 16 w 24"/>
                  <a:gd name="T39" fmla="*/ 12 h 38"/>
                  <a:gd name="T40" fmla="*/ 23 w 24"/>
                  <a:gd name="T41" fmla="*/ 12 h 38"/>
                  <a:gd name="T42" fmla="*/ 24 w 24"/>
                  <a:gd name="T43" fmla="*/ 12 h 38"/>
                  <a:gd name="T44" fmla="*/ 23 w 24"/>
                  <a:gd name="T45" fmla="*/ 12 h 38"/>
                  <a:gd name="T46" fmla="*/ 16 w 24"/>
                  <a:gd name="T47" fmla="*/ 24 h 38"/>
                  <a:gd name="T48" fmla="*/ 16 w 24"/>
                  <a:gd name="T49" fmla="*/ 25 h 38"/>
                  <a:gd name="T50" fmla="*/ 23 w 24"/>
                  <a:gd name="T51" fmla="*/ 38 h 38"/>
                  <a:gd name="T52" fmla="*/ 24 w 24"/>
                  <a:gd name="T53" fmla="*/ 38 h 3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4" h="38">
                    <a:moveTo>
                      <a:pt x="24" y="38"/>
                    </a:moveTo>
                    <a:cubicBezTo>
                      <a:pt x="23" y="38"/>
                      <a:pt x="23" y="38"/>
                      <a:pt x="22" y="38"/>
                    </a:cubicBezTo>
                    <a:cubicBezTo>
                      <a:pt x="20" y="38"/>
                      <a:pt x="18" y="38"/>
                      <a:pt x="16" y="38"/>
                    </a:cubicBezTo>
                    <a:cubicBezTo>
                      <a:pt x="15" y="38"/>
                      <a:pt x="15" y="38"/>
                      <a:pt x="15" y="37"/>
                    </a:cubicBezTo>
                    <a:cubicBezTo>
                      <a:pt x="12" y="34"/>
                      <a:pt x="10" y="30"/>
                      <a:pt x="8" y="2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30"/>
                      <a:pt x="8" y="34"/>
                      <a:pt x="8" y="38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5" y="38"/>
                      <a:pt x="2" y="38"/>
                      <a:pt x="0" y="38"/>
                    </a:cubicBezTo>
                    <a:cubicBezTo>
                      <a:pt x="0" y="38"/>
                      <a:pt x="0" y="38"/>
                      <a:pt x="0" y="37"/>
                    </a:cubicBezTo>
                    <a:cubicBezTo>
                      <a:pt x="0" y="35"/>
                      <a:pt x="0" y="32"/>
                      <a:pt x="0" y="30"/>
                    </a:cubicBezTo>
                    <a:cubicBezTo>
                      <a:pt x="0" y="20"/>
                      <a:pt x="0" y="11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5" y="0"/>
                      <a:pt x="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8"/>
                      <a:pt x="8" y="15"/>
                      <a:pt x="8" y="23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10" y="19"/>
                      <a:pt x="13" y="16"/>
                      <a:pt x="15" y="12"/>
                    </a:cubicBezTo>
                    <a:cubicBezTo>
                      <a:pt x="15" y="12"/>
                      <a:pt x="15" y="12"/>
                      <a:pt x="16" y="12"/>
                    </a:cubicBezTo>
                    <a:cubicBezTo>
                      <a:pt x="18" y="12"/>
                      <a:pt x="20" y="12"/>
                      <a:pt x="23" y="12"/>
                    </a:cubicBezTo>
                    <a:cubicBezTo>
                      <a:pt x="23" y="12"/>
                      <a:pt x="23" y="12"/>
                      <a:pt x="24" y="12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21" y="16"/>
                      <a:pt x="19" y="20"/>
                      <a:pt x="16" y="24"/>
                    </a:cubicBezTo>
                    <a:cubicBezTo>
                      <a:pt x="16" y="24"/>
                      <a:pt x="16" y="25"/>
                      <a:pt x="16" y="25"/>
                    </a:cubicBezTo>
                    <a:cubicBezTo>
                      <a:pt x="19" y="29"/>
                      <a:pt x="21" y="33"/>
                      <a:pt x="23" y="38"/>
                    </a:cubicBezTo>
                    <a:lnTo>
                      <a:pt x="24" y="38"/>
                    </a:lnTo>
                    <a:close/>
                  </a:path>
                </a:pathLst>
              </a:custGeom>
              <a:solidFill>
                <a:srgbClr val="3E6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" name="ïšḻîḓe"/>
              <p:cNvSpPr/>
              <p:nvPr/>
            </p:nvSpPr>
            <p:spPr bwMode="auto">
              <a:xfrm>
                <a:off x="5772150" y="2393951"/>
                <a:ext cx="76200" cy="88900"/>
              </a:xfrm>
              <a:custGeom>
                <a:gdLst>
                  <a:gd name="T0" fmla="*/ 22 w 23"/>
                  <a:gd name="T1" fmla="*/ 20 h 27"/>
                  <a:gd name="T2" fmla="*/ 22 w 23"/>
                  <a:gd name="T3" fmla="*/ 20 h 27"/>
                  <a:gd name="T4" fmla="*/ 22 w 23"/>
                  <a:gd name="T5" fmla="*/ 26 h 27"/>
                  <a:gd name="T6" fmla="*/ 22 w 23"/>
                  <a:gd name="T7" fmla="*/ 26 h 27"/>
                  <a:gd name="T8" fmla="*/ 11 w 23"/>
                  <a:gd name="T9" fmla="*/ 27 h 27"/>
                  <a:gd name="T10" fmla="*/ 6 w 23"/>
                  <a:gd name="T11" fmla="*/ 26 h 27"/>
                  <a:gd name="T12" fmla="*/ 0 w 23"/>
                  <a:gd name="T13" fmla="*/ 19 h 27"/>
                  <a:gd name="T14" fmla="*/ 0 w 23"/>
                  <a:gd name="T15" fmla="*/ 16 h 27"/>
                  <a:gd name="T16" fmla="*/ 0 w 23"/>
                  <a:gd name="T17" fmla="*/ 10 h 27"/>
                  <a:gd name="T18" fmla="*/ 2 w 23"/>
                  <a:gd name="T19" fmla="*/ 4 h 27"/>
                  <a:gd name="T20" fmla="*/ 7 w 23"/>
                  <a:gd name="T21" fmla="*/ 1 h 27"/>
                  <a:gd name="T22" fmla="*/ 17 w 23"/>
                  <a:gd name="T23" fmla="*/ 1 h 27"/>
                  <a:gd name="T24" fmla="*/ 23 w 23"/>
                  <a:gd name="T25" fmla="*/ 8 h 27"/>
                  <a:gd name="T26" fmla="*/ 23 w 23"/>
                  <a:gd name="T27" fmla="*/ 16 h 27"/>
                  <a:gd name="T28" fmla="*/ 22 w 23"/>
                  <a:gd name="T29" fmla="*/ 16 h 27"/>
                  <a:gd name="T30" fmla="*/ 9 w 23"/>
                  <a:gd name="T31" fmla="*/ 16 h 27"/>
                  <a:gd name="T32" fmla="*/ 8 w 23"/>
                  <a:gd name="T33" fmla="*/ 17 h 27"/>
                  <a:gd name="T34" fmla="*/ 8 w 23"/>
                  <a:gd name="T35" fmla="*/ 18 h 27"/>
                  <a:gd name="T36" fmla="*/ 11 w 23"/>
                  <a:gd name="T37" fmla="*/ 20 h 27"/>
                  <a:gd name="T38" fmla="*/ 16 w 23"/>
                  <a:gd name="T39" fmla="*/ 20 h 27"/>
                  <a:gd name="T40" fmla="*/ 22 w 23"/>
                  <a:gd name="T41" fmla="*/ 20 h 27"/>
                  <a:gd name="T42" fmla="*/ 12 w 23"/>
                  <a:gd name="T43" fmla="*/ 11 h 27"/>
                  <a:gd name="T44" fmla="*/ 13 w 23"/>
                  <a:gd name="T45" fmla="*/ 11 h 27"/>
                  <a:gd name="T46" fmla="*/ 15 w 23"/>
                  <a:gd name="T47" fmla="*/ 9 h 27"/>
                  <a:gd name="T48" fmla="*/ 13 w 23"/>
                  <a:gd name="T49" fmla="*/ 7 h 27"/>
                  <a:gd name="T50" fmla="*/ 10 w 23"/>
                  <a:gd name="T51" fmla="*/ 7 h 27"/>
                  <a:gd name="T52" fmla="*/ 8 w 23"/>
                  <a:gd name="T53" fmla="*/ 9 h 27"/>
                  <a:gd name="T54" fmla="*/ 8 w 23"/>
                  <a:gd name="T55" fmla="*/ 10 h 27"/>
                  <a:gd name="T56" fmla="*/ 9 w 23"/>
                  <a:gd name="T57" fmla="*/ 11 h 27"/>
                  <a:gd name="T58" fmla="*/ 12 w 23"/>
                  <a:gd name="T59" fmla="*/ 11 h 2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3" h="27">
                    <a:moveTo>
                      <a:pt x="22" y="20"/>
                    </a:move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2"/>
                      <a:pt x="22" y="24"/>
                      <a:pt x="22" y="26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18" y="27"/>
                      <a:pt x="14" y="27"/>
                      <a:pt x="11" y="27"/>
                    </a:cubicBezTo>
                    <a:cubicBezTo>
                      <a:pt x="9" y="27"/>
                      <a:pt x="7" y="27"/>
                      <a:pt x="6" y="26"/>
                    </a:cubicBezTo>
                    <a:cubicBezTo>
                      <a:pt x="3" y="25"/>
                      <a:pt x="1" y="22"/>
                      <a:pt x="0" y="19"/>
                    </a:cubicBezTo>
                    <a:cubicBezTo>
                      <a:pt x="0" y="18"/>
                      <a:pt x="0" y="17"/>
                      <a:pt x="0" y="16"/>
                    </a:cubicBezTo>
                    <a:cubicBezTo>
                      <a:pt x="0" y="14"/>
                      <a:pt x="0" y="12"/>
                      <a:pt x="0" y="10"/>
                    </a:cubicBezTo>
                    <a:cubicBezTo>
                      <a:pt x="0" y="7"/>
                      <a:pt x="1" y="5"/>
                      <a:pt x="2" y="4"/>
                    </a:cubicBezTo>
                    <a:cubicBezTo>
                      <a:pt x="4" y="2"/>
                      <a:pt x="5" y="1"/>
                      <a:pt x="7" y="1"/>
                    </a:cubicBezTo>
                    <a:cubicBezTo>
                      <a:pt x="11" y="0"/>
                      <a:pt x="14" y="0"/>
                      <a:pt x="17" y="1"/>
                    </a:cubicBezTo>
                    <a:cubicBezTo>
                      <a:pt x="20" y="2"/>
                      <a:pt x="22" y="5"/>
                      <a:pt x="23" y="8"/>
                    </a:cubicBezTo>
                    <a:cubicBezTo>
                      <a:pt x="23" y="11"/>
                      <a:pt x="23" y="14"/>
                      <a:pt x="23" y="16"/>
                    </a:cubicBezTo>
                    <a:cubicBezTo>
                      <a:pt x="23" y="16"/>
                      <a:pt x="22" y="16"/>
                      <a:pt x="22" y="16"/>
                    </a:cubicBezTo>
                    <a:cubicBezTo>
                      <a:pt x="18" y="16"/>
                      <a:pt x="13" y="16"/>
                      <a:pt x="9" y="16"/>
                    </a:cubicBezTo>
                    <a:cubicBezTo>
                      <a:pt x="8" y="16"/>
                      <a:pt x="8" y="16"/>
                      <a:pt x="8" y="17"/>
                    </a:cubicBezTo>
                    <a:cubicBezTo>
                      <a:pt x="8" y="17"/>
                      <a:pt x="8" y="18"/>
                      <a:pt x="8" y="18"/>
                    </a:cubicBezTo>
                    <a:cubicBezTo>
                      <a:pt x="9" y="20"/>
                      <a:pt x="9" y="20"/>
                      <a:pt x="11" y="20"/>
                    </a:cubicBezTo>
                    <a:cubicBezTo>
                      <a:pt x="12" y="20"/>
                      <a:pt x="14" y="21"/>
                      <a:pt x="16" y="20"/>
                    </a:cubicBezTo>
                    <a:cubicBezTo>
                      <a:pt x="18" y="20"/>
                      <a:pt x="20" y="20"/>
                      <a:pt x="22" y="20"/>
                    </a:cubicBezTo>
                    <a:close/>
                    <a:moveTo>
                      <a:pt x="12" y="11"/>
                    </a:moveTo>
                    <a:cubicBezTo>
                      <a:pt x="12" y="11"/>
                      <a:pt x="13" y="11"/>
                      <a:pt x="13" y="11"/>
                    </a:cubicBezTo>
                    <a:cubicBezTo>
                      <a:pt x="15" y="11"/>
                      <a:pt x="15" y="11"/>
                      <a:pt x="15" y="9"/>
                    </a:cubicBezTo>
                    <a:cubicBezTo>
                      <a:pt x="15" y="8"/>
                      <a:pt x="14" y="7"/>
                      <a:pt x="13" y="7"/>
                    </a:cubicBezTo>
                    <a:cubicBezTo>
                      <a:pt x="12" y="7"/>
                      <a:pt x="11" y="7"/>
                      <a:pt x="10" y="7"/>
                    </a:cubicBezTo>
                    <a:cubicBezTo>
                      <a:pt x="9" y="7"/>
                      <a:pt x="9" y="7"/>
                      <a:pt x="8" y="9"/>
                    </a:cubicBezTo>
                    <a:cubicBezTo>
                      <a:pt x="8" y="9"/>
                      <a:pt x="8" y="10"/>
                      <a:pt x="8" y="10"/>
                    </a:cubicBezTo>
                    <a:cubicBezTo>
                      <a:pt x="8" y="11"/>
                      <a:pt x="8" y="11"/>
                      <a:pt x="9" y="11"/>
                    </a:cubicBezTo>
                    <a:cubicBezTo>
                      <a:pt x="10" y="11"/>
                      <a:pt x="11" y="11"/>
                      <a:pt x="12" y="11"/>
                    </a:cubicBezTo>
                    <a:close/>
                  </a:path>
                </a:pathLst>
              </a:custGeom>
              <a:solidFill>
                <a:srgbClr val="3E6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" name="ïṥḷîdè"/>
              <p:cNvSpPr/>
              <p:nvPr/>
            </p:nvSpPr>
            <p:spPr bwMode="auto">
              <a:xfrm>
                <a:off x="6026150" y="2393951"/>
                <a:ext cx="76200" cy="92075"/>
              </a:xfrm>
              <a:custGeom>
                <a:gdLst>
                  <a:gd name="T0" fmla="*/ 23 w 23"/>
                  <a:gd name="T1" fmla="*/ 14 h 28"/>
                  <a:gd name="T2" fmla="*/ 23 w 23"/>
                  <a:gd name="T3" fmla="*/ 19 h 28"/>
                  <a:gd name="T4" fmla="*/ 16 w 23"/>
                  <a:gd name="T5" fmla="*/ 27 h 28"/>
                  <a:gd name="T6" fmla="*/ 6 w 23"/>
                  <a:gd name="T7" fmla="*/ 27 h 28"/>
                  <a:gd name="T8" fmla="*/ 0 w 23"/>
                  <a:gd name="T9" fmla="*/ 19 h 28"/>
                  <a:gd name="T10" fmla="*/ 0 w 23"/>
                  <a:gd name="T11" fmla="*/ 15 h 28"/>
                  <a:gd name="T12" fmla="*/ 0 w 23"/>
                  <a:gd name="T13" fmla="*/ 9 h 28"/>
                  <a:gd name="T14" fmla="*/ 8 w 23"/>
                  <a:gd name="T15" fmla="*/ 1 h 28"/>
                  <a:gd name="T16" fmla="*/ 17 w 23"/>
                  <a:gd name="T17" fmla="*/ 1 h 28"/>
                  <a:gd name="T18" fmla="*/ 23 w 23"/>
                  <a:gd name="T19" fmla="*/ 8 h 28"/>
                  <a:gd name="T20" fmla="*/ 23 w 23"/>
                  <a:gd name="T21" fmla="*/ 14 h 28"/>
                  <a:gd name="T22" fmla="*/ 15 w 23"/>
                  <a:gd name="T23" fmla="*/ 14 h 28"/>
                  <a:gd name="T24" fmla="*/ 15 w 23"/>
                  <a:gd name="T25" fmla="*/ 14 h 28"/>
                  <a:gd name="T26" fmla="*/ 15 w 23"/>
                  <a:gd name="T27" fmla="*/ 10 h 28"/>
                  <a:gd name="T28" fmla="*/ 13 w 23"/>
                  <a:gd name="T29" fmla="*/ 7 h 28"/>
                  <a:gd name="T30" fmla="*/ 10 w 23"/>
                  <a:gd name="T31" fmla="*/ 7 h 28"/>
                  <a:gd name="T32" fmla="*/ 8 w 23"/>
                  <a:gd name="T33" fmla="*/ 10 h 28"/>
                  <a:gd name="T34" fmla="*/ 8 w 23"/>
                  <a:gd name="T35" fmla="*/ 18 h 28"/>
                  <a:gd name="T36" fmla="*/ 10 w 23"/>
                  <a:gd name="T37" fmla="*/ 20 h 28"/>
                  <a:gd name="T38" fmla="*/ 12 w 23"/>
                  <a:gd name="T39" fmla="*/ 20 h 28"/>
                  <a:gd name="T40" fmla="*/ 15 w 23"/>
                  <a:gd name="T41" fmla="*/ 17 h 28"/>
                  <a:gd name="T42" fmla="*/ 15 w 23"/>
                  <a:gd name="T43" fmla="*/ 14 h 2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" h="28">
                    <a:moveTo>
                      <a:pt x="23" y="14"/>
                    </a:moveTo>
                    <a:cubicBezTo>
                      <a:pt x="23" y="16"/>
                      <a:pt x="23" y="17"/>
                      <a:pt x="23" y="19"/>
                    </a:cubicBezTo>
                    <a:cubicBezTo>
                      <a:pt x="23" y="23"/>
                      <a:pt x="20" y="26"/>
                      <a:pt x="16" y="27"/>
                    </a:cubicBezTo>
                    <a:cubicBezTo>
                      <a:pt x="13" y="28"/>
                      <a:pt x="10" y="28"/>
                      <a:pt x="6" y="27"/>
                    </a:cubicBezTo>
                    <a:cubicBezTo>
                      <a:pt x="3" y="25"/>
                      <a:pt x="1" y="23"/>
                      <a:pt x="0" y="19"/>
                    </a:cubicBezTo>
                    <a:cubicBezTo>
                      <a:pt x="0" y="18"/>
                      <a:pt x="0" y="17"/>
                      <a:pt x="0" y="15"/>
                    </a:cubicBezTo>
                    <a:cubicBezTo>
                      <a:pt x="0" y="13"/>
                      <a:pt x="0" y="11"/>
                      <a:pt x="0" y="9"/>
                    </a:cubicBezTo>
                    <a:cubicBezTo>
                      <a:pt x="0" y="5"/>
                      <a:pt x="3" y="2"/>
                      <a:pt x="8" y="1"/>
                    </a:cubicBezTo>
                    <a:cubicBezTo>
                      <a:pt x="11" y="0"/>
                      <a:pt x="14" y="0"/>
                      <a:pt x="17" y="1"/>
                    </a:cubicBezTo>
                    <a:cubicBezTo>
                      <a:pt x="21" y="2"/>
                      <a:pt x="23" y="5"/>
                      <a:pt x="23" y="8"/>
                    </a:cubicBezTo>
                    <a:cubicBezTo>
                      <a:pt x="23" y="10"/>
                      <a:pt x="23" y="12"/>
                      <a:pt x="23" y="14"/>
                    </a:cubicBezTo>
                    <a:close/>
                    <a:moveTo>
                      <a:pt x="15" y="14"/>
                    </a:move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3"/>
                      <a:pt x="15" y="11"/>
                      <a:pt x="15" y="10"/>
                    </a:cubicBezTo>
                    <a:cubicBezTo>
                      <a:pt x="15" y="9"/>
                      <a:pt x="14" y="8"/>
                      <a:pt x="13" y="7"/>
                    </a:cubicBezTo>
                    <a:cubicBezTo>
                      <a:pt x="12" y="7"/>
                      <a:pt x="11" y="7"/>
                      <a:pt x="10" y="7"/>
                    </a:cubicBezTo>
                    <a:cubicBezTo>
                      <a:pt x="9" y="8"/>
                      <a:pt x="8" y="9"/>
                      <a:pt x="8" y="10"/>
                    </a:cubicBezTo>
                    <a:cubicBezTo>
                      <a:pt x="8" y="13"/>
                      <a:pt x="8" y="15"/>
                      <a:pt x="8" y="18"/>
                    </a:cubicBezTo>
                    <a:cubicBezTo>
                      <a:pt x="8" y="19"/>
                      <a:pt x="9" y="20"/>
                      <a:pt x="10" y="20"/>
                    </a:cubicBezTo>
                    <a:cubicBezTo>
                      <a:pt x="11" y="20"/>
                      <a:pt x="12" y="21"/>
                      <a:pt x="12" y="20"/>
                    </a:cubicBezTo>
                    <a:cubicBezTo>
                      <a:pt x="14" y="20"/>
                      <a:pt x="15" y="19"/>
                      <a:pt x="15" y="17"/>
                    </a:cubicBezTo>
                    <a:cubicBezTo>
                      <a:pt x="15" y="16"/>
                      <a:pt x="15" y="15"/>
                      <a:pt x="15" y="14"/>
                    </a:cubicBezTo>
                    <a:close/>
                  </a:path>
                </a:pathLst>
              </a:custGeom>
              <a:solidFill>
                <a:srgbClr val="3E6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" name="ïṣḷïḑe"/>
              <p:cNvSpPr/>
              <p:nvPr/>
            </p:nvSpPr>
            <p:spPr bwMode="auto">
              <a:xfrm>
                <a:off x="5940425" y="2393951"/>
                <a:ext cx="79375" cy="92075"/>
              </a:xfrm>
              <a:custGeom>
                <a:gdLst>
                  <a:gd name="T0" fmla="*/ 24 w 24"/>
                  <a:gd name="T1" fmla="*/ 14 h 28"/>
                  <a:gd name="T2" fmla="*/ 23 w 24"/>
                  <a:gd name="T3" fmla="*/ 20 h 28"/>
                  <a:gd name="T4" fmla="*/ 16 w 24"/>
                  <a:gd name="T5" fmla="*/ 27 h 28"/>
                  <a:gd name="T6" fmla="*/ 7 w 24"/>
                  <a:gd name="T7" fmla="*/ 27 h 28"/>
                  <a:gd name="T8" fmla="*/ 0 w 24"/>
                  <a:gd name="T9" fmla="*/ 19 h 28"/>
                  <a:gd name="T10" fmla="*/ 0 w 24"/>
                  <a:gd name="T11" fmla="*/ 17 h 28"/>
                  <a:gd name="T12" fmla="*/ 0 w 24"/>
                  <a:gd name="T13" fmla="*/ 10 h 28"/>
                  <a:gd name="T14" fmla="*/ 3 w 24"/>
                  <a:gd name="T15" fmla="*/ 3 h 28"/>
                  <a:gd name="T16" fmla="*/ 8 w 24"/>
                  <a:gd name="T17" fmla="*/ 1 h 28"/>
                  <a:gd name="T18" fmla="*/ 18 w 24"/>
                  <a:gd name="T19" fmla="*/ 1 h 28"/>
                  <a:gd name="T20" fmla="*/ 23 w 24"/>
                  <a:gd name="T21" fmla="*/ 8 h 28"/>
                  <a:gd name="T22" fmla="*/ 24 w 24"/>
                  <a:gd name="T23" fmla="*/ 14 h 28"/>
                  <a:gd name="T24" fmla="*/ 8 w 24"/>
                  <a:gd name="T25" fmla="*/ 14 h 28"/>
                  <a:gd name="T26" fmla="*/ 8 w 24"/>
                  <a:gd name="T27" fmla="*/ 14 h 28"/>
                  <a:gd name="T28" fmla="*/ 8 w 24"/>
                  <a:gd name="T29" fmla="*/ 17 h 28"/>
                  <a:gd name="T30" fmla="*/ 8 w 24"/>
                  <a:gd name="T31" fmla="*/ 18 h 28"/>
                  <a:gd name="T32" fmla="*/ 10 w 24"/>
                  <a:gd name="T33" fmla="*/ 20 h 28"/>
                  <a:gd name="T34" fmla="*/ 13 w 24"/>
                  <a:gd name="T35" fmla="*/ 20 h 28"/>
                  <a:gd name="T36" fmla="*/ 16 w 24"/>
                  <a:gd name="T37" fmla="*/ 18 h 28"/>
                  <a:gd name="T38" fmla="*/ 16 w 24"/>
                  <a:gd name="T39" fmla="*/ 10 h 28"/>
                  <a:gd name="T40" fmla="*/ 13 w 24"/>
                  <a:gd name="T41" fmla="*/ 7 h 28"/>
                  <a:gd name="T42" fmla="*/ 10 w 24"/>
                  <a:gd name="T43" fmla="*/ 7 h 28"/>
                  <a:gd name="T44" fmla="*/ 8 w 24"/>
                  <a:gd name="T45" fmla="*/ 10 h 28"/>
                  <a:gd name="T46" fmla="*/ 8 w 24"/>
                  <a:gd name="T47" fmla="*/ 14 h 2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4" h="28">
                    <a:moveTo>
                      <a:pt x="24" y="14"/>
                    </a:moveTo>
                    <a:cubicBezTo>
                      <a:pt x="24" y="16"/>
                      <a:pt x="24" y="18"/>
                      <a:pt x="23" y="20"/>
                    </a:cubicBezTo>
                    <a:cubicBezTo>
                      <a:pt x="23" y="24"/>
                      <a:pt x="20" y="26"/>
                      <a:pt x="16" y="27"/>
                    </a:cubicBezTo>
                    <a:cubicBezTo>
                      <a:pt x="13" y="28"/>
                      <a:pt x="10" y="28"/>
                      <a:pt x="7" y="27"/>
                    </a:cubicBezTo>
                    <a:cubicBezTo>
                      <a:pt x="3" y="26"/>
                      <a:pt x="1" y="23"/>
                      <a:pt x="0" y="19"/>
                    </a:cubicBezTo>
                    <a:cubicBezTo>
                      <a:pt x="0" y="19"/>
                      <a:pt x="0" y="18"/>
                      <a:pt x="0" y="17"/>
                    </a:cubicBezTo>
                    <a:cubicBezTo>
                      <a:pt x="0" y="14"/>
                      <a:pt x="0" y="12"/>
                      <a:pt x="0" y="10"/>
                    </a:cubicBezTo>
                    <a:cubicBezTo>
                      <a:pt x="0" y="7"/>
                      <a:pt x="1" y="5"/>
                      <a:pt x="3" y="3"/>
                    </a:cubicBezTo>
                    <a:cubicBezTo>
                      <a:pt x="5" y="2"/>
                      <a:pt x="7" y="1"/>
                      <a:pt x="8" y="1"/>
                    </a:cubicBezTo>
                    <a:cubicBezTo>
                      <a:pt x="12" y="0"/>
                      <a:pt x="15" y="0"/>
                      <a:pt x="18" y="1"/>
                    </a:cubicBezTo>
                    <a:cubicBezTo>
                      <a:pt x="21" y="3"/>
                      <a:pt x="23" y="5"/>
                      <a:pt x="23" y="8"/>
                    </a:cubicBezTo>
                    <a:cubicBezTo>
                      <a:pt x="24" y="10"/>
                      <a:pt x="24" y="12"/>
                      <a:pt x="24" y="14"/>
                    </a:cubicBezTo>
                    <a:close/>
                    <a:moveTo>
                      <a:pt x="8" y="14"/>
                    </a:moveTo>
                    <a:cubicBezTo>
                      <a:pt x="8" y="14"/>
                      <a:pt x="8" y="14"/>
                      <a:pt x="8" y="14"/>
                    </a:cubicBezTo>
                    <a:cubicBezTo>
                      <a:pt x="8" y="15"/>
                      <a:pt x="8" y="16"/>
                      <a:pt x="8" y="17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9" y="19"/>
                      <a:pt x="9" y="20"/>
                      <a:pt x="10" y="20"/>
                    </a:cubicBezTo>
                    <a:cubicBezTo>
                      <a:pt x="11" y="20"/>
                      <a:pt x="12" y="21"/>
                      <a:pt x="13" y="20"/>
                    </a:cubicBezTo>
                    <a:cubicBezTo>
                      <a:pt x="14" y="20"/>
                      <a:pt x="16" y="19"/>
                      <a:pt x="16" y="18"/>
                    </a:cubicBezTo>
                    <a:cubicBezTo>
                      <a:pt x="16" y="15"/>
                      <a:pt x="16" y="13"/>
                      <a:pt x="16" y="10"/>
                    </a:cubicBezTo>
                    <a:cubicBezTo>
                      <a:pt x="16" y="9"/>
                      <a:pt x="15" y="8"/>
                      <a:pt x="13" y="7"/>
                    </a:cubicBezTo>
                    <a:cubicBezTo>
                      <a:pt x="12" y="7"/>
                      <a:pt x="11" y="7"/>
                      <a:pt x="10" y="7"/>
                    </a:cubicBezTo>
                    <a:cubicBezTo>
                      <a:pt x="9" y="8"/>
                      <a:pt x="8" y="9"/>
                      <a:pt x="8" y="10"/>
                    </a:cubicBezTo>
                    <a:cubicBezTo>
                      <a:pt x="8" y="11"/>
                      <a:pt x="8" y="13"/>
                      <a:pt x="8" y="14"/>
                    </a:cubicBezTo>
                    <a:close/>
                  </a:path>
                </a:pathLst>
              </a:custGeom>
              <a:solidFill>
                <a:srgbClr val="3E6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" name="ísļiḋè"/>
              <p:cNvSpPr/>
              <p:nvPr/>
            </p:nvSpPr>
            <p:spPr bwMode="auto">
              <a:xfrm>
                <a:off x="5618163" y="2397126"/>
                <a:ext cx="71437" cy="88900"/>
              </a:xfrm>
              <a:custGeom>
                <a:gdLst>
                  <a:gd name="T0" fmla="*/ 15 w 22"/>
                  <a:gd name="T1" fmla="*/ 25 h 27"/>
                  <a:gd name="T2" fmla="*/ 11 w 22"/>
                  <a:gd name="T3" fmla="*/ 26 h 27"/>
                  <a:gd name="T4" fmla="*/ 5 w 22"/>
                  <a:gd name="T5" fmla="*/ 26 h 27"/>
                  <a:gd name="T6" fmla="*/ 0 w 22"/>
                  <a:gd name="T7" fmla="*/ 20 h 27"/>
                  <a:gd name="T8" fmla="*/ 0 w 22"/>
                  <a:gd name="T9" fmla="*/ 16 h 27"/>
                  <a:gd name="T10" fmla="*/ 5 w 22"/>
                  <a:gd name="T11" fmla="*/ 12 h 27"/>
                  <a:gd name="T12" fmla="*/ 9 w 22"/>
                  <a:gd name="T13" fmla="*/ 11 h 27"/>
                  <a:gd name="T14" fmla="*/ 13 w 22"/>
                  <a:gd name="T15" fmla="*/ 11 h 27"/>
                  <a:gd name="T16" fmla="*/ 14 w 22"/>
                  <a:gd name="T17" fmla="*/ 11 h 27"/>
                  <a:gd name="T18" fmla="*/ 14 w 22"/>
                  <a:gd name="T19" fmla="*/ 9 h 27"/>
                  <a:gd name="T20" fmla="*/ 11 w 22"/>
                  <a:gd name="T21" fmla="*/ 7 h 27"/>
                  <a:gd name="T22" fmla="*/ 3 w 22"/>
                  <a:gd name="T23" fmla="*/ 7 h 27"/>
                  <a:gd name="T24" fmla="*/ 3 w 22"/>
                  <a:gd name="T25" fmla="*/ 7 h 27"/>
                  <a:gd name="T26" fmla="*/ 3 w 22"/>
                  <a:gd name="T27" fmla="*/ 5 h 27"/>
                  <a:gd name="T28" fmla="*/ 3 w 22"/>
                  <a:gd name="T29" fmla="*/ 0 h 27"/>
                  <a:gd name="T30" fmla="*/ 4 w 22"/>
                  <a:gd name="T31" fmla="*/ 0 h 27"/>
                  <a:gd name="T32" fmla="*/ 14 w 22"/>
                  <a:gd name="T33" fmla="*/ 0 h 27"/>
                  <a:gd name="T34" fmla="*/ 17 w 22"/>
                  <a:gd name="T35" fmla="*/ 1 h 27"/>
                  <a:gd name="T36" fmla="*/ 22 w 22"/>
                  <a:gd name="T37" fmla="*/ 6 h 27"/>
                  <a:gd name="T38" fmla="*/ 22 w 22"/>
                  <a:gd name="T39" fmla="*/ 10 h 27"/>
                  <a:gd name="T40" fmla="*/ 22 w 22"/>
                  <a:gd name="T41" fmla="*/ 25 h 27"/>
                  <a:gd name="T42" fmla="*/ 21 w 22"/>
                  <a:gd name="T43" fmla="*/ 26 h 27"/>
                  <a:gd name="T44" fmla="*/ 16 w 22"/>
                  <a:gd name="T45" fmla="*/ 26 h 27"/>
                  <a:gd name="T46" fmla="*/ 15 w 22"/>
                  <a:gd name="T47" fmla="*/ 25 h 27"/>
                  <a:gd name="T48" fmla="*/ 12 w 22"/>
                  <a:gd name="T49" fmla="*/ 17 h 27"/>
                  <a:gd name="T50" fmla="*/ 12 w 22"/>
                  <a:gd name="T51" fmla="*/ 17 h 27"/>
                  <a:gd name="T52" fmla="*/ 10 w 22"/>
                  <a:gd name="T53" fmla="*/ 17 h 27"/>
                  <a:gd name="T54" fmla="*/ 8 w 22"/>
                  <a:gd name="T55" fmla="*/ 18 h 27"/>
                  <a:gd name="T56" fmla="*/ 10 w 22"/>
                  <a:gd name="T57" fmla="*/ 20 h 27"/>
                  <a:gd name="T58" fmla="*/ 14 w 22"/>
                  <a:gd name="T59" fmla="*/ 20 h 27"/>
                  <a:gd name="T60" fmla="*/ 14 w 22"/>
                  <a:gd name="T61" fmla="*/ 19 h 27"/>
                  <a:gd name="T62" fmla="*/ 14 w 22"/>
                  <a:gd name="T63" fmla="*/ 17 h 27"/>
                  <a:gd name="T64" fmla="*/ 13 w 22"/>
                  <a:gd name="T65" fmla="*/ 17 h 27"/>
                  <a:gd name="T66" fmla="*/ 12 w 22"/>
                  <a:gd name="T67" fmla="*/ 17 h 2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2" h="27">
                    <a:moveTo>
                      <a:pt x="15" y="25"/>
                    </a:moveTo>
                    <a:cubicBezTo>
                      <a:pt x="14" y="25"/>
                      <a:pt x="12" y="26"/>
                      <a:pt x="11" y="26"/>
                    </a:cubicBezTo>
                    <a:cubicBezTo>
                      <a:pt x="9" y="26"/>
                      <a:pt x="7" y="27"/>
                      <a:pt x="5" y="26"/>
                    </a:cubicBezTo>
                    <a:cubicBezTo>
                      <a:pt x="2" y="25"/>
                      <a:pt x="1" y="23"/>
                      <a:pt x="0" y="20"/>
                    </a:cubicBezTo>
                    <a:cubicBezTo>
                      <a:pt x="0" y="19"/>
                      <a:pt x="0" y="18"/>
                      <a:pt x="0" y="16"/>
                    </a:cubicBezTo>
                    <a:cubicBezTo>
                      <a:pt x="1" y="14"/>
                      <a:pt x="2" y="12"/>
                      <a:pt x="5" y="12"/>
                    </a:cubicBezTo>
                    <a:cubicBezTo>
                      <a:pt x="6" y="11"/>
                      <a:pt x="7" y="11"/>
                      <a:pt x="9" y="11"/>
                    </a:cubicBezTo>
                    <a:cubicBezTo>
                      <a:pt x="10" y="11"/>
                      <a:pt x="12" y="11"/>
                      <a:pt x="13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0"/>
                      <a:pt x="14" y="10"/>
                      <a:pt x="14" y="9"/>
                    </a:cubicBezTo>
                    <a:cubicBezTo>
                      <a:pt x="14" y="7"/>
                      <a:pt x="13" y="7"/>
                      <a:pt x="11" y="7"/>
                    </a:cubicBezTo>
                    <a:cubicBezTo>
                      <a:pt x="9" y="7"/>
                      <a:pt x="6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6"/>
                      <a:pt x="3" y="5"/>
                      <a:pt x="3" y="5"/>
                    </a:cubicBezTo>
                    <a:cubicBezTo>
                      <a:pt x="3" y="3"/>
                      <a:pt x="3" y="2"/>
                      <a:pt x="3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7" y="0"/>
                      <a:pt x="10" y="0"/>
                      <a:pt x="14" y="0"/>
                    </a:cubicBezTo>
                    <a:cubicBezTo>
                      <a:pt x="15" y="0"/>
                      <a:pt x="16" y="0"/>
                      <a:pt x="17" y="1"/>
                    </a:cubicBezTo>
                    <a:cubicBezTo>
                      <a:pt x="20" y="1"/>
                      <a:pt x="21" y="3"/>
                      <a:pt x="22" y="6"/>
                    </a:cubicBezTo>
                    <a:cubicBezTo>
                      <a:pt x="22" y="8"/>
                      <a:pt x="22" y="9"/>
                      <a:pt x="22" y="10"/>
                    </a:cubicBezTo>
                    <a:cubicBezTo>
                      <a:pt x="22" y="15"/>
                      <a:pt x="22" y="20"/>
                      <a:pt x="22" y="25"/>
                    </a:cubicBezTo>
                    <a:cubicBezTo>
                      <a:pt x="22" y="26"/>
                      <a:pt x="22" y="26"/>
                      <a:pt x="21" y="26"/>
                    </a:cubicBezTo>
                    <a:cubicBezTo>
                      <a:pt x="20" y="26"/>
                      <a:pt x="18" y="26"/>
                      <a:pt x="16" y="26"/>
                    </a:cubicBezTo>
                    <a:cubicBezTo>
                      <a:pt x="15" y="26"/>
                      <a:pt x="15" y="26"/>
                      <a:pt x="15" y="25"/>
                    </a:cubicBezTo>
                    <a:close/>
                    <a:moveTo>
                      <a:pt x="12" y="17"/>
                    </a:moveTo>
                    <a:cubicBezTo>
                      <a:pt x="12" y="17"/>
                      <a:pt x="12" y="17"/>
                      <a:pt x="12" y="17"/>
                    </a:cubicBezTo>
                    <a:cubicBezTo>
                      <a:pt x="11" y="17"/>
                      <a:pt x="10" y="17"/>
                      <a:pt x="10" y="17"/>
                    </a:cubicBezTo>
                    <a:cubicBezTo>
                      <a:pt x="9" y="17"/>
                      <a:pt x="8" y="17"/>
                      <a:pt x="8" y="18"/>
                    </a:cubicBezTo>
                    <a:cubicBezTo>
                      <a:pt x="8" y="20"/>
                      <a:pt x="9" y="20"/>
                      <a:pt x="10" y="20"/>
                    </a:cubicBezTo>
                    <a:cubicBezTo>
                      <a:pt x="11" y="21"/>
                      <a:pt x="13" y="20"/>
                      <a:pt x="14" y="20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8"/>
                      <a:pt x="14" y="18"/>
                      <a:pt x="14" y="17"/>
                    </a:cubicBezTo>
                    <a:cubicBezTo>
                      <a:pt x="14" y="17"/>
                      <a:pt x="14" y="17"/>
                      <a:pt x="13" y="17"/>
                    </a:cubicBezTo>
                    <a:cubicBezTo>
                      <a:pt x="13" y="17"/>
                      <a:pt x="12" y="17"/>
                      <a:pt x="12" y="17"/>
                    </a:cubicBezTo>
                    <a:close/>
                  </a:path>
                </a:pathLst>
              </a:custGeom>
              <a:solidFill>
                <a:srgbClr val="3E6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" name="îṣ1ïḑe"/>
              <p:cNvSpPr/>
              <p:nvPr/>
            </p:nvSpPr>
            <p:spPr bwMode="auto">
              <a:xfrm>
                <a:off x="5557838" y="2354263"/>
                <a:ext cx="63500" cy="128588"/>
              </a:xfrm>
              <a:custGeom>
                <a:gdLst>
                  <a:gd name="T0" fmla="*/ 19 w 19"/>
                  <a:gd name="T1" fmla="*/ 0 h 39"/>
                  <a:gd name="T2" fmla="*/ 19 w 19"/>
                  <a:gd name="T3" fmla="*/ 5 h 39"/>
                  <a:gd name="T4" fmla="*/ 19 w 19"/>
                  <a:gd name="T5" fmla="*/ 6 h 39"/>
                  <a:gd name="T6" fmla="*/ 18 w 19"/>
                  <a:gd name="T7" fmla="*/ 7 h 39"/>
                  <a:gd name="T8" fmla="*/ 15 w 19"/>
                  <a:gd name="T9" fmla="*/ 7 h 39"/>
                  <a:gd name="T10" fmla="*/ 14 w 19"/>
                  <a:gd name="T11" fmla="*/ 7 h 39"/>
                  <a:gd name="T12" fmla="*/ 13 w 19"/>
                  <a:gd name="T13" fmla="*/ 8 h 39"/>
                  <a:gd name="T14" fmla="*/ 13 w 19"/>
                  <a:gd name="T15" fmla="*/ 13 h 39"/>
                  <a:gd name="T16" fmla="*/ 19 w 19"/>
                  <a:gd name="T17" fmla="*/ 13 h 39"/>
                  <a:gd name="T18" fmla="*/ 18 w 19"/>
                  <a:gd name="T19" fmla="*/ 16 h 39"/>
                  <a:gd name="T20" fmla="*/ 18 w 19"/>
                  <a:gd name="T21" fmla="*/ 19 h 39"/>
                  <a:gd name="T22" fmla="*/ 17 w 19"/>
                  <a:gd name="T23" fmla="*/ 20 h 39"/>
                  <a:gd name="T24" fmla="*/ 13 w 19"/>
                  <a:gd name="T25" fmla="*/ 20 h 39"/>
                  <a:gd name="T26" fmla="*/ 13 w 19"/>
                  <a:gd name="T27" fmla="*/ 39 h 39"/>
                  <a:gd name="T28" fmla="*/ 5 w 19"/>
                  <a:gd name="T29" fmla="*/ 39 h 39"/>
                  <a:gd name="T30" fmla="*/ 5 w 19"/>
                  <a:gd name="T31" fmla="*/ 38 h 39"/>
                  <a:gd name="T32" fmla="*/ 5 w 19"/>
                  <a:gd name="T33" fmla="*/ 20 h 39"/>
                  <a:gd name="T34" fmla="*/ 4 w 19"/>
                  <a:gd name="T35" fmla="*/ 20 h 39"/>
                  <a:gd name="T36" fmla="*/ 1 w 19"/>
                  <a:gd name="T37" fmla="*/ 20 h 39"/>
                  <a:gd name="T38" fmla="*/ 1 w 19"/>
                  <a:gd name="T39" fmla="*/ 19 h 39"/>
                  <a:gd name="T40" fmla="*/ 1 w 19"/>
                  <a:gd name="T41" fmla="*/ 14 h 39"/>
                  <a:gd name="T42" fmla="*/ 1 w 19"/>
                  <a:gd name="T43" fmla="*/ 13 h 39"/>
                  <a:gd name="T44" fmla="*/ 4 w 19"/>
                  <a:gd name="T45" fmla="*/ 13 h 39"/>
                  <a:gd name="T46" fmla="*/ 5 w 19"/>
                  <a:gd name="T47" fmla="*/ 12 h 39"/>
                  <a:gd name="T48" fmla="*/ 5 w 19"/>
                  <a:gd name="T49" fmla="*/ 7 h 39"/>
                  <a:gd name="T50" fmla="*/ 7 w 19"/>
                  <a:gd name="T51" fmla="*/ 2 h 39"/>
                  <a:gd name="T52" fmla="*/ 11 w 19"/>
                  <a:gd name="T53" fmla="*/ 0 h 39"/>
                  <a:gd name="T54" fmla="*/ 19 w 19"/>
                  <a:gd name="T55" fmla="*/ 0 h 3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9" h="39">
                    <a:moveTo>
                      <a:pt x="19" y="0"/>
                    </a:moveTo>
                    <a:cubicBezTo>
                      <a:pt x="19" y="2"/>
                      <a:pt x="19" y="3"/>
                      <a:pt x="19" y="5"/>
                    </a:cubicBezTo>
                    <a:cubicBezTo>
                      <a:pt x="19" y="5"/>
                      <a:pt x="19" y="6"/>
                      <a:pt x="19" y="6"/>
                    </a:cubicBezTo>
                    <a:cubicBezTo>
                      <a:pt x="19" y="7"/>
                      <a:pt x="19" y="7"/>
                      <a:pt x="18" y="7"/>
                    </a:cubicBezTo>
                    <a:cubicBezTo>
                      <a:pt x="17" y="7"/>
                      <a:pt x="16" y="7"/>
                      <a:pt x="15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3" y="7"/>
                      <a:pt x="13" y="8"/>
                      <a:pt x="13" y="8"/>
                    </a:cubicBezTo>
                    <a:cubicBezTo>
                      <a:pt x="13" y="10"/>
                      <a:pt x="13" y="11"/>
                      <a:pt x="13" y="13"/>
                    </a:cubicBezTo>
                    <a:cubicBezTo>
                      <a:pt x="15" y="13"/>
                      <a:pt x="17" y="13"/>
                      <a:pt x="19" y="13"/>
                    </a:cubicBezTo>
                    <a:cubicBezTo>
                      <a:pt x="19" y="14"/>
                      <a:pt x="19" y="15"/>
                      <a:pt x="18" y="16"/>
                    </a:cubicBezTo>
                    <a:cubicBezTo>
                      <a:pt x="18" y="17"/>
                      <a:pt x="18" y="18"/>
                      <a:pt x="18" y="19"/>
                    </a:cubicBezTo>
                    <a:cubicBezTo>
                      <a:pt x="18" y="19"/>
                      <a:pt x="18" y="20"/>
                      <a:pt x="17" y="20"/>
                    </a:cubicBezTo>
                    <a:cubicBezTo>
                      <a:pt x="16" y="20"/>
                      <a:pt x="14" y="20"/>
                      <a:pt x="13" y="20"/>
                    </a:cubicBezTo>
                    <a:cubicBezTo>
                      <a:pt x="13" y="26"/>
                      <a:pt x="13" y="32"/>
                      <a:pt x="13" y="39"/>
                    </a:cubicBezTo>
                    <a:cubicBezTo>
                      <a:pt x="10" y="39"/>
                      <a:pt x="7" y="39"/>
                      <a:pt x="5" y="39"/>
                    </a:cubicBezTo>
                    <a:cubicBezTo>
                      <a:pt x="5" y="38"/>
                      <a:pt x="5" y="38"/>
                      <a:pt x="5" y="38"/>
                    </a:cubicBezTo>
                    <a:cubicBezTo>
                      <a:pt x="5" y="32"/>
                      <a:pt x="5" y="26"/>
                      <a:pt x="5" y="20"/>
                    </a:cubicBezTo>
                    <a:cubicBezTo>
                      <a:pt x="5" y="20"/>
                      <a:pt x="4" y="20"/>
                      <a:pt x="4" y="20"/>
                    </a:cubicBezTo>
                    <a:cubicBezTo>
                      <a:pt x="3" y="20"/>
                      <a:pt x="2" y="20"/>
                      <a:pt x="1" y="20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7"/>
                      <a:pt x="1" y="15"/>
                      <a:pt x="1" y="14"/>
                    </a:cubicBezTo>
                    <a:cubicBezTo>
                      <a:pt x="1" y="13"/>
                      <a:pt x="0" y="13"/>
                      <a:pt x="1" y="13"/>
                    </a:cubicBezTo>
                    <a:cubicBezTo>
                      <a:pt x="2" y="13"/>
                      <a:pt x="3" y="13"/>
                      <a:pt x="4" y="13"/>
                    </a:cubicBezTo>
                    <a:cubicBezTo>
                      <a:pt x="4" y="13"/>
                      <a:pt x="5" y="13"/>
                      <a:pt x="5" y="12"/>
                    </a:cubicBezTo>
                    <a:cubicBezTo>
                      <a:pt x="5" y="11"/>
                      <a:pt x="5" y="9"/>
                      <a:pt x="5" y="7"/>
                    </a:cubicBezTo>
                    <a:cubicBezTo>
                      <a:pt x="5" y="5"/>
                      <a:pt x="5" y="4"/>
                      <a:pt x="7" y="2"/>
                    </a:cubicBezTo>
                    <a:cubicBezTo>
                      <a:pt x="8" y="1"/>
                      <a:pt x="9" y="0"/>
                      <a:pt x="11" y="0"/>
                    </a:cubicBezTo>
                    <a:cubicBezTo>
                      <a:pt x="13" y="0"/>
                      <a:pt x="16" y="0"/>
                      <a:pt x="19" y="0"/>
                    </a:cubicBezTo>
                    <a:close/>
                  </a:path>
                </a:pathLst>
              </a:custGeom>
              <a:solidFill>
                <a:srgbClr val="3E6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" name="iṣliḋe"/>
              <p:cNvSpPr/>
              <p:nvPr/>
            </p:nvSpPr>
            <p:spPr bwMode="auto">
              <a:xfrm>
                <a:off x="5700713" y="2393951"/>
                <a:ext cx="65087" cy="88900"/>
              </a:xfrm>
              <a:custGeom>
                <a:gdLst>
                  <a:gd name="T0" fmla="*/ 20 w 20"/>
                  <a:gd name="T1" fmla="*/ 8 h 27"/>
                  <a:gd name="T2" fmla="*/ 16 w 20"/>
                  <a:gd name="T3" fmla="*/ 8 h 27"/>
                  <a:gd name="T4" fmla="*/ 10 w 20"/>
                  <a:gd name="T5" fmla="*/ 7 h 27"/>
                  <a:gd name="T6" fmla="*/ 8 w 20"/>
                  <a:gd name="T7" fmla="*/ 10 h 27"/>
                  <a:gd name="T8" fmla="*/ 8 w 20"/>
                  <a:gd name="T9" fmla="*/ 18 h 27"/>
                  <a:gd name="T10" fmla="*/ 10 w 20"/>
                  <a:gd name="T11" fmla="*/ 20 h 27"/>
                  <a:gd name="T12" fmla="*/ 14 w 20"/>
                  <a:gd name="T13" fmla="*/ 20 h 27"/>
                  <a:gd name="T14" fmla="*/ 19 w 20"/>
                  <a:gd name="T15" fmla="*/ 20 h 27"/>
                  <a:gd name="T16" fmla="*/ 20 w 20"/>
                  <a:gd name="T17" fmla="*/ 20 h 27"/>
                  <a:gd name="T18" fmla="*/ 20 w 20"/>
                  <a:gd name="T19" fmla="*/ 20 h 27"/>
                  <a:gd name="T20" fmla="*/ 20 w 20"/>
                  <a:gd name="T21" fmla="*/ 26 h 27"/>
                  <a:gd name="T22" fmla="*/ 19 w 20"/>
                  <a:gd name="T23" fmla="*/ 26 h 27"/>
                  <a:gd name="T24" fmla="*/ 10 w 20"/>
                  <a:gd name="T25" fmla="*/ 27 h 27"/>
                  <a:gd name="T26" fmla="*/ 3 w 20"/>
                  <a:gd name="T27" fmla="*/ 25 h 27"/>
                  <a:gd name="T28" fmla="*/ 0 w 20"/>
                  <a:gd name="T29" fmla="*/ 19 h 27"/>
                  <a:gd name="T30" fmla="*/ 0 w 20"/>
                  <a:gd name="T31" fmla="*/ 10 h 27"/>
                  <a:gd name="T32" fmla="*/ 4 w 20"/>
                  <a:gd name="T33" fmla="*/ 2 h 27"/>
                  <a:gd name="T34" fmla="*/ 9 w 20"/>
                  <a:gd name="T35" fmla="*/ 1 h 27"/>
                  <a:gd name="T36" fmla="*/ 19 w 20"/>
                  <a:gd name="T37" fmla="*/ 1 h 27"/>
                  <a:gd name="T38" fmla="*/ 20 w 20"/>
                  <a:gd name="T39" fmla="*/ 2 h 27"/>
                  <a:gd name="T40" fmla="*/ 20 w 20"/>
                  <a:gd name="T41" fmla="*/ 8 h 2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0" h="27">
                    <a:moveTo>
                      <a:pt x="20" y="8"/>
                    </a:moveTo>
                    <a:cubicBezTo>
                      <a:pt x="19" y="8"/>
                      <a:pt x="17" y="8"/>
                      <a:pt x="16" y="8"/>
                    </a:cubicBezTo>
                    <a:cubicBezTo>
                      <a:pt x="14" y="7"/>
                      <a:pt x="12" y="7"/>
                      <a:pt x="10" y="7"/>
                    </a:cubicBezTo>
                    <a:cubicBezTo>
                      <a:pt x="9" y="8"/>
                      <a:pt x="8" y="9"/>
                      <a:pt x="8" y="10"/>
                    </a:cubicBezTo>
                    <a:cubicBezTo>
                      <a:pt x="8" y="13"/>
                      <a:pt x="8" y="15"/>
                      <a:pt x="8" y="18"/>
                    </a:cubicBezTo>
                    <a:cubicBezTo>
                      <a:pt x="8" y="19"/>
                      <a:pt x="9" y="20"/>
                      <a:pt x="10" y="20"/>
                    </a:cubicBezTo>
                    <a:cubicBezTo>
                      <a:pt x="11" y="20"/>
                      <a:pt x="13" y="21"/>
                      <a:pt x="14" y="20"/>
                    </a:cubicBezTo>
                    <a:cubicBezTo>
                      <a:pt x="16" y="20"/>
                      <a:pt x="18" y="20"/>
                      <a:pt x="19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22"/>
                      <a:pt x="20" y="24"/>
                      <a:pt x="20" y="26"/>
                    </a:cubicBezTo>
                    <a:cubicBezTo>
                      <a:pt x="20" y="26"/>
                      <a:pt x="20" y="26"/>
                      <a:pt x="19" y="26"/>
                    </a:cubicBezTo>
                    <a:cubicBezTo>
                      <a:pt x="16" y="27"/>
                      <a:pt x="13" y="27"/>
                      <a:pt x="10" y="27"/>
                    </a:cubicBezTo>
                    <a:cubicBezTo>
                      <a:pt x="8" y="27"/>
                      <a:pt x="5" y="26"/>
                      <a:pt x="3" y="25"/>
                    </a:cubicBezTo>
                    <a:cubicBezTo>
                      <a:pt x="1" y="23"/>
                      <a:pt x="0" y="21"/>
                      <a:pt x="0" y="19"/>
                    </a:cubicBezTo>
                    <a:cubicBezTo>
                      <a:pt x="0" y="16"/>
                      <a:pt x="0" y="13"/>
                      <a:pt x="0" y="10"/>
                    </a:cubicBezTo>
                    <a:cubicBezTo>
                      <a:pt x="0" y="7"/>
                      <a:pt x="1" y="4"/>
                      <a:pt x="4" y="2"/>
                    </a:cubicBezTo>
                    <a:cubicBezTo>
                      <a:pt x="6" y="1"/>
                      <a:pt x="8" y="1"/>
                      <a:pt x="9" y="1"/>
                    </a:cubicBezTo>
                    <a:cubicBezTo>
                      <a:pt x="13" y="0"/>
                      <a:pt x="16" y="1"/>
                      <a:pt x="19" y="1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4"/>
                      <a:pt x="20" y="6"/>
                      <a:pt x="20" y="8"/>
                    </a:cubicBezTo>
                    <a:close/>
                  </a:path>
                </a:pathLst>
              </a:custGeom>
              <a:solidFill>
                <a:srgbClr val="3E6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" name="iṡḷîďé"/>
              <p:cNvSpPr/>
              <p:nvPr/>
            </p:nvSpPr>
            <p:spPr bwMode="auto">
              <a:xfrm>
                <a:off x="5508625" y="3687763"/>
                <a:ext cx="1531937" cy="3492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70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5" name="iṩlíďê"/>
              <p:cNvSpPr/>
              <p:nvPr/>
            </p:nvSpPr>
            <p:spPr bwMode="auto">
              <a:xfrm>
                <a:off x="5508625" y="4037013"/>
                <a:ext cx="1531937" cy="788988"/>
              </a:xfrm>
              <a:prstGeom prst="rect">
                <a:avLst/>
              </a:prstGeom>
              <a:solidFill>
                <a:srgbClr val="F6F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6" name="iś1îḓé"/>
              <p:cNvSpPr/>
              <p:nvPr/>
            </p:nvSpPr>
            <p:spPr bwMode="auto">
              <a:xfrm>
                <a:off x="5548313" y="4079876"/>
                <a:ext cx="1455737" cy="74612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7" name="íšļíďe"/>
              <p:cNvSpPr/>
              <p:nvPr/>
            </p:nvSpPr>
            <p:spPr bwMode="auto">
              <a:xfrm>
                <a:off x="5894388" y="3889376"/>
                <a:ext cx="641350" cy="49213"/>
              </a:xfrm>
              <a:custGeom>
                <a:gdLst>
                  <a:gd name="T0" fmla="*/ 186 w 194"/>
                  <a:gd name="T1" fmla="*/ 15 h 15"/>
                  <a:gd name="T2" fmla="*/ 7 w 194"/>
                  <a:gd name="T3" fmla="*/ 15 h 15"/>
                  <a:gd name="T4" fmla="*/ 0 w 194"/>
                  <a:gd name="T5" fmla="*/ 8 h 15"/>
                  <a:gd name="T6" fmla="*/ 7 w 194"/>
                  <a:gd name="T7" fmla="*/ 0 h 15"/>
                  <a:gd name="T8" fmla="*/ 186 w 194"/>
                  <a:gd name="T9" fmla="*/ 0 h 15"/>
                  <a:gd name="T10" fmla="*/ 194 w 194"/>
                  <a:gd name="T11" fmla="*/ 8 h 15"/>
                  <a:gd name="T12" fmla="*/ 186 w 194"/>
                  <a:gd name="T13" fmla="*/ 15 h 1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4" h="15">
                    <a:moveTo>
                      <a:pt x="186" y="15"/>
                    </a:moveTo>
                    <a:cubicBezTo>
                      <a:pt x="7" y="15"/>
                      <a:pt x="7" y="15"/>
                      <a:pt x="7" y="15"/>
                    </a:cubicBezTo>
                    <a:cubicBezTo>
                      <a:pt x="3" y="15"/>
                      <a:pt x="0" y="12"/>
                      <a:pt x="0" y="8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186" y="0"/>
                      <a:pt x="186" y="0"/>
                      <a:pt x="186" y="0"/>
                    </a:cubicBezTo>
                    <a:cubicBezTo>
                      <a:pt x="190" y="0"/>
                      <a:pt x="194" y="3"/>
                      <a:pt x="194" y="8"/>
                    </a:cubicBezTo>
                    <a:cubicBezTo>
                      <a:pt x="194" y="12"/>
                      <a:pt x="190" y="15"/>
                      <a:pt x="186" y="15"/>
                    </a:cubicBezTo>
                    <a:close/>
                  </a:path>
                </a:pathLst>
              </a:custGeom>
              <a:solidFill>
                <a:srgbClr val="DB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8" name="iṧḻîḑè"/>
              <p:cNvSpPr/>
              <p:nvPr/>
            </p:nvSpPr>
            <p:spPr bwMode="auto">
              <a:xfrm>
                <a:off x="5894388" y="3787776"/>
                <a:ext cx="363537" cy="49213"/>
              </a:xfrm>
              <a:custGeom>
                <a:gdLst>
                  <a:gd name="T0" fmla="*/ 102 w 110"/>
                  <a:gd name="T1" fmla="*/ 15 h 15"/>
                  <a:gd name="T2" fmla="*/ 7 w 110"/>
                  <a:gd name="T3" fmla="*/ 15 h 15"/>
                  <a:gd name="T4" fmla="*/ 0 w 110"/>
                  <a:gd name="T5" fmla="*/ 8 h 15"/>
                  <a:gd name="T6" fmla="*/ 7 w 110"/>
                  <a:gd name="T7" fmla="*/ 0 h 15"/>
                  <a:gd name="T8" fmla="*/ 102 w 110"/>
                  <a:gd name="T9" fmla="*/ 0 h 15"/>
                  <a:gd name="T10" fmla="*/ 110 w 110"/>
                  <a:gd name="T11" fmla="*/ 8 h 15"/>
                  <a:gd name="T12" fmla="*/ 102 w 110"/>
                  <a:gd name="T13" fmla="*/ 15 h 1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0" h="15">
                    <a:moveTo>
                      <a:pt x="102" y="15"/>
                    </a:moveTo>
                    <a:cubicBezTo>
                      <a:pt x="7" y="15"/>
                      <a:pt x="7" y="15"/>
                      <a:pt x="7" y="15"/>
                    </a:cubicBezTo>
                    <a:cubicBezTo>
                      <a:pt x="3" y="15"/>
                      <a:pt x="0" y="12"/>
                      <a:pt x="0" y="8"/>
                    </a:cubicBezTo>
                    <a:cubicBezTo>
                      <a:pt x="0" y="4"/>
                      <a:pt x="3" y="0"/>
                      <a:pt x="7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6" y="0"/>
                      <a:pt x="110" y="4"/>
                      <a:pt x="110" y="8"/>
                    </a:cubicBezTo>
                    <a:cubicBezTo>
                      <a:pt x="110" y="12"/>
                      <a:pt x="106" y="15"/>
                      <a:pt x="102" y="15"/>
                    </a:cubicBezTo>
                    <a:close/>
                  </a:path>
                </a:pathLst>
              </a:custGeom>
              <a:solidFill>
                <a:srgbClr val="DB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9" name="iṧlîďe"/>
              <p:cNvSpPr/>
              <p:nvPr/>
            </p:nvSpPr>
            <p:spPr bwMode="auto">
              <a:xfrm>
                <a:off x="5551488" y="3724276"/>
                <a:ext cx="277812" cy="277813"/>
              </a:xfrm>
              <a:prstGeom prst="rect">
                <a:avLst/>
              </a:prstGeom>
              <a:solidFill>
                <a:srgbClr val="DB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75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0" name="íŝlïďé"/>
              <p:cNvSpPr/>
              <p:nvPr/>
            </p:nvSpPr>
            <p:spPr bwMode="auto">
              <a:xfrm>
                <a:off x="5545138" y="3763963"/>
                <a:ext cx="293687" cy="238125"/>
              </a:xfrm>
              <a:custGeom>
                <a:gdLst>
                  <a:gd name="T0" fmla="*/ 44 w 89"/>
                  <a:gd name="T1" fmla="*/ 0 h 72"/>
                  <a:gd name="T2" fmla="*/ 37 w 89"/>
                  <a:gd name="T3" fmla="*/ 2 h 72"/>
                  <a:gd name="T4" fmla="*/ 29 w 89"/>
                  <a:gd name="T5" fmla="*/ 14 h 72"/>
                  <a:gd name="T6" fmla="*/ 29 w 89"/>
                  <a:gd name="T7" fmla="*/ 25 h 72"/>
                  <a:gd name="T8" fmla="*/ 28 w 89"/>
                  <a:gd name="T9" fmla="*/ 29 h 72"/>
                  <a:gd name="T10" fmla="*/ 30 w 89"/>
                  <a:gd name="T11" fmla="*/ 34 h 72"/>
                  <a:gd name="T12" fmla="*/ 33 w 89"/>
                  <a:gd name="T13" fmla="*/ 43 h 72"/>
                  <a:gd name="T14" fmla="*/ 33 w 89"/>
                  <a:gd name="T15" fmla="*/ 50 h 72"/>
                  <a:gd name="T16" fmla="*/ 30 w 89"/>
                  <a:gd name="T17" fmla="*/ 53 h 72"/>
                  <a:gd name="T18" fmla="*/ 29 w 89"/>
                  <a:gd name="T19" fmla="*/ 56 h 72"/>
                  <a:gd name="T20" fmla="*/ 2 w 89"/>
                  <a:gd name="T21" fmla="*/ 72 h 72"/>
                  <a:gd name="T22" fmla="*/ 86 w 89"/>
                  <a:gd name="T23" fmla="*/ 72 h 72"/>
                  <a:gd name="T24" fmla="*/ 59 w 89"/>
                  <a:gd name="T25" fmla="*/ 56 h 72"/>
                  <a:gd name="T26" fmla="*/ 58 w 89"/>
                  <a:gd name="T27" fmla="*/ 53 h 72"/>
                  <a:gd name="T28" fmla="*/ 56 w 89"/>
                  <a:gd name="T29" fmla="*/ 50 h 72"/>
                  <a:gd name="T30" fmla="*/ 55 w 89"/>
                  <a:gd name="T31" fmla="*/ 43 h 72"/>
                  <a:gd name="T32" fmla="*/ 59 w 89"/>
                  <a:gd name="T33" fmla="*/ 34 h 72"/>
                  <a:gd name="T34" fmla="*/ 61 w 89"/>
                  <a:gd name="T35" fmla="*/ 29 h 72"/>
                  <a:gd name="T36" fmla="*/ 60 w 89"/>
                  <a:gd name="T37" fmla="*/ 25 h 72"/>
                  <a:gd name="T38" fmla="*/ 59 w 89"/>
                  <a:gd name="T39" fmla="*/ 14 h 72"/>
                  <a:gd name="T40" fmla="*/ 52 w 89"/>
                  <a:gd name="T41" fmla="*/ 2 h 72"/>
                  <a:gd name="T42" fmla="*/ 44 w 89"/>
                  <a:gd name="T43" fmla="*/ 0 h 7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9" h="72">
                    <a:moveTo>
                      <a:pt x="44" y="0"/>
                    </a:moveTo>
                    <a:cubicBezTo>
                      <a:pt x="42" y="0"/>
                      <a:pt x="39" y="1"/>
                      <a:pt x="37" y="2"/>
                    </a:cubicBezTo>
                    <a:cubicBezTo>
                      <a:pt x="29" y="6"/>
                      <a:pt x="29" y="10"/>
                      <a:pt x="29" y="14"/>
                    </a:cubicBezTo>
                    <a:cubicBezTo>
                      <a:pt x="29" y="17"/>
                      <a:pt x="29" y="25"/>
                      <a:pt x="29" y="25"/>
                    </a:cubicBezTo>
                    <a:cubicBezTo>
                      <a:pt x="27" y="24"/>
                      <a:pt x="28" y="26"/>
                      <a:pt x="28" y="29"/>
                    </a:cubicBezTo>
                    <a:cubicBezTo>
                      <a:pt x="28" y="33"/>
                      <a:pt x="30" y="34"/>
                      <a:pt x="30" y="34"/>
                    </a:cubicBezTo>
                    <a:cubicBezTo>
                      <a:pt x="30" y="41"/>
                      <a:pt x="33" y="43"/>
                      <a:pt x="33" y="43"/>
                    </a:cubicBezTo>
                    <a:cubicBezTo>
                      <a:pt x="33" y="50"/>
                      <a:pt x="33" y="50"/>
                      <a:pt x="33" y="50"/>
                    </a:cubicBezTo>
                    <a:cubicBezTo>
                      <a:pt x="30" y="50"/>
                      <a:pt x="31" y="53"/>
                      <a:pt x="30" y="53"/>
                    </a:cubicBezTo>
                    <a:cubicBezTo>
                      <a:pt x="29" y="54"/>
                      <a:pt x="29" y="56"/>
                      <a:pt x="29" y="56"/>
                    </a:cubicBezTo>
                    <a:cubicBezTo>
                      <a:pt x="0" y="68"/>
                      <a:pt x="2" y="72"/>
                      <a:pt x="2" y="72"/>
                    </a:cubicBezTo>
                    <a:cubicBezTo>
                      <a:pt x="86" y="72"/>
                      <a:pt x="86" y="72"/>
                      <a:pt x="86" y="72"/>
                    </a:cubicBezTo>
                    <a:cubicBezTo>
                      <a:pt x="86" y="72"/>
                      <a:pt x="89" y="68"/>
                      <a:pt x="59" y="56"/>
                    </a:cubicBezTo>
                    <a:cubicBezTo>
                      <a:pt x="59" y="56"/>
                      <a:pt x="59" y="54"/>
                      <a:pt x="58" y="53"/>
                    </a:cubicBezTo>
                    <a:cubicBezTo>
                      <a:pt x="57" y="53"/>
                      <a:pt x="59" y="50"/>
                      <a:pt x="56" y="50"/>
                    </a:cubicBezTo>
                    <a:cubicBezTo>
                      <a:pt x="55" y="43"/>
                      <a:pt x="55" y="43"/>
                      <a:pt x="55" y="43"/>
                    </a:cubicBezTo>
                    <a:cubicBezTo>
                      <a:pt x="55" y="43"/>
                      <a:pt x="58" y="41"/>
                      <a:pt x="59" y="34"/>
                    </a:cubicBezTo>
                    <a:cubicBezTo>
                      <a:pt x="59" y="34"/>
                      <a:pt x="61" y="33"/>
                      <a:pt x="61" y="29"/>
                    </a:cubicBezTo>
                    <a:cubicBezTo>
                      <a:pt x="61" y="26"/>
                      <a:pt x="62" y="24"/>
                      <a:pt x="60" y="25"/>
                    </a:cubicBezTo>
                    <a:cubicBezTo>
                      <a:pt x="60" y="25"/>
                      <a:pt x="59" y="17"/>
                      <a:pt x="59" y="14"/>
                    </a:cubicBezTo>
                    <a:cubicBezTo>
                      <a:pt x="59" y="10"/>
                      <a:pt x="60" y="6"/>
                      <a:pt x="52" y="2"/>
                    </a:cubicBezTo>
                    <a:cubicBezTo>
                      <a:pt x="49" y="1"/>
                      <a:pt x="47" y="0"/>
                      <a:pt x="44" y="0"/>
                    </a:cubicBezTo>
                    <a:close/>
                  </a:path>
                </a:pathLst>
              </a:custGeom>
              <a:solidFill>
                <a:srgbClr val="F6F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1" name="i$ļiďè"/>
              <p:cNvSpPr/>
              <p:nvPr/>
            </p:nvSpPr>
            <p:spPr bwMode="auto">
              <a:xfrm>
                <a:off x="4765675" y="2844801"/>
                <a:ext cx="2278062" cy="61277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2" name="iṣḻîďè"/>
              <p:cNvSpPr/>
              <p:nvPr/>
            </p:nvSpPr>
            <p:spPr bwMode="auto">
              <a:xfrm>
                <a:off x="4765675" y="3457576"/>
                <a:ext cx="2278062" cy="174625"/>
              </a:xfrm>
              <a:prstGeom prst="rect">
                <a:avLst/>
              </a:prstGeom>
              <a:solidFill>
                <a:srgbClr val="E6EB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3" name="íŝľîḍe"/>
              <p:cNvSpPr/>
              <p:nvPr/>
            </p:nvSpPr>
            <p:spPr bwMode="auto">
              <a:xfrm>
                <a:off x="4881563" y="3108326"/>
                <a:ext cx="438150" cy="441325"/>
              </a:xfrm>
              <a:prstGeom prst="rect">
                <a:avLst/>
              </a:prstGeom>
              <a:solidFill>
                <a:srgbClr val="DB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" name="ïṥḻïḍe"/>
              <p:cNvSpPr/>
              <p:nvPr/>
            </p:nvSpPr>
            <p:spPr bwMode="auto">
              <a:xfrm>
                <a:off x="4865688" y="3171826"/>
                <a:ext cx="468312" cy="377825"/>
              </a:xfrm>
              <a:custGeom>
                <a:gdLst>
                  <a:gd name="T0" fmla="*/ 71 w 142"/>
                  <a:gd name="T1" fmla="*/ 0 h 115"/>
                  <a:gd name="T2" fmla="*/ 59 w 142"/>
                  <a:gd name="T3" fmla="*/ 3 h 115"/>
                  <a:gd name="T4" fmla="*/ 47 w 142"/>
                  <a:gd name="T5" fmla="*/ 22 h 115"/>
                  <a:gd name="T6" fmla="*/ 46 w 142"/>
                  <a:gd name="T7" fmla="*/ 39 h 115"/>
                  <a:gd name="T8" fmla="*/ 45 w 142"/>
                  <a:gd name="T9" fmla="*/ 46 h 115"/>
                  <a:gd name="T10" fmla="*/ 48 w 142"/>
                  <a:gd name="T11" fmla="*/ 54 h 115"/>
                  <a:gd name="T12" fmla="*/ 54 w 142"/>
                  <a:gd name="T13" fmla="*/ 68 h 115"/>
                  <a:gd name="T14" fmla="*/ 53 w 142"/>
                  <a:gd name="T15" fmla="*/ 80 h 115"/>
                  <a:gd name="T16" fmla="*/ 49 w 142"/>
                  <a:gd name="T17" fmla="*/ 85 h 115"/>
                  <a:gd name="T18" fmla="*/ 47 w 142"/>
                  <a:gd name="T19" fmla="*/ 90 h 115"/>
                  <a:gd name="T20" fmla="*/ 5 w 142"/>
                  <a:gd name="T21" fmla="*/ 115 h 115"/>
                  <a:gd name="T22" fmla="*/ 138 w 142"/>
                  <a:gd name="T23" fmla="*/ 115 h 115"/>
                  <a:gd name="T24" fmla="*/ 95 w 142"/>
                  <a:gd name="T25" fmla="*/ 90 h 115"/>
                  <a:gd name="T26" fmla="*/ 93 w 142"/>
                  <a:gd name="T27" fmla="*/ 85 h 115"/>
                  <a:gd name="T28" fmla="*/ 89 w 142"/>
                  <a:gd name="T29" fmla="*/ 80 h 115"/>
                  <a:gd name="T30" fmla="*/ 88 w 142"/>
                  <a:gd name="T31" fmla="*/ 68 h 115"/>
                  <a:gd name="T32" fmla="*/ 94 w 142"/>
                  <a:gd name="T33" fmla="*/ 54 h 115"/>
                  <a:gd name="T34" fmla="*/ 97 w 142"/>
                  <a:gd name="T35" fmla="*/ 46 h 115"/>
                  <a:gd name="T36" fmla="*/ 96 w 142"/>
                  <a:gd name="T37" fmla="*/ 39 h 115"/>
                  <a:gd name="T38" fmla="*/ 95 w 142"/>
                  <a:gd name="T39" fmla="*/ 22 h 115"/>
                  <a:gd name="T40" fmla="*/ 83 w 142"/>
                  <a:gd name="T41" fmla="*/ 3 h 115"/>
                  <a:gd name="T42" fmla="*/ 71 w 142"/>
                  <a:gd name="T43" fmla="*/ 0 h 11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42" h="115">
                    <a:moveTo>
                      <a:pt x="71" y="0"/>
                    </a:moveTo>
                    <a:cubicBezTo>
                      <a:pt x="67" y="0"/>
                      <a:pt x="63" y="1"/>
                      <a:pt x="59" y="3"/>
                    </a:cubicBezTo>
                    <a:cubicBezTo>
                      <a:pt x="46" y="10"/>
                      <a:pt x="47" y="16"/>
                      <a:pt x="47" y="22"/>
                    </a:cubicBezTo>
                    <a:cubicBezTo>
                      <a:pt x="47" y="28"/>
                      <a:pt x="46" y="39"/>
                      <a:pt x="46" y="39"/>
                    </a:cubicBezTo>
                    <a:cubicBezTo>
                      <a:pt x="43" y="38"/>
                      <a:pt x="45" y="41"/>
                      <a:pt x="45" y="46"/>
                    </a:cubicBezTo>
                    <a:cubicBezTo>
                      <a:pt x="45" y="52"/>
                      <a:pt x="48" y="54"/>
                      <a:pt x="48" y="54"/>
                    </a:cubicBezTo>
                    <a:cubicBezTo>
                      <a:pt x="48" y="65"/>
                      <a:pt x="54" y="68"/>
                      <a:pt x="54" y="68"/>
                    </a:cubicBezTo>
                    <a:cubicBezTo>
                      <a:pt x="53" y="80"/>
                      <a:pt x="53" y="80"/>
                      <a:pt x="53" y="80"/>
                    </a:cubicBezTo>
                    <a:cubicBezTo>
                      <a:pt x="48" y="80"/>
                      <a:pt x="51" y="84"/>
                      <a:pt x="49" y="85"/>
                    </a:cubicBezTo>
                    <a:cubicBezTo>
                      <a:pt x="47" y="85"/>
                      <a:pt x="47" y="90"/>
                      <a:pt x="47" y="90"/>
                    </a:cubicBezTo>
                    <a:cubicBezTo>
                      <a:pt x="0" y="107"/>
                      <a:pt x="5" y="115"/>
                      <a:pt x="5" y="115"/>
                    </a:cubicBezTo>
                    <a:cubicBezTo>
                      <a:pt x="138" y="115"/>
                      <a:pt x="138" y="115"/>
                      <a:pt x="138" y="115"/>
                    </a:cubicBezTo>
                    <a:cubicBezTo>
                      <a:pt x="138" y="115"/>
                      <a:pt x="142" y="107"/>
                      <a:pt x="95" y="90"/>
                    </a:cubicBezTo>
                    <a:cubicBezTo>
                      <a:pt x="95" y="90"/>
                      <a:pt x="95" y="85"/>
                      <a:pt x="93" y="85"/>
                    </a:cubicBezTo>
                    <a:cubicBezTo>
                      <a:pt x="92" y="84"/>
                      <a:pt x="94" y="80"/>
                      <a:pt x="89" y="80"/>
                    </a:cubicBezTo>
                    <a:cubicBezTo>
                      <a:pt x="88" y="68"/>
                      <a:pt x="88" y="68"/>
                      <a:pt x="88" y="68"/>
                    </a:cubicBezTo>
                    <a:cubicBezTo>
                      <a:pt x="88" y="68"/>
                      <a:pt x="94" y="65"/>
                      <a:pt x="94" y="54"/>
                    </a:cubicBezTo>
                    <a:cubicBezTo>
                      <a:pt x="94" y="54"/>
                      <a:pt x="97" y="52"/>
                      <a:pt x="97" y="46"/>
                    </a:cubicBezTo>
                    <a:cubicBezTo>
                      <a:pt x="97" y="41"/>
                      <a:pt x="99" y="38"/>
                      <a:pt x="96" y="39"/>
                    </a:cubicBezTo>
                    <a:cubicBezTo>
                      <a:pt x="96" y="39"/>
                      <a:pt x="95" y="28"/>
                      <a:pt x="95" y="22"/>
                    </a:cubicBezTo>
                    <a:cubicBezTo>
                      <a:pt x="95" y="16"/>
                      <a:pt x="96" y="10"/>
                      <a:pt x="83" y="3"/>
                    </a:cubicBezTo>
                    <a:cubicBezTo>
                      <a:pt x="79" y="1"/>
                      <a:pt x="75" y="0"/>
                      <a:pt x="71" y="0"/>
                    </a:cubicBezTo>
                    <a:close/>
                  </a:path>
                </a:pathLst>
              </a:custGeom>
              <a:solidFill>
                <a:srgbClr val="F6F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5" name="îṩľïde"/>
              <p:cNvSpPr/>
              <p:nvPr/>
            </p:nvSpPr>
            <p:spPr bwMode="auto">
              <a:xfrm>
                <a:off x="4765675" y="3687763"/>
                <a:ext cx="679450" cy="68262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6" name="iṡḻïdé"/>
              <p:cNvSpPr/>
              <p:nvPr/>
            </p:nvSpPr>
            <p:spPr bwMode="auto">
              <a:xfrm>
                <a:off x="4765675" y="4437063"/>
                <a:ext cx="679450" cy="3889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" name="íşḻîḍê"/>
              <p:cNvSpPr/>
              <p:nvPr/>
            </p:nvSpPr>
            <p:spPr bwMode="auto">
              <a:xfrm>
                <a:off x="4805363" y="4476751"/>
                <a:ext cx="280987" cy="349250"/>
              </a:xfrm>
              <a:prstGeom prst="rect">
                <a:avLst/>
              </a:prstGeom>
              <a:solidFill>
                <a:srgbClr val="DB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70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" name="îṡḻïḋe"/>
              <p:cNvSpPr/>
              <p:nvPr/>
            </p:nvSpPr>
            <p:spPr bwMode="auto">
              <a:xfrm>
                <a:off x="5126038" y="4476751"/>
                <a:ext cx="280987" cy="349250"/>
              </a:xfrm>
              <a:prstGeom prst="rect">
                <a:avLst/>
              </a:prstGeom>
              <a:solidFill>
                <a:srgbClr val="DB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70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" name="ïṧlídè"/>
              <p:cNvSpPr/>
              <p:nvPr/>
            </p:nvSpPr>
            <p:spPr bwMode="auto">
              <a:xfrm>
                <a:off x="6640513" y="3836988"/>
                <a:ext cx="1785937" cy="484188"/>
              </a:xfrm>
              <a:custGeom>
                <a:gdLst>
                  <a:gd name="T0" fmla="*/ 508 w 541"/>
                  <a:gd name="T1" fmla="*/ 147 h 147"/>
                  <a:gd name="T2" fmla="*/ 0 w 541"/>
                  <a:gd name="T3" fmla="*/ 147 h 147"/>
                  <a:gd name="T4" fmla="*/ 0 w 541"/>
                  <a:gd name="T5" fmla="*/ 33 h 147"/>
                  <a:gd name="T6" fmla="*/ 32 w 541"/>
                  <a:gd name="T7" fmla="*/ 0 h 147"/>
                  <a:gd name="T8" fmla="*/ 508 w 541"/>
                  <a:gd name="T9" fmla="*/ 0 h 147"/>
                  <a:gd name="T10" fmla="*/ 541 w 541"/>
                  <a:gd name="T11" fmla="*/ 33 h 147"/>
                  <a:gd name="T12" fmla="*/ 541 w 541"/>
                  <a:gd name="T13" fmla="*/ 114 h 147"/>
                  <a:gd name="T14" fmla="*/ 508 w 541"/>
                  <a:gd name="T15" fmla="*/ 147 h 14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1" h="147">
                    <a:moveTo>
                      <a:pt x="508" y="147"/>
                    </a:moveTo>
                    <a:cubicBezTo>
                      <a:pt x="0" y="147"/>
                      <a:pt x="0" y="147"/>
                      <a:pt x="0" y="147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4" y="0"/>
                      <a:pt x="32" y="0"/>
                    </a:cubicBezTo>
                    <a:cubicBezTo>
                      <a:pt x="508" y="0"/>
                      <a:pt x="508" y="0"/>
                      <a:pt x="508" y="0"/>
                    </a:cubicBezTo>
                    <a:cubicBezTo>
                      <a:pt x="526" y="0"/>
                      <a:pt x="541" y="15"/>
                      <a:pt x="541" y="33"/>
                    </a:cubicBezTo>
                    <a:cubicBezTo>
                      <a:pt x="541" y="114"/>
                      <a:pt x="541" y="114"/>
                      <a:pt x="541" y="114"/>
                    </a:cubicBezTo>
                    <a:cubicBezTo>
                      <a:pt x="541" y="132"/>
                      <a:pt x="526" y="147"/>
                      <a:pt x="508" y="1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>
                <a:outerShdw blurRad="114300" dist="38100" dir="2700000" algn="tl" rotWithShape="0">
                  <a:prstClr val="black">
                    <a:alpha val="31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" name="ïṩḻíḍè"/>
              <p:cNvSpPr/>
              <p:nvPr/>
            </p:nvSpPr>
            <p:spPr bwMode="auto">
              <a:xfrm>
                <a:off x="7162800" y="3919538"/>
                <a:ext cx="527050" cy="61913"/>
              </a:xfrm>
              <a:custGeom>
                <a:gdLst>
                  <a:gd name="T0" fmla="*/ 151 w 160"/>
                  <a:gd name="T1" fmla="*/ 19 h 19"/>
                  <a:gd name="T2" fmla="*/ 10 w 160"/>
                  <a:gd name="T3" fmla="*/ 19 h 19"/>
                  <a:gd name="T4" fmla="*/ 0 w 160"/>
                  <a:gd name="T5" fmla="*/ 10 h 19"/>
                  <a:gd name="T6" fmla="*/ 10 w 160"/>
                  <a:gd name="T7" fmla="*/ 0 h 19"/>
                  <a:gd name="T8" fmla="*/ 151 w 160"/>
                  <a:gd name="T9" fmla="*/ 0 h 19"/>
                  <a:gd name="T10" fmla="*/ 160 w 160"/>
                  <a:gd name="T11" fmla="*/ 10 h 19"/>
                  <a:gd name="T12" fmla="*/ 151 w 160"/>
                  <a:gd name="T13" fmla="*/ 19 h 1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" h="19">
                    <a:moveTo>
                      <a:pt x="151" y="19"/>
                    </a:moveTo>
                    <a:cubicBezTo>
                      <a:pt x="10" y="19"/>
                      <a:pt x="10" y="19"/>
                      <a:pt x="10" y="19"/>
                    </a:cubicBezTo>
                    <a:cubicBezTo>
                      <a:pt x="5" y="19"/>
                      <a:pt x="0" y="15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151" y="0"/>
                      <a:pt x="151" y="0"/>
                      <a:pt x="151" y="0"/>
                    </a:cubicBezTo>
                    <a:cubicBezTo>
                      <a:pt x="156" y="0"/>
                      <a:pt x="160" y="4"/>
                      <a:pt x="160" y="10"/>
                    </a:cubicBezTo>
                    <a:cubicBezTo>
                      <a:pt x="160" y="15"/>
                      <a:pt x="156" y="19"/>
                      <a:pt x="151" y="19"/>
                    </a:cubicBezTo>
                    <a:close/>
                  </a:path>
                </a:pathLst>
              </a:custGeom>
              <a:solidFill>
                <a:srgbClr val="DB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" name="ï$ľïḍé"/>
              <p:cNvSpPr/>
              <p:nvPr/>
            </p:nvSpPr>
            <p:spPr bwMode="auto">
              <a:xfrm>
                <a:off x="7162800" y="4048126"/>
                <a:ext cx="1114425" cy="61913"/>
              </a:xfrm>
              <a:custGeom>
                <a:gdLst>
                  <a:gd name="T0" fmla="*/ 328 w 338"/>
                  <a:gd name="T1" fmla="*/ 19 h 19"/>
                  <a:gd name="T2" fmla="*/ 10 w 338"/>
                  <a:gd name="T3" fmla="*/ 19 h 19"/>
                  <a:gd name="T4" fmla="*/ 0 w 338"/>
                  <a:gd name="T5" fmla="*/ 9 h 19"/>
                  <a:gd name="T6" fmla="*/ 10 w 338"/>
                  <a:gd name="T7" fmla="*/ 0 h 19"/>
                  <a:gd name="T8" fmla="*/ 328 w 338"/>
                  <a:gd name="T9" fmla="*/ 0 h 19"/>
                  <a:gd name="T10" fmla="*/ 338 w 338"/>
                  <a:gd name="T11" fmla="*/ 9 h 19"/>
                  <a:gd name="T12" fmla="*/ 328 w 338"/>
                  <a:gd name="T13" fmla="*/ 19 h 1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8" h="19">
                    <a:moveTo>
                      <a:pt x="328" y="19"/>
                    </a:moveTo>
                    <a:cubicBezTo>
                      <a:pt x="10" y="19"/>
                      <a:pt x="10" y="19"/>
                      <a:pt x="10" y="19"/>
                    </a:cubicBezTo>
                    <a:cubicBezTo>
                      <a:pt x="5" y="19"/>
                      <a:pt x="0" y="15"/>
                      <a:pt x="0" y="9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328" y="0"/>
                      <a:pt x="328" y="0"/>
                      <a:pt x="328" y="0"/>
                    </a:cubicBezTo>
                    <a:cubicBezTo>
                      <a:pt x="333" y="0"/>
                      <a:pt x="338" y="4"/>
                      <a:pt x="338" y="9"/>
                    </a:cubicBezTo>
                    <a:cubicBezTo>
                      <a:pt x="338" y="15"/>
                      <a:pt x="333" y="19"/>
                      <a:pt x="328" y="19"/>
                    </a:cubicBezTo>
                    <a:close/>
                  </a:path>
                </a:pathLst>
              </a:custGeom>
              <a:solidFill>
                <a:srgbClr val="DB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" name="îṥļîdé"/>
              <p:cNvSpPr/>
              <p:nvPr/>
            </p:nvSpPr>
            <p:spPr bwMode="auto">
              <a:xfrm>
                <a:off x="7162800" y="4176713"/>
                <a:ext cx="838200" cy="61913"/>
              </a:xfrm>
              <a:custGeom>
                <a:gdLst>
                  <a:gd name="T0" fmla="*/ 244 w 254"/>
                  <a:gd name="T1" fmla="*/ 19 h 19"/>
                  <a:gd name="T2" fmla="*/ 10 w 254"/>
                  <a:gd name="T3" fmla="*/ 19 h 19"/>
                  <a:gd name="T4" fmla="*/ 0 w 254"/>
                  <a:gd name="T5" fmla="*/ 9 h 19"/>
                  <a:gd name="T6" fmla="*/ 10 w 254"/>
                  <a:gd name="T7" fmla="*/ 0 h 19"/>
                  <a:gd name="T8" fmla="*/ 244 w 254"/>
                  <a:gd name="T9" fmla="*/ 0 h 19"/>
                  <a:gd name="T10" fmla="*/ 254 w 254"/>
                  <a:gd name="T11" fmla="*/ 9 h 19"/>
                  <a:gd name="T12" fmla="*/ 244 w 254"/>
                  <a:gd name="T13" fmla="*/ 19 h 1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4" h="19">
                    <a:moveTo>
                      <a:pt x="244" y="19"/>
                    </a:moveTo>
                    <a:cubicBezTo>
                      <a:pt x="10" y="19"/>
                      <a:pt x="10" y="19"/>
                      <a:pt x="10" y="19"/>
                    </a:cubicBezTo>
                    <a:cubicBezTo>
                      <a:pt x="5" y="19"/>
                      <a:pt x="0" y="15"/>
                      <a:pt x="0" y="9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244" y="0"/>
                      <a:pt x="244" y="0"/>
                      <a:pt x="244" y="0"/>
                    </a:cubicBezTo>
                    <a:cubicBezTo>
                      <a:pt x="249" y="0"/>
                      <a:pt x="254" y="4"/>
                      <a:pt x="254" y="9"/>
                    </a:cubicBezTo>
                    <a:cubicBezTo>
                      <a:pt x="254" y="15"/>
                      <a:pt x="249" y="19"/>
                      <a:pt x="244" y="19"/>
                    </a:cubicBezTo>
                    <a:close/>
                  </a:path>
                </a:pathLst>
              </a:custGeom>
              <a:solidFill>
                <a:srgbClr val="DB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" name="iś1iḋê"/>
              <p:cNvSpPr/>
              <p:nvPr/>
            </p:nvSpPr>
            <p:spPr bwMode="auto">
              <a:xfrm>
                <a:off x="6732588" y="3905251"/>
                <a:ext cx="350837" cy="346075"/>
              </a:xfrm>
              <a:prstGeom prst="rect">
                <a:avLst/>
              </a:prstGeom>
              <a:solidFill>
                <a:srgbClr val="DB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70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" name="íṧlidè"/>
              <p:cNvSpPr/>
              <p:nvPr/>
            </p:nvSpPr>
            <p:spPr bwMode="auto">
              <a:xfrm>
                <a:off x="6723063" y="3956051"/>
                <a:ext cx="369887" cy="295275"/>
              </a:xfrm>
              <a:custGeom>
                <a:gdLst>
                  <a:gd name="T0" fmla="*/ 56 w 112"/>
                  <a:gd name="T1" fmla="*/ 0 h 90"/>
                  <a:gd name="T2" fmla="*/ 46 w 112"/>
                  <a:gd name="T3" fmla="*/ 2 h 90"/>
                  <a:gd name="T4" fmla="*/ 37 w 112"/>
                  <a:gd name="T5" fmla="*/ 17 h 90"/>
                  <a:gd name="T6" fmla="*/ 36 w 112"/>
                  <a:gd name="T7" fmla="*/ 30 h 90"/>
                  <a:gd name="T8" fmla="*/ 35 w 112"/>
                  <a:gd name="T9" fmla="*/ 36 h 90"/>
                  <a:gd name="T10" fmla="*/ 38 w 112"/>
                  <a:gd name="T11" fmla="*/ 42 h 90"/>
                  <a:gd name="T12" fmla="*/ 42 w 112"/>
                  <a:gd name="T13" fmla="*/ 53 h 90"/>
                  <a:gd name="T14" fmla="*/ 41 w 112"/>
                  <a:gd name="T15" fmla="*/ 62 h 90"/>
                  <a:gd name="T16" fmla="*/ 39 w 112"/>
                  <a:gd name="T17" fmla="*/ 66 h 90"/>
                  <a:gd name="T18" fmla="*/ 37 w 112"/>
                  <a:gd name="T19" fmla="*/ 70 h 90"/>
                  <a:gd name="T20" fmla="*/ 4 w 112"/>
                  <a:gd name="T21" fmla="*/ 90 h 90"/>
                  <a:gd name="T22" fmla="*/ 108 w 112"/>
                  <a:gd name="T23" fmla="*/ 90 h 90"/>
                  <a:gd name="T24" fmla="*/ 75 w 112"/>
                  <a:gd name="T25" fmla="*/ 70 h 90"/>
                  <a:gd name="T26" fmla="*/ 73 w 112"/>
                  <a:gd name="T27" fmla="*/ 66 h 90"/>
                  <a:gd name="T28" fmla="*/ 70 w 112"/>
                  <a:gd name="T29" fmla="*/ 62 h 90"/>
                  <a:gd name="T30" fmla="*/ 70 w 112"/>
                  <a:gd name="T31" fmla="*/ 53 h 90"/>
                  <a:gd name="T32" fmla="*/ 74 w 112"/>
                  <a:gd name="T33" fmla="*/ 42 h 90"/>
                  <a:gd name="T34" fmla="*/ 77 w 112"/>
                  <a:gd name="T35" fmla="*/ 36 h 90"/>
                  <a:gd name="T36" fmla="*/ 76 w 112"/>
                  <a:gd name="T37" fmla="*/ 30 h 90"/>
                  <a:gd name="T38" fmla="*/ 75 w 112"/>
                  <a:gd name="T39" fmla="*/ 17 h 90"/>
                  <a:gd name="T40" fmla="*/ 65 w 112"/>
                  <a:gd name="T41" fmla="*/ 2 h 90"/>
                  <a:gd name="T42" fmla="*/ 56 w 112"/>
                  <a:gd name="T43" fmla="*/ 0 h 9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2" h="90">
                    <a:moveTo>
                      <a:pt x="56" y="0"/>
                    </a:moveTo>
                    <a:cubicBezTo>
                      <a:pt x="53" y="0"/>
                      <a:pt x="50" y="0"/>
                      <a:pt x="46" y="2"/>
                    </a:cubicBezTo>
                    <a:cubicBezTo>
                      <a:pt x="36" y="7"/>
                      <a:pt x="37" y="12"/>
                      <a:pt x="37" y="17"/>
                    </a:cubicBezTo>
                    <a:cubicBezTo>
                      <a:pt x="37" y="21"/>
                      <a:pt x="36" y="30"/>
                      <a:pt x="36" y="30"/>
                    </a:cubicBezTo>
                    <a:cubicBezTo>
                      <a:pt x="34" y="29"/>
                      <a:pt x="35" y="32"/>
                      <a:pt x="35" y="36"/>
                    </a:cubicBezTo>
                    <a:cubicBezTo>
                      <a:pt x="35" y="41"/>
                      <a:pt x="38" y="42"/>
                      <a:pt x="38" y="42"/>
                    </a:cubicBezTo>
                    <a:cubicBezTo>
                      <a:pt x="38" y="51"/>
                      <a:pt x="42" y="53"/>
                      <a:pt x="42" y="53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38" y="62"/>
                      <a:pt x="40" y="66"/>
                      <a:pt x="39" y="66"/>
                    </a:cubicBezTo>
                    <a:cubicBezTo>
                      <a:pt x="37" y="67"/>
                      <a:pt x="37" y="70"/>
                      <a:pt x="37" y="70"/>
                    </a:cubicBezTo>
                    <a:cubicBezTo>
                      <a:pt x="0" y="84"/>
                      <a:pt x="4" y="90"/>
                      <a:pt x="4" y="90"/>
                    </a:cubicBezTo>
                    <a:cubicBezTo>
                      <a:pt x="108" y="90"/>
                      <a:pt x="108" y="90"/>
                      <a:pt x="108" y="90"/>
                    </a:cubicBezTo>
                    <a:cubicBezTo>
                      <a:pt x="108" y="90"/>
                      <a:pt x="112" y="84"/>
                      <a:pt x="75" y="70"/>
                    </a:cubicBezTo>
                    <a:cubicBezTo>
                      <a:pt x="75" y="70"/>
                      <a:pt x="75" y="67"/>
                      <a:pt x="73" y="66"/>
                    </a:cubicBezTo>
                    <a:cubicBezTo>
                      <a:pt x="72" y="66"/>
                      <a:pt x="74" y="62"/>
                      <a:pt x="70" y="62"/>
                    </a:cubicBezTo>
                    <a:cubicBezTo>
                      <a:pt x="70" y="53"/>
                      <a:pt x="70" y="53"/>
                      <a:pt x="70" y="53"/>
                    </a:cubicBezTo>
                    <a:cubicBezTo>
                      <a:pt x="70" y="53"/>
                      <a:pt x="74" y="51"/>
                      <a:pt x="74" y="42"/>
                    </a:cubicBezTo>
                    <a:cubicBezTo>
                      <a:pt x="74" y="42"/>
                      <a:pt x="77" y="41"/>
                      <a:pt x="77" y="36"/>
                    </a:cubicBezTo>
                    <a:cubicBezTo>
                      <a:pt x="77" y="32"/>
                      <a:pt x="78" y="29"/>
                      <a:pt x="76" y="30"/>
                    </a:cubicBezTo>
                    <a:cubicBezTo>
                      <a:pt x="76" y="30"/>
                      <a:pt x="75" y="21"/>
                      <a:pt x="75" y="17"/>
                    </a:cubicBezTo>
                    <a:cubicBezTo>
                      <a:pt x="75" y="12"/>
                      <a:pt x="76" y="7"/>
                      <a:pt x="65" y="2"/>
                    </a:cubicBezTo>
                    <a:cubicBezTo>
                      <a:pt x="62" y="0"/>
                      <a:pt x="59" y="0"/>
                      <a:pt x="56" y="0"/>
                    </a:cubicBezTo>
                    <a:close/>
                  </a:path>
                </a:pathLst>
              </a:custGeom>
              <a:solidFill>
                <a:srgbClr val="F6F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5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" name="ïşľíḋé"/>
              <p:cNvSpPr/>
              <p:nvPr/>
            </p:nvSpPr>
            <p:spPr bwMode="auto">
              <a:xfrm>
                <a:off x="3379788" y="3606801"/>
                <a:ext cx="1789112" cy="484188"/>
              </a:xfrm>
              <a:custGeom>
                <a:gdLst>
                  <a:gd name="T0" fmla="*/ 509 w 542"/>
                  <a:gd name="T1" fmla="*/ 147 h 147"/>
                  <a:gd name="T2" fmla="*/ 0 w 542"/>
                  <a:gd name="T3" fmla="*/ 147 h 147"/>
                  <a:gd name="T4" fmla="*/ 0 w 542"/>
                  <a:gd name="T5" fmla="*/ 33 h 147"/>
                  <a:gd name="T6" fmla="*/ 33 w 542"/>
                  <a:gd name="T7" fmla="*/ 0 h 147"/>
                  <a:gd name="T8" fmla="*/ 509 w 542"/>
                  <a:gd name="T9" fmla="*/ 0 h 147"/>
                  <a:gd name="T10" fmla="*/ 542 w 542"/>
                  <a:gd name="T11" fmla="*/ 33 h 147"/>
                  <a:gd name="T12" fmla="*/ 542 w 542"/>
                  <a:gd name="T13" fmla="*/ 115 h 147"/>
                  <a:gd name="T14" fmla="*/ 509 w 542"/>
                  <a:gd name="T15" fmla="*/ 147 h 14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2" h="147">
                    <a:moveTo>
                      <a:pt x="509" y="147"/>
                    </a:moveTo>
                    <a:cubicBezTo>
                      <a:pt x="0" y="147"/>
                      <a:pt x="0" y="147"/>
                      <a:pt x="0" y="147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09" y="0"/>
                      <a:pt x="509" y="0"/>
                      <a:pt x="509" y="0"/>
                    </a:cubicBezTo>
                    <a:cubicBezTo>
                      <a:pt x="527" y="0"/>
                      <a:pt x="542" y="15"/>
                      <a:pt x="542" y="33"/>
                    </a:cubicBezTo>
                    <a:cubicBezTo>
                      <a:pt x="542" y="115"/>
                      <a:pt x="542" y="115"/>
                      <a:pt x="542" y="115"/>
                    </a:cubicBezTo>
                    <a:cubicBezTo>
                      <a:pt x="542" y="133"/>
                      <a:pt x="527" y="147"/>
                      <a:pt x="509" y="1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>
                <a:outerShdw blurRad="114300" dist="38100" dir="2700000" algn="tl" rotWithShape="0">
                  <a:prstClr val="black">
                    <a:alpha val="31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" name="ïSľíḑè"/>
              <p:cNvSpPr/>
              <p:nvPr/>
            </p:nvSpPr>
            <p:spPr bwMode="auto">
              <a:xfrm>
                <a:off x="3903663" y="3687763"/>
                <a:ext cx="528637" cy="66675"/>
              </a:xfrm>
              <a:custGeom>
                <a:gdLst>
                  <a:gd name="T0" fmla="*/ 150 w 160"/>
                  <a:gd name="T1" fmla="*/ 20 h 20"/>
                  <a:gd name="T2" fmla="*/ 10 w 160"/>
                  <a:gd name="T3" fmla="*/ 20 h 20"/>
                  <a:gd name="T4" fmla="*/ 0 w 160"/>
                  <a:gd name="T5" fmla="*/ 10 h 20"/>
                  <a:gd name="T6" fmla="*/ 10 w 160"/>
                  <a:gd name="T7" fmla="*/ 0 h 20"/>
                  <a:gd name="T8" fmla="*/ 150 w 160"/>
                  <a:gd name="T9" fmla="*/ 0 h 20"/>
                  <a:gd name="T10" fmla="*/ 160 w 160"/>
                  <a:gd name="T11" fmla="*/ 10 h 20"/>
                  <a:gd name="T12" fmla="*/ 150 w 160"/>
                  <a:gd name="T13" fmla="*/ 20 h 2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" h="20">
                    <a:moveTo>
                      <a:pt x="150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5" y="20"/>
                      <a:pt x="0" y="15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150" y="0"/>
                      <a:pt x="150" y="0"/>
                      <a:pt x="150" y="0"/>
                    </a:cubicBezTo>
                    <a:cubicBezTo>
                      <a:pt x="156" y="0"/>
                      <a:pt x="160" y="5"/>
                      <a:pt x="160" y="10"/>
                    </a:cubicBezTo>
                    <a:cubicBezTo>
                      <a:pt x="160" y="15"/>
                      <a:pt x="156" y="20"/>
                      <a:pt x="150" y="20"/>
                    </a:cubicBezTo>
                    <a:close/>
                  </a:path>
                </a:pathLst>
              </a:custGeom>
              <a:solidFill>
                <a:srgbClr val="DB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" name="íŝḻíḍé"/>
              <p:cNvSpPr/>
              <p:nvPr/>
            </p:nvSpPr>
            <p:spPr bwMode="auto">
              <a:xfrm>
                <a:off x="3903663" y="3816351"/>
                <a:ext cx="1116012" cy="66675"/>
              </a:xfrm>
              <a:custGeom>
                <a:gdLst>
                  <a:gd name="T0" fmla="*/ 328 w 338"/>
                  <a:gd name="T1" fmla="*/ 20 h 20"/>
                  <a:gd name="T2" fmla="*/ 10 w 338"/>
                  <a:gd name="T3" fmla="*/ 20 h 20"/>
                  <a:gd name="T4" fmla="*/ 0 w 338"/>
                  <a:gd name="T5" fmla="*/ 10 h 20"/>
                  <a:gd name="T6" fmla="*/ 10 w 338"/>
                  <a:gd name="T7" fmla="*/ 0 h 20"/>
                  <a:gd name="T8" fmla="*/ 328 w 338"/>
                  <a:gd name="T9" fmla="*/ 0 h 20"/>
                  <a:gd name="T10" fmla="*/ 338 w 338"/>
                  <a:gd name="T11" fmla="*/ 10 h 20"/>
                  <a:gd name="T12" fmla="*/ 328 w 338"/>
                  <a:gd name="T13" fmla="*/ 20 h 2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8" h="20">
                    <a:moveTo>
                      <a:pt x="328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5" y="20"/>
                      <a:pt x="0" y="15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328" y="0"/>
                      <a:pt x="328" y="0"/>
                      <a:pt x="328" y="0"/>
                    </a:cubicBezTo>
                    <a:cubicBezTo>
                      <a:pt x="333" y="0"/>
                      <a:pt x="338" y="5"/>
                      <a:pt x="338" y="10"/>
                    </a:cubicBezTo>
                    <a:cubicBezTo>
                      <a:pt x="338" y="15"/>
                      <a:pt x="333" y="20"/>
                      <a:pt x="328" y="20"/>
                    </a:cubicBezTo>
                    <a:close/>
                  </a:path>
                </a:pathLst>
              </a:custGeom>
              <a:solidFill>
                <a:srgbClr val="DB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" name="îSļïdé"/>
              <p:cNvSpPr/>
              <p:nvPr/>
            </p:nvSpPr>
            <p:spPr bwMode="auto">
              <a:xfrm>
                <a:off x="3903663" y="3944938"/>
                <a:ext cx="839787" cy="63500"/>
              </a:xfrm>
              <a:custGeom>
                <a:gdLst>
                  <a:gd name="T0" fmla="*/ 244 w 254"/>
                  <a:gd name="T1" fmla="*/ 19 h 19"/>
                  <a:gd name="T2" fmla="*/ 10 w 254"/>
                  <a:gd name="T3" fmla="*/ 19 h 19"/>
                  <a:gd name="T4" fmla="*/ 0 w 254"/>
                  <a:gd name="T5" fmla="*/ 10 h 19"/>
                  <a:gd name="T6" fmla="*/ 10 w 254"/>
                  <a:gd name="T7" fmla="*/ 0 h 19"/>
                  <a:gd name="T8" fmla="*/ 244 w 254"/>
                  <a:gd name="T9" fmla="*/ 0 h 19"/>
                  <a:gd name="T10" fmla="*/ 254 w 254"/>
                  <a:gd name="T11" fmla="*/ 10 h 19"/>
                  <a:gd name="T12" fmla="*/ 244 w 254"/>
                  <a:gd name="T13" fmla="*/ 19 h 1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4" h="19">
                    <a:moveTo>
                      <a:pt x="244" y="19"/>
                    </a:moveTo>
                    <a:cubicBezTo>
                      <a:pt x="10" y="19"/>
                      <a:pt x="10" y="19"/>
                      <a:pt x="10" y="19"/>
                    </a:cubicBezTo>
                    <a:cubicBezTo>
                      <a:pt x="5" y="19"/>
                      <a:pt x="0" y="15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244" y="0"/>
                      <a:pt x="244" y="0"/>
                      <a:pt x="244" y="0"/>
                    </a:cubicBezTo>
                    <a:cubicBezTo>
                      <a:pt x="249" y="0"/>
                      <a:pt x="254" y="4"/>
                      <a:pt x="254" y="10"/>
                    </a:cubicBezTo>
                    <a:cubicBezTo>
                      <a:pt x="254" y="15"/>
                      <a:pt x="249" y="19"/>
                      <a:pt x="244" y="19"/>
                    </a:cubicBezTo>
                    <a:close/>
                  </a:path>
                </a:pathLst>
              </a:custGeom>
              <a:solidFill>
                <a:srgbClr val="DB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" name="íŝlïdé"/>
              <p:cNvSpPr/>
              <p:nvPr/>
            </p:nvSpPr>
            <p:spPr bwMode="auto">
              <a:xfrm>
                <a:off x="3475038" y="3675063"/>
                <a:ext cx="346075" cy="346075"/>
              </a:xfrm>
              <a:prstGeom prst="rect">
                <a:avLst/>
              </a:prstGeom>
              <a:solidFill>
                <a:srgbClr val="DB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70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" name="íṧ1idé"/>
              <p:cNvSpPr/>
              <p:nvPr/>
            </p:nvSpPr>
            <p:spPr bwMode="auto">
              <a:xfrm>
                <a:off x="3465513" y="3724276"/>
                <a:ext cx="369887" cy="296863"/>
              </a:xfrm>
              <a:custGeom>
                <a:gdLst>
                  <a:gd name="T0" fmla="*/ 56 w 112"/>
                  <a:gd name="T1" fmla="*/ 0 h 90"/>
                  <a:gd name="T2" fmla="*/ 46 w 112"/>
                  <a:gd name="T3" fmla="*/ 2 h 90"/>
                  <a:gd name="T4" fmla="*/ 37 w 112"/>
                  <a:gd name="T5" fmla="*/ 17 h 90"/>
                  <a:gd name="T6" fmla="*/ 36 w 112"/>
                  <a:gd name="T7" fmla="*/ 31 h 90"/>
                  <a:gd name="T8" fmla="*/ 35 w 112"/>
                  <a:gd name="T9" fmla="*/ 37 h 90"/>
                  <a:gd name="T10" fmla="*/ 37 w 112"/>
                  <a:gd name="T11" fmla="*/ 42 h 90"/>
                  <a:gd name="T12" fmla="*/ 42 w 112"/>
                  <a:gd name="T13" fmla="*/ 54 h 90"/>
                  <a:gd name="T14" fmla="*/ 41 w 112"/>
                  <a:gd name="T15" fmla="*/ 63 h 90"/>
                  <a:gd name="T16" fmla="*/ 38 w 112"/>
                  <a:gd name="T17" fmla="*/ 67 h 90"/>
                  <a:gd name="T18" fmla="*/ 37 w 112"/>
                  <a:gd name="T19" fmla="*/ 71 h 90"/>
                  <a:gd name="T20" fmla="*/ 3 w 112"/>
                  <a:gd name="T21" fmla="*/ 90 h 90"/>
                  <a:gd name="T22" fmla="*/ 108 w 112"/>
                  <a:gd name="T23" fmla="*/ 90 h 90"/>
                  <a:gd name="T24" fmla="*/ 75 w 112"/>
                  <a:gd name="T25" fmla="*/ 71 h 90"/>
                  <a:gd name="T26" fmla="*/ 73 w 112"/>
                  <a:gd name="T27" fmla="*/ 67 h 90"/>
                  <a:gd name="T28" fmla="*/ 70 w 112"/>
                  <a:gd name="T29" fmla="*/ 63 h 90"/>
                  <a:gd name="T30" fmla="*/ 69 w 112"/>
                  <a:gd name="T31" fmla="*/ 54 h 90"/>
                  <a:gd name="T32" fmla="*/ 74 w 112"/>
                  <a:gd name="T33" fmla="*/ 42 h 90"/>
                  <a:gd name="T34" fmla="*/ 77 w 112"/>
                  <a:gd name="T35" fmla="*/ 37 h 90"/>
                  <a:gd name="T36" fmla="*/ 75 w 112"/>
                  <a:gd name="T37" fmla="*/ 31 h 90"/>
                  <a:gd name="T38" fmla="*/ 75 w 112"/>
                  <a:gd name="T39" fmla="*/ 17 h 90"/>
                  <a:gd name="T40" fmla="*/ 65 w 112"/>
                  <a:gd name="T41" fmla="*/ 2 h 90"/>
                  <a:gd name="T42" fmla="*/ 56 w 112"/>
                  <a:gd name="T43" fmla="*/ 0 h 9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2" h="90">
                    <a:moveTo>
                      <a:pt x="56" y="0"/>
                    </a:moveTo>
                    <a:cubicBezTo>
                      <a:pt x="53" y="0"/>
                      <a:pt x="50" y="1"/>
                      <a:pt x="46" y="2"/>
                    </a:cubicBezTo>
                    <a:cubicBezTo>
                      <a:pt x="36" y="8"/>
                      <a:pt x="37" y="13"/>
                      <a:pt x="37" y="17"/>
                    </a:cubicBezTo>
                    <a:cubicBezTo>
                      <a:pt x="37" y="22"/>
                      <a:pt x="36" y="31"/>
                      <a:pt x="36" y="31"/>
                    </a:cubicBezTo>
                    <a:cubicBezTo>
                      <a:pt x="34" y="30"/>
                      <a:pt x="35" y="32"/>
                      <a:pt x="35" y="37"/>
                    </a:cubicBezTo>
                    <a:cubicBezTo>
                      <a:pt x="35" y="41"/>
                      <a:pt x="37" y="42"/>
                      <a:pt x="37" y="42"/>
                    </a:cubicBezTo>
                    <a:cubicBezTo>
                      <a:pt x="38" y="51"/>
                      <a:pt x="42" y="54"/>
                      <a:pt x="42" y="54"/>
                    </a:cubicBezTo>
                    <a:cubicBezTo>
                      <a:pt x="41" y="63"/>
                      <a:pt x="41" y="63"/>
                      <a:pt x="41" y="63"/>
                    </a:cubicBezTo>
                    <a:cubicBezTo>
                      <a:pt x="38" y="63"/>
                      <a:pt x="40" y="66"/>
                      <a:pt x="38" y="67"/>
                    </a:cubicBezTo>
                    <a:cubicBezTo>
                      <a:pt x="37" y="67"/>
                      <a:pt x="37" y="71"/>
                      <a:pt x="37" y="71"/>
                    </a:cubicBezTo>
                    <a:cubicBezTo>
                      <a:pt x="0" y="85"/>
                      <a:pt x="3" y="90"/>
                      <a:pt x="3" y="90"/>
                    </a:cubicBezTo>
                    <a:cubicBezTo>
                      <a:pt x="108" y="90"/>
                      <a:pt x="108" y="90"/>
                      <a:pt x="108" y="90"/>
                    </a:cubicBezTo>
                    <a:cubicBezTo>
                      <a:pt x="108" y="90"/>
                      <a:pt x="112" y="85"/>
                      <a:pt x="75" y="71"/>
                    </a:cubicBezTo>
                    <a:cubicBezTo>
                      <a:pt x="75" y="71"/>
                      <a:pt x="75" y="67"/>
                      <a:pt x="73" y="67"/>
                    </a:cubicBezTo>
                    <a:cubicBezTo>
                      <a:pt x="72" y="66"/>
                      <a:pt x="74" y="63"/>
                      <a:pt x="70" y="63"/>
                    </a:cubicBezTo>
                    <a:cubicBezTo>
                      <a:pt x="69" y="54"/>
                      <a:pt x="69" y="54"/>
                      <a:pt x="69" y="54"/>
                    </a:cubicBezTo>
                    <a:cubicBezTo>
                      <a:pt x="69" y="54"/>
                      <a:pt x="74" y="51"/>
                      <a:pt x="74" y="42"/>
                    </a:cubicBezTo>
                    <a:cubicBezTo>
                      <a:pt x="74" y="42"/>
                      <a:pt x="77" y="41"/>
                      <a:pt x="77" y="37"/>
                    </a:cubicBezTo>
                    <a:cubicBezTo>
                      <a:pt x="77" y="32"/>
                      <a:pt x="78" y="30"/>
                      <a:pt x="75" y="31"/>
                    </a:cubicBezTo>
                    <a:cubicBezTo>
                      <a:pt x="75" y="31"/>
                      <a:pt x="75" y="22"/>
                      <a:pt x="75" y="17"/>
                    </a:cubicBezTo>
                    <a:cubicBezTo>
                      <a:pt x="75" y="13"/>
                      <a:pt x="75" y="8"/>
                      <a:pt x="65" y="2"/>
                    </a:cubicBezTo>
                    <a:cubicBezTo>
                      <a:pt x="62" y="1"/>
                      <a:pt x="59" y="0"/>
                      <a:pt x="56" y="0"/>
                    </a:cubicBezTo>
                    <a:close/>
                  </a:path>
                </a:pathLst>
              </a:custGeom>
              <a:solidFill>
                <a:srgbClr val="F6F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5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" name="iSľïďe"/>
              <p:cNvSpPr/>
              <p:nvPr/>
            </p:nvSpPr>
            <p:spPr bwMode="auto">
              <a:xfrm>
                <a:off x="7270750" y="1784351"/>
                <a:ext cx="552450" cy="552450"/>
              </a:xfrm>
              <a:prstGeom prst="ellipse">
                <a:avLst/>
              </a:prstGeom>
              <a:solidFill>
                <a:srgbClr val="FF3E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2" name="iṧḷîḑé"/>
              <p:cNvSpPr/>
              <p:nvPr/>
            </p:nvSpPr>
            <p:spPr bwMode="auto">
              <a:xfrm>
                <a:off x="7383463" y="1928813"/>
                <a:ext cx="327025" cy="279400"/>
              </a:xfrm>
              <a:custGeom>
                <a:gdLst>
                  <a:gd name="T0" fmla="*/ 99 w 99"/>
                  <a:gd name="T1" fmla="*/ 28 h 85"/>
                  <a:gd name="T2" fmla="*/ 73 w 99"/>
                  <a:gd name="T3" fmla="*/ 0 h 85"/>
                  <a:gd name="T4" fmla="*/ 49 w 99"/>
                  <a:gd name="T5" fmla="*/ 17 h 85"/>
                  <a:gd name="T6" fmla="*/ 26 w 99"/>
                  <a:gd name="T7" fmla="*/ 0 h 85"/>
                  <a:gd name="T8" fmla="*/ 0 w 99"/>
                  <a:gd name="T9" fmla="*/ 28 h 85"/>
                  <a:gd name="T10" fmla="*/ 48 w 99"/>
                  <a:gd name="T11" fmla="*/ 84 h 85"/>
                  <a:gd name="T12" fmla="*/ 49 w 99"/>
                  <a:gd name="T13" fmla="*/ 85 h 85"/>
                  <a:gd name="T14" fmla="*/ 49 w 99"/>
                  <a:gd name="T15" fmla="*/ 85 h 85"/>
                  <a:gd name="T16" fmla="*/ 49 w 99"/>
                  <a:gd name="T17" fmla="*/ 85 h 85"/>
                  <a:gd name="T18" fmla="*/ 50 w 99"/>
                  <a:gd name="T19" fmla="*/ 85 h 85"/>
                  <a:gd name="T20" fmla="*/ 50 w 99"/>
                  <a:gd name="T21" fmla="*/ 85 h 85"/>
                  <a:gd name="T22" fmla="*/ 51 w 99"/>
                  <a:gd name="T23" fmla="*/ 84 h 85"/>
                  <a:gd name="T24" fmla="*/ 99 w 99"/>
                  <a:gd name="T25" fmla="*/ 28 h 8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9" h="85">
                    <a:moveTo>
                      <a:pt x="99" y="28"/>
                    </a:moveTo>
                    <a:cubicBezTo>
                      <a:pt x="99" y="12"/>
                      <a:pt x="86" y="0"/>
                      <a:pt x="73" y="0"/>
                    </a:cubicBezTo>
                    <a:cubicBezTo>
                      <a:pt x="62" y="0"/>
                      <a:pt x="52" y="7"/>
                      <a:pt x="49" y="17"/>
                    </a:cubicBezTo>
                    <a:cubicBezTo>
                      <a:pt x="47" y="7"/>
                      <a:pt x="37" y="0"/>
                      <a:pt x="26" y="0"/>
                    </a:cubicBezTo>
                    <a:cubicBezTo>
                      <a:pt x="13" y="0"/>
                      <a:pt x="0" y="12"/>
                      <a:pt x="0" y="28"/>
                    </a:cubicBezTo>
                    <a:cubicBezTo>
                      <a:pt x="0" y="53"/>
                      <a:pt x="39" y="81"/>
                      <a:pt x="48" y="84"/>
                    </a:cubicBezTo>
                    <a:cubicBezTo>
                      <a:pt x="49" y="85"/>
                      <a:pt x="49" y="85"/>
                      <a:pt x="49" y="85"/>
                    </a:cubicBezTo>
                    <a:cubicBezTo>
                      <a:pt x="49" y="85"/>
                      <a:pt x="49" y="85"/>
                      <a:pt x="49" y="85"/>
                    </a:cubicBezTo>
                    <a:cubicBezTo>
                      <a:pt x="49" y="85"/>
                      <a:pt x="49" y="85"/>
                      <a:pt x="49" y="85"/>
                    </a:cubicBezTo>
                    <a:cubicBezTo>
                      <a:pt x="50" y="85"/>
                      <a:pt x="50" y="85"/>
                      <a:pt x="50" y="85"/>
                    </a:cubicBezTo>
                    <a:cubicBezTo>
                      <a:pt x="50" y="85"/>
                      <a:pt x="50" y="85"/>
                      <a:pt x="50" y="85"/>
                    </a:cubicBezTo>
                    <a:cubicBezTo>
                      <a:pt x="51" y="84"/>
                      <a:pt x="51" y="84"/>
                      <a:pt x="51" y="84"/>
                    </a:cubicBezTo>
                    <a:cubicBezTo>
                      <a:pt x="60" y="81"/>
                      <a:pt x="99" y="53"/>
                      <a:pt x="99" y="28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75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3" name="iSľîḑe"/>
              <p:cNvSpPr/>
              <p:nvPr/>
            </p:nvSpPr>
            <p:spPr bwMode="auto">
              <a:xfrm>
                <a:off x="6073775" y="3800476"/>
                <a:ext cx="407987" cy="411163"/>
              </a:xfrm>
              <a:custGeom>
                <a:gdLst>
                  <a:gd name="T0" fmla="*/ 116 w 124"/>
                  <a:gd name="T1" fmla="*/ 77 h 125"/>
                  <a:gd name="T2" fmla="*/ 47 w 124"/>
                  <a:gd name="T3" fmla="*/ 117 h 125"/>
                  <a:gd name="T4" fmla="*/ 8 w 124"/>
                  <a:gd name="T5" fmla="*/ 48 h 125"/>
                  <a:gd name="T6" fmla="*/ 77 w 124"/>
                  <a:gd name="T7" fmla="*/ 8 h 125"/>
                  <a:gd name="T8" fmla="*/ 116 w 124"/>
                  <a:gd name="T9" fmla="*/ 77 h 12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4" h="125">
                    <a:moveTo>
                      <a:pt x="116" y="77"/>
                    </a:moveTo>
                    <a:cubicBezTo>
                      <a:pt x="108" y="107"/>
                      <a:pt x="77" y="125"/>
                      <a:pt x="47" y="117"/>
                    </a:cubicBezTo>
                    <a:cubicBezTo>
                      <a:pt x="17" y="109"/>
                      <a:pt x="0" y="78"/>
                      <a:pt x="8" y="48"/>
                    </a:cubicBezTo>
                    <a:cubicBezTo>
                      <a:pt x="16" y="18"/>
                      <a:pt x="47" y="0"/>
                      <a:pt x="77" y="8"/>
                    </a:cubicBezTo>
                    <a:cubicBezTo>
                      <a:pt x="107" y="16"/>
                      <a:pt x="124" y="47"/>
                      <a:pt x="116" y="77"/>
                    </a:cubicBezTo>
                    <a:close/>
                  </a:path>
                </a:pathLst>
              </a:custGeom>
              <a:solidFill>
                <a:srgbClr val="FF3E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4" name="îşḻîďè"/>
              <p:cNvSpPr/>
              <p:nvPr/>
            </p:nvSpPr>
            <p:spPr bwMode="auto">
              <a:xfrm>
                <a:off x="6165850" y="3898901"/>
                <a:ext cx="233362" cy="204788"/>
              </a:xfrm>
              <a:custGeom>
                <a:gdLst>
                  <a:gd name="T0" fmla="*/ 68 w 71"/>
                  <a:gd name="T1" fmla="*/ 34 h 62"/>
                  <a:gd name="T2" fmla="*/ 56 w 71"/>
                  <a:gd name="T3" fmla="*/ 11 h 62"/>
                  <a:gd name="T4" fmla="*/ 38 w 71"/>
                  <a:gd name="T5" fmla="*/ 18 h 62"/>
                  <a:gd name="T6" fmla="*/ 26 w 71"/>
                  <a:gd name="T7" fmla="*/ 3 h 62"/>
                  <a:gd name="T8" fmla="*/ 4 w 71"/>
                  <a:gd name="T9" fmla="*/ 17 h 62"/>
                  <a:gd name="T10" fmla="*/ 25 w 71"/>
                  <a:gd name="T11" fmla="*/ 61 h 62"/>
                  <a:gd name="T12" fmla="*/ 26 w 71"/>
                  <a:gd name="T13" fmla="*/ 62 h 62"/>
                  <a:gd name="T14" fmla="*/ 26 w 71"/>
                  <a:gd name="T15" fmla="*/ 62 h 62"/>
                  <a:gd name="T16" fmla="*/ 26 w 71"/>
                  <a:gd name="T17" fmla="*/ 62 h 62"/>
                  <a:gd name="T18" fmla="*/ 26 w 71"/>
                  <a:gd name="T19" fmla="*/ 62 h 62"/>
                  <a:gd name="T20" fmla="*/ 27 w 71"/>
                  <a:gd name="T21" fmla="*/ 62 h 62"/>
                  <a:gd name="T22" fmla="*/ 27 w 71"/>
                  <a:gd name="T23" fmla="*/ 62 h 62"/>
                  <a:gd name="T24" fmla="*/ 68 w 71"/>
                  <a:gd name="T25" fmla="*/ 34 h 6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1" h="62">
                    <a:moveTo>
                      <a:pt x="68" y="34"/>
                    </a:moveTo>
                    <a:cubicBezTo>
                      <a:pt x="71" y="23"/>
                      <a:pt x="65" y="13"/>
                      <a:pt x="56" y="11"/>
                    </a:cubicBezTo>
                    <a:cubicBezTo>
                      <a:pt x="49" y="9"/>
                      <a:pt x="42" y="12"/>
                      <a:pt x="38" y="18"/>
                    </a:cubicBezTo>
                    <a:cubicBezTo>
                      <a:pt x="38" y="11"/>
                      <a:pt x="33" y="5"/>
                      <a:pt x="26" y="3"/>
                    </a:cubicBezTo>
                    <a:cubicBezTo>
                      <a:pt x="17" y="0"/>
                      <a:pt x="7" y="6"/>
                      <a:pt x="4" y="17"/>
                    </a:cubicBezTo>
                    <a:cubicBezTo>
                      <a:pt x="0" y="33"/>
                      <a:pt x="20" y="58"/>
                      <a:pt x="25" y="61"/>
                    </a:cubicBezTo>
                    <a:cubicBezTo>
                      <a:pt x="26" y="62"/>
                      <a:pt x="26" y="62"/>
                      <a:pt x="26" y="62"/>
                    </a:cubicBezTo>
                    <a:cubicBezTo>
                      <a:pt x="26" y="62"/>
                      <a:pt x="26" y="62"/>
                      <a:pt x="26" y="62"/>
                    </a:cubicBezTo>
                    <a:cubicBezTo>
                      <a:pt x="26" y="62"/>
                      <a:pt x="26" y="62"/>
                      <a:pt x="26" y="62"/>
                    </a:cubicBezTo>
                    <a:cubicBezTo>
                      <a:pt x="26" y="62"/>
                      <a:pt x="26" y="62"/>
                      <a:pt x="26" y="62"/>
                    </a:cubicBezTo>
                    <a:cubicBezTo>
                      <a:pt x="27" y="62"/>
                      <a:pt x="27" y="62"/>
                      <a:pt x="27" y="62"/>
                    </a:cubicBezTo>
                    <a:cubicBezTo>
                      <a:pt x="27" y="62"/>
                      <a:pt x="27" y="62"/>
                      <a:pt x="27" y="62"/>
                    </a:cubicBezTo>
                    <a:cubicBezTo>
                      <a:pt x="34" y="62"/>
                      <a:pt x="64" y="50"/>
                      <a:pt x="68" y="34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5" name="íSḻïdê"/>
              <p:cNvSpPr/>
              <p:nvPr/>
            </p:nvSpPr>
            <p:spPr bwMode="auto">
              <a:xfrm>
                <a:off x="4346575" y="1598613"/>
                <a:ext cx="554037" cy="554038"/>
              </a:xfrm>
              <a:prstGeom prst="ellipse">
                <a:avLst/>
              </a:prstGeom>
              <a:solidFill>
                <a:srgbClr val="FF3E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6" name="íśļíḋè"/>
              <p:cNvSpPr/>
              <p:nvPr/>
            </p:nvSpPr>
            <p:spPr bwMode="auto">
              <a:xfrm>
                <a:off x="4462463" y="1744663"/>
                <a:ext cx="323850" cy="279400"/>
              </a:xfrm>
              <a:custGeom>
                <a:gdLst>
                  <a:gd name="T0" fmla="*/ 98 w 98"/>
                  <a:gd name="T1" fmla="*/ 28 h 85"/>
                  <a:gd name="T2" fmla="*/ 73 w 98"/>
                  <a:gd name="T3" fmla="*/ 0 h 85"/>
                  <a:gd name="T4" fmla="*/ 49 w 98"/>
                  <a:gd name="T5" fmla="*/ 17 h 85"/>
                  <a:gd name="T6" fmla="*/ 26 w 98"/>
                  <a:gd name="T7" fmla="*/ 0 h 85"/>
                  <a:gd name="T8" fmla="*/ 0 w 98"/>
                  <a:gd name="T9" fmla="*/ 28 h 85"/>
                  <a:gd name="T10" fmla="*/ 48 w 98"/>
                  <a:gd name="T11" fmla="*/ 85 h 85"/>
                  <a:gd name="T12" fmla="*/ 48 w 98"/>
                  <a:gd name="T13" fmla="*/ 85 h 85"/>
                  <a:gd name="T14" fmla="*/ 49 w 98"/>
                  <a:gd name="T15" fmla="*/ 85 h 85"/>
                  <a:gd name="T16" fmla="*/ 49 w 98"/>
                  <a:gd name="T17" fmla="*/ 85 h 85"/>
                  <a:gd name="T18" fmla="*/ 49 w 98"/>
                  <a:gd name="T19" fmla="*/ 85 h 85"/>
                  <a:gd name="T20" fmla="*/ 50 w 98"/>
                  <a:gd name="T21" fmla="*/ 85 h 85"/>
                  <a:gd name="T22" fmla="*/ 51 w 98"/>
                  <a:gd name="T23" fmla="*/ 85 h 85"/>
                  <a:gd name="T24" fmla="*/ 98 w 98"/>
                  <a:gd name="T25" fmla="*/ 28 h 8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8" h="85">
                    <a:moveTo>
                      <a:pt x="98" y="28"/>
                    </a:moveTo>
                    <a:cubicBezTo>
                      <a:pt x="98" y="12"/>
                      <a:pt x="86" y="0"/>
                      <a:pt x="73" y="0"/>
                    </a:cubicBezTo>
                    <a:cubicBezTo>
                      <a:pt x="62" y="0"/>
                      <a:pt x="52" y="7"/>
                      <a:pt x="49" y="17"/>
                    </a:cubicBezTo>
                    <a:cubicBezTo>
                      <a:pt x="46" y="7"/>
                      <a:pt x="37" y="0"/>
                      <a:pt x="26" y="0"/>
                    </a:cubicBezTo>
                    <a:cubicBezTo>
                      <a:pt x="13" y="0"/>
                      <a:pt x="0" y="12"/>
                      <a:pt x="0" y="28"/>
                    </a:cubicBezTo>
                    <a:cubicBezTo>
                      <a:pt x="0" y="53"/>
                      <a:pt x="38" y="82"/>
                      <a:pt x="48" y="85"/>
                    </a:cubicBezTo>
                    <a:cubicBezTo>
                      <a:pt x="48" y="85"/>
                      <a:pt x="48" y="85"/>
                      <a:pt x="48" y="85"/>
                    </a:cubicBezTo>
                    <a:cubicBezTo>
                      <a:pt x="49" y="85"/>
                      <a:pt x="49" y="85"/>
                      <a:pt x="49" y="85"/>
                    </a:cubicBezTo>
                    <a:cubicBezTo>
                      <a:pt x="49" y="85"/>
                      <a:pt x="49" y="85"/>
                      <a:pt x="49" y="85"/>
                    </a:cubicBezTo>
                    <a:cubicBezTo>
                      <a:pt x="49" y="85"/>
                      <a:pt x="49" y="85"/>
                      <a:pt x="49" y="85"/>
                    </a:cubicBezTo>
                    <a:cubicBezTo>
                      <a:pt x="50" y="85"/>
                      <a:pt x="50" y="85"/>
                      <a:pt x="50" y="85"/>
                    </a:cubicBezTo>
                    <a:cubicBezTo>
                      <a:pt x="51" y="85"/>
                      <a:pt x="51" y="85"/>
                      <a:pt x="51" y="85"/>
                    </a:cubicBezTo>
                    <a:cubicBezTo>
                      <a:pt x="60" y="82"/>
                      <a:pt x="98" y="53"/>
                      <a:pt x="98" y="28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75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7" name="íṧ1îḓè"/>
              <p:cNvSpPr/>
              <p:nvPr/>
            </p:nvSpPr>
            <p:spPr bwMode="auto">
              <a:xfrm>
                <a:off x="6686550" y="949326"/>
                <a:ext cx="403225" cy="403225"/>
              </a:xfrm>
              <a:custGeom>
                <a:gdLst>
                  <a:gd name="T0" fmla="*/ 112 w 122"/>
                  <a:gd name="T1" fmla="*/ 78 h 122"/>
                  <a:gd name="T2" fmla="*/ 44 w 122"/>
                  <a:gd name="T3" fmla="*/ 113 h 122"/>
                  <a:gd name="T4" fmla="*/ 9 w 122"/>
                  <a:gd name="T5" fmla="*/ 44 h 122"/>
                  <a:gd name="T6" fmla="*/ 78 w 122"/>
                  <a:gd name="T7" fmla="*/ 10 h 122"/>
                  <a:gd name="T8" fmla="*/ 112 w 122"/>
                  <a:gd name="T9" fmla="*/ 78 h 12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" h="122">
                    <a:moveTo>
                      <a:pt x="112" y="78"/>
                    </a:moveTo>
                    <a:cubicBezTo>
                      <a:pt x="103" y="107"/>
                      <a:pt x="72" y="122"/>
                      <a:pt x="44" y="113"/>
                    </a:cubicBezTo>
                    <a:cubicBezTo>
                      <a:pt x="15" y="103"/>
                      <a:pt x="0" y="73"/>
                      <a:pt x="9" y="44"/>
                    </a:cubicBezTo>
                    <a:cubicBezTo>
                      <a:pt x="19" y="16"/>
                      <a:pt x="49" y="0"/>
                      <a:pt x="78" y="10"/>
                    </a:cubicBezTo>
                    <a:cubicBezTo>
                      <a:pt x="106" y="19"/>
                      <a:pt x="122" y="50"/>
                      <a:pt x="112" y="78"/>
                    </a:cubicBezTo>
                    <a:close/>
                  </a:path>
                </a:pathLst>
              </a:custGeom>
              <a:solidFill>
                <a:srgbClr val="FF3E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8" name="iŝ1îḓe"/>
              <p:cNvSpPr/>
              <p:nvPr/>
            </p:nvSpPr>
            <p:spPr bwMode="auto">
              <a:xfrm>
                <a:off x="6780213" y="1046163"/>
                <a:ext cx="227012" cy="196850"/>
              </a:xfrm>
              <a:custGeom>
                <a:gdLst>
                  <a:gd name="T0" fmla="*/ 65 w 69"/>
                  <a:gd name="T1" fmla="*/ 35 h 60"/>
                  <a:gd name="T2" fmla="*/ 55 w 69"/>
                  <a:gd name="T3" fmla="*/ 12 h 60"/>
                  <a:gd name="T4" fmla="*/ 37 w 69"/>
                  <a:gd name="T5" fmla="*/ 18 h 60"/>
                  <a:gd name="T6" fmla="*/ 26 w 69"/>
                  <a:gd name="T7" fmla="*/ 3 h 60"/>
                  <a:gd name="T8" fmla="*/ 5 w 69"/>
                  <a:gd name="T9" fmla="*/ 15 h 60"/>
                  <a:gd name="T10" fmla="*/ 23 w 69"/>
                  <a:gd name="T11" fmla="*/ 59 h 60"/>
                  <a:gd name="T12" fmla="*/ 23 w 69"/>
                  <a:gd name="T13" fmla="*/ 60 h 60"/>
                  <a:gd name="T14" fmla="*/ 24 w 69"/>
                  <a:gd name="T15" fmla="*/ 60 h 60"/>
                  <a:gd name="T16" fmla="*/ 24 w 69"/>
                  <a:gd name="T17" fmla="*/ 60 h 60"/>
                  <a:gd name="T18" fmla="*/ 24 w 69"/>
                  <a:gd name="T19" fmla="*/ 60 h 60"/>
                  <a:gd name="T20" fmla="*/ 24 w 69"/>
                  <a:gd name="T21" fmla="*/ 60 h 60"/>
                  <a:gd name="T22" fmla="*/ 25 w 69"/>
                  <a:gd name="T23" fmla="*/ 60 h 60"/>
                  <a:gd name="T24" fmla="*/ 65 w 69"/>
                  <a:gd name="T25" fmla="*/ 35 h 6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60">
                    <a:moveTo>
                      <a:pt x="65" y="35"/>
                    </a:moveTo>
                    <a:cubicBezTo>
                      <a:pt x="69" y="25"/>
                      <a:pt x="63" y="15"/>
                      <a:pt x="55" y="12"/>
                    </a:cubicBezTo>
                    <a:cubicBezTo>
                      <a:pt x="49" y="10"/>
                      <a:pt x="41" y="13"/>
                      <a:pt x="37" y="18"/>
                    </a:cubicBezTo>
                    <a:cubicBezTo>
                      <a:pt x="38" y="12"/>
                      <a:pt x="33" y="5"/>
                      <a:pt x="26" y="3"/>
                    </a:cubicBezTo>
                    <a:cubicBezTo>
                      <a:pt x="19" y="0"/>
                      <a:pt x="8" y="5"/>
                      <a:pt x="5" y="15"/>
                    </a:cubicBezTo>
                    <a:cubicBezTo>
                      <a:pt x="0" y="30"/>
                      <a:pt x="18" y="56"/>
                      <a:pt x="23" y="59"/>
                    </a:cubicBezTo>
                    <a:cubicBezTo>
                      <a:pt x="23" y="60"/>
                      <a:pt x="23" y="60"/>
                      <a:pt x="23" y="60"/>
                    </a:cubicBezTo>
                    <a:cubicBezTo>
                      <a:pt x="24" y="60"/>
                      <a:pt x="24" y="60"/>
                      <a:pt x="24" y="60"/>
                    </a:cubicBezTo>
                    <a:cubicBezTo>
                      <a:pt x="24" y="60"/>
                      <a:pt x="24" y="60"/>
                      <a:pt x="24" y="60"/>
                    </a:cubicBezTo>
                    <a:cubicBezTo>
                      <a:pt x="24" y="60"/>
                      <a:pt x="24" y="60"/>
                      <a:pt x="24" y="60"/>
                    </a:cubicBezTo>
                    <a:cubicBezTo>
                      <a:pt x="24" y="60"/>
                      <a:pt x="24" y="60"/>
                      <a:pt x="24" y="60"/>
                    </a:cubicBezTo>
                    <a:cubicBezTo>
                      <a:pt x="25" y="60"/>
                      <a:pt x="25" y="60"/>
                      <a:pt x="25" y="60"/>
                    </a:cubicBezTo>
                    <a:cubicBezTo>
                      <a:pt x="31" y="60"/>
                      <a:pt x="60" y="50"/>
                      <a:pt x="65" y="35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9" name="iŝlïḍe"/>
              <p:cNvSpPr/>
              <p:nvPr/>
            </p:nvSpPr>
            <p:spPr bwMode="auto">
              <a:xfrm>
                <a:off x="3771900" y="2578101"/>
                <a:ext cx="393700" cy="392113"/>
              </a:xfrm>
              <a:custGeom>
                <a:gdLst>
                  <a:gd name="T0" fmla="*/ 112 w 119"/>
                  <a:gd name="T1" fmla="*/ 47 h 119"/>
                  <a:gd name="T2" fmla="*/ 71 w 119"/>
                  <a:gd name="T3" fmla="*/ 112 h 119"/>
                  <a:gd name="T4" fmla="*/ 6 w 119"/>
                  <a:gd name="T5" fmla="*/ 72 h 119"/>
                  <a:gd name="T6" fmla="*/ 47 w 119"/>
                  <a:gd name="T7" fmla="*/ 7 h 119"/>
                  <a:gd name="T8" fmla="*/ 112 w 119"/>
                  <a:gd name="T9" fmla="*/ 47 h 11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119">
                    <a:moveTo>
                      <a:pt x="112" y="47"/>
                    </a:moveTo>
                    <a:cubicBezTo>
                      <a:pt x="119" y="76"/>
                      <a:pt x="100" y="106"/>
                      <a:pt x="71" y="112"/>
                    </a:cubicBezTo>
                    <a:cubicBezTo>
                      <a:pt x="42" y="119"/>
                      <a:pt x="13" y="101"/>
                      <a:pt x="6" y="72"/>
                    </a:cubicBezTo>
                    <a:cubicBezTo>
                      <a:pt x="0" y="42"/>
                      <a:pt x="18" y="13"/>
                      <a:pt x="47" y="7"/>
                    </a:cubicBezTo>
                    <a:cubicBezTo>
                      <a:pt x="76" y="0"/>
                      <a:pt x="105" y="18"/>
                      <a:pt x="112" y="47"/>
                    </a:cubicBezTo>
                    <a:close/>
                  </a:path>
                </a:pathLst>
              </a:custGeom>
              <a:solidFill>
                <a:srgbClr val="FF3E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0" name="îṩ1ïḍê"/>
              <p:cNvSpPr/>
              <p:nvPr/>
            </p:nvSpPr>
            <p:spPr bwMode="auto">
              <a:xfrm>
                <a:off x="3851275" y="2673351"/>
                <a:ext cx="225425" cy="195263"/>
              </a:xfrm>
              <a:custGeom>
                <a:gdLst>
                  <a:gd name="T0" fmla="*/ 64 w 68"/>
                  <a:gd name="T1" fmla="*/ 16 h 59"/>
                  <a:gd name="T2" fmla="*/ 44 w 68"/>
                  <a:gd name="T3" fmla="*/ 2 h 59"/>
                  <a:gd name="T4" fmla="*/ 32 w 68"/>
                  <a:gd name="T5" fmla="*/ 16 h 59"/>
                  <a:gd name="T6" fmla="*/ 15 w 68"/>
                  <a:gd name="T7" fmla="*/ 9 h 59"/>
                  <a:gd name="T8" fmla="*/ 3 w 68"/>
                  <a:gd name="T9" fmla="*/ 30 h 59"/>
                  <a:gd name="T10" fmla="*/ 41 w 68"/>
                  <a:gd name="T11" fmla="*/ 59 h 59"/>
                  <a:gd name="T12" fmla="*/ 41 w 68"/>
                  <a:gd name="T13" fmla="*/ 59 h 59"/>
                  <a:gd name="T14" fmla="*/ 42 w 68"/>
                  <a:gd name="T15" fmla="*/ 59 h 59"/>
                  <a:gd name="T16" fmla="*/ 42 w 68"/>
                  <a:gd name="T17" fmla="*/ 59 h 59"/>
                  <a:gd name="T18" fmla="*/ 42 w 68"/>
                  <a:gd name="T19" fmla="*/ 59 h 59"/>
                  <a:gd name="T20" fmla="*/ 42 w 68"/>
                  <a:gd name="T21" fmla="*/ 59 h 59"/>
                  <a:gd name="T22" fmla="*/ 43 w 68"/>
                  <a:gd name="T23" fmla="*/ 58 h 59"/>
                  <a:gd name="T24" fmla="*/ 64 w 68"/>
                  <a:gd name="T25" fmla="*/ 16 h 5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8" h="59">
                    <a:moveTo>
                      <a:pt x="64" y="16"/>
                    </a:moveTo>
                    <a:cubicBezTo>
                      <a:pt x="62" y="6"/>
                      <a:pt x="52" y="0"/>
                      <a:pt x="44" y="2"/>
                    </a:cubicBezTo>
                    <a:cubicBezTo>
                      <a:pt x="37" y="3"/>
                      <a:pt x="32" y="9"/>
                      <a:pt x="32" y="16"/>
                    </a:cubicBezTo>
                    <a:cubicBezTo>
                      <a:pt x="29" y="10"/>
                      <a:pt x="22" y="7"/>
                      <a:pt x="15" y="9"/>
                    </a:cubicBezTo>
                    <a:cubicBezTo>
                      <a:pt x="7" y="11"/>
                      <a:pt x="0" y="20"/>
                      <a:pt x="3" y="30"/>
                    </a:cubicBezTo>
                    <a:cubicBezTo>
                      <a:pt x="6" y="46"/>
                      <a:pt x="34" y="58"/>
                      <a:pt x="41" y="59"/>
                    </a:cubicBezTo>
                    <a:cubicBezTo>
                      <a:pt x="41" y="59"/>
                      <a:pt x="41" y="59"/>
                      <a:pt x="41" y="59"/>
                    </a:cubicBezTo>
                    <a:cubicBezTo>
                      <a:pt x="42" y="59"/>
                      <a:pt x="42" y="59"/>
                      <a:pt x="42" y="59"/>
                    </a:cubicBezTo>
                    <a:cubicBezTo>
                      <a:pt x="42" y="59"/>
                      <a:pt x="42" y="59"/>
                      <a:pt x="42" y="59"/>
                    </a:cubicBezTo>
                    <a:cubicBezTo>
                      <a:pt x="42" y="59"/>
                      <a:pt x="42" y="59"/>
                      <a:pt x="42" y="59"/>
                    </a:cubicBezTo>
                    <a:cubicBezTo>
                      <a:pt x="42" y="59"/>
                      <a:pt x="42" y="59"/>
                      <a:pt x="42" y="59"/>
                    </a:cubicBezTo>
                    <a:cubicBezTo>
                      <a:pt x="43" y="58"/>
                      <a:pt x="43" y="58"/>
                      <a:pt x="43" y="58"/>
                    </a:cubicBezTo>
                    <a:cubicBezTo>
                      <a:pt x="48" y="55"/>
                      <a:pt x="68" y="32"/>
                      <a:pt x="64" y="16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1" name="i$ļïḍè"/>
              <p:cNvSpPr/>
              <p:nvPr/>
            </p:nvSpPr>
            <p:spPr bwMode="auto">
              <a:xfrm>
                <a:off x="4894263" y="1104901"/>
                <a:ext cx="369887" cy="368300"/>
              </a:xfrm>
              <a:custGeom>
                <a:gdLst>
                  <a:gd name="T0" fmla="*/ 110 w 112"/>
                  <a:gd name="T1" fmla="*/ 52 h 112"/>
                  <a:gd name="T2" fmla="*/ 59 w 112"/>
                  <a:gd name="T3" fmla="*/ 110 h 112"/>
                  <a:gd name="T4" fmla="*/ 2 w 112"/>
                  <a:gd name="T5" fmla="*/ 59 h 112"/>
                  <a:gd name="T6" fmla="*/ 52 w 112"/>
                  <a:gd name="T7" fmla="*/ 2 h 112"/>
                  <a:gd name="T8" fmla="*/ 110 w 112"/>
                  <a:gd name="T9" fmla="*/ 52 h 11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2" h="112">
                    <a:moveTo>
                      <a:pt x="110" y="52"/>
                    </a:moveTo>
                    <a:cubicBezTo>
                      <a:pt x="112" y="82"/>
                      <a:pt x="89" y="108"/>
                      <a:pt x="59" y="110"/>
                    </a:cubicBezTo>
                    <a:cubicBezTo>
                      <a:pt x="30" y="112"/>
                      <a:pt x="4" y="89"/>
                      <a:pt x="2" y="59"/>
                    </a:cubicBezTo>
                    <a:cubicBezTo>
                      <a:pt x="0" y="30"/>
                      <a:pt x="22" y="4"/>
                      <a:pt x="52" y="2"/>
                    </a:cubicBezTo>
                    <a:cubicBezTo>
                      <a:pt x="82" y="0"/>
                      <a:pt x="108" y="23"/>
                      <a:pt x="110" y="52"/>
                    </a:cubicBezTo>
                    <a:close/>
                  </a:path>
                </a:pathLst>
              </a:custGeom>
              <a:solidFill>
                <a:srgbClr val="FF3E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775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2" name="ïŝḷiḋê"/>
              <p:cNvSpPr/>
              <p:nvPr/>
            </p:nvSpPr>
            <p:spPr bwMode="auto">
              <a:xfrm>
                <a:off x="4970463" y="1200151"/>
                <a:ext cx="214312" cy="184150"/>
              </a:xfrm>
              <a:custGeom>
                <a:gdLst>
                  <a:gd name="T0" fmla="*/ 64 w 65"/>
                  <a:gd name="T1" fmla="*/ 17 h 56"/>
                  <a:gd name="T2" fmla="*/ 46 w 65"/>
                  <a:gd name="T3" fmla="*/ 0 h 56"/>
                  <a:gd name="T4" fmla="*/ 32 w 65"/>
                  <a:gd name="T5" fmla="*/ 12 h 56"/>
                  <a:gd name="T6" fmla="*/ 16 w 65"/>
                  <a:gd name="T7" fmla="*/ 2 h 56"/>
                  <a:gd name="T8" fmla="*/ 1 w 65"/>
                  <a:gd name="T9" fmla="*/ 21 h 56"/>
                  <a:gd name="T10" fmla="*/ 34 w 65"/>
                  <a:gd name="T11" fmla="*/ 56 h 56"/>
                  <a:gd name="T12" fmla="*/ 34 w 65"/>
                  <a:gd name="T13" fmla="*/ 56 h 56"/>
                  <a:gd name="T14" fmla="*/ 35 w 65"/>
                  <a:gd name="T15" fmla="*/ 56 h 56"/>
                  <a:gd name="T16" fmla="*/ 35 w 65"/>
                  <a:gd name="T17" fmla="*/ 56 h 56"/>
                  <a:gd name="T18" fmla="*/ 35 w 65"/>
                  <a:gd name="T19" fmla="*/ 56 h 56"/>
                  <a:gd name="T20" fmla="*/ 35 w 65"/>
                  <a:gd name="T21" fmla="*/ 56 h 56"/>
                  <a:gd name="T22" fmla="*/ 36 w 65"/>
                  <a:gd name="T23" fmla="*/ 56 h 56"/>
                  <a:gd name="T24" fmla="*/ 64 w 65"/>
                  <a:gd name="T25" fmla="*/ 17 h 5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5" h="56">
                    <a:moveTo>
                      <a:pt x="64" y="17"/>
                    </a:moveTo>
                    <a:cubicBezTo>
                      <a:pt x="63" y="7"/>
                      <a:pt x="55" y="0"/>
                      <a:pt x="46" y="0"/>
                    </a:cubicBezTo>
                    <a:cubicBezTo>
                      <a:pt x="39" y="1"/>
                      <a:pt x="33" y="6"/>
                      <a:pt x="32" y="12"/>
                    </a:cubicBezTo>
                    <a:cubicBezTo>
                      <a:pt x="30" y="6"/>
                      <a:pt x="23" y="2"/>
                      <a:pt x="16" y="2"/>
                    </a:cubicBezTo>
                    <a:cubicBezTo>
                      <a:pt x="8" y="3"/>
                      <a:pt x="0" y="11"/>
                      <a:pt x="1" y="21"/>
                    </a:cubicBezTo>
                    <a:cubicBezTo>
                      <a:pt x="2" y="38"/>
                      <a:pt x="28" y="54"/>
                      <a:pt x="34" y="56"/>
                    </a:cubicBezTo>
                    <a:cubicBezTo>
                      <a:pt x="34" y="56"/>
                      <a:pt x="34" y="56"/>
                      <a:pt x="34" y="56"/>
                    </a:cubicBezTo>
                    <a:cubicBezTo>
                      <a:pt x="35" y="56"/>
                      <a:pt x="35" y="56"/>
                      <a:pt x="35" y="56"/>
                    </a:cubicBezTo>
                    <a:cubicBezTo>
                      <a:pt x="35" y="56"/>
                      <a:pt x="35" y="56"/>
                      <a:pt x="35" y="56"/>
                    </a:cubicBezTo>
                    <a:cubicBezTo>
                      <a:pt x="35" y="56"/>
                      <a:pt x="35" y="56"/>
                      <a:pt x="35" y="56"/>
                    </a:cubicBezTo>
                    <a:cubicBezTo>
                      <a:pt x="35" y="56"/>
                      <a:pt x="35" y="56"/>
                      <a:pt x="35" y="56"/>
                    </a:cubicBezTo>
                    <a:cubicBezTo>
                      <a:pt x="36" y="56"/>
                      <a:pt x="36" y="56"/>
                      <a:pt x="36" y="56"/>
                    </a:cubicBezTo>
                    <a:cubicBezTo>
                      <a:pt x="42" y="53"/>
                      <a:pt x="65" y="33"/>
                      <a:pt x="64" y="17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3" name="ïslîḑe"/>
              <p:cNvSpPr/>
              <p:nvPr/>
            </p:nvSpPr>
            <p:spPr bwMode="auto">
              <a:xfrm>
                <a:off x="7429500" y="2436813"/>
                <a:ext cx="593725" cy="592138"/>
              </a:xfrm>
              <a:custGeom>
                <a:gdLst>
                  <a:gd name="T0" fmla="*/ 167 w 180"/>
                  <a:gd name="T1" fmla="*/ 113 h 180"/>
                  <a:gd name="T2" fmla="*/ 66 w 180"/>
                  <a:gd name="T3" fmla="*/ 166 h 180"/>
                  <a:gd name="T4" fmla="*/ 13 w 180"/>
                  <a:gd name="T5" fmla="*/ 66 h 180"/>
                  <a:gd name="T6" fmla="*/ 114 w 180"/>
                  <a:gd name="T7" fmla="*/ 13 h 180"/>
                  <a:gd name="T8" fmla="*/ 167 w 180"/>
                  <a:gd name="T9" fmla="*/ 113 h 18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180">
                    <a:moveTo>
                      <a:pt x="167" y="113"/>
                    </a:moveTo>
                    <a:cubicBezTo>
                      <a:pt x="153" y="156"/>
                      <a:pt x="108" y="180"/>
                      <a:pt x="66" y="166"/>
                    </a:cubicBezTo>
                    <a:cubicBezTo>
                      <a:pt x="23" y="153"/>
                      <a:pt x="0" y="108"/>
                      <a:pt x="13" y="66"/>
                    </a:cubicBezTo>
                    <a:cubicBezTo>
                      <a:pt x="26" y="23"/>
                      <a:pt x="71" y="0"/>
                      <a:pt x="114" y="13"/>
                    </a:cubicBezTo>
                    <a:cubicBezTo>
                      <a:pt x="156" y="26"/>
                      <a:pt x="180" y="71"/>
                      <a:pt x="167" y="1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4" name="íšlïḑè"/>
              <p:cNvSpPr/>
              <p:nvPr/>
            </p:nvSpPr>
            <p:spPr bwMode="auto">
              <a:xfrm>
                <a:off x="7551738" y="2663826"/>
                <a:ext cx="115887" cy="168275"/>
              </a:xfrm>
              <a:custGeom>
                <a:gdLst>
                  <a:gd name="T0" fmla="*/ 31 w 35"/>
                  <a:gd name="T1" fmla="*/ 5 h 51"/>
                  <a:gd name="T2" fmla="*/ 18 w 35"/>
                  <a:gd name="T3" fmla="*/ 1 h 51"/>
                  <a:gd name="T4" fmla="*/ 12 w 35"/>
                  <a:gd name="T5" fmla="*/ 4 h 51"/>
                  <a:gd name="T6" fmla="*/ 1 w 35"/>
                  <a:gd name="T7" fmla="*/ 40 h 51"/>
                  <a:gd name="T8" fmla="*/ 4 w 35"/>
                  <a:gd name="T9" fmla="*/ 46 h 51"/>
                  <a:gd name="T10" fmla="*/ 17 w 35"/>
                  <a:gd name="T11" fmla="*/ 50 h 51"/>
                  <a:gd name="T12" fmla="*/ 23 w 35"/>
                  <a:gd name="T13" fmla="*/ 47 h 51"/>
                  <a:gd name="T14" fmla="*/ 34 w 35"/>
                  <a:gd name="T15" fmla="*/ 10 h 51"/>
                  <a:gd name="T16" fmla="*/ 31 w 35"/>
                  <a:gd name="T17" fmla="*/ 5 h 5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51">
                    <a:moveTo>
                      <a:pt x="31" y="5"/>
                    </a:moveTo>
                    <a:cubicBezTo>
                      <a:pt x="18" y="1"/>
                      <a:pt x="18" y="1"/>
                      <a:pt x="18" y="1"/>
                    </a:cubicBezTo>
                    <a:cubicBezTo>
                      <a:pt x="16" y="0"/>
                      <a:pt x="13" y="1"/>
                      <a:pt x="12" y="4"/>
                    </a:cubicBezTo>
                    <a:cubicBezTo>
                      <a:pt x="1" y="40"/>
                      <a:pt x="1" y="40"/>
                      <a:pt x="1" y="40"/>
                    </a:cubicBezTo>
                    <a:cubicBezTo>
                      <a:pt x="0" y="43"/>
                      <a:pt x="1" y="45"/>
                      <a:pt x="4" y="46"/>
                    </a:cubicBezTo>
                    <a:cubicBezTo>
                      <a:pt x="17" y="50"/>
                      <a:pt x="17" y="50"/>
                      <a:pt x="17" y="50"/>
                    </a:cubicBezTo>
                    <a:cubicBezTo>
                      <a:pt x="20" y="51"/>
                      <a:pt x="22" y="50"/>
                      <a:pt x="23" y="47"/>
                    </a:cubicBezTo>
                    <a:cubicBezTo>
                      <a:pt x="34" y="10"/>
                      <a:pt x="34" y="10"/>
                      <a:pt x="34" y="10"/>
                    </a:cubicBezTo>
                    <a:cubicBezTo>
                      <a:pt x="35" y="8"/>
                      <a:pt x="34" y="5"/>
                      <a:pt x="31" y="5"/>
                    </a:cubicBezTo>
                    <a:close/>
                  </a:path>
                </a:pathLst>
              </a:custGeom>
              <a:solidFill>
                <a:srgbClr val="3E6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5" name="îṡḷîḓé"/>
              <p:cNvSpPr/>
              <p:nvPr/>
            </p:nvSpPr>
            <p:spPr bwMode="auto">
              <a:xfrm>
                <a:off x="7650163" y="2571751"/>
                <a:ext cx="228600" cy="300038"/>
              </a:xfrm>
              <a:custGeom>
                <a:gdLst>
                  <a:gd name="T0" fmla="*/ 60 w 69"/>
                  <a:gd name="T1" fmla="*/ 55 h 91"/>
                  <a:gd name="T2" fmla="*/ 59 w 69"/>
                  <a:gd name="T3" fmla="*/ 55 h 91"/>
                  <a:gd name="T4" fmla="*/ 68 w 69"/>
                  <a:gd name="T5" fmla="*/ 50 h 91"/>
                  <a:gd name="T6" fmla="*/ 63 w 69"/>
                  <a:gd name="T7" fmla="*/ 41 h 91"/>
                  <a:gd name="T8" fmla="*/ 41 w 69"/>
                  <a:gd name="T9" fmla="*/ 34 h 91"/>
                  <a:gd name="T10" fmla="*/ 52 w 69"/>
                  <a:gd name="T11" fmla="*/ 19 h 91"/>
                  <a:gd name="T12" fmla="*/ 49 w 69"/>
                  <a:gd name="T13" fmla="*/ 2 h 91"/>
                  <a:gd name="T14" fmla="*/ 41 w 69"/>
                  <a:gd name="T15" fmla="*/ 4 h 91"/>
                  <a:gd name="T16" fmla="*/ 38 w 69"/>
                  <a:gd name="T17" fmla="*/ 13 h 91"/>
                  <a:gd name="T18" fmla="*/ 21 w 69"/>
                  <a:gd name="T19" fmla="*/ 25 h 91"/>
                  <a:gd name="T20" fmla="*/ 10 w 69"/>
                  <a:gd name="T21" fmla="*/ 40 h 91"/>
                  <a:gd name="T22" fmla="*/ 6 w 69"/>
                  <a:gd name="T23" fmla="*/ 53 h 91"/>
                  <a:gd name="T24" fmla="*/ 3 w 69"/>
                  <a:gd name="T25" fmla="*/ 65 h 91"/>
                  <a:gd name="T26" fmla="*/ 1 w 69"/>
                  <a:gd name="T27" fmla="*/ 71 h 91"/>
                  <a:gd name="T28" fmla="*/ 4 w 69"/>
                  <a:gd name="T29" fmla="*/ 77 h 91"/>
                  <a:gd name="T30" fmla="*/ 46 w 69"/>
                  <a:gd name="T31" fmla="*/ 90 h 91"/>
                  <a:gd name="T32" fmla="*/ 52 w 69"/>
                  <a:gd name="T33" fmla="*/ 86 h 91"/>
                  <a:gd name="T34" fmla="*/ 49 w 69"/>
                  <a:gd name="T35" fmla="*/ 79 h 91"/>
                  <a:gd name="T36" fmla="*/ 50 w 69"/>
                  <a:gd name="T37" fmla="*/ 80 h 91"/>
                  <a:gd name="T38" fmla="*/ 58 w 69"/>
                  <a:gd name="T39" fmla="*/ 75 h 91"/>
                  <a:gd name="T40" fmla="*/ 53 w 69"/>
                  <a:gd name="T41" fmla="*/ 67 h 91"/>
                  <a:gd name="T42" fmla="*/ 56 w 69"/>
                  <a:gd name="T43" fmla="*/ 68 h 91"/>
                  <a:gd name="T44" fmla="*/ 64 w 69"/>
                  <a:gd name="T45" fmla="*/ 64 h 91"/>
                  <a:gd name="T46" fmla="*/ 60 w 69"/>
                  <a:gd name="T47" fmla="*/ 55 h 9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9" h="91">
                    <a:moveTo>
                      <a:pt x="60" y="55"/>
                    </a:moveTo>
                    <a:cubicBezTo>
                      <a:pt x="59" y="55"/>
                      <a:pt x="59" y="55"/>
                      <a:pt x="59" y="55"/>
                    </a:cubicBezTo>
                    <a:cubicBezTo>
                      <a:pt x="63" y="56"/>
                      <a:pt x="67" y="54"/>
                      <a:pt x="68" y="50"/>
                    </a:cubicBezTo>
                    <a:cubicBezTo>
                      <a:pt x="69" y="46"/>
                      <a:pt x="67" y="42"/>
                      <a:pt x="63" y="41"/>
                    </a:cubicBezTo>
                    <a:cubicBezTo>
                      <a:pt x="41" y="34"/>
                      <a:pt x="41" y="34"/>
                      <a:pt x="41" y="34"/>
                    </a:cubicBezTo>
                    <a:cubicBezTo>
                      <a:pt x="45" y="31"/>
                      <a:pt x="51" y="25"/>
                      <a:pt x="52" y="19"/>
                    </a:cubicBezTo>
                    <a:cubicBezTo>
                      <a:pt x="55" y="10"/>
                      <a:pt x="52" y="3"/>
                      <a:pt x="49" y="2"/>
                    </a:cubicBezTo>
                    <a:cubicBezTo>
                      <a:pt x="46" y="0"/>
                      <a:pt x="43" y="1"/>
                      <a:pt x="41" y="4"/>
                    </a:cubicBezTo>
                    <a:cubicBezTo>
                      <a:pt x="39" y="6"/>
                      <a:pt x="39" y="12"/>
                      <a:pt x="38" y="13"/>
                    </a:cubicBezTo>
                    <a:cubicBezTo>
                      <a:pt x="36" y="16"/>
                      <a:pt x="30" y="18"/>
                      <a:pt x="21" y="25"/>
                    </a:cubicBezTo>
                    <a:cubicBezTo>
                      <a:pt x="12" y="31"/>
                      <a:pt x="10" y="40"/>
                      <a:pt x="10" y="40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3" y="65"/>
                      <a:pt x="3" y="65"/>
                      <a:pt x="3" y="65"/>
                    </a:cubicBezTo>
                    <a:cubicBezTo>
                      <a:pt x="1" y="71"/>
                      <a:pt x="1" y="71"/>
                      <a:pt x="1" y="71"/>
                    </a:cubicBezTo>
                    <a:cubicBezTo>
                      <a:pt x="0" y="73"/>
                      <a:pt x="1" y="76"/>
                      <a:pt x="4" y="77"/>
                    </a:cubicBezTo>
                    <a:cubicBezTo>
                      <a:pt x="46" y="90"/>
                      <a:pt x="46" y="90"/>
                      <a:pt x="46" y="90"/>
                    </a:cubicBezTo>
                    <a:cubicBezTo>
                      <a:pt x="48" y="91"/>
                      <a:pt x="52" y="89"/>
                      <a:pt x="52" y="86"/>
                    </a:cubicBezTo>
                    <a:cubicBezTo>
                      <a:pt x="53" y="83"/>
                      <a:pt x="52" y="80"/>
                      <a:pt x="49" y="79"/>
                    </a:cubicBezTo>
                    <a:cubicBezTo>
                      <a:pt x="50" y="80"/>
                      <a:pt x="50" y="80"/>
                      <a:pt x="50" y="80"/>
                    </a:cubicBezTo>
                    <a:cubicBezTo>
                      <a:pt x="53" y="81"/>
                      <a:pt x="57" y="79"/>
                      <a:pt x="58" y="75"/>
                    </a:cubicBezTo>
                    <a:cubicBezTo>
                      <a:pt x="59" y="72"/>
                      <a:pt x="57" y="68"/>
                      <a:pt x="53" y="67"/>
                    </a:cubicBezTo>
                    <a:cubicBezTo>
                      <a:pt x="56" y="68"/>
                      <a:pt x="56" y="68"/>
                      <a:pt x="56" y="68"/>
                    </a:cubicBezTo>
                    <a:cubicBezTo>
                      <a:pt x="59" y="69"/>
                      <a:pt x="63" y="67"/>
                      <a:pt x="64" y="64"/>
                    </a:cubicBezTo>
                    <a:cubicBezTo>
                      <a:pt x="65" y="60"/>
                      <a:pt x="63" y="56"/>
                      <a:pt x="60" y="55"/>
                    </a:cubicBezTo>
                    <a:close/>
                  </a:path>
                </a:pathLst>
              </a:custGeom>
              <a:solidFill>
                <a:srgbClr val="3E6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5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6" name="iṡľíḍé"/>
              <p:cNvSpPr/>
              <p:nvPr/>
            </p:nvSpPr>
            <p:spPr bwMode="auto">
              <a:xfrm>
                <a:off x="6689725" y="3151188"/>
                <a:ext cx="466725" cy="465138"/>
              </a:xfrm>
              <a:custGeom>
                <a:gdLst>
                  <a:gd name="T0" fmla="*/ 130 w 141"/>
                  <a:gd name="T1" fmla="*/ 50 h 141"/>
                  <a:gd name="T2" fmla="*/ 91 w 141"/>
                  <a:gd name="T3" fmla="*/ 130 h 141"/>
                  <a:gd name="T4" fmla="*/ 11 w 141"/>
                  <a:gd name="T5" fmla="*/ 91 h 141"/>
                  <a:gd name="T6" fmla="*/ 50 w 141"/>
                  <a:gd name="T7" fmla="*/ 11 h 141"/>
                  <a:gd name="T8" fmla="*/ 130 w 141"/>
                  <a:gd name="T9" fmla="*/ 50 h 14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1" h="141">
                    <a:moveTo>
                      <a:pt x="130" y="50"/>
                    </a:moveTo>
                    <a:cubicBezTo>
                      <a:pt x="141" y="83"/>
                      <a:pt x="124" y="119"/>
                      <a:pt x="91" y="130"/>
                    </a:cubicBezTo>
                    <a:cubicBezTo>
                      <a:pt x="59" y="141"/>
                      <a:pt x="23" y="124"/>
                      <a:pt x="11" y="91"/>
                    </a:cubicBezTo>
                    <a:cubicBezTo>
                      <a:pt x="0" y="59"/>
                      <a:pt x="17" y="23"/>
                      <a:pt x="50" y="11"/>
                    </a:cubicBezTo>
                    <a:cubicBezTo>
                      <a:pt x="83" y="0"/>
                      <a:pt x="118" y="17"/>
                      <a:pt x="130" y="50"/>
                    </a:cubicBezTo>
                    <a:close/>
                  </a:path>
                </a:pathLst>
              </a:custGeom>
              <a:solidFill>
                <a:srgbClr val="3E6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7" name="î$lïḑe"/>
              <p:cNvSpPr/>
              <p:nvPr/>
            </p:nvSpPr>
            <p:spPr bwMode="auto">
              <a:xfrm>
                <a:off x="6811963" y="3381376"/>
                <a:ext cx="93662" cy="131763"/>
              </a:xfrm>
              <a:custGeom>
                <a:gdLst>
                  <a:gd name="T0" fmla="*/ 13 w 28"/>
                  <a:gd name="T1" fmla="*/ 1 h 40"/>
                  <a:gd name="T2" fmla="*/ 3 w 28"/>
                  <a:gd name="T3" fmla="*/ 4 h 40"/>
                  <a:gd name="T4" fmla="*/ 0 w 28"/>
                  <a:gd name="T5" fmla="*/ 9 h 40"/>
                  <a:gd name="T6" fmla="*/ 10 w 28"/>
                  <a:gd name="T7" fmla="*/ 37 h 40"/>
                  <a:gd name="T8" fmla="*/ 15 w 28"/>
                  <a:gd name="T9" fmla="*/ 39 h 40"/>
                  <a:gd name="T10" fmla="*/ 25 w 28"/>
                  <a:gd name="T11" fmla="*/ 36 h 40"/>
                  <a:gd name="T12" fmla="*/ 27 w 28"/>
                  <a:gd name="T13" fmla="*/ 31 h 40"/>
                  <a:gd name="T14" fmla="*/ 17 w 28"/>
                  <a:gd name="T15" fmla="*/ 3 h 40"/>
                  <a:gd name="T16" fmla="*/ 13 w 28"/>
                  <a:gd name="T17" fmla="*/ 1 h 4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40">
                    <a:moveTo>
                      <a:pt x="13" y="1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1" y="5"/>
                      <a:pt x="0" y="7"/>
                      <a:pt x="0" y="9"/>
                    </a:cubicBezTo>
                    <a:cubicBezTo>
                      <a:pt x="10" y="37"/>
                      <a:pt x="10" y="37"/>
                      <a:pt x="10" y="37"/>
                    </a:cubicBezTo>
                    <a:cubicBezTo>
                      <a:pt x="11" y="39"/>
                      <a:pt x="13" y="40"/>
                      <a:pt x="15" y="39"/>
                    </a:cubicBezTo>
                    <a:cubicBezTo>
                      <a:pt x="25" y="36"/>
                      <a:pt x="25" y="36"/>
                      <a:pt x="25" y="36"/>
                    </a:cubicBezTo>
                    <a:cubicBezTo>
                      <a:pt x="27" y="35"/>
                      <a:pt x="28" y="33"/>
                      <a:pt x="27" y="31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1"/>
                      <a:pt x="15" y="0"/>
                      <a:pt x="1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8" name="íSľíďè"/>
              <p:cNvSpPr/>
              <p:nvPr/>
            </p:nvSpPr>
            <p:spPr bwMode="auto">
              <a:xfrm>
                <a:off x="6875463" y="3246438"/>
                <a:ext cx="168275" cy="227013"/>
              </a:xfrm>
              <a:custGeom>
                <a:gdLst>
                  <a:gd name="T0" fmla="*/ 41 w 51"/>
                  <a:gd name="T1" fmla="*/ 29 h 69"/>
                  <a:gd name="T2" fmla="*/ 40 w 51"/>
                  <a:gd name="T3" fmla="*/ 29 h 69"/>
                  <a:gd name="T4" fmla="*/ 44 w 51"/>
                  <a:gd name="T5" fmla="*/ 22 h 69"/>
                  <a:gd name="T6" fmla="*/ 37 w 51"/>
                  <a:gd name="T7" fmla="*/ 18 h 69"/>
                  <a:gd name="T8" fmla="*/ 19 w 51"/>
                  <a:gd name="T9" fmla="*/ 24 h 69"/>
                  <a:gd name="T10" fmla="*/ 20 w 51"/>
                  <a:gd name="T11" fmla="*/ 9 h 69"/>
                  <a:gd name="T12" fmla="*/ 9 w 51"/>
                  <a:gd name="T13" fmla="*/ 0 h 69"/>
                  <a:gd name="T14" fmla="*/ 5 w 51"/>
                  <a:gd name="T15" fmla="*/ 5 h 69"/>
                  <a:gd name="T16" fmla="*/ 8 w 51"/>
                  <a:gd name="T17" fmla="*/ 13 h 69"/>
                  <a:gd name="T18" fmla="*/ 2 w 51"/>
                  <a:gd name="T19" fmla="*/ 28 h 69"/>
                  <a:gd name="T20" fmla="*/ 3 w 51"/>
                  <a:gd name="T21" fmla="*/ 42 h 69"/>
                  <a:gd name="T22" fmla="*/ 6 w 51"/>
                  <a:gd name="T23" fmla="*/ 52 h 69"/>
                  <a:gd name="T24" fmla="*/ 10 w 51"/>
                  <a:gd name="T25" fmla="*/ 62 h 69"/>
                  <a:gd name="T26" fmla="*/ 11 w 51"/>
                  <a:gd name="T27" fmla="*/ 66 h 69"/>
                  <a:gd name="T28" fmla="*/ 16 w 51"/>
                  <a:gd name="T29" fmla="*/ 68 h 69"/>
                  <a:gd name="T30" fmla="*/ 48 w 51"/>
                  <a:gd name="T31" fmla="*/ 57 h 69"/>
                  <a:gd name="T32" fmla="*/ 51 w 51"/>
                  <a:gd name="T33" fmla="*/ 52 h 69"/>
                  <a:gd name="T34" fmla="*/ 45 w 51"/>
                  <a:gd name="T35" fmla="*/ 49 h 69"/>
                  <a:gd name="T36" fmla="*/ 46 w 51"/>
                  <a:gd name="T37" fmla="*/ 49 h 69"/>
                  <a:gd name="T38" fmla="*/ 49 w 51"/>
                  <a:gd name="T39" fmla="*/ 42 h 69"/>
                  <a:gd name="T40" fmla="*/ 43 w 51"/>
                  <a:gd name="T41" fmla="*/ 39 h 69"/>
                  <a:gd name="T42" fmla="*/ 44 w 51"/>
                  <a:gd name="T43" fmla="*/ 39 h 69"/>
                  <a:gd name="T44" fmla="*/ 47 w 51"/>
                  <a:gd name="T45" fmla="*/ 32 h 69"/>
                  <a:gd name="T46" fmla="*/ 41 w 51"/>
                  <a:gd name="T47" fmla="*/ 29 h 6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1" h="69">
                    <a:moveTo>
                      <a:pt x="41" y="29"/>
                    </a:moveTo>
                    <a:cubicBezTo>
                      <a:pt x="40" y="29"/>
                      <a:pt x="40" y="29"/>
                      <a:pt x="40" y="29"/>
                    </a:cubicBezTo>
                    <a:cubicBezTo>
                      <a:pt x="43" y="28"/>
                      <a:pt x="45" y="25"/>
                      <a:pt x="44" y="22"/>
                    </a:cubicBezTo>
                    <a:cubicBezTo>
                      <a:pt x="43" y="19"/>
                      <a:pt x="40" y="17"/>
                      <a:pt x="37" y="18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20" y="20"/>
                      <a:pt x="21" y="14"/>
                      <a:pt x="20" y="9"/>
                    </a:cubicBezTo>
                    <a:cubicBezTo>
                      <a:pt x="17" y="2"/>
                      <a:pt x="12" y="0"/>
                      <a:pt x="9" y="0"/>
                    </a:cubicBezTo>
                    <a:cubicBezTo>
                      <a:pt x="7" y="1"/>
                      <a:pt x="5" y="3"/>
                      <a:pt x="5" y="5"/>
                    </a:cubicBezTo>
                    <a:cubicBezTo>
                      <a:pt x="5" y="7"/>
                      <a:pt x="8" y="11"/>
                      <a:pt x="8" y="13"/>
                    </a:cubicBezTo>
                    <a:cubicBezTo>
                      <a:pt x="8" y="15"/>
                      <a:pt x="5" y="19"/>
                      <a:pt x="2" y="28"/>
                    </a:cubicBezTo>
                    <a:cubicBezTo>
                      <a:pt x="0" y="35"/>
                      <a:pt x="3" y="42"/>
                      <a:pt x="3" y="42"/>
                    </a:cubicBezTo>
                    <a:cubicBezTo>
                      <a:pt x="6" y="52"/>
                      <a:pt x="6" y="52"/>
                      <a:pt x="6" y="52"/>
                    </a:cubicBezTo>
                    <a:cubicBezTo>
                      <a:pt x="10" y="62"/>
                      <a:pt x="10" y="62"/>
                      <a:pt x="10" y="62"/>
                    </a:cubicBezTo>
                    <a:cubicBezTo>
                      <a:pt x="11" y="66"/>
                      <a:pt x="11" y="66"/>
                      <a:pt x="11" y="66"/>
                    </a:cubicBezTo>
                    <a:cubicBezTo>
                      <a:pt x="12" y="68"/>
                      <a:pt x="14" y="69"/>
                      <a:pt x="16" y="68"/>
                    </a:cubicBezTo>
                    <a:cubicBezTo>
                      <a:pt x="48" y="57"/>
                      <a:pt x="48" y="57"/>
                      <a:pt x="48" y="57"/>
                    </a:cubicBezTo>
                    <a:cubicBezTo>
                      <a:pt x="50" y="56"/>
                      <a:pt x="51" y="54"/>
                      <a:pt x="51" y="52"/>
                    </a:cubicBezTo>
                    <a:cubicBezTo>
                      <a:pt x="50" y="49"/>
                      <a:pt x="47" y="48"/>
                      <a:pt x="45" y="49"/>
                    </a:cubicBezTo>
                    <a:cubicBezTo>
                      <a:pt x="46" y="49"/>
                      <a:pt x="46" y="49"/>
                      <a:pt x="46" y="49"/>
                    </a:cubicBezTo>
                    <a:cubicBezTo>
                      <a:pt x="49" y="48"/>
                      <a:pt x="50" y="45"/>
                      <a:pt x="49" y="42"/>
                    </a:cubicBezTo>
                    <a:cubicBezTo>
                      <a:pt x="48" y="40"/>
                      <a:pt x="45" y="38"/>
                      <a:pt x="43" y="39"/>
                    </a:cubicBezTo>
                    <a:cubicBezTo>
                      <a:pt x="44" y="39"/>
                      <a:pt x="44" y="39"/>
                      <a:pt x="44" y="39"/>
                    </a:cubicBezTo>
                    <a:cubicBezTo>
                      <a:pt x="47" y="38"/>
                      <a:pt x="48" y="35"/>
                      <a:pt x="47" y="32"/>
                    </a:cubicBezTo>
                    <a:cubicBezTo>
                      <a:pt x="47" y="29"/>
                      <a:pt x="44" y="28"/>
                      <a:pt x="41" y="2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" name="ïSḻïḑé"/>
              <p:cNvSpPr/>
              <p:nvPr/>
            </p:nvSpPr>
            <p:spPr bwMode="auto">
              <a:xfrm>
                <a:off x="7181850" y="1431926"/>
                <a:ext cx="461962" cy="463550"/>
              </a:xfrm>
              <a:custGeom>
                <a:gdLst>
                  <a:gd name="T0" fmla="*/ 127 w 140"/>
                  <a:gd name="T1" fmla="*/ 47 h 141"/>
                  <a:gd name="T2" fmla="*/ 93 w 140"/>
                  <a:gd name="T3" fmla="*/ 128 h 141"/>
                  <a:gd name="T4" fmla="*/ 13 w 140"/>
                  <a:gd name="T5" fmla="*/ 94 h 141"/>
                  <a:gd name="T6" fmla="*/ 46 w 140"/>
                  <a:gd name="T7" fmla="*/ 13 h 141"/>
                  <a:gd name="T8" fmla="*/ 127 w 140"/>
                  <a:gd name="T9" fmla="*/ 47 h 14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0" h="141">
                    <a:moveTo>
                      <a:pt x="127" y="47"/>
                    </a:moveTo>
                    <a:cubicBezTo>
                      <a:pt x="140" y="79"/>
                      <a:pt x="125" y="115"/>
                      <a:pt x="93" y="128"/>
                    </a:cubicBezTo>
                    <a:cubicBezTo>
                      <a:pt x="62" y="141"/>
                      <a:pt x="26" y="126"/>
                      <a:pt x="13" y="94"/>
                    </a:cubicBezTo>
                    <a:cubicBezTo>
                      <a:pt x="0" y="62"/>
                      <a:pt x="15" y="26"/>
                      <a:pt x="46" y="13"/>
                    </a:cubicBezTo>
                    <a:cubicBezTo>
                      <a:pt x="78" y="0"/>
                      <a:pt x="114" y="16"/>
                      <a:pt x="12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0" name="îśļiḋe"/>
              <p:cNvSpPr/>
              <p:nvPr/>
            </p:nvSpPr>
            <p:spPr bwMode="auto">
              <a:xfrm>
                <a:off x="7304088" y="1665288"/>
                <a:ext cx="95250" cy="128588"/>
              </a:xfrm>
              <a:custGeom>
                <a:gdLst>
                  <a:gd name="T0" fmla="*/ 12 w 29"/>
                  <a:gd name="T1" fmla="*/ 1 h 39"/>
                  <a:gd name="T2" fmla="*/ 3 w 29"/>
                  <a:gd name="T3" fmla="*/ 5 h 39"/>
                  <a:gd name="T4" fmla="*/ 1 w 29"/>
                  <a:gd name="T5" fmla="*/ 9 h 39"/>
                  <a:gd name="T6" fmla="*/ 12 w 29"/>
                  <a:gd name="T7" fmla="*/ 37 h 39"/>
                  <a:gd name="T8" fmla="*/ 16 w 29"/>
                  <a:gd name="T9" fmla="*/ 39 h 39"/>
                  <a:gd name="T10" fmla="*/ 26 w 29"/>
                  <a:gd name="T11" fmla="*/ 35 h 39"/>
                  <a:gd name="T12" fmla="*/ 28 w 29"/>
                  <a:gd name="T13" fmla="*/ 30 h 39"/>
                  <a:gd name="T14" fmla="*/ 17 w 29"/>
                  <a:gd name="T15" fmla="*/ 3 h 39"/>
                  <a:gd name="T16" fmla="*/ 12 w 29"/>
                  <a:gd name="T17" fmla="*/ 1 h 3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39">
                    <a:moveTo>
                      <a:pt x="12" y="1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1" y="5"/>
                      <a:pt x="0" y="8"/>
                      <a:pt x="1" y="9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3" y="38"/>
                      <a:pt x="15" y="39"/>
                      <a:pt x="16" y="39"/>
                    </a:cubicBezTo>
                    <a:cubicBezTo>
                      <a:pt x="26" y="35"/>
                      <a:pt x="26" y="35"/>
                      <a:pt x="26" y="35"/>
                    </a:cubicBezTo>
                    <a:cubicBezTo>
                      <a:pt x="28" y="34"/>
                      <a:pt x="29" y="32"/>
                      <a:pt x="28" y="30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6" y="1"/>
                      <a:pt x="14" y="0"/>
                      <a:pt x="12" y="1"/>
                    </a:cubicBezTo>
                    <a:close/>
                  </a:path>
                </a:pathLst>
              </a:custGeom>
              <a:solidFill>
                <a:srgbClr val="3E6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" name="îṩ1idê"/>
              <p:cNvSpPr/>
              <p:nvPr/>
            </p:nvSpPr>
            <p:spPr bwMode="auto">
              <a:xfrm>
                <a:off x="7364413" y="1530351"/>
                <a:ext cx="171450" cy="220663"/>
              </a:xfrm>
              <a:custGeom>
                <a:gdLst>
                  <a:gd name="T0" fmla="*/ 40 w 52"/>
                  <a:gd name="T1" fmla="*/ 27 h 67"/>
                  <a:gd name="T2" fmla="*/ 39 w 52"/>
                  <a:gd name="T3" fmla="*/ 27 h 67"/>
                  <a:gd name="T4" fmla="*/ 43 w 52"/>
                  <a:gd name="T5" fmla="*/ 19 h 67"/>
                  <a:gd name="T6" fmla="*/ 35 w 52"/>
                  <a:gd name="T7" fmla="*/ 16 h 67"/>
                  <a:gd name="T8" fmla="*/ 18 w 52"/>
                  <a:gd name="T9" fmla="*/ 23 h 67"/>
                  <a:gd name="T10" fmla="*/ 18 w 52"/>
                  <a:gd name="T11" fmla="*/ 9 h 67"/>
                  <a:gd name="T12" fmla="*/ 7 w 52"/>
                  <a:gd name="T13" fmla="*/ 0 h 67"/>
                  <a:gd name="T14" fmla="*/ 4 w 52"/>
                  <a:gd name="T15" fmla="*/ 5 h 67"/>
                  <a:gd name="T16" fmla="*/ 7 w 52"/>
                  <a:gd name="T17" fmla="*/ 12 h 67"/>
                  <a:gd name="T18" fmla="*/ 2 w 52"/>
                  <a:gd name="T19" fmla="*/ 28 h 67"/>
                  <a:gd name="T20" fmla="*/ 3 w 52"/>
                  <a:gd name="T21" fmla="*/ 42 h 67"/>
                  <a:gd name="T22" fmla="*/ 7 w 52"/>
                  <a:gd name="T23" fmla="*/ 51 h 67"/>
                  <a:gd name="T24" fmla="*/ 11 w 52"/>
                  <a:gd name="T25" fmla="*/ 60 h 67"/>
                  <a:gd name="T26" fmla="*/ 13 w 52"/>
                  <a:gd name="T27" fmla="*/ 65 h 67"/>
                  <a:gd name="T28" fmla="*/ 17 w 52"/>
                  <a:gd name="T29" fmla="*/ 67 h 67"/>
                  <a:gd name="T30" fmla="*/ 49 w 52"/>
                  <a:gd name="T31" fmla="*/ 54 h 67"/>
                  <a:gd name="T32" fmla="*/ 51 w 52"/>
                  <a:gd name="T33" fmla="*/ 48 h 67"/>
                  <a:gd name="T34" fmla="*/ 45 w 52"/>
                  <a:gd name="T35" fmla="*/ 46 h 67"/>
                  <a:gd name="T36" fmla="*/ 46 w 52"/>
                  <a:gd name="T37" fmla="*/ 46 h 67"/>
                  <a:gd name="T38" fmla="*/ 49 w 52"/>
                  <a:gd name="T39" fmla="*/ 39 h 67"/>
                  <a:gd name="T40" fmla="*/ 42 w 52"/>
                  <a:gd name="T41" fmla="*/ 37 h 67"/>
                  <a:gd name="T42" fmla="*/ 44 w 52"/>
                  <a:gd name="T43" fmla="*/ 36 h 67"/>
                  <a:gd name="T44" fmla="*/ 47 w 52"/>
                  <a:gd name="T45" fmla="*/ 29 h 67"/>
                  <a:gd name="T46" fmla="*/ 40 w 52"/>
                  <a:gd name="T47" fmla="*/ 27 h 6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2" h="67">
                    <a:moveTo>
                      <a:pt x="40" y="27"/>
                    </a:moveTo>
                    <a:cubicBezTo>
                      <a:pt x="39" y="27"/>
                      <a:pt x="39" y="27"/>
                      <a:pt x="39" y="27"/>
                    </a:cubicBezTo>
                    <a:cubicBezTo>
                      <a:pt x="42" y="26"/>
                      <a:pt x="44" y="22"/>
                      <a:pt x="43" y="19"/>
                    </a:cubicBezTo>
                    <a:cubicBezTo>
                      <a:pt x="41" y="17"/>
                      <a:pt x="38" y="15"/>
                      <a:pt x="35" y="16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9" y="19"/>
                      <a:pt x="20" y="13"/>
                      <a:pt x="18" y="9"/>
                    </a:cubicBezTo>
                    <a:cubicBezTo>
                      <a:pt x="15" y="2"/>
                      <a:pt x="10" y="0"/>
                      <a:pt x="7" y="0"/>
                    </a:cubicBezTo>
                    <a:cubicBezTo>
                      <a:pt x="5" y="1"/>
                      <a:pt x="4" y="3"/>
                      <a:pt x="4" y="5"/>
                    </a:cubicBezTo>
                    <a:cubicBezTo>
                      <a:pt x="4" y="7"/>
                      <a:pt x="7" y="11"/>
                      <a:pt x="7" y="12"/>
                    </a:cubicBezTo>
                    <a:cubicBezTo>
                      <a:pt x="7" y="15"/>
                      <a:pt x="4" y="19"/>
                      <a:pt x="2" y="28"/>
                    </a:cubicBezTo>
                    <a:cubicBezTo>
                      <a:pt x="0" y="35"/>
                      <a:pt x="3" y="42"/>
                      <a:pt x="3" y="42"/>
                    </a:cubicBezTo>
                    <a:cubicBezTo>
                      <a:pt x="7" y="51"/>
                      <a:pt x="7" y="51"/>
                      <a:pt x="7" y="51"/>
                    </a:cubicBezTo>
                    <a:cubicBezTo>
                      <a:pt x="11" y="60"/>
                      <a:pt x="11" y="60"/>
                      <a:pt x="11" y="60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14" y="66"/>
                      <a:pt x="16" y="67"/>
                      <a:pt x="17" y="67"/>
                    </a:cubicBezTo>
                    <a:cubicBezTo>
                      <a:pt x="49" y="54"/>
                      <a:pt x="49" y="54"/>
                      <a:pt x="49" y="54"/>
                    </a:cubicBezTo>
                    <a:cubicBezTo>
                      <a:pt x="51" y="53"/>
                      <a:pt x="52" y="50"/>
                      <a:pt x="51" y="48"/>
                    </a:cubicBezTo>
                    <a:cubicBezTo>
                      <a:pt x="50" y="46"/>
                      <a:pt x="48" y="45"/>
                      <a:pt x="45" y="46"/>
                    </a:cubicBezTo>
                    <a:cubicBezTo>
                      <a:pt x="46" y="46"/>
                      <a:pt x="46" y="46"/>
                      <a:pt x="46" y="46"/>
                    </a:cubicBezTo>
                    <a:cubicBezTo>
                      <a:pt x="49" y="45"/>
                      <a:pt x="50" y="42"/>
                      <a:pt x="49" y="39"/>
                    </a:cubicBezTo>
                    <a:cubicBezTo>
                      <a:pt x="48" y="37"/>
                      <a:pt x="45" y="36"/>
                      <a:pt x="42" y="37"/>
                    </a:cubicBezTo>
                    <a:cubicBezTo>
                      <a:pt x="44" y="36"/>
                      <a:pt x="44" y="36"/>
                      <a:pt x="44" y="36"/>
                    </a:cubicBezTo>
                    <a:cubicBezTo>
                      <a:pt x="46" y="35"/>
                      <a:pt x="48" y="32"/>
                      <a:pt x="47" y="29"/>
                    </a:cubicBezTo>
                    <a:cubicBezTo>
                      <a:pt x="46" y="27"/>
                      <a:pt x="43" y="26"/>
                      <a:pt x="40" y="27"/>
                    </a:cubicBezTo>
                    <a:close/>
                  </a:path>
                </a:pathLst>
              </a:custGeom>
              <a:solidFill>
                <a:srgbClr val="3E6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2" name="íŝḷîďè"/>
              <p:cNvSpPr/>
              <p:nvPr/>
            </p:nvSpPr>
            <p:spPr bwMode="auto">
              <a:xfrm>
                <a:off x="5092700" y="1417638"/>
                <a:ext cx="461962" cy="461963"/>
              </a:xfrm>
              <a:custGeom>
                <a:gdLst>
                  <a:gd name="T0" fmla="*/ 127 w 140"/>
                  <a:gd name="T1" fmla="*/ 46 h 140"/>
                  <a:gd name="T2" fmla="*/ 94 w 140"/>
                  <a:gd name="T3" fmla="*/ 127 h 140"/>
                  <a:gd name="T4" fmla="*/ 13 w 140"/>
                  <a:gd name="T5" fmla="*/ 93 h 140"/>
                  <a:gd name="T6" fmla="*/ 47 w 140"/>
                  <a:gd name="T7" fmla="*/ 13 h 140"/>
                  <a:gd name="T8" fmla="*/ 127 w 140"/>
                  <a:gd name="T9" fmla="*/ 46 h 14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0" h="140">
                    <a:moveTo>
                      <a:pt x="127" y="46"/>
                    </a:moveTo>
                    <a:cubicBezTo>
                      <a:pt x="140" y="78"/>
                      <a:pt x="125" y="114"/>
                      <a:pt x="94" y="127"/>
                    </a:cubicBezTo>
                    <a:cubicBezTo>
                      <a:pt x="62" y="140"/>
                      <a:pt x="26" y="125"/>
                      <a:pt x="13" y="93"/>
                    </a:cubicBezTo>
                    <a:cubicBezTo>
                      <a:pt x="0" y="62"/>
                      <a:pt x="15" y="26"/>
                      <a:pt x="47" y="13"/>
                    </a:cubicBezTo>
                    <a:cubicBezTo>
                      <a:pt x="78" y="0"/>
                      <a:pt x="114" y="15"/>
                      <a:pt x="127" y="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92500" lnSpcReduction="1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3" name="ïṣliḑé"/>
              <p:cNvSpPr/>
              <p:nvPr/>
            </p:nvSpPr>
            <p:spPr bwMode="auto">
              <a:xfrm>
                <a:off x="5214938" y="1649413"/>
                <a:ext cx="95250" cy="127000"/>
              </a:xfrm>
              <a:custGeom>
                <a:gdLst>
                  <a:gd name="T0" fmla="*/ 13 w 29"/>
                  <a:gd name="T1" fmla="*/ 1 h 39"/>
                  <a:gd name="T2" fmla="*/ 3 w 29"/>
                  <a:gd name="T3" fmla="*/ 5 h 39"/>
                  <a:gd name="T4" fmla="*/ 1 w 29"/>
                  <a:gd name="T5" fmla="*/ 9 h 39"/>
                  <a:gd name="T6" fmla="*/ 12 w 29"/>
                  <a:gd name="T7" fmla="*/ 37 h 39"/>
                  <a:gd name="T8" fmla="*/ 17 w 29"/>
                  <a:gd name="T9" fmla="*/ 39 h 39"/>
                  <a:gd name="T10" fmla="*/ 26 w 29"/>
                  <a:gd name="T11" fmla="*/ 35 h 39"/>
                  <a:gd name="T12" fmla="*/ 28 w 29"/>
                  <a:gd name="T13" fmla="*/ 30 h 39"/>
                  <a:gd name="T14" fmla="*/ 17 w 29"/>
                  <a:gd name="T15" fmla="*/ 3 h 39"/>
                  <a:gd name="T16" fmla="*/ 13 w 29"/>
                  <a:gd name="T17" fmla="*/ 1 h 3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39">
                    <a:moveTo>
                      <a:pt x="13" y="1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1" y="6"/>
                      <a:pt x="0" y="8"/>
                      <a:pt x="1" y="9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3" y="39"/>
                      <a:pt x="15" y="39"/>
                      <a:pt x="17" y="39"/>
                    </a:cubicBezTo>
                    <a:cubicBezTo>
                      <a:pt x="26" y="35"/>
                      <a:pt x="26" y="35"/>
                      <a:pt x="26" y="35"/>
                    </a:cubicBezTo>
                    <a:cubicBezTo>
                      <a:pt x="28" y="34"/>
                      <a:pt x="29" y="32"/>
                      <a:pt x="28" y="30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6" y="1"/>
                      <a:pt x="14" y="0"/>
                      <a:pt x="13" y="1"/>
                    </a:cubicBezTo>
                    <a:close/>
                  </a:path>
                </a:pathLst>
              </a:custGeom>
              <a:solidFill>
                <a:srgbClr val="3E6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4" name="i$ľíḑé"/>
              <p:cNvSpPr/>
              <p:nvPr/>
            </p:nvSpPr>
            <p:spPr bwMode="auto">
              <a:xfrm>
                <a:off x="5273675" y="1512888"/>
                <a:ext cx="171450" cy="220663"/>
              </a:xfrm>
              <a:custGeom>
                <a:gdLst>
                  <a:gd name="T0" fmla="*/ 40 w 52"/>
                  <a:gd name="T1" fmla="*/ 27 h 67"/>
                  <a:gd name="T2" fmla="*/ 40 w 52"/>
                  <a:gd name="T3" fmla="*/ 27 h 67"/>
                  <a:gd name="T4" fmla="*/ 43 w 52"/>
                  <a:gd name="T5" fmla="*/ 20 h 67"/>
                  <a:gd name="T6" fmla="*/ 35 w 52"/>
                  <a:gd name="T7" fmla="*/ 17 h 67"/>
                  <a:gd name="T8" fmla="*/ 19 w 52"/>
                  <a:gd name="T9" fmla="*/ 23 h 67"/>
                  <a:gd name="T10" fmla="*/ 18 w 52"/>
                  <a:gd name="T11" fmla="*/ 9 h 67"/>
                  <a:gd name="T12" fmla="*/ 8 w 52"/>
                  <a:gd name="T13" fmla="*/ 0 h 67"/>
                  <a:gd name="T14" fmla="*/ 4 w 52"/>
                  <a:gd name="T15" fmla="*/ 5 h 67"/>
                  <a:gd name="T16" fmla="*/ 7 w 52"/>
                  <a:gd name="T17" fmla="*/ 12 h 67"/>
                  <a:gd name="T18" fmla="*/ 2 w 52"/>
                  <a:gd name="T19" fmla="*/ 28 h 67"/>
                  <a:gd name="T20" fmla="*/ 4 w 52"/>
                  <a:gd name="T21" fmla="*/ 42 h 67"/>
                  <a:gd name="T22" fmla="*/ 7 w 52"/>
                  <a:gd name="T23" fmla="*/ 51 h 67"/>
                  <a:gd name="T24" fmla="*/ 11 w 52"/>
                  <a:gd name="T25" fmla="*/ 60 h 67"/>
                  <a:gd name="T26" fmla="*/ 13 w 52"/>
                  <a:gd name="T27" fmla="*/ 65 h 67"/>
                  <a:gd name="T28" fmla="*/ 18 w 52"/>
                  <a:gd name="T29" fmla="*/ 67 h 67"/>
                  <a:gd name="T30" fmla="*/ 49 w 52"/>
                  <a:gd name="T31" fmla="*/ 54 h 67"/>
                  <a:gd name="T32" fmla="*/ 51 w 52"/>
                  <a:gd name="T33" fmla="*/ 49 h 67"/>
                  <a:gd name="T34" fmla="*/ 46 w 52"/>
                  <a:gd name="T35" fmla="*/ 46 h 67"/>
                  <a:gd name="T36" fmla="*/ 46 w 52"/>
                  <a:gd name="T37" fmla="*/ 46 h 67"/>
                  <a:gd name="T38" fmla="*/ 49 w 52"/>
                  <a:gd name="T39" fmla="*/ 40 h 67"/>
                  <a:gd name="T40" fmla="*/ 42 w 52"/>
                  <a:gd name="T41" fmla="*/ 37 h 67"/>
                  <a:gd name="T42" fmla="*/ 44 w 52"/>
                  <a:gd name="T43" fmla="*/ 36 h 67"/>
                  <a:gd name="T44" fmla="*/ 47 w 52"/>
                  <a:gd name="T45" fmla="*/ 30 h 67"/>
                  <a:gd name="T46" fmla="*/ 40 w 52"/>
                  <a:gd name="T47" fmla="*/ 27 h 6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2" h="67">
                    <a:moveTo>
                      <a:pt x="40" y="27"/>
                    </a:moveTo>
                    <a:cubicBezTo>
                      <a:pt x="40" y="27"/>
                      <a:pt x="40" y="27"/>
                      <a:pt x="40" y="27"/>
                    </a:cubicBezTo>
                    <a:cubicBezTo>
                      <a:pt x="43" y="26"/>
                      <a:pt x="44" y="23"/>
                      <a:pt x="43" y="20"/>
                    </a:cubicBezTo>
                    <a:cubicBezTo>
                      <a:pt x="42" y="17"/>
                      <a:pt x="38" y="15"/>
                      <a:pt x="35" y="17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19"/>
                      <a:pt x="20" y="13"/>
                      <a:pt x="18" y="9"/>
                    </a:cubicBezTo>
                    <a:cubicBezTo>
                      <a:pt x="15" y="2"/>
                      <a:pt x="10" y="0"/>
                      <a:pt x="8" y="0"/>
                    </a:cubicBezTo>
                    <a:cubicBezTo>
                      <a:pt x="5" y="1"/>
                      <a:pt x="4" y="3"/>
                      <a:pt x="4" y="5"/>
                    </a:cubicBezTo>
                    <a:cubicBezTo>
                      <a:pt x="4" y="8"/>
                      <a:pt x="7" y="11"/>
                      <a:pt x="7" y="12"/>
                    </a:cubicBezTo>
                    <a:cubicBezTo>
                      <a:pt x="7" y="15"/>
                      <a:pt x="5" y="19"/>
                      <a:pt x="2" y="28"/>
                    </a:cubicBezTo>
                    <a:cubicBezTo>
                      <a:pt x="0" y="35"/>
                      <a:pt x="4" y="42"/>
                      <a:pt x="4" y="42"/>
                    </a:cubicBezTo>
                    <a:cubicBezTo>
                      <a:pt x="7" y="51"/>
                      <a:pt x="7" y="51"/>
                      <a:pt x="7" y="51"/>
                    </a:cubicBezTo>
                    <a:cubicBezTo>
                      <a:pt x="11" y="60"/>
                      <a:pt x="11" y="60"/>
                      <a:pt x="11" y="60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14" y="67"/>
                      <a:pt x="16" y="67"/>
                      <a:pt x="18" y="67"/>
                    </a:cubicBezTo>
                    <a:cubicBezTo>
                      <a:pt x="49" y="54"/>
                      <a:pt x="49" y="54"/>
                      <a:pt x="49" y="54"/>
                    </a:cubicBezTo>
                    <a:cubicBezTo>
                      <a:pt x="51" y="53"/>
                      <a:pt x="52" y="51"/>
                      <a:pt x="51" y="49"/>
                    </a:cubicBezTo>
                    <a:cubicBezTo>
                      <a:pt x="50" y="46"/>
                      <a:pt x="48" y="45"/>
                      <a:pt x="46" y="46"/>
                    </a:cubicBezTo>
                    <a:cubicBezTo>
                      <a:pt x="46" y="46"/>
                      <a:pt x="46" y="46"/>
                      <a:pt x="46" y="46"/>
                    </a:cubicBezTo>
                    <a:cubicBezTo>
                      <a:pt x="49" y="45"/>
                      <a:pt x="50" y="42"/>
                      <a:pt x="49" y="40"/>
                    </a:cubicBezTo>
                    <a:cubicBezTo>
                      <a:pt x="48" y="37"/>
                      <a:pt x="45" y="36"/>
                      <a:pt x="42" y="37"/>
                    </a:cubicBezTo>
                    <a:cubicBezTo>
                      <a:pt x="44" y="36"/>
                      <a:pt x="44" y="36"/>
                      <a:pt x="44" y="36"/>
                    </a:cubicBezTo>
                    <a:cubicBezTo>
                      <a:pt x="47" y="35"/>
                      <a:pt x="48" y="32"/>
                      <a:pt x="47" y="30"/>
                    </a:cubicBezTo>
                    <a:cubicBezTo>
                      <a:pt x="46" y="27"/>
                      <a:pt x="43" y="26"/>
                      <a:pt x="40" y="27"/>
                    </a:cubicBezTo>
                    <a:close/>
                  </a:path>
                </a:pathLst>
              </a:custGeom>
              <a:solidFill>
                <a:srgbClr val="3E6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5" name="ïśḻïḓe"/>
              <p:cNvSpPr/>
              <p:nvPr/>
            </p:nvSpPr>
            <p:spPr bwMode="auto">
              <a:xfrm>
                <a:off x="4386263" y="4229101"/>
                <a:ext cx="306387" cy="309563"/>
              </a:xfrm>
              <a:custGeom>
                <a:gdLst>
                  <a:gd name="T0" fmla="*/ 84 w 93"/>
                  <a:gd name="T1" fmla="*/ 31 h 94"/>
                  <a:gd name="T2" fmla="*/ 62 w 93"/>
                  <a:gd name="T3" fmla="*/ 85 h 94"/>
                  <a:gd name="T4" fmla="*/ 8 w 93"/>
                  <a:gd name="T5" fmla="*/ 63 h 94"/>
                  <a:gd name="T6" fmla="*/ 31 w 93"/>
                  <a:gd name="T7" fmla="*/ 9 h 94"/>
                  <a:gd name="T8" fmla="*/ 84 w 93"/>
                  <a:gd name="T9" fmla="*/ 31 h 9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94">
                    <a:moveTo>
                      <a:pt x="84" y="31"/>
                    </a:moveTo>
                    <a:cubicBezTo>
                      <a:pt x="93" y="52"/>
                      <a:pt x="83" y="76"/>
                      <a:pt x="62" y="85"/>
                    </a:cubicBezTo>
                    <a:cubicBezTo>
                      <a:pt x="41" y="94"/>
                      <a:pt x="17" y="84"/>
                      <a:pt x="8" y="63"/>
                    </a:cubicBezTo>
                    <a:cubicBezTo>
                      <a:pt x="0" y="42"/>
                      <a:pt x="10" y="18"/>
                      <a:pt x="31" y="9"/>
                    </a:cubicBezTo>
                    <a:cubicBezTo>
                      <a:pt x="52" y="0"/>
                      <a:pt x="76" y="10"/>
                      <a:pt x="84" y="31"/>
                    </a:cubicBezTo>
                    <a:close/>
                  </a:path>
                </a:pathLst>
              </a:custGeom>
              <a:solidFill>
                <a:srgbClr val="3E6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6" name="ïṩḻiḋe"/>
              <p:cNvSpPr/>
              <p:nvPr/>
            </p:nvSpPr>
            <p:spPr bwMode="auto">
              <a:xfrm>
                <a:off x="4465638" y="4383088"/>
                <a:ext cx="66675" cy="85725"/>
              </a:xfrm>
              <a:custGeom>
                <a:gdLst>
                  <a:gd name="T0" fmla="*/ 9 w 20"/>
                  <a:gd name="T1" fmla="*/ 1 h 26"/>
                  <a:gd name="T2" fmla="*/ 2 w 20"/>
                  <a:gd name="T3" fmla="*/ 3 h 26"/>
                  <a:gd name="T4" fmla="*/ 1 w 20"/>
                  <a:gd name="T5" fmla="*/ 7 h 26"/>
                  <a:gd name="T6" fmla="*/ 8 w 20"/>
                  <a:gd name="T7" fmla="*/ 25 h 26"/>
                  <a:gd name="T8" fmla="*/ 11 w 20"/>
                  <a:gd name="T9" fmla="*/ 26 h 26"/>
                  <a:gd name="T10" fmla="*/ 18 w 20"/>
                  <a:gd name="T11" fmla="*/ 23 h 26"/>
                  <a:gd name="T12" fmla="*/ 19 w 20"/>
                  <a:gd name="T13" fmla="*/ 20 h 26"/>
                  <a:gd name="T14" fmla="*/ 12 w 20"/>
                  <a:gd name="T15" fmla="*/ 2 h 26"/>
                  <a:gd name="T16" fmla="*/ 9 w 20"/>
                  <a:gd name="T17" fmla="*/ 1 h 2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26">
                    <a:moveTo>
                      <a:pt x="9" y="1"/>
                    </a:moveTo>
                    <a:cubicBezTo>
                      <a:pt x="2" y="3"/>
                      <a:pt x="2" y="3"/>
                      <a:pt x="2" y="3"/>
                    </a:cubicBezTo>
                    <a:cubicBezTo>
                      <a:pt x="1" y="4"/>
                      <a:pt x="0" y="5"/>
                      <a:pt x="1" y="7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9" y="26"/>
                      <a:pt x="10" y="26"/>
                      <a:pt x="11" y="26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9" y="23"/>
                      <a:pt x="20" y="21"/>
                      <a:pt x="19" y="20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1" y="1"/>
                      <a:pt x="10" y="0"/>
                      <a:pt x="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7" name="is1ídè"/>
              <p:cNvSpPr/>
              <p:nvPr/>
            </p:nvSpPr>
            <p:spPr bwMode="auto">
              <a:xfrm>
                <a:off x="4505325" y="4294188"/>
                <a:ext cx="115887" cy="149225"/>
              </a:xfrm>
              <a:custGeom>
                <a:gdLst>
                  <a:gd name="T0" fmla="*/ 27 w 35"/>
                  <a:gd name="T1" fmla="*/ 18 h 45"/>
                  <a:gd name="T2" fmla="*/ 27 w 35"/>
                  <a:gd name="T3" fmla="*/ 18 h 45"/>
                  <a:gd name="T4" fmla="*/ 29 w 35"/>
                  <a:gd name="T5" fmla="*/ 13 h 45"/>
                  <a:gd name="T6" fmla="*/ 24 w 35"/>
                  <a:gd name="T7" fmla="*/ 11 h 45"/>
                  <a:gd name="T8" fmla="*/ 13 w 35"/>
                  <a:gd name="T9" fmla="*/ 16 h 45"/>
                  <a:gd name="T10" fmla="*/ 12 w 35"/>
                  <a:gd name="T11" fmla="*/ 6 h 45"/>
                  <a:gd name="T12" fmla="*/ 5 w 35"/>
                  <a:gd name="T13" fmla="*/ 0 h 45"/>
                  <a:gd name="T14" fmla="*/ 3 w 35"/>
                  <a:gd name="T15" fmla="*/ 3 h 45"/>
                  <a:gd name="T16" fmla="*/ 5 w 35"/>
                  <a:gd name="T17" fmla="*/ 8 h 45"/>
                  <a:gd name="T18" fmla="*/ 2 w 35"/>
                  <a:gd name="T19" fmla="*/ 18 h 45"/>
                  <a:gd name="T20" fmla="*/ 3 w 35"/>
                  <a:gd name="T21" fmla="*/ 28 h 45"/>
                  <a:gd name="T22" fmla="*/ 5 w 35"/>
                  <a:gd name="T23" fmla="*/ 34 h 45"/>
                  <a:gd name="T24" fmla="*/ 8 w 35"/>
                  <a:gd name="T25" fmla="*/ 40 h 45"/>
                  <a:gd name="T26" fmla="*/ 9 w 35"/>
                  <a:gd name="T27" fmla="*/ 43 h 45"/>
                  <a:gd name="T28" fmla="*/ 12 w 35"/>
                  <a:gd name="T29" fmla="*/ 44 h 45"/>
                  <a:gd name="T30" fmla="*/ 33 w 35"/>
                  <a:gd name="T31" fmla="*/ 36 h 45"/>
                  <a:gd name="T32" fmla="*/ 34 w 35"/>
                  <a:gd name="T33" fmla="*/ 32 h 45"/>
                  <a:gd name="T34" fmla="*/ 30 w 35"/>
                  <a:gd name="T35" fmla="*/ 31 h 45"/>
                  <a:gd name="T36" fmla="*/ 31 w 35"/>
                  <a:gd name="T37" fmla="*/ 31 h 45"/>
                  <a:gd name="T38" fmla="*/ 33 w 35"/>
                  <a:gd name="T39" fmla="*/ 26 h 45"/>
                  <a:gd name="T40" fmla="*/ 28 w 35"/>
                  <a:gd name="T41" fmla="*/ 24 h 45"/>
                  <a:gd name="T42" fmla="*/ 29 w 35"/>
                  <a:gd name="T43" fmla="*/ 24 h 45"/>
                  <a:gd name="T44" fmla="*/ 31 w 35"/>
                  <a:gd name="T45" fmla="*/ 20 h 45"/>
                  <a:gd name="T46" fmla="*/ 27 w 35"/>
                  <a:gd name="T47" fmla="*/ 18 h 4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5" h="45">
                    <a:moveTo>
                      <a:pt x="27" y="18"/>
                    </a:moveTo>
                    <a:cubicBezTo>
                      <a:pt x="27" y="18"/>
                      <a:pt x="27" y="18"/>
                      <a:pt x="27" y="18"/>
                    </a:cubicBezTo>
                    <a:cubicBezTo>
                      <a:pt x="28" y="17"/>
                      <a:pt x="29" y="15"/>
                      <a:pt x="29" y="13"/>
                    </a:cubicBezTo>
                    <a:cubicBezTo>
                      <a:pt x="28" y="11"/>
                      <a:pt x="26" y="10"/>
                      <a:pt x="24" y="11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3"/>
                      <a:pt x="13" y="9"/>
                      <a:pt x="12" y="6"/>
                    </a:cubicBezTo>
                    <a:cubicBezTo>
                      <a:pt x="10" y="1"/>
                      <a:pt x="7" y="0"/>
                      <a:pt x="5" y="0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5"/>
                      <a:pt x="5" y="7"/>
                      <a:pt x="5" y="8"/>
                    </a:cubicBezTo>
                    <a:cubicBezTo>
                      <a:pt x="5" y="10"/>
                      <a:pt x="3" y="13"/>
                      <a:pt x="2" y="18"/>
                    </a:cubicBezTo>
                    <a:cubicBezTo>
                      <a:pt x="0" y="23"/>
                      <a:pt x="3" y="28"/>
                      <a:pt x="3" y="28"/>
                    </a:cubicBezTo>
                    <a:cubicBezTo>
                      <a:pt x="5" y="34"/>
                      <a:pt x="5" y="34"/>
                      <a:pt x="5" y="34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9" y="44"/>
                      <a:pt x="11" y="45"/>
                      <a:pt x="12" y="44"/>
                    </a:cubicBezTo>
                    <a:cubicBezTo>
                      <a:pt x="33" y="36"/>
                      <a:pt x="33" y="36"/>
                      <a:pt x="33" y="36"/>
                    </a:cubicBezTo>
                    <a:cubicBezTo>
                      <a:pt x="34" y="35"/>
                      <a:pt x="35" y="34"/>
                      <a:pt x="34" y="32"/>
                    </a:cubicBezTo>
                    <a:cubicBezTo>
                      <a:pt x="33" y="31"/>
                      <a:pt x="32" y="30"/>
                      <a:pt x="30" y="31"/>
                    </a:cubicBezTo>
                    <a:cubicBezTo>
                      <a:pt x="31" y="31"/>
                      <a:pt x="31" y="31"/>
                      <a:pt x="31" y="31"/>
                    </a:cubicBezTo>
                    <a:cubicBezTo>
                      <a:pt x="33" y="30"/>
                      <a:pt x="33" y="28"/>
                      <a:pt x="33" y="26"/>
                    </a:cubicBezTo>
                    <a:cubicBezTo>
                      <a:pt x="32" y="25"/>
                      <a:pt x="30" y="24"/>
                      <a:pt x="28" y="24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31" y="23"/>
                      <a:pt x="32" y="21"/>
                      <a:pt x="31" y="20"/>
                    </a:cubicBezTo>
                    <a:cubicBezTo>
                      <a:pt x="31" y="18"/>
                      <a:pt x="29" y="17"/>
                      <a:pt x="27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8" name="î$1íďê"/>
              <p:cNvSpPr/>
              <p:nvPr/>
            </p:nvSpPr>
            <p:spPr bwMode="auto">
              <a:xfrm>
                <a:off x="4083050" y="1938338"/>
                <a:ext cx="422275" cy="422275"/>
              </a:xfrm>
              <a:custGeom>
                <a:gdLst>
                  <a:gd name="T0" fmla="*/ 125 w 128"/>
                  <a:gd name="T1" fmla="*/ 68 h 128"/>
                  <a:gd name="T2" fmla="*/ 59 w 128"/>
                  <a:gd name="T3" fmla="*/ 126 h 128"/>
                  <a:gd name="T4" fmla="*/ 2 w 128"/>
                  <a:gd name="T5" fmla="*/ 60 h 128"/>
                  <a:gd name="T6" fmla="*/ 68 w 128"/>
                  <a:gd name="T7" fmla="*/ 2 h 128"/>
                  <a:gd name="T8" fmla="*/ 125 w 128"/>
                  <a:gd name="T9" fmla="*/ 68 h 12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128">
                    <a:moveTo>
                      <a:pt x="125" y="68"/>
                    </a:moveTo>
                    <a:cubicBezTo>
                      <a:pt x="123" y="102"/>
                      <a:pt x="94" y="128"/>
                      <a:pt x="59" y="126"/>
                    </a:cubicBezTo>
                    <a:cubicBezTo>
                      <a:pt x="25" y="123"/>
                      <a:pt x="0" y="94"/>
                      <a:pt x="2" y="60"/>
                    </a:cubicBezTo>
                    <a:cubicBezTo>
                      <a:pt x="4" y="26"/>
                      <a:pt x="34" y="0"/>
                      <a:pt x="68" y="2"/>
                    </a:cubicBezTo>
                    <a:cubicBezTo>
                      <a:pt x="102" y="5"/>
                      <a:pt x="128" y="34"/>
                      <a:pt x="125" y="6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9" name="íṡḷide"/>
              <p:cNvSpPr/>
              <p:nvPr/>
            </p:nvSpPr>
            <p:spPr bwMode="auto">
              <a:xfrm>
                <a:off x="4175125" y="2119313"/>
                <a:ext cx="66675" cy="125413"/>
              </a:xfrm>
              <a:custGeom>
                <a:gdLst>
                  <a:gd name="T0" fmla="*/ 17 w 20"/>
                  <a:gd name="T1" fmla="*/ 1 h 38"/>
                  <a:gd name="T2" fmla="*/ 6 w 20"/>
                  <a:gd name="T3" fmla="*/ 0 h 38"/>
                  <a:gd name="T4" fmla="*/ 2 w 20"/>
                  <a:gd name="T5" fmla="*/ 4 h 38"/>
                  <a:gd name="T6" fmla="*/ 0 w 20"/>
                  <a:gd name="T7" fmla="*/ 33 h 38"/>
                  <a:gd name="T8" fmla="*/ 4 w 20"/>
                  <a:gd name="T9" fmla="*/ 37 h 38"/>
                  <a:gd name="T10" fmla="*/ 14 w 20"/>
                  <a:gd name="T11" fmla="*/ 38 h 38"/>
                  <a:gd name="T12" fmla="*/ 18 w 20"/>
                  <a:gd name="T13" fmla="*/ 34 h 38"/>
                  <a:gd name="T14" fmla="*/ 20 w 20"/>
                  <a:gd name="T15" fmla="*/ 5 h 38"/>
                  <a:gd name="T16" fmla="*/ 17 w 20"/>
                  <a:gd name="T17" fmla="*/ 1 h 3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38">
                    <a:moveTo>
                      <a:pt x="17" y="1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4" y="0"/>
                      <a:pt x="3" y="2"/>
                      <a:pt x="2" y="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35"/>
                      <a:pt x="2" y="37"/>
                      <a:pt x="4" y="37"/>
                    </a:cubicBezTo>
                    <a:cubicBezTo>
                      <a:pt x="14" y="38"/>
                      <a:pt x="14" y="38"/>
                      <a:pt x="14" y="38"/>
                    </a:cubicBezTo>
                    <a:cubicBezTo>
                      <a:pt x="16" y="38"/>
                      <a:pt x="18" y="36"/>
                      <a:pt x="18" y="34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3"/>
                      <a:pt x="19" y="1"/>
                      <a:pt x="17" y="1"/>
                    </a:cubicBezTo>
                    <a:close/>
                  </a:path>
                </a:pathLst>
              </a:custGeom>
              <a:solidFill>
                <a:srgbClr val="3E6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0" name="îsḷíḋé"/>
              <p:cNvSpPr/>
              <p:nvPr/>
            </p:nvSpPr>
            <p:spPr bwMode="auto">
              <a:xfrm>
                <a:off x="4251325" y="2017713"/>
                <a:ext cx="155575" cy="220663"/>
              </a:xfrm>
              <a:custGeom>
                <a:gdLst>
                  <a:gd name="T0" fmla="*/ 41 w 47"/>
                  <a:gd name="T1" fmla="*/ 39 h 67"/>
                  <a:gd name="T2" fmla="*/ 41 w 47"/>
                  <a:gd name="T3" fmla="*/ 39 h 67"/>
                  <a:gd name="T4" fmla="*/ 47 w 47"/>
                  <a:gd name="T5" fmla="*/ 33 h 67"/>
                  <a:gd name="T6" fmla="*/ 42 w 47"/>
                  <a:gd name="T7" fmla="*/ 27 h 67"/>
                  <a:gd name="T8" fmla="*/ 24 w 47"/>
                  <a:gd name="T9" fmla="*/ 26 h 67"/>
                  <a:gd name="T10" fmla="*/ 30 w 47"/>
                  <a:gd name="T11" fmla="*/ 13 h 67"/>
                  <a:gd name="T12" fmla="*/ 24 w 47"/>
                  <a:gd name="T13" fmla="*/ 1 h 67"/>
                  <a:gd name="T14" fmla="*/ 19 w 47"/>
                  <a:gd name="T15" fmla="*/ 3 h 67"/>
                  <a:gd name="T16" fmla="*/ 18 w 47"/>
                  <a:gd name="T17" fmla="*/ 11 h 67"/>
                  <a:gd name="T18" fmla="*/ 7 w 47"/>
                  <a:gd name="T19" fmla="*/ 23 h 67"/>
                  <a:gd name="T20" fmla="*/ 2 w 47"/>
                  <a:gd name="T21" fmla="*/ 36 h 67"/>
                  <a:gd name="T22" fmla="*/ 1 w 47"/>
                  <a:gd name="T23" fmla="*/ 46 h 67"/>
                  <a:gd name="T24" fmla="*/ 1 w 47"/>
                  <a:gd name="T25" fmla="*/ 56 h 67"/>
                  <a:gd name="T26" fmla="*/ 0 w 47"/>
                  <a:gd name="T27" fmla="*/ 61 h 67"/>
                  <a:gd name="T28" fmla="*/ 3 w 47"/>
                  <a:gd name="T29" fmla="*/ 64 h 67"/>
                  <a:gd name="T30" fmla="*/ 37 w 47"/>
                  <a:gd name="T31" fmla="*/ 67 h 67"/>
                  <a:gd name="T32" fmla="*/ 41 w 47"/>
                  <a:gd name="T33" fmla="*/ 63 h 67"/>
                  <a:gd name="T34" fmla="*/ 38 w 47"/>
                  <a:gd name="T35" fmla="*/ 59 h 67"/>
                  <a:gd name="T36" fmla="*/ 38 w 47"/>
                  <a:gd name="T37" fmla="*/ 59 h 67"/>
                  <a:gd name="T38" fmla="*/ 44 w 47"/>
                  <a:gd name="T39" fmla="*/ 54 h 67"/>
                  <a:gd name="T40" fmla="*/ 39 w 47"/>
                  <a:gd name="T41" fmla="*/ 49 h 67"/>
                  <a:gd name="T42" fmla="*/ 41 w 47"/>
                  <a:gd name="T43" fmla="*/ 49 h 67"/>
                  <a:gd name="T44" fmla="*/ 46 w 47"/>
                  <a:gd name="T45" fmla="*/ 44 h 67"/>
                  <a:gd name="T46" fmla="*/ 41 w 47"/>
                  <a:gd name="T47" fmla="*/ 39 h 6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7" h="67">
                    <a:moveTo>
                      <a:pt x="41" y="39"/>
                    </a:moveTo>
                    <a:cubicBezTo>
                      <a:pt x="41" y="39"/>
                      <a:pt x="41" y="39"/>
                      <a:pt x="41" y="39"/>
                    </a:cubicBezTo>
                    <a:cubicBezTo>
                      <a:pt x="44" y="39"/>
                      <a:pt x="47" y="37"/>
                      <a:pt x="47" y="33"/>
                    </a:cubicBezTo>
                    <a:cubicBezTo>
                      <a:pt x="47" y="30"/>
                      <a:pt x="45" y="28"/>
                      <a:pt x="42" y="27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26" y="23"/>
                      <a:pt x="29" y="17"/>
                      <a:pt x="30" y="13"/>
                    </a:cubicBezTo>
                    <a:cubicBezTo>
                      <a:pt x="30" y="6"/>
                      <a:pt x="27" y="1"/>
                      <a:pt x="24" y="1"/>
                    </a:cubicBezTo>
                    <a:cubicBezTo>
                      <a:pt x="21" y="0"/>
                      <a:pt x="19" y="1"/>
                      <a:pt x="19" y="3"/>
                    </a:cubicBezTo>
                    <a:cubicBezTo>
                      <a:pt x="18" y="6"/>
                      <a:pt x="19" y="10"/>
                      <a:pt x="18" y="11"/>
                    </a:cubicBezTo>
                    <a:cubicBezTo>
                      <a:pt x="17" y="13"/>
                      <a:pt x="13" y="16"/>
                      <a:pt x="7" y="23"/>
                    </a:cubicBezTo>
                    <a:cubicBezTo>
                      <a:pt x="2" y="29"/>
                      <a:pt x="2" y="36"/>
                      <a:pt x="2" y="36"/>
                    </a:cubicBezTo>
                    <a:cubicBezTo>
                      <a:pt x="1" y="46"/>
                      <a:pt x="1" y="46"/>
                      <a:pt x="1" y="46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63"/>
                      <a:pt x="2" y="64"/>
                      <a:pt x="3" y="64"/>
                    </a:cubicBezTo>
                    <a:cubicBezTo>
                      <a:pt x="37" y="67"/>
                      <a:pt x="37" y="67"/>
                      <a:pt x="37" y="67"/>
                    </a:cubicBezTo>
                    <a:cubicBezTo>
                      <a:pt x="39" y="67"/>
                      <a:pt x="41" y="65"/>
                      <a:pt x="41" y="63"/>
                    </a:cubicBezTo>
                    <a:cubicBezTo>
                      <a:pt x="42" y="61"/>
                      <a:pt x="40" y="59"/>
                      <a:pt x="38" y="59"/>
                    </a:cubicBezTo>
                    <a:cubicBezTo>
                      <a:pt x="38" y="59"/>
                      <a:pt x="38" y="59"/>
                      <a:pt x="38" y="59"/>
                    </a:cubicBezTo>
                    <a:cubicBezTo>
                      <a:pt x="41" y="59"/>
                      <a:pt x="43" y="57"/>
                      <a:pt x="44" y="54"/>
                    </a:cubicBezTo>
                    <a:cubicBezTo>
                      <a:pt x="44" y="51"/>
                      <a:pt x="42" y="49"/>
                      <a:pt x="39" y="49"/>
                    </a:cubicBezTo>
                    <a:cubicBezTo>
                      <a:pt x="41" y="49"/>
                      <a:pt x="41" y="49"/>
                      <a:pt x="41" y="49"/>
                    </a:cubicBezTo>
                    <a:cubicBezTo>
                      <a:pt x="44" y="49"/>
                      <a:pt x="46" y="47"/>
                      <a:pt x="46" y="44"/>
                    </a:cubicBezTo>
                    <a:cubicBezTo>
                      <a:pt x="46" y="41"/>
                      <a:pt x="44" y="39"/>
                      <a:pt x="41" y="39"/>
                    </a:cubicBezTo>
                    <a:close/>
                  </a:path>
                </a:pathLst>
              </a:custGeom>
              <a:solidFill>
                <a:srgbClr val="3E6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1" name="iṥḻïḓè"/>
              <p:cNvSpPr/>
              <p:nvPr/>
            </p:nvSpPr>
            <p:spPr bwMode="auto">
              <a:xfrm>
                <a:off x="6700838" y="2033588"/>
                <a:ext cx="401637" cy="403225"/>
              </a:xfrm>
              <a:custGeom>
                <a:gdLst>
                  <a:gd name="T0" fmla="*/ 112 w 122"/>
                  <a:gd name="T1" fmla="*/ 78 h 122"/>
                  <a:gd name="T2" fmla="*/ 44 w 122"/>
                  <a:gd name="T3" fmla="*/ 112 h 122"/>
                  <a:gd name="T4" fmla="*/ 9 w 122"/>
                  <a:gd name="T5" fmla="*/ 44 h 122"/>
                  <a:gd name="T6" fmla="*/ 78 w 122"/>
                  <a:gd name="T7" fmla="*/ 9 h 122"/>
                  <a:gd name="T8" fmla="*/ 112 w 122"/>
                  <a:gd name="T9" fmla="*/ 78 h 12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" h="122">
                    <a:moveTo>
                      <a:pt x="112" y="78"/>
                    </a:moveTo>
                    <a:cubicBezTo>
                      <a:pt x="103" y="106"/>
                      <a:pt x="72" y="122"/>
                      <a:pt x="44" y="112"/>
                    </a:cubicBezTo>
                    <a:cubicBezTo>
                      <a:pt x="15" y="103"/>
                      <a:pt x="0" y="72"/>
                      <a:pt x="9" y="44"/>
                    </a:cubicBezTo>
                    <a:cubicBezTo>
                      <a:pt x="19" y="16"/>
                      <a:pt x="49" y="0"/>
                      <a:pt x="78" y="9"/>
                    </a:cubicBezTo>
                    <a:cubicBezTo>
                      <a:pt x="106" y="19"/>
                      <a:pt x="122" y="49"/>
                      <a:pt x="112" y="78"/>
                    </a:cubicBezTo>
                    <a:close/>
                  </a:path>
                </a:pathLst>
              </a:custGeom>
              <a:solidFill>
                <a:srgbClr val="FF3E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2" name="íṧľïḋè"/>
              <p:cNvSpPr/>
              <p:nvPr/>
            </p:nvSpPr>
            <p:spPr bwMode="auto">
              <a:xfrm>
                <a:off x="6792913" y="2130426"/>
                <a:ext cx="227012" cy="196850"/>
              </a:xfrm>
              <a:custGeom>
                <a:gdLst>
                  <a:gd name="T0" fmla="*/ 65 w 69"/>
                  <a:gd name="T1" fmla="*/ 35 h 60"/>
                  <a:gd name="T2" fmla="*/ 55 w 69"/>
                  <a:gd name="T3" fmla="*/ 12 h 60"/>
                  <a:gd name="T4" fmla="*/ 37 w 69"/>
                  <a:gd name="T5" fmla="*/ 18 h 60"/>
                  <a:gd name="T6" fmla="*/ 26 w 69"/>
                  <a:gd name="T7" fmla="*/ 3 h 60"/>
                  <a:gd name="T8" fmla="*/ 5 w 69"/>
                  <a:gd name="T9" fmla="*/ 15 h 60"/>
                  <a:gd name="T10" fmla="*/ 23 w 69"/>
                  <a:gd name="T11" fmla="*/ 59 h 60"/>
                  <a:gd name="T12" fmla="*/ 23 w 69"/>
                  <a:gd name="T13" fmla="*/ 59 h 60"/>
                  <a:gd name="T14" fmla="*/ 24 w 69"/>
                  <a:gd name="T15" fmla="*/ 59 h 60"/>
                  <a:gd name="T16" fmla="*/ 24 w 69"/>
                  <a:gd name="T17" fmla="*/ 59 h 60"/>
                  <a:gd name="T18" fmla="*/ 24 w 69"/>
                  <a:gd name="T19" fmla="*/ 59 h 60"/>
                  <a:gd name="T20" fmla="*/ 24 w 69"/>
                  <a:gd name="T21" fmla="*/ 60 h 60"/>
                  <a:gd name="T22" fmla="*/ 25 w 69"/>
                  <a:gd name="T23" fmla="*/ 60 h 60"/>
                  <a:gd name="T24" fmla="*/ 65 w 69"/>
                  <a:gd name="T25" fmla="*/ 35 h 6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60">
                    <a:moveTo>
                      <a:pt x="65" y="35"/>
                    </a:moveTo>
                    <a:cubicBezTo>
                      <a:pt x="69" y="25"/>
                      <a:pt x="63" y="15"/>
                      <a:pt x="55" y="12"/>
                    </a:cubicBezTo>
                    <a:cubicBezTo>
                      <a:pt x="49" y="10"/>
                      <a:pt x="41" y="12"/>
                      <a:pt x="37" y="18"/>
                    </a:cubicBezTo>
                    <a:cubicBezTo>
                      <a:pt x="38" y="11"/>
                      <a:pt x="33" y="5"/>
                      <a:pt x="26" y="3"/>
                    </a:cubicBezTo>
                    <a:cubicBezTo>
                      <a:pt x="19" y="0"/>
                      <a:pt x="8" y="5"/>
                      <a:pt x="5" y="15"/>
                    </a:cubicBezTo>
                    <a:cubicBezTo>
                      <a:pt x="0" y="30"/>
                      <a:pt x="18" y="55"/>
                      <a:pt x="23" y="59"/>
                    </a:cubicBezTo>
                    <a:cubicBezTo>
                      <a:pt x="23" y="59"/>
                      <a:pt x="23" y="59"/>
                      <a:pt x="23" y="59"/>
                    </a:cubicBezTo>
                    <a:cubicBezTo>
                      <a:pt x="24" y="59"/>
                      <a:pt x="24" y="59"/>
                      <a:pt x="24" y="59"/>
                    </a:cubicBezTo>
                    <a:cubicBezTo>
                      <a:pt x="24" y="59"/>
                      <a:pt x="24" y="59"/>
                      <a:pt x="24" y="59"/>
                    </a:cubicBezTo>
                    <a:cubicBezTo>
                      <a:pt x="24" y="59"/>
                      <a:pt x="24" y="59"/>
                      <a:pt x="24" y="59"/>
                    </a:cubicBezTo>
                    <a:cubicBezTo>
                      <a:pt x="24" y="60"/>
                      <a:pt x="24" y="60"/>
                      <a:pt x="24" y="60"/>
                    </a:cubicBezTo>
                    <a:cubicBezTo>
                      <a:pt x="25" y="60"/>
                      <a:pt x="25" y="60"/>
                      <a:pt x="25" y="60"/>
                    </a:cubicBezTo>
                    <a:cubicBezTo>
                      <a:pt x="31" y="60"/>
                      <a:pt x="60" y="50"/>
                      <a:pt x="65" y="35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3" name="íṥ1iďè"/>
              <p:cNvSpPr/>
              <p:nvPr/>
            </p:nvSpPr>
            <p:spPr bwMode="auto">
              <a:xfrm>
                <a:off x="5221288" y="2673351"/>
                <a:ext cx="268287" cy="263525"/>
              </a:xfrm>
              <a:custGeom>
                <a:gdLst>
                  <a:gd name="T0" fmla="*/ 76 w 81"/>
                  <a:gd name="T1" fmla="*/ 31 h 80"/>
                  <a:gd name="T2" fmla="*/ 50 w 81"/>
                  <a:gd name="T3" fmla="*/ 76 h 80"/>
                  <a:gd name="T4" fmla="*/ 5 w 81"/>
                  <a:gd name="T5" fmla="*/ 49 h 80"/>
                  <a:gd name="T6" fmla="*/ 32 w 81"/>
                  <a:gd name="T7" fmla="*/ 4 h 80"/>
                  <a:gd name="T8" fmla="*/ 76 w 81"/>
                  <a:gd name="T9" fmla="*/ 31 h 8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80">
                    <a:moveTo>
                      <a:pt x="76" y="31"/>
                    </a:moveTo>
                    <a:cubicBezTo>
                      <a:pt x="81" y="51"/>
                      <a:pt x="69" y="71"/>
                      <a:pt x="50" y="76"/>
                    </a:cubicBezTo>
                    <a:cubicBezTo>
                      <a:pt x="30" y="80"/>
                      <a:pt x="10" y="68"/>
                      <a:pt x="5" y="49"/>
                    </a:cubicBezTo>
                    <a:cubicBezTo>
                      <a:pt x="0" y="29"/>
                      <a:pt x="12" y="9"/>
                      <a:pt x="32" y="4"/>
                    </a:cubicBezTo>
                    <a:cubicBezTo>
                      <a:pt x="52" y="0"/>
                      <a:pt x="72" y="12"/>
                      <a:pt x="76" y="31"/>
                    </a:cubicBezTo>
                    <a:close/>
                  </a:path>
                </a:pathLst>
              </a:custGeom>
              <a:solidFill>
                <a:srgbClr val="FF3E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4" name="îṩľïḍè"/>
              <p:cNvSpPr/>
              <p:nvPr/>
            </p:nvSpPr>
            <p:spPr bwMode="auto">
              <a:xfrm>
                <a:off x="5276850" y="2736851"/>
                <a:ext cx="152400" cy="131763"/>
              </a:xfrm>
              <a:custGeom>
                <a:gdLst>
                  <a:gd name="T0" fmla="*/ 43 w 46"/>
                  <a:gd name="T1" fmla="*/ 11 h 40"/>
                  <a:gd name="T2" fmla="*/ 30 w 46"/>
                  <a:gd name="T3" fmla="*/ 2 h 40"/>
                  <a:gd name="T4" fmla="*/ 21 w 46"/>
                  <a:gd name="T5" fmla="*/ 11 h 40"/>
                  <a:gd name="T6" fmla="*/ 10 w 46"/>
                  <a:gd name="T7" fmla="*/ 6 h 40"/>
                  <a:gd name="T8" fmla="*/ 2 w 46"/>
                  <a:gd name="T9" fmla="*/ 21 h 40"/>
                  <a:gd name="T10" fmla="*/ 28 w 46"/>
                  <a:gd name="T11" fmla="*/ 40 h 40"/>
                  <a:gd name="T12" fmla="*/ 28 w 46"/>
                  <a:gd name="T13" fmla="*/ 40 h 40"/>
                  <a:gd name="T14" fmla="*/ 28 w 46"/>
                  <a:gd name="T15" fmla="*/ 40 h 40"/>
                  <a:gd name="T16" fmla="*/ 29 w 46"/>
                  <a:gd name="T17" fmla="*/ 40 h 40"/>
                  <a:gd name="T18" fmla="*/ 29 w 46"/>
                  <a:gd name="T19" fmla="*/ 40 h 40"/>
                  <a:gd name="T20" fmla="*/ 29 w 46"/>
                  <a:gd name="T21" fmla="*/ 40 h 40"/>
                  <a:gd name="T22" fmla="*/ 29 w 46"/>
                  <a:gd name="T23" fmla="*/ 40 h 40"/>
                  <a:gd name="T24" fmla="*/ 43 w 46"/>
                  <a:gd name="T25" fmla="*/ 11 h 4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" h="40">
                    <a:moveTo>
                      <a:pt x="43" y="11"/>
                    </a:moveTo>
                    <a:cubicBezTo>
                      <a:pt x="42" y="4"/>
                      <a:pt x="35" y="0"/>
                      <a:pt x="30" y="2"/>
                    </a:cubicBezTo>
                    <a:cubicBezTo>
                      <a:pt x="25" y="3"/>
                      <a:pt x="22" y="7"/>
                      <a:pt x="21" y="11"/>
                    </a:cubicBezTo>
                    <a:cubicBezTo>
                      <a:pt x="19" y="7"/>
                      <a:pt x="14" y="5"/>
                      <a:pt x="10" y="6"/>
                    </a:cubicBezTo>
                    <a:cubicBezTo>
                      <a:pt x="4" y="8"/>
                      <a:pt x="0" y="14"/>
                      <a:pt x="2" y="21"/>
                    </a:cubicBezTo>
                    <a:cubicBezTo>
                      <a:pt x="4" y="32"/>
                      <a:pt x="24" y="40"/>
                      <a:pt x="28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9" y="40"/>
                      <a:pt x="29" y="40"/>
                      <a:pt x="29" y="40"/>
                    </a:cubicBezTo>
                    <a:cubicBezTo>
                      <a:pt x="29" y="40"/>
                      <a:pt x="29" y="40"/>
                      <a:pt x="29" y="40"/>
                    </a:cubicBezTo>
                    <a:cubicBezTo>
                      <a:pt x="29" y="40"/>
                      <a:pt x="29" y="40"/>
                      <a:pt x="29" y="40"/>
                    </a:cubicBezTo>
                    <a:cubicBezTo>
                      <a:pt x="29" y="40"/>
                      <a:pt x="29" y="40"/>
                      <a:pt x="29" y="40"/>
                    </a:cubicBezTo>
                    <a:cubicBezTo>
                      <a:pt x="33" y="38"/>
                      <a:pt x="46" y="21"/>
                      <a:pt x="43" y="11"/>
                    </a:cubicBez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5" name="íšlïḍe"/>
              <p:cNvSpPr/>
              <p:nvPr/>
            </p:nvSpPr>
            <p:spPr bwMode="auto">
              <a:xfrm>
                <a:off x="4135438" y="3028951"/>
                <a:ext cx="449262" cy="449263"/>
              </a:xfrm>
              <a:custGeom>
                <a:gdLst>
                  <a:gd name="T0" fmla="*/ 128 w 136"/>
                  <a:gd name="T1" fmla="*/ 82 h 136"/>
                  <a:gd name="T2" fmla="*/ 53 w 136"/>
                  <a:gd name="T3" fmla="*/ 128 h 136"/>
                  <a:gd name="T4" fmla="*/ 8 w 136"/>
                  <a:gd name="T5" fmla="*/ 53 h 136"/>
                  <a:gd name="T6" fmla="*/ 82 w 136"/>
                  <a:gd name="T7" fmla="*/ 7 h 136"/>
                  <a:gd name="T8" fmla="*/ 128 w 136"/>
                  <a:gd name="T9" fmla="*/ 82 h 13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36">
                    <a:moveTo>
                      <a:pt x="128" y="82"/>
                    </a:moveTo>
                    <a:cubicBezTo>
                      <a:pt x="120" y="115"/>
                      <a:pt x="87" y="136"/>
                      <a:pt x="53" y="128"/>
                    </a:cubicBezTo>
                    <a:cubicBezTo>
                      <a:pt x="20" y="120"/>
                      <a:pt x="0" y="87"/>
                      <a:pt x="8" y="53"/>
                    </a:cubicBezTo>
                    <a:cubicBezTo>
                      <a:pt x="15" y="20"/>
                      <a:pt x="49" y="0"/>
                      <a:pt x="82" y="7"/>
                    </a:cubicBezTo>
                    <a:cubicBezTo>
                      <a:pt x="115" y="15"/>
                      <a:pt x="136" y="49"/>
                      <a:pt x="128" y="82"/>
                    </a:cubicBezTo>
                    <a:close/>
                  </a:path>
                </a:pathLst>
              </a:custGeom>
              <a:solidFill>
                <a:srgbClr val="3E6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92500" lnSpcReduction="1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6" name="íŝḻíḍè"/>
              <p:cNvSpPr/>
              <p:nvPr/>
            </p:nvSpPr>
            <p:spPr bwMode="auto">
              <a:xfrm>
                <a:off x="4230688" y="3206751"/>
                <a:ext cx="82550" cy="128588"/>
              </a:xfrm>
              <a:custGeom>
                <a:gdLst>
                  <a:gd name="T0" fmla="*/ 21 w 25"/>
                  <a:gd name="T1" fmla="*/ 2 h 39"/>
                  <a:gd name="T2" fmla="*/ 11 w 25"/>
                  <a:gd name="T3" fmla="*/ 0 h 39"/>
                  <a:gd name="T4" fmla="*/ 7 w 25"/>
                  <a:gd name="T5" fmla="*/ 3 h 39"/>
                  <a:gd name="T6" fmla="*/ 0 w 25"/>
                  <a:gd name="T7" fmla="*/ 31 h 39"/>
                  <a:gd name="T8" fmla="*/ 3 w 25"/>
                  <a:gd name="T9" fmla="*/ 36 h 39"/>
                  <a:gd name="T10" fmla="*/ 13 w 25"/>
                  <a:gd name="T11" fmla="*/ 38 h 39"/>
                  <a:gd name="T12" fmla="*/ 17 w 25"/>
                  <a:gd name="T13" fmla="*/ 35 h 39"/>
                  <a:gd name="T14" fmla="*/ 24 w 25"/>
                  <a:gd name="T15" fmla="*/ 7 h 39"/>
                  <a:gd name="T16" fmla="*/ 21 w 25"/>
                  <a:gd name="T17" fmla="*/ 2 h 3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39">
                    <a:moveTo>
                      <a:pt x="21" y="2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9" y="0"/>
                      <a:pt x="7" y="1"/>
                      <a:pt x="7" y="3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3"/>
                      <a:pt x="1" y="35"/>
                      <a:pt x="3" y="36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5" y="39"/>
                      <a:pt x="17" y="37"/>
                      <a:pt x="17" y="35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5" y="5"/>
                      <a:pt x="23" y="3"/>
                      <a:pt x="21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7" name="íṧľîďe"/>
              <p:cNvSpPr/>
              <p:nvPr/>
            </p:nvSpPr>
            <p:spPr bwMode="auto">
              <a:xfrm>
                <a:off x="4306888" y="3124201"/>
                <a:ext cx="168275" cy="228600"/>
              </a:xfrm>
              <a:custGeom>
                <a:gdLst>
                  <a:gd name="T0" fmla="*/ 44 w 51"/>
                  <a:gd name="T1" fmla="*/ 42 h 69"/>
                  <a:gd name="T2" fmla="*/ 44 w 51"/>
                  <a:gd name="T3" fmla="*/ 42 h 69"/>
                  <a:gd name="T4" fmla="*/ 50 w 51"/>
                  <a:gd name="T5" fmla="*/ 38 h 69"/>
                  <a:gd name="T6" fmla="*/ 46 w 51"/>
                  <a:gd name="T7" fmla="*/ 31 h 69"/>
                  <a:gd name="T8" fmla="*/ 29 w 51"/>
                  <a:gd name="T9" fmla="*/ 27 h 69"/>
                  <a:gd name="T10" fmla="*/ 37 w 51"/>
                  <a:gd name="T11" fmla="*/ 14 h 69"/>
                  <a:gd name="T12" fmla="*/ 33 w 51"/>
                  <a:gd name="T13" fmla="*/ 1 h 69"/>
                  <a:gd name="T14" fmla="*/ 27 w 51"/>
                  <a:gd name="T15" fmla="*/ 3 h 69"/>
                  <a:gd name="T16" fmla="*/ 26 w 51"/>
                  <a:gd name="T17" fmla="*/ 11 h 69"/>
                  <a:gd name="T18" fmla="*/ 13 w 51"/>
                  <a:gd name="T19" fmla="*/ 20 h 69"/>
                  <a:gd name="T20" fmla="*/ 6 w 51"/>
                  <a:gd name="T21" fmla="*/ 33 h 69"/>
                  <a:gd name="T22" fmla="*/ 3 w 51"/>
                  <a:gd name="T23" fmla="*/ 43 h 69"/>
                  <a:gd name="T24" fmla="*/ 1 w 51"/>
                  <a:gd name="T25" fmla="*/ 52 h 69"/>
                  <a:gd name="T26" fmla="*/ 0 w 51"/>
                  <a:gd name="T27" fmla="*/ 57 h 69"/>
                  <a:gd name="T28" fmla="*/ 3 w 51"/>
                  <a:gd name="T29" fmla="*/ 61 h 69"/>
                  <a:gd name="T30" fmla="*/ 35 w 51"/>
                  <a:gd name="T31" fmla="*/ 69 h 69"/>
                  <a:gd name="T32" fmla="*/ 40 w 51"/>
                  <a:gd name="T33" fmla="*/ 66 h 69"/>
                  <a:gd name="T34" fmla="*/ 37 w 51"/>
                  <a:gd name="T35" fmla="*/ 61 h 69"/>
                  <a:gd name="T36" fmla="*/ 38 w 51"/>
                  <a:gd name="T37" fmla="*/ 61 h 69"/>
                  <a:gd name="T38" fmla="*/ 44 w 51"/>
                  <a:gd name="T39" fmla="*/ 57 h 69"/>
                  <a:gd name="T40" fmla="*/ 40 w 51"/>
                  <a:gd name="T41" fmla="*/ 51 h 69"/>
                  <a:gd name="T42" fmla="*/ 42 w 51"/>
                  <a:gd name="T43" fmla="*/ 52 h 69"/>
                  <a:gd name="T44" fmla="*/ 48 w 51"/>
                  <a:gd name="T45" fmla="*/ 48 h 69"/>
                  <a:gd name="T46" fmla="*/ 44 w 51"/>
                  <a:gd name="T47" fmla="*/ 42 h 6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1" h="69">
                    <a:moveTo>
                      <a:pt x="44" y="42"/>
                    </a:moveTo>
                    <a:cubicBezTo>
                      <a:pt x="44" y="42"/>
                      <a:pt x="44" y="42"/>
                      <a:pt x="44" y="42"/>
                    </a:cubicBezTo>
                    <a:cubicBezTo>
                      <a:pt x="47" y="42"/>
                      <a:pt x="50" y="41"/>
                      <a:pt x="50" y="38"/>
                    </a:cubicBezTo>
                    <a:cubicBezTo>
                      <a:pt x="51" y="34"/>
                      <a:pt x="49" y="31"/>
                      <a:pt x="46" y="31"/>
                    </a:cubicBezTo>
                    <a:cubicBezTo>
                      <a:pt x="29" y="27"/>
                      <a:pt x="29" y="27"/>
                      <a:pt x="29" y="27"/>
                    </a:cubicBezTo>
                    <a:cubicBezTo>
                      <a:pt x="32" y="24"/>
                      <a:pt x="36" y="19"/>
                      <a:pt x="37" y="14"/>
                    </a:cubicBezTo>
                    <a:cubicBezTo>
                      <a:pt x="39" y="7"/>
                      <a:pt x="36" y="2"/>
                      <a:pt x="33" y="1"/>
                    </a:cubicBezTo>
                    <a:cubicBezTo>
                      <a:pt x="31" y="0"/>
                      <a:pt x="29" y="1"/>
                      <a:pt x="27" y="3"/>
                    </a:cubicBezTo>
                    <a:cubicBezTo>
                      <a:pt x="26" y="5"/>
                      <a:pt x="27" y="10"/>
                      <a:pt x="26" y="11"/>
                    </a:cubicBezTo>
                    <a:cubicBezTo>
                      <a:pt x="24" y="13"/>
                      <a:pt x="20" y="15"/>
                      <a:pt x="13" y="20"/>
                    </a:cubicBezTo>
                    <a:cubicBezTo>
                      <a:pt x="7" y="25"/>
                      <a:pt x="6" y="33"/>
                      <a:pt x="6" y="33"/>
                    </a:cubicBezTo>
                    <a:cubicBezTo>
                      <a:pt x="3" y="43"/>
                      <a:pt x="3" y="43"/>
                      <a:pt x="3" y="43"/>
                    </a:cubicBezTo>
                    <a:cubicBezTo>
                      <a:pt x="1" y="52"/>
                      <a:pt x="1" y="52"/>
                      <a:pt x="1" y="52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59"/>
                      <a:pt x="1" y="61"/>
                      <a:pt x="3" y="61"/>
                    </a:cubicBezTo>
                    <a:cubicBezTo>
                      <a:pt x="35" y="69"/>
                      <a:pt x="35" y="69"/>
                      <a:pt x="35" y="69"/>
                    </a:cubicBezTo>
                    <a:cubicBezTo>
                      <a:pt x="38" y="69"/>
                      <a:pt x="40" y="68"/>
                      <a:pt x="40" y="66"/>
                    </a:cubicBezTo>
                    <a:cubicBezTo>
                      <a:pt x="41" y="64"/>
                      <a:pt x="40" y="61"/>
                      <a:pt x="37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41" y="62"/>
                      <a:pt x="43" y="60"/>
                      <a:pt x="44" y="57"/>
                    </a:cubicBezTo>
                    <a:cubicBezTo>
                      <a:pt x="45" y="55"/>
                      <a:pt x="43" y="52"/>
                      <a:pt x="40" y="51"/>
                    </a:cubicBezTo>
                    <a:cubicBezTo>
                      <a:pt x="42" y="52"/>
                      <a:pt x="42" y="52"/>
                      <a:pt x="42" y="52"/>
                    </a:cubicBezTo>
                    <a:cubicBezTo>
                      <a:pt x="45" y="52"/>
                      <a:pt x="47" y="51"/>
                      <a:pt x="48" y="48"/>
                    </a:cubicBezTo>
                    <a:cubicBezTo>
                      <a:pt x="49" y="45"/>
                      <a:pt x="47" y="43"/>
                      <a:pt x="44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8" name="íṡliḓé"/>
              <p:cNvSpPr/>
              <p:nvPr/>
            </p:nvSpPr>
            <p:spPr bwMode="auto">
              <a:xfrm>
                <a:off x="5313363" y="4340226"/>
                <a:ext cx="366712" cy="366713"/>
              </a:xfrm>
              <a:custGeom>
                <a:gdLst>
                  <a:gd name="T0" fmla="*/ 107 w 111"/>
                  <a:gd name="T1" fmla="*/ 48 h 111"/>
                  <a:gd name="T2" fmla="*/ 62 w 111"/>
                  <a:gd name="T3" fmla="*/ 107 h 111"/>
                  <a:gd name="T4" fmla="*/ 4 w 111"/>
                  <a:gd name="T5" fmla="*/ 62 h 111"/>
                  <a:gd name="T6" fmla="*/ 48 w 111"/>
                  <a:gd name="T7" fmla="*/ 4 h 111"/>
                  <a:gd name="T8" fmla="*/ 107 w 111"/>
                  <a:gd name="T9" fmla="*/ 48 h 11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" h="110">
                    <a:moveTo>
                      <a:pt x="107" y="48"/>
                    </a:moveTo>
                    <a:cubicBezTo>
                      <a:pt x="111" y="76"/>
                      <a:pt x="91" y="103"/>
                      <a:pt x="62" y="107"/>
                    </a:cubicBezTo>
                    <a:cubicBezTo>
                      <a:pt x="34" y="111"/>
                      <a:pt x="8" y="91"/>
                      <a:pt x="4" y="62"/>
                    </a:cubicBezTo>
                    <a:cubicBezTo>
                      <a:pt x="0" y="34"/>
                      <a:pt x="20" y="7"/>
                      <a:pt x="48" y="4"/>
                    </a:cubicBezTo>
                    <a:cubicBezTo>
                      <a:pt x="77" y="0"/>
                      <a:pt x="103" y="20"/>
                      <a:pt x="107" y="48"/>
                    </a:cubicBezTo>
                    <a:close/>
                  </a:path>
                </a:pathLst>
              </a:custGeom>
              <a:solidFill>
                <a:srgbClr val="3E6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775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9" name="ïṥlíḓê"/>
              <p:cNvSpPr/>
              <p:nvPr/>
            </p:nvSpPr>
            <p:spPr bwMode="auto">
              <a:xfrm>
                <a:off x="5402263" y="4508501"/>
                <a:ext cx="60325" cy="109538"/>
              </a:xfrm>
              <a:custGeom>
                <a:gdLst>
                  <a:gd name="T0" fmla="*/ 11 w 18"/>
                  <a:gd name="T1" fmla="*/ 1 h 33"/>
                  <a:gd name="T2" fmla="*/ 2 w 18"/>
                  <a:gd name="T3" fmla="*/ 2 h 33"/>
                  <a:gd name="T4" fmla="*/ 0 w 18"/>
                  <a:gd name="T5" fmla="*/ 5 h 33"/>
                  <a:gd name="T6" fmla="*/ 3 w 18"/>
                  <a:gd name="T7" fmla="*/ 30 h 33"/>
                  <a:gd name="T8" fmla="*/ 7 w 18"/>
                  <a:gd name="T9" fmla="*/ 32 h 33"/>
                  <a:gd name="T10" fmla="*/ 15 w 18"/>
                  <a:gd name="T11" fmla="*/ 31 h 33"/>
                  <a:gd name="T12" fmla="*/ 18 w 18"/>
                  <a:gd name="T13" fmla="*/ 28 h 33"/>
                  <a:gd name="T14" fmla="*/ 15 w 18"/>
                  <a:gd name="T15" fmla="*/ 3 h 33"/>
                  <a:gd name="T16" fmla="*/ 11 w 18"/>
                  <a:gd name="T17" fmla="*/ 1 h 3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33">
                    <a:moveTo>
                      <a:pt x="11" y="1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1" y="2"/>
                      <a:pt x="0" y="4"/>
                      <a:pt x="0" y="5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3" y="31"/>
                      <a:pt x="5" y="33"/>
                      <a:pt x="7" y="32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7" y="31"/>
                      <a:pt x="18" y="29"/>
                      <a:pt x="18" y="28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4" y="2"/>
                      <a:pt x="13" y="0"/>
                      <a:pt x="1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0" name="íS1îḍê"/>
              <p:cNvSpPr/>
              <p:nvPr/>
            </p:nvSpPr>
            <p:spPr bwMode="auto">
              <a:xfrm>
                <a:off x="5459413" y="4406901"/>
                <a:ext cx="131762" cy="187325"/>
              </a:xfrm>
              <a:custGeom>
                <a:gdLst>
                  <a:gd name="T0" fmla="*/ 35 w 40"/>
                  <a:gd name="T1" fmla="*/ 29 h 57"/>
                  <a:gd name="T2" fmla="*/ 34 w 40"/>
                  <a:gd name="T3" fmla="*/ 29 h 57"/>
                  <a:gd name="T4" fmla="*/ 38 w 40"/>
                  <a:gd name="T5" fmla="*/ 24 h 57"/>
                  <a:gd name="T6" fmla="*/ 33 w 40"/>
                  <a:gd name="T7" fmla="*/ 20 h 57"/>
                  <a:gd name="T8" fmla="*/ 18 w 40"/>
                  <a:gd name="T9" fmla="*/ 22 h 57"/>
                  <a:gd name="T10" fmla="*/ 21 w 40"/>
                  <a:gd name="T11" fmla="*/ 10 h 57"/>
                  <a:gd name="T12" fmla="*/ 14 w 40"/>
                  <a:gd name="T13" fmla="*/ 1 h 57"/>
                  <a:gd name="T14" fmla="*/ 10 w 40"/>
                  <a:gd name="T15" fmla="*/ 4 h 57"/>
                  <a:gd name="T16" fmla="*/ 11 w 40"/>
                  <a:gd name="T17" fmla="*/ 10 h 57"/>
                  <a:gd name="T18" fmla="*/ 4 w 40"/>
                  <a:gd name="T19" fmla="*/ 22 h 57"/>
                  <a:gd name="T20" fmla="*/ 2 w 40"/>
                  <a:gd name="T21" fmla="*/ 34 h 57"/>
                  <a:gd name="T22" fmla="*/ 3 w 40"/>
                  <a:gd name="T23" fmla="*/ 42 h 57"/>
                  <a:gd name="T24" fmla="*/ 4 w 40"/>
                  <a:gd name="T25" fmla="*/ 50 h 57"/>
                  <a:gd name="T26" fmla="*/ 4 w 40"/>
                  <a:gd name="T27" fmla="*/ 54 h 57"/>
                  <a:gd name="T28" fmla="*/ 8 w 40"/>
                  <a:gd name="T29" fmla="*/ 57 h 57"/>
                  <a:gd name="T30" fmla="*/ 36 w 40"/>
                  <a:gd name="T31" fmla="*/ 53 h 57"/>
                  <a:gd name="T32" fmla="*/ 39 w 40"/>
                  <a:gd name="T33" fmla="*/ 49 h 57"/>
                  <a:gd name="T34" fmla="*/ 35 w 40"/>
                  <a:gd name="T35" fmla="*/ 46 h 57"/>
                  <a:gd name="T36" fmla="*/ 35 w 40"/>
                  <a:gd name="T37" fmla="*/ 46 h 57"/>
                  <a:gd name="T38" fmla="*/ 39 w 40"/>
                  <a:gd name="T39" fmla="*/ 41 h 57"/>
                  <a:gd name="T40" fmla="*/ 34 w 40"/>
                  <a:gd name="T41" fmla="*/ 38 h 57"/>
                  <a:gd name="T42" fmla="*/ 36 w 40"/>
                  <a:gd name="T43" fmla="*/ 37 h 57"/>
                  <a:gd name="T44" fmla="*/ 39 w 40"/>
                  <a:gd name="T45" fmla="*/ 33 h 57"/>
                  <a:gd name="T46" fmla="*/ 35 w 40"/>
                  <a:gd name="T47" fmla="*/ 29 h 5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0" h="57">
                    <a:moveTo>
                      <a:pt x="35" y="29"/>
                    </a:moveTo>
                    <a:cubicBezTo>
                      <a:pt x="34" y="29"/>
                      <a:pt x="34" y="29"/>
                      <a:pt x="34" y="29"/>
                    </a:cubicBezTo>
                    <a:cubicBezTo>
                      <a:pt x="37" y="29"/>
                      <a:pt x="39" y="26"/>
                      <a:pt x="38" y="24"/>
                    </a:cubicBezTo>
                    <a:cubicBezTo>
                      <a:pt x="38" y="21"/>
                      <a:pt x="35" y="19"/>
                      <a:pt x="33" y="20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9" y="19"/>
                      <a:pt x="21" y="13"/>
                      <a:pt x="21" y="10"/>
                    </a:cubicBezTo>
                    <a:cubicBezTo>
                      <a:pt x="20" y="4"/>
                      <a:pt x="16" y="1"/>
                      <a:pt x="14" y="1"/>
                    </a:cubicBezTo>
                    <a:cubicBezTo>
                      <a:pt x="12" y="0"/>
                      <a:pt x="10" y="2"/>
                      <a:pt x="10" y="4"/>
                    </a:cubicBezTo>
                    <a:cubicBezTo>
                      <a:pt x="9" y="6"/>
                      <a:pt x="11" y="9"/>
                      <a:pt x="11" y="10"/>
                    </a:cubicBezTo>
                    <a:cubicBezTo>
                      <a:pt x="10" y="12"/>
                      <a:pt x="7" y="15"/>
                      <a:pt x="4" y="22"/>
                    </a:cubicBezTo>
                    <a:cubicBezTo>
                      <a:pt x="0" y="27"/>
                      <a:pt x="2" y="34"/>
                      <a:pt x="2" y="34"/>
                    </a:cubicBezTo>
                    <a:cubicBezTo>
                      <a:pt x="3" y="42"/>
                      <a:pt x="3" y="42"/>
                      <a:pt x="3" y="42"/>
                    </a:cubicBezTo>
                    <a:cubicBezTo>
                      <a:pt x="4" y="50"/>
                      <a:pt x="4" y="50"/>
                      <a:pt x="4" y="50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5" y="56"/>
                      <a:pt x="6" y="57"/>
                      <a:pt x="8" y="57"/>
                    </a:cubicBezTo>
                    <a:cubicBezTo>
                      <a:pt x="36" y="53"/>
                      <a:pt x="36" y="53"/>
                      <a:pt x="36" y="53"/>
                    </a:cubicBezTo>
                    <a:cubicBezTo>
                      <a:pt x="38" y="53"/>
                      <a:pt x="39" y="51"/>
                      <a:pt x="39" y="49"/>
                    </a:cubicBezTo>
                    <a:cubicBezTo>
                      <a:pt x="39" y="47"/>
                      <a:pt x="37" y="46"/>
                      <a:pt x="35" y="46"/>
                    </a:cubicBezTo>
                    <a:cubicBezTo>
                      <a:pt x="35" y="46"/>
                      <a:pt x="35" y="46"/>
                      <a:pt x="35" y="46"/>
                    </a:cubicBezTo>
                    <a:cubicBezTo>
                      <a:pt x="38" y="46"/>
                      <a:pt x="39" y="44"/>
                      <a:pt x="39" y="41"/>
                    </a:cubicBezTo>
                    <a:cubicBezTo>
                      <a:pt x="39" y="39"/>
                      <a:pt x="37" y="37"/>
                      <a:pt x="34" y="38"/>
                    </a:cubicBezTo>
                    <a:cubicBezTo>
                      <a:pt x="36" y="37"/>
                      <a:pt x="36" y="37"/>
                      <a:pt x="36" y="37"/>
                    </a:cubicBezTo>
                    <a:cubicBezTo>
                      <a:pt x="38" y="37"/>
                      <a:pt x="40" y="35"/>
                      <a:pt x="39" y="33"/>
                    </a:cubicBezTo>
                    <a:cubicBezTo>
                      <a:pt x="39" y="30"/>
                      <a:pt x="37" y="29"/>
                      <a:pt x="35" y="2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</p:grp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ISLIDE.DIAGRAM" val="5f7104f9-89a6-455b-9af1-50e23fb95307"/>
</p:tagLst>
</file>

<file path=ppt/tags/tag10.xml><?xml version="1.0" encoding="utf-8"?>
<p:tagLst xmlns:p="http://schemas.openxmlformats.org/presentationml/2006/main">
  <p:tag name="ISLIDE.DIAGRAM" val="2cfc13cc-610c-43af-9506-866f6b0636bf"/>
</p:tagLst>
</file>

<file path=ppt/tags/tag11.xml><?xml version="1.0" encoding="utf-8"?>
<p:tagLst xmlns:p="http://schemas.openxmlformats.org/presentationml/2006/main">
  <p:tag name="ISLIDE.DIAGRAM" val="b3b89557-f150-4aa3-a3c7-61b3a0232727"/>
</p:tagLst>
</file>

<file path=ppt/tags/tag12.xml><?xml version="1.0" encoding="utf-8"?>
<p:tagLst xmlns:p="http://schemas.openxmlformats.org/presentationml/2006/main">
  <p:tag name="ISLIDE.DIAGRAM" val="2bfc4976-6e52-4a80-ad58-1f98eccebb4d"/>
</p:tagLst>
</file>

<file path=ppt/tags/tag13.xml><?xml version="1.0" encoding="utf-8"?>
<p:tagLst xmlns:p="http://schemas.openxmlformats.org/presentationml/2006/main">
  <p:tag name="ISLIDE.DIAGRAM" val="9bee1f06-3f59-483c-8cf3-2b60b4eccb44"/>
</p:tagLst>
</file>

<file path=ppt/tags/tag14.xml><?xml version="1.0" encoding="utf-8"?>
<p:tagLst xmlns:p="http://schemas.openxmlformats.org/presentationml/2006/main">
  <p:tag name="ISLIDE.DIAGRAM" val="2ce3a2b1-4bc3-4e65-9a52-0ccb868cfb22"/>
</p:tagLst>
</file>

<file path=ppt/tags/tag15.xml><?xml version="1.0" encoding="utf-8"?>
<p:tagLst xmlns:p="http://schemas.openxmlformats.org/presentationml/2006/main">
  <p:tag name="ISLIDE.DIAGRAM" val="3e908547-8c33-4f16-af9f-761563c29e29"/>
</p:tagLst>
</file>

<file path=ppt/tags/tag16.xml><?xml version="1.0" encoding="utf-8"?>
<p:tagLst xmlns:p="http://schemas.openxmlformats.org/presentationml/2006/main">
  <p:tag name="ISLIDE.DIAGRAM" val="a4457cd7-beff-4020-a70b-0fbcf7ed79fe"/>
</p:tagLst>
</file>

<file path=ppt/tags/tag17.xml><?xml version="1.0" encoding="utf-8"?>
<p:tagLst xmlns:p="http://schemas.openxmlformats.org/presentationml/2006/main">
  <p:tag name="ISLIDE.DIAGRAM" val="04af3464-8808-4291-bb07-1cd91fd6eb45"/>
</p:tagLst>
</file>

<file path=ppt/tags/tag18.xml><?xml version="1.0" encoding="utf-8"?>
<p:tagLst xmlns:p="http://schemas.openxmlformats.org/presentationml/2006/main">
  <p:tag name="ISLIDE.DIAGRAM" val="a53c66e8-495f-41f5-a60b-8ce62fdbf440"/>
</p:tagLst>
</file>

<file path=ppt/tags/tag19.xml><?xml version="1.0" encoding="utf-8"?>
<p:tagLst xmlns:p="http://schemas.openxmlformats.org/presentationml/2006/main">
  <p:tag name="ISLIDE.DIAGRAM" val="3bba9840-ad78-473b-b7c1-11914d1bf6b0"/>
</p:tagLst>
</file>

<file path=ppt/tags/tag2.xml><?xml version="1.0" encoding="utf-8"?>
<p:tagLst xmlns:p="http://schemas.openxmlformats.org/presentationml/2006/main">
  <p:tag name="ISLIDE.DIAGRAM" val="5ddeef2f-7db0-4554-80ae-f17c4fa559cc"/>
</p:tagLst>
</file>

<file path=ppt/tags/tag20.xml><?xml version="1.0" encoding="utf-8"?>
<p:tagLst xmlns:p="http://schemas.openxmlformats.org/presentationml/2006/main">
  <p:tag name="ISLIDE.DIAGRAM" val="0c517274-8d2a-4522-b419-8750610867a7"/>
</p:tagLst>
</file>

<file path=ppt/tags/tag21.xml><?xml version="1.0" encoding="utf-8"?>
<p:tagLst xmlns:p="http://schemas.openxmlformats.org/presentationml/2006/main">
  <p:tag name="ISLIDE.DIAGRAM" val="45b963fa-a66b-4052-9052-86fc2907c7bd"/>
</p:tagLst>
</file>

<file path=ppt/tags/tag22.xml><?xml version="1.0" encoding="utf-8"?>
<p:tagLst xmlns:p="http://schemas.openxmlformats.org/presentationml/2006/main">
  <p:tag name="ISLIDE.DIAGRAM" val="4c518f95-6f2b-42a6-abc0-109f7b60e3b6"/>
</p:tagLst>
</file>

<file path=ppt/tags/tag23.xml><?xml version="1.0" encoding="utf-8"?>
<p:tagLst xmlns:p="http://schemas.openxmlformats.org/presentationml/2006/main">
  <p:tag name="ISLIDE.DIAGRAM" val="1ff425fa-a67e-4068-b902-2ff2cb6e0c23"/>
</p:tagLst>
</file>

<file path=ppt/tags/tag24.xml><?xml version="1.0" encoding="utf-8"?>
<p:tagLst xmlns:p="http://schemas.openxmlformats.org/presentationml/2006/main">
  <p:tag name="ISLIDE.DIAGRAM" val="27b15422-109a-4fb4-a26a-c1b383a47572"/>
</p:tagLst>
</file>

<file path=ppt/tags/tag25.xml><?xml version="1.0" encoding="utf-8"?>
<p:tagLst xmlns:p="http://schemas.openxmlformats.org/presentationml/2006/main">
  <p:tag name="ISLIDE.DIAGRAM" val="4aa83f7c-3c9b-458a-bbb0-2bbb3db1b58b"/>
</p:tagLst>
</file>

<file path=ppt/tags/tag26.xml><?xml version="1.0" encoding="utf-8"?>
<p:tagLst xmlns:p="http://schemas.openxmlformats.org/presentationml/2006/main">
  <p:tag name="AS_NET" val="4.0.30319.42000"/>
  <p:tag name="AS_OS" val="Microsoft Windows NT 6.1.7601 Service Pack 1"/>
  <p:tag name="AS_RELEASE_DATE" val="2023.09.14"/>
  <p:tag name="AS_TITLE" val="Aspose.Slides for .NET 4.0 Client Profile"/>
  <p:tag name="AS_VERSION" val="23.9"/>
  <p:tag name="COMMONDATA" val="eyJoZGlkIjoiNGUwYjA4ZWY2NjA5ODhlZjcwNTFkMjRlOTA5YTE4MWMifQ=="/>
  <p:tag name="ISLIDE TOOLS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ISLIDE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ISLIDE.THEME" val="e4a3ffbd-68d8-475e-a264-b64efb1fa2cc"/>
</p:tagLst>
</file>

<file path=ppt/tags/tag3.xml><?xml version="1.0" encoding="utf-8"?>
<p:tagLst xmlns:p="http://schemas.openxmlformats.org/presentationml/2006/main">
  <p:tag name="ISLIDE.DIAGRAM" val="99212054-efdc-4e35-812d-7ad214c05445"/>
</p:tagLst>
</file>

<file path=ppt/tags/tag4.xml><?xml version="1.0" encoding="utf-8"?>
<p:tagLst xmlns:p="http://schemas.openxmlformats.org/presentationml/2006/main">
  <p:tag name="ISLIDE.DIAGRAM" val="004d6ef4-d2a6-490a-a1d3-cd306b7f0e4d"/>
</p:tagLst>
</file>

<file path=ppt/tags/tag5.xml><?xml version="1.0" encoding="utf-8"?>
<p:tagLst xmlns:p="http://schemas.openxmlformats.org/presentationml/2006/main">
  <p:tag name="ISLIDE.DIAGRAM" val="dc40937b-3a85-4f6a-8dc4-e6429ecbda2d"/>
</p:tagLst>
</file>

<file path=ppt/tags/tag6.xml><?xml version="1.0" encoding="utf-8"?>
<p:tagLst xmlns:p="http://schemas.openxmlformats.org/presentationml/2006/main">
  <p:tag name="ISLIDE.DIAGRAM" val="3f13f3ba-165c-4565-9dd0-653297e2732a"/>
</p:tagLst>
</file>

<file path=ppt/tags/tag7.xml><?xml version="1.0" encoding="utf-8"?>
<p:tagLst xmlns:p="http://schemas.openxmlformats.org/presentationml/2006/main">
  <p:tag name="ISLIDE.DIAGRAM" val="40a2cb5b-bc90-43b7-baf9-6a28e96d340a"/>
</p:tagLst>
</file>

<file path=ppt/tags/tag8.xml><?xml version="1.0" encoding="utf-8"?>
<p:tagLst xmlns:p="http://schemas.openxmlformats.org/presentationml/2006/main">
  <p:tag name="ISLIDE.DIAGRAM" val="966c2b82-11ee-4dc5-bab7-be3ba0fd2963"/>
</p:tagLst>
</file>

<file path=ppt/tags/tag9.xml><?xml version="1.0" encoding="utf-8"?>
<p:tagLst xmlns:p="http://schemas.openxmlformats.org/presentationml/2006/main">
  <p:tag name="ISLIDE.DIAGRAM" val="2deb0431-897a-4eb7-8a86-c7725a9b19df"/>
</p:tagLst>
</file>

<file path=ppt/theme/theme1.xml><?xml version="1.0" encoding="utf-8"?>
<a:theme xmlns:r="http://schemas.openxmlformats.org/officeDocument/2006/relationships" xmlns:a="http://schemas.openxmlformats.org/drawingml/2006/main" name="主题5">
  <a:themeElements>
    <a:clrScheme name="自定义 19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11B2AE"/>
      </a:accent1>
      <a:accent2>
        <a:srgbClr val="2C3257"/>
      </a:accent2>
      <a:accent3>
        <a:srgbClr val="E84B1F"/>
      </a:accent3>
      <a:accent4>
        <a:srgbClr val="11B2AE"/>
      </a:accent4>
      <a:accent5>
        <a:srgbClr val="2C3257"/>
      </a:accent5>
      <a:accent6>
        <a:srgbClr val="E84B1F"/>
      </a:accent6>
      <a:hlink>
        <a:srgbClr val="84CBC5"/>
      </a:hlink>
      <a:folHlink>
        <a:srgbClr val="BFBFBF"/>
      </a:folHlink>
    </a:clrScheme>
    <a:fontScheme name="Temp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OfficePLUS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Century Gothic"/>
        <a:cs typeface="Arial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Century Gothic"/>
        <a:cs typeface="Arial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等线 Light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等线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r="http://schemas.openxmlformats.org/officeDocument/2006/relationships" xmlns:a="http://schemas.openxmlformats.org/drawingml/2006/main">
  <a:clrScheme name="自定义 19">
    <a:dk1>
      <a:srgbClr val="000000"/>
    </a:dk1>
    <a:lt1>
      <a:srgbClr val="FFFFFF"/>
    </a:lt1>
    <a:dk2>
      <a:srgbClr val="778495"/>
    </a:dk2>
    <a:lt2>
      <a:srgbClr val="F0F0F0"/>
    </a:lt2>
    <a:accent1>
      <a:srgbClr val="11B2AE"/>
    </a:accent1>
    <a:accent2>
      <a:srgbClr val="2C3257"/>
    </a:accent2>
    <a:accent3>
      <a:srgbClr val="E84B1F"/>
    </a:accent3>
    <a:accent4>
      <a:srgbClr val="11B2AE"/>
    </a:accent4>
    <a:accent5>
      <a:srgbClr val="2C3257"/>
    </a:accent5>
    <a:accent6>
      <a:srgbClr val="E84B1F"/>
    </a:accent6>
    <a:hlink>
      <a:srgbClr val="84CBC5"/>
    </a:hlink>
    <a:folHlink>
      <a:srgbClr val="BFBFBF"/>
    </a:folHlink>
  </a:clrScheme>
</a:themeOverride>
</file>

<file path=ppt/theme/themeOverride2.xml><?xml version="1.0" encoding="utf-8"?>
<a:themeOverride xmlns:r="http://schemas.openxmlformats.org/officeDocument/2006/relationships" xmlns:a="http://schemas.openxmlformats.org/drawingml/2006/main">
  <a:clrScheme name="自定义 19">
    <a:dk1>
      <a:srgbClr val="000000"/>
    </a:dk1>
    <a:lt1>
      <a:srgbClr val="FFFFFF"/>
    </a:lt1>
    <a:dk2>
      <a:srgbClr val="778495"/>
    </a:dk2>
    <a:lt2>
      <a:srgbClr val="F0F0F0"/>
    </a:lt2>
    <a:accent1>
      <a:srgbClr val="11B2AE"/>
    </a:accent1>
    <a:accent2>
      <a:srgbClr val="2C3257"/>
    </a:accent2>
    <a:accent3>
      <a:srgbClr val="E84B1F"/>
    </a:accent3>
    <a:accent4>
      <a:srgbClr val="11B2AE"/>
    </a:accent4>
    <a:accent5>
      <a:srgbClr val="2C3257"/>
    </a:accent5>
    <a:accent6>
      <a:srgbClr val="E84B1F"/>
    </a:accent6>
    <a:hlink>
      <a:srgbClr val="84CBC5"/>
    </a:hlink>
    <a:folHlink>
      <a:srgbClr val="BFBFBF"/>
    </a:folHlink>
  </a:clrScheme>
</a:themeOverride>
</file>

<file path=ppt/theme/themeOverride3.xml><?xml version="1.0" encoding="utf-8"?>
<a:themeOverride xmlns:r="http://schemas.openxmlformats.org/officeDocument/2006/relationships" xmlns:a="http://schemas.openxmlformats.org/drawingml/2006/main">
  <a:clrScheme name="自定义 19">
    <a:dk1>
      <a:srgbClr val="000000"/>
    </a:dk1>
    <a:lt1>
      <a:srgbClr val="FFFFFF"/>
    </a:lt1>
    <a:dk2>
      <a:srgbClr val="778495"/>
    </a:dk2>
    <a:lt2>
      <a:srgbClr val="F0F0F0"/>
    </a:lt2>
    <a:accent1>
      <a:srgbClr val="11B2AE"/>
    </a:accent1>
    <a:accent2>
      <a:srgbClr val="2C3257"/>
    </a:accent2>
    <a:accent3>
      <a:srgbClr val="E84B1F"/>
    </a:accent3>
    <a:accent4>
      <a:srgbClr val="11B2AE"/>
    </a:accent4>
    <a:accent5>
      <a:srgbClr val="2C3257"/>
    </a:accent5>
    <a:accent6>
      <a:srgbClr val="E84B1F"/>
    </a:accent6>
    <a:hlink>
      <a:srgbClr val="84CBC5"/>
    </a:hlink>
    <a:folHlink>
      <a:srgbClr val="BFBFBF"/>
    </a:folHlink>
  </a:clrScheme>
</a:themeOverride>
</file>

<file path=ppt/theme/themeOverride4.xml><?xml version="1.0" encoding="utf-8"?>
<a:themeOverride xmlns:r="http://schemas.openxmlformats.org/officeDocument/2006/relationships" xmlns:a="http://schemas.openxmlformats.org/drawingml/2006/main">
  <a:clrScheme name="自定义 19">
    <a:dk1>
      <a:srgbClr val="000000"/>
    </a:dk1>
    <a:lt1>
      <a:srgbClr val="FFFFFF"/>
    </a:lt1>
    <a:dk2>
      <a:srgbClr val="778495"/>
    </a:dk2>
    <a:lt2>
      <a:srgbClr val="F0F0F0"/>
    </a:lt2>
    <a:accent1>
      <a:srgbClr val="11B2AE"/>
    </a:accent1>
    <a:accent2>
      <a:srgbClr val="2C3257"/>
    </a:accent2>
    <a:accent3>
      <a:srgbClr val="E84B1F"/>
    </a:accent3>
    <a:accent4>
      <a:srgbClr val="11B2AE"/>
    </a:accent4>
    <a:accent5>
      <a:srgbClr val="2C3257"/>
    </a:accent5>
    <a:accent6>
      <a:srgbClr val="E84B1F"/>
    </a:accent6>
    <a:hlink>
      <a:srgbClr val="84CBC5"/>
    </a:hlink>
    <a:folHlink>
      <a:srgbClr val="BFBFBF"/>
    </a:folHlink>
  </a:clrScheme>
</a:themeOverride>
</file>

<file path=ppt/theme/themeOverride5.xml><?xml version="1.0" encoding="utf-8"?>
<a:themeOverride xmlns:r="http://schemas.openxmlformats.org/officeDocument/2006/relationships" xmlns:a="http://schemas.openxmlformats.org/drawingml/2006/main">
  <a:clrScheme name="自定义 19">
    <a:dk1>
      <a:srgbClr val="000000"/>
    </a:dk1>
    <a:lt1>
      <a:srgbClr val="FFFFFF"/>
    </a:lt1>
    <a:dk2>
      <a:srgbClr val="778495"/>
    </a:dk2>
    <a:lt2>
      <a:srgbClr val="F0F0F0"/>
    </a:lt2>
    <a:accent1>
      <a:srgbClr val="11B2AE"/>
    </a:accent1>
    <a:accent2>
      <a:srgbClr val="2C3257"/>
    </a:accent2>
    <a:accent3>
      <a:srgbClr val="E84B1F"/>
    </a:accent3>
    <a:accent4>
      <a:srgbClr val="11B2AE"/>
    </a:accent4>
    <a:accent5>
      <a:srgbClr val="2C3257"/>
    </a:accent5>
    <a:accent6>
      <a:srgbClr val="E84B1F"/>
    </a:accent6>
    <a:hlink>
      <a:srgbClr val="84CBC5"/>
    </a:hlink>
    <a:folHlink>
      <a:srgbClr val="BFBFBF"/>
    </a:folHlink>
  </a:clrScheme>
</a:themeOverride>
</file>

<file path=ppt/theme/themeOverride6.xml><?xml version="1.0" encoding="utf-8"?>
<a:themeOverride xmlns:r="http://schemas.openxmlformats.org/officeDocument/2006/relationships" xmlns:a="http://schemas.openxmlformats.org/drawingml/2006/main">
  <a:clrScheme name="自定义 19">
    <a:dk1>
      <a:srgbClr val="000000"/>
    </a:dk1>
    <a:lt1>
      <a:srgbClr val="FFFFFF"/>
    </a:lt1>
    <a:dk2>
      <a:srgbClr val="778495"/>
    </a:dk2>
    <a:lt2>
      <a:srgbClr val="F0F0F0"/>
    </a:lt2>
    <a:accent1>
      <a:srgbClr val="11B2AE"/>
    </a:accent1>
    <a:accent2>
      <a:srgbClr val="2C3257"/>
    </a:accent2>
    <a:accent3>
      <a:srgbClr val="E84B1F"/>
    </a:accent3>
    <a:accent4>
      <a:srgbClr val="11B2AE"/>
    </a:accent4>
    <a:accent5>
      <a:srgbClr val="2C3257"/>
    </a:accent5>
    <a:accent6>
      <a:srgbClr val="E84B1F"/>
    </a:accent6>
    <a:hlink>
      <a:srgbClr val="84CBC5"/>
    </a:hlink>
    <a:folHlink>
      <a:srgbClr val="BFBFBF"/>
    </a:folHlink>
  </a:clrScheme>
</a:themeOverride>
</file>

<file path=ppt/theme/themeOverride7.xml><?xml version="1.0" encoding="utf-8"?>
<a:themeOverride xmlns:r="http://schemas.openxmlformats.org/officeDocument/2006/relationships" xmlns:a="http://schemas.openxmlformats.org/drawingml/2006/main">
  <a:clrScheme name="自定义 19">
    <a:dk1>
      <a:srgbClr val="000000"/>
    </a:dk1>
    <a:lt1>
      <a:srgbClr val="FFFFFF"/>
    </a:lt1>
    <a:dk2>
      <a:srgbClr val="778495"/>
    </a:dk2>
    <a:lt2>
      <a:srgbClr val="F0F0F0"/>
    </a:lt2>
    <a:accent1>
      <a:srgbClr val="11B2AE"/>
    </a:accent1>
    <a:accent2>
      <a:srgbClr val="2C3257"/>
    </a:accent2>
    <a:accent3>
      <a:srgbClr val="E84B1F"/>
    </a:accent3>
    <a:accent4>
      <a:srgbClr val="11B2AE"/>
    </a:accent4>
    <a:accent5>
      <a:srgbClr val="2C3257"/>
    </a:accent5>
    <a:accent6>
      <a:srgbClr val="E84B1F"/>
    </a:accent6>
    <a:hlink>
      <a:srgbClr val="84CBC5"/>
    </a:hlink>
    <a:folHlink>
      <a:srgbClr val="BFBFBF"/>
    </a:folHlink>
  </a:clrScheme>
</a:themeOverride>
</file>

<file path=docProps/app.xml><?xml version="1.0" encoding="utf-8"?>
<Properties xmlns:vt="http://schemas.openxmlformats.org/officeDocument/2006/docPropsVTypes" xmlns="http://schemas.openxmlformats.org/officeDocument/2006/extended-properties">
  <Template>iSlide</Template>
  <Manager>iSlide</Manager>
  <Company>iSlide</Company>
  <PresentationFormat>宽屏</PresentationFormat>
  <Paragraphs>365</Paragraphs>
  <Slides>34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baseType="lpstr" size="42">
      <vt:lpstr>Arial</vt:lpstr>
      <vt:lpstr>微软雅黑</vt:lpstr>
      <vt:lpstr>Impact</vt:lpstr>
      <vt:lpstr>Century Gothic</vt:lpstr>
      <vt:lpstr>Segoe UI Light</vt:lpstr>
      <vt:lpstr>等线 Light</vt:lpstr>
      <vt:lpstr>等线</vt:lpstr>
      <vt:lpstr>主题5</vt:lpstr>
      <vt:lpstr>PowerPoint Presentation</vt:lpstr>
      <vt:lpstr>PowerPoint Presentation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ThanksAnd Your Slogan Here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23.0900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演示文稿</dc:title>
  <cp:category>work report</cp:category>
  <dc:creator>iSlide</dc:creator>
  <cp:lastModifiedBy>明天 </cp:lastModifiedBy>
  <cp:revision>19</cp:revision>
  <cp:lastPrinted>2017-09-04T16:00:00.000</cp:lastPrinted>
  <dcterms:created xsi:type="dcterms:W3CDTF">2017-09-04T16:00:00Z</dcterms:created>
  <dcterms:modified xsi:type="dcterms:W3CDTF">2023-10-16T16:09:57Z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ICV">
    <vt:lpwstr>B9CF943C3E2C42EAA08BC80AF46F7C57_12</vt:lpwstr>
  </property>
  <property fmtid="{D5CDD505-2E9C-101B-9397-08002B2CF9AE}" pid="3" name="iSlide.Theme">
    <vt:lpwstr>a173570b-f82c-4049-95f2-66cf58a73903</vt:lpwstr>
  </property>
  <property fmtid="{D5CDD505-2E9C-101B-9397-08002B2CF9AE}" pid="4" name="KSOProductBuildVer">
    <vt:lpwstr>2052-12.1.0.15712</vt:lpwstr>
  </property>
  <property fmtid="{D5CDD505-2E9C-101B-9397-08002B2CF9AE}" pid="5" name="MSIP_Label_f42aa342-8706-4288-bd11-ebb85995028c_Application">
    <vt:lpwstr>Microsoft Azure Information Protection</vt:lpwstr>
  </property>
  <property fmtid="{D5CDD505-2E9C-101B-9397-08002B2CF9AE}" pid="6" name="MSIP_Label_f42aa342-8706-4288-bd11-ebb85995028c_Enabled">
    <vt:lpwstr>True</vt:lpwstr>
  </property>
  <property fmtid="{D5CDD505-2E9C-101B-9397-08002B2CF9AE}" pid="7" name="MSIP_Label_f42aa342-8706-4288-bd11-ebb85995028c_Extended_MSFT_Method">
    <vt:lpwstr>Automatic</vt:lpwstr>
  </property>
  <property fmtid="{D5CDD505-2E9C-101B-9397-08002B2CF9AE}" pid="8" name="MSIP_Label_f42aa342-8706-4288-bd11-ebb85995028c_Name">
    <vt:lpwstr>General</vt:lpwstr>
  </property>
  <property fmtid="{D5CDD505-2E9C-101B-9397-08002B2CF9AE}" pid="9" name="MSIP_Label_f42aa342-8706-4288-bd11-ebb85995028c_Owner">
    <vt:lpwstr>v-yunxl@microsoft.com</vt:lpwstr>
  </property>
  <property fmtid="{D5CDD505-2E9C-101B-9397-08002B2CF9AE}" pid="10" name="MSIP_Label_f42aa342-8706-4288-bd11-ebb85995028c_SetDate">
    <vt:lpwstr>2018-10-31T09:09:49.4985977Z</vt:lpwstr>
  </property>
  <property fmtid="{D5CDD505-2E9C-101B-9397-08002B2CF9AE}" pid="11" name="MSIP_Label_f42aa342-8706-4288-bd11-ebb85995028c_SiteId">
    <vt:lpwstr>72f988bf-86f1-41af-91ab-2d7cd011db47</vt:lpwstr>
  </property>
  <property fmtid="{D5CDD505-2E9C-101B-9397-08002B2CF9AE}" pid="12" name="Sensitivity">
    <vt:lpwstr>General</vt:lpwstr>
  </property>
</Properties>
</file>