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9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636" r:id="rId2"/>
    <p:sldId id="648" r:id="rId3"/>
    <p:sldId id="666" r:id="rId4"/>
    <p:sldId id="691" r:id="rId5"/>
    <p:sldId id="695" r:id="rId6"/>
    <p:sldId id="694" r:id="rId7"/>
    <p:sldId id="693" r:id="rId8"/>
    <p:sldId id="687" r:id="rId9"/>
    <p:sldId id="698" r:id="rId10"/>
    <p:sldId id="703" r:id="rId11"/>
    <p:sldId id="697" r:id="rId12"/>
    <p:sldId id="696" r:id="rId13"/>
    <p:sldId id="688" r:id="rId14"/>
    <p:sldId id="702" r:id="rId15"/>
    <p:sldId id="704" r:id="rId16"/>
    <p:sldId id="705" r:id="rId17"/>
    <p:sldId id="706" r:id="rId18"/>
    <p:sldId id="689" r:id="rId19"/>
    <p:sldId id="707" r:id="rId20"/>
    <p:sldId id="710" r:id="rId21"/>
    <p:sldId id="709" r:id="rId22"/>
    <p:sldId id="676" r:id="rId23"/>
    <p:sldId id="673" r:id="rId24"/>
    <p:sldId id="686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B4BD"/>
    <a:srgbClr val="637CAC"/>
    <a:srgbClr val="D3D6D9"/>
    <a:srgbClr val="E3D6D5"/>
    <a:srgbClr val="E9DCDA"/>
    <a:srgbClr val="C98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51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3D6D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9DCD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DB4B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overlap val="-27"/>
        <c:axId val="226498760"/>
        <c:axId val="226499152"/>
      </c:barChart>
      <c:catAx>
        <c:axId val="226498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 CJK"/>
                <a:ea typeface="+mn-ea"/>
                <a:cs typeface="+mn-ea"/>
                <a:sym typeface="Noto Sans CJK"/>
              </a:defRPr>
            </a:pPr>
            <a:endParaRPr lang="zh-CN"/>
          </a:p>
        </c:txPr>
        <c:crossAx val="226499152"/>
        <c:crosses val="autoZero"/>
        <c:auto val="1"/>
        <c:lblAlgn val="ctr"/>
        <c:lblOffset val="100"/>
        <c:noMultiLvlLbl val="0"/>
      </c:catAx>
      <c:valAx>
        <c:axId val="226499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 CJK"/>
                <a:ea typeface="+mn-ea"/>
                <a:cs typeface="+mn-ea"/>
                <a:sym typeface="Noto Sans CJK"/>
              </a:defRPr>
            </a:pPr>
            <a:endParaRPr lang="zh-CN"/>
          </a:p>
        </c:txPr>
        <c:crossAx val="226498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Noto Sans CJK"/>
          <a:ea typeface="+mn-ea"/>
          <a:cs typeface="+mn-ea"/>
          <a:sym typeface="Noto Sans CJK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ADB4B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9DCD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E9DCD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D3D6D9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Noto Sans CJK"/>
                    <a:ea typeface="+mn-ea"/>
                    <a:cs typeface="+mn-ea"/>
                    <a:sym typeface="Noto Sans CJK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Noto Sans CJK"/>
          <a:ea typeface="+mn-ea"/>
          <a:cs typeface="+mn-ea"/>
          <a:sym typeface="Noto Sans CJK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6946AF-736E-4FE9-BBE2-14E4725D355D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AB7D4-0127-4520-BC63-EF218C9EB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79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827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50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A3BA41-6BA2-47AC-9C1D-5ECEA0A6E2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6150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A3BA41-6BA2-47AC-9C1D-5ECEA0A6E2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1799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A3BA41-6BA2-47AC-9C1D-5ECEA0A6E2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9751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AD79D7-ADD1-4C43-84A3-6945BF792E1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397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A3BA41-6BA2-47AC-9C1D-5ECEA0A6E2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07774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A3BA41-6BA2-47AC-9C1D-5ECEA0A6E2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2830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651A8-EA9E-4DAA-970D-4FAD41FB9F6E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71DE8-D4B5-4FE2-8FBD-4E6A057F7A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9989D-4831-4E99-B76E-9A53CB0F3A88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.mp3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.mp3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5.svg"/><Relationship Id="rId1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2.svg"/><Relationship Id="rId12" Type="http://schemas.openxmlformats.org/officeDocument/2006/relationships/image" Target="../media/image15.png"/><Relationship Id="rId17" Type="http://schemas.openxmlformats.org/officeDocument/2006/relationships/image" Target="../media/image7.svg"/><Relationship Id="rId2" Type="http://schemas.openxmlformats.org/officeDocument/2006/relationships/slideLayout" Target="../slideLayouts/slideLayout8.xml"/><Relationship Id="rId16" Type="http://schemas.openxmlformats.org/officeDocument/2006/relationships/image" Target="../media/image17.png"/><Relationship Id="rId1" Type="http://schemas.openxmlformats.org/officeDocument/2006/relationships/tags" Target="../tags/tag39.xml"/><Relationship Id="rId6" Type="http://schemas.openxmlformats.org/officeDocument/2006/relationships/image" Target="../media/image12.png"/><Relationship Id="rId11" Type="http://schemas.openxmlformats.org/officeDocument/2006/relationships/image" Target="../media/image4.svg"/><Relationship Id="rId5" Type="http://schemas.openxmlformats.org/officeDocument/2006/relationships/image" Target="../media/image1.svg"/><Relationship Id="rId15" Type="http://schemas.openxmlformats.org/officeDocument/2006/relationships/image" Target="../media/image6.svg"/><Relationship Id="rId10" Type="http://schemas.openxmlformats.org/officeDocument/2006/relationships/image" Target="../media/image14.png"/><Relationship Id="rId19" Type="http://schemas.openxmlformats.org/officeDocument/2006/relationships/image" Target="../media/image8.svg"/><Relationship Id="rId4" Type="http://schemas.openxmlformats.org/officeDocument/2006/relationships/image" Target="../media/image11.png"/><Relationship Id="rId9" Type="http://schemas.openxmlformats.org/officeDocument/2006/relationships/image" Target="../media/image3.svg"/><Relationship Id="rId1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_矩形 7"/>
          <p:cNvSpPr/>
          <p:nvPr>
            <p:custDataLst>
              <p:tags r:id="rId1"/>
            </p:custDataLst>
          </p:nvPr>
        </p:nvSpPr>
        <p:spPr>
          <a:xfrm>
            <a:off x="1415415" y="2034540"/>
            <a:ext cx="586295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kern="0" dirty="0">
                <a:solidFill>
                  <a:srgbClr val="637CAC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Noto Sans CJK"/>
              </a:rPr>
              <a:t>高级</a:t>
            </a:r>
            <a:r>
              <a:rPr kumimoji="0" lang="zh-CN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Noto Sans CJK"/>
              </a:rPr>
              <a:t>商务汇报通用模板</a:t>
            </a:r>
          </a:p>
        </p:txBody>
      </p:sp>
      <p:sp>
        <p:nvSpPr>
          <p:cNvPr id="32" name="矩形 31"/>
          <p:cNvSpPr/>
          <p:nvPr/>
        </p:nvSpPr>
        <p:spPr>
          <a:xfrm>
            <a:off x="1564005" y="2881630"/>
            <a:ext cx="5556885" cy="551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33" name="矩形: 圆角 32"/>
          <p:cNvSpPr/>
          <p:nvPr/>
        </p:nvSpPr>
        <p:spPr>
          <a:xfrm>
            <a:off x="3656965" y="3756025"/>
            <a:ext cx="1380490" cy="228600"/>
          </a:xfrm>
          <a:prstGeom prst="roundRect">
            <a:avLst>
              <a:gd name="adj" fmla="val 50000"/>
            </a:avLst>
          </a:prstGeom>
          <a:solidFill>
            <a:srgbClr val="C98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汇报人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：唐峰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4" name="PA_矩形 8"/>
          <p:cNvSpPr/>
          <p:nvPr>
            <p:custDataLst>
              <p:tags r:id="rId2"/>
            </p:custDataLst>
          </p:nvPr>
        </p:nvSpPr>
        <p:spPr>
          <a:xfrm>
            <a:off x="3225165" y="1520825"/>
            <a:ext cx="2144395" cy="373663"/>
          </a:xfrm>
          <a:prstGeom prst="roundRect">
            <a:avLst/>
          </a:prstGeom>
          <a:solidFill>
            <a:srgbClr val="E9DCDA"/>
          </a:solidFill>
        </p:spPr>
        <p:txBody>
          <a:bodyPr wrap="square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A3B2D6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MORANDI</a:t>
            </a:r>
          </a:p>
        </p:txBody>
      </p:sp>
      <p:pic>
        <p:nvPicPr>
          <p:cNvPr id="2" name="图片 1" descr="蓝色色块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01015" y="-887730"/>
            <a:ext cx="3441065" cy="2922270"/>
          </a:xfrm>
          <a:prstGeom prst="rect">
            <a:avLst/>
          </a:prstGeom>
        </p:spPr>
      </p:pic>
      <p:pic>
        <p:nvPicPr>
          <p:cNvPr id="3" name="图片 2" descr="浅色色块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4795" y="2626995"/>
            <a:ext cx="2980055" cy="3001645"/>
          </a:xfrm>
          <a:prstGeom prst="rect">
            <a:avLst/>
          </a:prstGeom>
        </p:spPr>
      </p:pic>
      <p:pic>
        <p:nvPicPr>
          <p:cNvPr id="4" name="图片 3" descr="深色色块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080000">
            <a:off x="7790180" y="3392805"/>
            <a:ext cx="1847215" cy="2070100"/>
          </a:xfrm>
          <a:prstGeom prst="rect">
            <a:avLst/>
          </a:prstGeom>
        </p:spPr>
      </p:pic>
      <p:pic>
        <p:nvPicPr>
          <p:cNvPr id="10" name="图片 9" descr="蓝色色块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20000">
            <a:off x="-626110" y="-865505"/>
            <a:ext cx="2758440" cy="2342515"/>
          </a:xfrm>
          <a:prstGeom prst="rect">
            <a:avLst/>
          </a:prstGeom>
        </p:spPr>
      </p:pic>
      <p:pic>
        <p:nvPicPr>
          <p:cNvPr id="5" name="家享轻办公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42682" y="426961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33" name="圆角矩形 32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8" y="634"/>
              <a:ext cx="244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市场数据分析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48" y="1110"/>
              <a:ext cx="299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The Market Data Analysis</a:t>
              </a:r>
            </a:p>
          </p:txBody>
        </p:sp>
      </p:grpSp>
      <p:graphicFrame>
        <p:nvGraphicFramePr>
          <p:cNvPr id="5" name="图表 4"/>
          <p:cNvGraphicFramePr/>
          <p:nvPr/>
        </p:nvGraphicFramePr>
        <p:xfrm>
          <a:off x="658495" y="1366520"/>
          <a:ext cx="4211955" cy="3221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1" name="直接连接符 40"/>
          <p:cNvCxnSpPr/>
          <p:nvPr/>
        </p:nvCxnSpPr>
        <p:spPr>
          <a:xfrm>
            <a:off x="5903852" y="1955535"/>
            <a:ext cx="2095283" cy="0"/>
          </a:xfrm>
          <a:prstGeom prst="line">
            <a:avLst/>
          </a:prstGeom>
          <a:ln>
            <a:solidFill>
              <a:srgbClr val="637C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903852" y="1955535"/>
            <a:ext cx="475488" cy="0"/>
          </a:xfrm>
          <a:prstGeom prst="line">
            <a:avLst/>
          </a:prstGeom>
          <a:ln w="28575">
            <a:solidFill>
              <a:srgbClr val="637C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5208612" y="1691033"/>
            <a:ext cx="490451" cy="490451"/>
          </a:xfrm>
          <a:prstGeom prst="rect">
            <a:avLst/>
          </a:prstGeom>
          <a:solidFill>
            <a:srgbClr val="ADB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349961" y="1784837"/>
            <a:ext cx="207752" cy="302842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51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2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5903852" y="3069759"/>
            <a:ext cx="2095283" cy="0"/>
          </a:xfrm>
          <a:prstGeom prst="line">
            <a:avLst/>
          </a:prstGeom>
          <a:ln>
            <a:solidFill>
              <a:srgbClr val="E4A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903852" y="3069759"/>
            <a:ext cx="475488" cy="0"/>
          </a:xfrm>
          <a:prstGeom prst="line">
            <a:avLst/>
          </a:prstGeom>
          <a:ln w="28575">
            <a:solidFill>
              <a:srgbClr val="E4A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5208612" y="2804622"/>
            <a:ext cx="490451" cy="490451"/>
          </a:xfrm>
          <a:prstGeom prst="rect">
            <a:avLst/>
          </a:prstGeom>
          <a:solidFill>
            <a:srgbClr val="E9D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349961" y="2899061"/>
            <a:ext cx="207752" cy="302842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59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60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5903852" y="4183983"/>
            <a:ext cx="2095283" cy="0"/>
          </a:xfrm>
          <a:prstGeom prst="line">
            <a:avLst/>
          </a:prstGeom>
          <a:ln>
            <a:solidFill>
              <a:srgbClr val="A3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903852" y="4183983"/>
            <a:ext cx="475488" cy="0"/>
          </a:xfrm>
          <a:prstGeom prst="line">
            <a:avLst/>
          </a:prstGeom>
          <a:ln w="28575">
            <a:solidFill>
              <a:srgbClr val="A3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5208612" y="3919481"/>
            <a:ext cx="490451" cy="490451"/>
          </a:xfrm>
          <a:prstGeom prst="rect">
            <a:avLst/>
          </a:prstGeom>
          <a:solidFill>
            <a:srgbClr val="ADB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349961" y="4013285"/>
            <a:ext cx="207752" cy="302842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67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68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782945" y="1464945"/>
            <a:ext cx="2487295" cy="1049906"/>
            <a:chOff x="5381324" y="2091050"/>
            <a:chExt cx="3519028" cy="1049906"/>
          </a:xfrm>
        </p:grpSpPr>
        <p:sp>
          <p:nvSpPr>
            <p:cNvPr id="23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4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82945" y="2611120"/>
            <a:ext cx="2487295" cy="1049906"/>
            <a:chOff x="5381324" y="2091050"/>
            <a:chExt cx="3519028" cy="1049906"/>
          </a:xfrm>
        </p:grpSpPr>
        <p:sp>
          <p:nvSpPr>
            <p:cNvPr id="7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0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89930" y="3703320"/>
            <a:ext cx="2487295" cy="1049906"/>
            <a:chOff x="5381324" y="2091050"/>
            <a:chExt cx="3519028" cy="1049906"/>
          </a:xfrm>
        </p:grpSpPr>
        <p:sp>
          <p:nvSpPr>
            <p:cNvPr id="13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4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33" name="圆角矩形 32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248" y="634"/>
              <a:ext cx="244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市场数据分析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48" y="1110"/>
              <a:ext cx="299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The Market Data Analysis</a:t>
              </a:r>
            </a:p>
          </p:txBody>
        </p:sp>
      </p:grpSp>
      <p:graphicFrame>
        <p:nvGraphicFramePr>
          <p:cNvPr id="4" name="图表 3"/>
          <p:cNvGraphicFramePr/>
          <p:nvPr/>
        </p:nvGraphicFramePr>
        <p:xfrm>
          <a:off x="699135" y="1018223"/>
          <a:ext cx="4191476" cy="3143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任意多边形 17"/>
          <p:cNvSpPr/>
          <p:nvPr/>
        </p:nvSpPr>
        <p:spPr>
          <a:xfrm>
            <a:off x="3088958" y="1250156"/>
            <a:ext cx="1866424" cy="794385"/>
          </a:xfrm>
          <a:custGeom>
            <a:avLst/>
            <a:gdLst>
              <a:gd name="connisteX0" fmla="*/ 0 w 2488565"/>
              <a:gd name="connsiteY0" fmla="*/ 1059180 h 1059180"/>
              <a:gd name="connisteX1" fmla="*/ 1059815 w 2488565"/>
              <a:gd name="connsiteY1" fmla="*/ 0 h 1059180"/>
              <a:gd name="connisteX2" fmla="*/ 2488565 w 2488565"/>
              <a:gd name="connsiteY2" fmla="*/ 11430 h 10591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2488565" h="1059180">
                <a:moveTo>
                  <a:pt x="0" y="1059180"/>
                </a:moveTo>
                <a:lnTo>
                  <a:pt x="1059815" y="0"/>
                </a:lnTo>
                <a:lnTo>
                  <a:pt x="2488565" y="1143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2660333" y="2044541"/>
            <a:ext cx="2295049" cy="518160"/>
          </a:xfrm>
          <a:custGeom>
            <a:avLst/>
            <a:gdLst>
              <a:gd name="connisteX0" fmla="*/ 0 w 3060065"/>
              <a:gd name="connsiteY0" fmla="*/ 0 h 690880"/>
              <a:gd name="connisteX1" fmla="*/ 1488440 w 3060065"/>
              <a:gd name="connsiteY1" fmla="*/ 678815 h 690880"/>
              <a:gd name="connisteX2" fmla="*/ 3060065 w 3060065"/>
              <a:gd name="connsiteY2" fmla="*/ 690880 h 6908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060065" h="690880">
                <a:moveTo>
                  <a:pt x="0" y="0"/>
                </a:moveTo>
                <a:lnTo>
                  <a:pt x="1488440" y="678815"/>
                </a:lnTo>
                <a:lnTo>
                  <a:pt x="3060065" y="69088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2232184" y="2786063"/>
            <a:ext cx="2723198" cy="919639"/>
          </a:xfrm>
          <a:custGeom>
            <a:avLst/>
            <a:gdLst>
              <a:gd name="connisteX0" fmla="*/ 0 w 3630930"/>
              <a:gd name="connsiteY0" fmla="*/ 0 h 1226185"/>
              <a:gd name="connisteX1" fmla="*/ 2071370 w 3630930"/>
              <a:gd name="connsiteY1" fmla="*/ 1214755 h 1226185"/>
              <a:gd name="connisteX2" fmla="*/ 3630930 w 3630930"/>
              <a:gd name="connsiteY2" fmla="*/ 1226185 h 12261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630930" h="1226185">
                <a:moveTo>
                  <a:pt x="0" y="0"/>
                </a:moveTo>
                <a:lnTo>
                  <a:pt x="2071370" y="1214755"/>
                </a:lnTo>
                <a:lnTo>
                  <a:pt x="3630930" y="1226185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05320" y="973570"/>
            <a:ext cx="2966085" cy="1049906"/>
            <a:chOff x="5381324" y="2091050"/>
            <a:chExt cx="3519028" cy="1049906"/>
          </a:xfrm>
        </p:grpSpPr>
        <p:sp>
          <p:nvSpPr>
            <p:cNvPr id="19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8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05320" y="2268335"/>
            <a:ext cx="2966085" cy="1049906"/>
            <a:chOff x="5381324" y="2091050"/>
            <a:chExt cx="3519028" cy="1049906"/>
          </a:xfrm>
        </p:grpSpPr>
        <p:sp>
          <p:nvSpPr>
            <p:cNvPr id="22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3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05320" y="3447530"/>
            <a:ext cx="2966085" cy="1049906"/>
            <a:chOff x="5381324" y="2091050"/>
            <a:chExt cx="3519028" cy="1049906"/>
          </a:xfrm>
        </p:grpSpPr>
        <p:sp>
          <p:nvSpPr>
            <p:cNvPr id="11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2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33" name="圆角矩形 32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8" y="634"/>
              <a:ext cx="244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市场数据分析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248" y="1110"/>
              <a:ext cx="299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The Market Data Analysis</a:t>
              </a:r>
            </a:p>
          </p:txBody>
        </p:sp>
      </p:grpSp>
      <p:sp>
        <p:nvSpPr>
          <p:cNvPr id="3" name="圆角矩形 2"/>
          <p:cNvSpPr/>
          <p:nvPr/>
        </p:nvSpPr>
        <p:spPr>
          <a:xfrm rot="5400000">
            <a:off x="4558050" y="-79196"/>
            <a:ext cx="27000" cy="5400000"/>
          </a:xfrm>
          <a:prstGeom prst="roundRect">
            <a:avLst/>
          </a:prstGeom>
          <a:solidFill>
            <a:srgbClr val="E1D1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515904" y="1819751"/>
            <a:ext cx="814864" cy="814864"/>
          </a:xfrm>
          <a:prstGeom prst="ellipse">
            <a:avLst/>
          </a:prstGeom>
          <a:solidFill>
            <a:srgbClr val="D3D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17094" y="2607469"/>
            <a:ext cx="643414" cy="643414"/>
          </a:xfrm>
          <a:prstGeom prst="ellipse">
            <a:avLst/>
          </a:prstGeom>
          <a:solidFill>
            <a:srgbClr val="E3D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64455" y="1991201"/>
            <a:ext cx="643414" cy="643414"/>
          </a:xfrm>
          <a:prstGeom prst="ellipse">
            <a:avLst/>
          </a:prstGeom>
          <a:solidFill>
            <a:srgbClr val="ADB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853238" y="2607469"/>
            <a:ext cx="814864" cy="814864"/>
          </a:xfrm>
          <a:prstGeom prst="ellipse">
            <a:avLst/>
          </a:prstGeom>
          <a:solidFill>
            <a:srgbClr val="E9D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46960" y="1293495"/>
            <a:ext cx="2487295" cy="1049906"/>
            <a:chOff x="5381324" y="2091050"/>
            <a:chExt cx="3519028" cy="1049906"/>
          </a:xfrm>
        </p:grpSpPr>
        <p:sp>
          <p:nvSpPr>
            <p:cNvPr id="15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6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73775" y="1293495"/>
            <a:ext cx="2487295" cy="1049906"/>
            <a:chOff x="5381324" y="2091050"/>
            <a:chExt cx="3519028" cy="1049906"/>
          </a:xfrm>
        </p:grpSpPr>
        <p:sp>
          <p:nvSpPr>
            <p:cNvPr id="19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0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814830" y="3250565"/>
            <a:ext cx="2487295" cy="1049906"/>
            <a:chOff x="5381324" y="2091050"/>
            <a:chExt cx="3519028" cy="1049906"/>
          </a:xfrm>
        </p:grpSpPr>
        <p:sp>
          <p:nvSpPr>
            <p:cNvPr id="25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6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64455" y="3250565"/>
            <a:ext cx="2487295" cy="1049906"/>
            <a:chOff x="5381324" y="2091050"/>
            <a:chExt cx="3519028" cy="1049906"/>
          </a:xfrm>
        </p:grpSpPr>
        <p:sp>
          <p:nvSpPr>
            <p:cNvPr id="28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9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7"/>
          <p:cNvSpPr/>
          <p:nvPr>
            <p:custDataLst>
              <p:tags r:id="rId1"/>
            </p:custDataLst>
          </p:nvPr>
        </p:nvSpPr>
        <p:spPr>
          <a:xfrm>
            <a:off x="2448195" y="2367935"/>
            <a:ext cx="4754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面临问题及解决措施</a:t>
            </a:r>
          </a:p>
        </p:txBody>
      </p:sp>
      <p:sp>
        <p:nvSpPr>
          <p:cNvPr id="3" name="矩形 2"/>
          <p:cNvSpPr/>
          <p:nvPr/>
        </p:nvSpPr>
        <p:spPr>
          <a:xfrm>
            <a:off x="2448195" y="3102762"/>
            <a:ext cx="485923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9" name="PA_矩形 8"/>
          <p:cNvSpPr/>
          <p:nvPr>
            <p:custDataLst>
              <p:tags r:id="rId2"/>
            </p:custDataLst>
          </p:nvPr>
        </p:nvSpPr>
        <p:spPr>
          <a:xfrm>
            <a:off x="2448195" y="2029381"/>
            <a:ext cx="5584329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Problems And Solutions In Work</a:t>
            </a:r>
          </a:p>
        </p:txBody>
      </p:sp>
      <p:sp>
        <p:nvSpPr>
          <p:cNvPr id="34" name="PA_矩形 8"/>
          <p:cNvSpPr/>
          <p:nvPr>
            <p:custDataLst>
              <p:tags r:id="rId3"/>
            </p:custDataLst>
          </p:nvPr>
        </p:nvSpPr>
        <p:spPr>
          <a:xfrm>
            <a:off x="1036955" y="1261745"/>
            <a:ext cx="1410970" cy="578444"/>
          </a:xfrm>
          <a:prstGeom prst="roundRect">
            <a:avLst/>
          </a:prstGeom>
          <a:solidFill>
            <a:srgbClr val="ADB4BD"/>
          </a:solidFill>
        </p:spPr>
        <p:txBody>
          <a:bodyPr wrap="square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第三章</a:t>
            </a:r>
          </a:p>
        </p:txBody>
      </p:sp>
      <p:pic>
        <p:nvPicPr>
          <p:cNvPr id="10" name="图片 9" descr="浅色色块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4795" y="2626995"/>
            <a:ext cx="2980055" cy="3001645"/>
          </a:xfrm>
          <a:prstGeom prst="rect">
            <a:avLst/>
          </a:prstGeom>
        </p:spPr>
      </p:pic>
      <p:pic>
        <p:nvPicPr>
          <p:cNvPr id="11" name="图片 10" descr="深色色块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080000">
            <a:off x="7790180" y="3392805"/>
            <a:ext cx="1847215" cy="207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6" name="圆角矩形 5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8" y="634"/>
              <a:ext cx="35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面临问题及解决措施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48" y="1110"/>
              <a:ext cx="440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Problems And Solutions In Work</a:t>
              </a:r>
            </a:p>
          </p:txBody>
        </p:sp>
      </p:grpSp>
      <p:sp>
        <p:nvSpPr>
          <p:cNvPr id="16" name="Line 55"/>
          <p:cNvSpPr>
            <a:spLocks noChangeShapeType="1"/>
          </p:cNvSpPr>
          <p:nvPr/>
        </p:nvSpPr>
        <p:spPr bwMode="auto">
          <a:xfrm>
            <a:off x="1416050" y="2764853"/>
            <a:ext cx="0" cy="482600"/>
          </a:xfrm>
          <a:prstGeom prst="line">
            <a:avLst/>
          </a:prstGeom>
          <a:noFill/>
          <a:ln w="6350">
            <a:solidFill>
              <a:sysClr val="window" lastClr="FFFFFF">
                <a:lumMod val="50000"/>
              </a:sysClr>
            </a:solidFill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29" name="Line 58"/>
          <p:cNvSpPr>
            <a:spLocks noChangeShapeType="1"/>
          </p:cNvSpPr>
          <p:nvPr/>
        </p:nvSpPr>
        <p:spPr bwMode="auto">
          <a:xfrm>
            <a:off x="3521075" y="2764853"/>
            <a:ext cx="0" cy="482600"/>
          </a:xfrm>
          <a:prstGeom prst="line">
            <a:avLst/>
          </a:prstGeom>
          <a:noFill/>
          <a:ln w="6350">
            <a:solidFill>
              <a:sysClr val="window" lastClr="FFFFFF">
                <a:lumMod val="50000"/>
              </a:sysClr>
            </a:solidFill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0" name="Line 61"/>
          <p:cNvSpPr>
            <a:spLocks noChangeShapeType="1"/>
          </p:cNvSpPr>
          <p:nvPr/>
        </p:nvSpPr>
        <p:spPr bwMode="auto">
          <a:xfrm>
            <a:off x="5559425" y="2764853"/>
            <a:ext cx="0" cy="482600"/>
          </a:xfrm>
          <a:prstGeom prst="line">
            <a:avLst/>
          </a:prstGeom>
          <a:noFill/>
          <a:ln w="6350">
            <a:solidFill>
              <a:sysClr val="window" lastClr="FFFFFF">
                <a:lumMod val="50000"/>
              </a:sysClr>
            </a:solidFill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1" name="Line 64"/>
          <p:cNvSpPr>
            <a:spLocks noChangeShapeType="1"/>
          </p:cNvSpPr>
          <p:nvPr/>
        </p:nvSpPr>
        <p:spPr bwMode="auto">
          <a:xfrm>
            <a:off x="7523163" y="2764853"/>
            <a:ext cx="0" cy="482600"/>
          </a:xfrm>
          <a:prstGeom prst="line">
            <a:avLst/>
          </a:prstGeom>
          <a:noFill/>
          <a:ln w="6350">
            <a:solidFill>
              <a:sysClr val="window" lastClr="FFFFFF">
                <a:lumMod val="50000"/>
              </a:sysClr>
            </a:solidFill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2" name="Oval 65"/>
          <p:cNvSpPr>
            <a:spLocks noChangeArrowheads="1"/>
          </p:cNvSpPr>
          <p:nvPr/>
        </p:nvSpPr>
        <p:spPr bwMode="auto">
          <a:xfrm>
            <a:off x="7110724" y="1717239"/>
            <a:ext cx="830054" cy="828639"/>
          </a:xfrm>
          <a:prstGeom prst="ellipse">
            <a:avLst/>
          </a:prstGeom>
          <a:solidFill>
            <a:srgbClr val="E3D6D5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3" name="Freeform 66"/>
          <p:cNvSpPr/>
          <p:nvPr/>
        </p:nvSpPr>
        <p:spPr bwMode="auto">
          <a:xfrm>
            <a:off x="6873162" y="1195451"/>
            <a:ext cx="1360328" cy="1589404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E3D6D5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4" name="Oval 56"/>
          <p:cNvSpPr>
            <a:spLocks noChangeArrowheads="1"/>
          </p:cNvSpPr>
          <p:nvPr/>
        </p:nvSpPr>
        <p:spPr bwMode="auto">
          <a:xfrm>
            <a:off x="1003785" y="1717239"/>
            <a:ext cx="831469" cy="828639"/>
          </a:xfrm>
          <a:prstGeom prst="ellipse">
            <a:avLst/>
          </a:prstGeom>
          <a:solidFill>
            <a:srgbClr val="E9DCDA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5" name="Freeform 57"/>
          <p:cNvSpPr/>
          <p:nvPr/>
        </p:nvSpPr>
        <p:spPr bwMode="auto">
          <a:xfrm>
            <a:off x="767637" y="1195451"/>
            <a:ext cx="1360328" cy="1589404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E9DCDA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6" name="Oval 62"/>
          <p:cNvSpPr>
            <a:spLocks noChangeArrowheads="1"/>
          </p:cNvSpPr>
          <p:nvPr/>
        </p:nvSpPr>
        <p:spPr bwMode="auto">
          <a:xfrm>
            <a:off x="5147160" y="1717239"/>
            <a:ext cx="831469" cy="828639"/>
          </a:xfrm>
          <a:prstGeom prst="ellipse">
            <a:avLst/>
          </a:prstGeom>
          <a:solidFill>
            <a:srgbClr val="ADB4BD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7" name="Freeform 63"/>
          <p:cNvSpPr/>
          <p:nvPr/>
        </p:nvSpPr>
        <p:spPr bwMode="auto">
          <a:xfrm>
            <a:off x="4911012" y="1195451"/>
            <a:ext cx="1360328" cy="1589404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ADB4BD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8" name="Oval 59"/>
          <p:cNvSpPr>
            <a:spLocks noChangeArrowheads="1"/>
          </p:cNvSpPr>
          <p:nvPr/>
        </p:nvSpPr>
        <p:spPr bwMode="auto">
          <a:xfrm>
            <a:off x="3108810" y="1717239"/>
            <a:ext cx="831469" cy="828639"/>
          </a:xfrm>
          <a:prstGeom prst="ellipse">
            <a:avLst/>
          </a:prstGeom>
          <a:solidFill>
            <a:srgbClr val="D3D6D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9" name="Freeform 60"/>
          <p:cNvSpPr/>
          <p:nvPr/>
        </p:nvSpPr>
        <p:spPr bwMode="auto">
          <a:xfrm>
            <a:off x="2872662" y="1195451"/>
            <a:ext cx="1360328" cy="1589404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D3D6D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26" name="Freeform 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>
            <a:spLocks noEditPoints="1"/>
          </p:cNvSpPr>
          <p:nvPr/>
        </p:nvSpPr>
        <p:spPr bwMode="auto">
          <a:xfrm>
            <a:off x="1217371" y="1955363"/>
            <a:ext cx="413164" cy="352391"/>
          </a:xfrm>
          <a:custGeom>
            <a:avLst/>
            <a:gdLst>
              <a:gd name="T0" fmla="*/ 689 w 746"/>
              <a:gd name="T1" fmla="*/ 125 h 638"/>
              <a:gd name="T2" fmla="*/ 552 w 746"/>
              <a:gd name="T3" fmla="*/ 125 h 638"/>
              <a:gd name="T4" fmla="*/ 552 w 746"/>
              <a:gd name="T5" fmla="*/ 57 h 638"/>
              <a:gd name="T6" fmla="*/ 495 w 746"/>
              <a:gd name="T7" fmla="*/ 0 h 638"/>
              <a:gd name="T8" fmla="*/ 253 w 746"/>
              <a:gd name="T9" fmla="*/ 0 h 638"/>
              <a:gd name="T10" fmla="*/ 196 w 746"/>
              <a:gd name="T11" fmla="*/ 57 h 638"/>
              <a:gd name="T12" fmla="*/ 196 w 746"/>
              <a:gd name="T13" fmla="*/ 125 h 638"/>
              <a:gd name="T14" fmla="*/ 57 w 746"/>
              <a:gd name="T15" fmla="*/ 125 h 638"/>
              <a:gd name="T16" fmla="*/ 0 w 746"/>
              <a:gd name="T17" fmla="*/ 182 h 638"/>
              <a:gd name="T18" fmla="*/ 0 w 746"/>
              <a:gd name="T19" fmla="*/ 581 h 638"/>
              <a:gd name="T20" fmla="*/ 57 w 746"/>
              <a:gd name="T21" fmla="*/ 638 h 638"/>
              <a:gd name="T22" fmla="*/ 689 w 746"/>
              <a:gd name="T23" fmla="*/ 638 h 638"/>
              <a:gd name="T24" fmla="*/ 746 w 746"/>
              <a:gd name="T25" fmla="*/ 581 h 638"/>
              <a:gd name="T26" fmla="*/ 746 w 746"/>
              <a:gd name="T27" fmla="*/ 182 h 638"/>
              <a:gd name="T28" fmla="*/ 689 w 746"/>
              <a:gd name="T29" fmla="*/ 125 h 638"/>
              <a:gd name="T30" fmla="*/ 239 w 746"/>
              <a:gd name="T31" fmla="*/ 57 h 638"/>
              <a:gd name="T32" fmla="*/ 253 w 746"/>
              <a:gd name="T33" fmla="*/ 44 h 638"/>
              <a:gd name="T34" fmla="*/ 495 w 746"/>
              <a:gd name="T35" fmla="*/ 44 h 638"/>
              <a:gd name="T36" fmla="*/ 508 w 746"/>
              <a:gd name="T37" fmla="*/ 57 h 638"/>
              <a:gd name="T38" fmla="*/ 508 w 746"/>
              <a:gd name="T39" fmla="*/ 125 h 638"/>
              <a:gd name="T40" fmla="*/ 239 w 746"/>
              <a:gd name="T41" fmla="*/ 125 h 638"/>
              <a:gd name="T42" fmla="*/ 239 w 746"/>
              <a:gd name="T43" fmla="*/ 57 h 638"/>
              <a:gd name="T44" fmla="*/ 57 w 746"/>
              <a:gd name="T45" fmla="*/ 169 h 638"/>
              <a:gd name="T46" fmla="*/ 689 w 746"/>
              <a:gd name="T47" fmla="*/ 169 h 638"/>
              <a:gd name="T48" fmla="*/ 703 w 746"/>
              <a:gd name="T49" fmla="*/ 182 h 638"/>
              <a:gd name="T50" fmla="*/ 703 w 746"/>
              <a:gd name="T51" fmla="*/ 295 h 638"/>
              <a:gd name="T52" fmla="*/ 545 w 746"/>
              <a:gd name="T53" fmla="*/ 295 h 638"/>
              <a:gd name="T54" fmla="*/ 545 w 746"/>
              <a:gd name="T55" fmla="*/ 267 h 638"/>
              <a:gd name="T56" fmla="*/ 501 w 746"/>
              <a:gd name="T57" fmla="*/ 267 h 638"/>
              <a:gd name="T58" fmla="*/ 501 w 746"/>
              <a:gd name="T59" fmla="*/ 295 h 638"/>
              <a:gd name="T60" fmla="*/ 245 w 746"/>
              <a:gd name="T61" fmla="*/ 295 h 638"/>
              <a:gd name="T62" fmla="*/ 245 w 746"/>
              <a:gd name="T63" fmla="*/ 266 h 638"/>
              <a:gd name="T64" fmla="*/ 201 w 746"/>
              <a:gd name="T65" fmla="*/ 266 h 638"/>
              <a:gd name="T66" fmla="*/ 201 w 746"/>
              <a:gd name="T67" fmla="*/ 295 h 638"/>
              <a:gd name="T68" fmla="*/ 43 w 746"/>
              <a:gd name="T69" fmla="*/ 295 h 638"/>
              <a:gd name="T70" fmla="*/ 43 w 746"/>
              <a:gd name="T71" fmla="*/ 182 h 638"/>
              <a:gd name="T72" fmla="*/ 57 w 746"/>
              <a:gd name="T73" fmla="*/ 169 h 638"/>
              <a:gd name="T74" fmla="*/ 689 w 746"/>
              <a:gd name="T75" fmla="*/ 594 h 638"/>
              <a:gd name="T76" fmla="*/ 57 w 746"/>
              <a:gd name="T77" fmla="*/ 594 h 638"/>
              <a:gd name="T78" fmla="*/ 43 w 746"/>
              <a:gd name="T79" fmla="*/ 581 h 638"/>
              <a:gd name="T80" fmla="*/ 43 w 746"/>
              <a:gd name="T81" fmla="*/ 338 h 638"/>
              <a:gd name="T82" fmla="*/ 201 w 746"/>
              <a:gd name="T83" fmla="*/ 338 h 638"/>
              <a:gd name="T84" fmla="*/ 201 w 746"/>
              <a:gd name="T85" fmla="*/ 368 h 638"/>
              <a:gd name="T86" fmla="*/ 245 w 746"/>
              <a:gd name="T87" fmla="*/ 368 h 638"/>
              <a:gd name="T88" fmla="*/ 245 w 746"/>
              <a:gd name="T89" fmla="*/ 338 h 638"/>
              <a:gd name="T90" fmla="*/ 501 w 746"/>
              <a:gd name="T91" fmla="*/ 338 h 638"/>
              <a:gd name="T92" fmla="*/ 501 w 746"/>
              <a:gd name="T93" fmla="*/ 369 h 638"/>
              <a:gd name="T94" fmla="*/ 545 w 746"/>
              <a:gd name="T95" fmla="*/ 369 h 638"/>
              <a:gd name="T96" fmla="*/ 545 w 746"/>
              <a:gd name="T97" fmla="*/ 338 h 638"/>
              <a:gd name="T98" fmla="*/ 703 w 746"/>
              <a:gd name="T99" fmla="*/ 338 h 638"/>
              <a:gd name="T100" fmla="*/ 703 w 746"/>
              <a:gd name="T101" fmla="*/ 581 h 638"/>
              <a:gd name="T102" fmla="*/ 689 w 746"/>
              <a:gd name="T103" fmla="*/ 594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46" h="638">
                <a:moveTo>
                  <a:pt x="689" y="125"/>
                </a:moveTo>
                <a:cubicBezTo>
                  <a:pt x="552" y="125"/>
                  <a:pt x="552" y="125"/>
                  <a:pt x="552" y="125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52" y="26"/>
                  <a:pt x="526" y="0"/>
                  <a:pt x="495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21" y="0"/>
                  <a:pt x="196" y="26"/>
                  <a:pt x="196" y="57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25" y="125"/>
                  <a:pt x="0" y="151"/>
                  <a:pt x="0" y="182"/>
                </a:cubicBezTo>
                <a:cubicBezTo>
                  <a:pt x="0" y="581"/>
                  <a:pt x="0" y="581"/>
                  <a:pt x="0" y="581"/>
                </a:cubicBezTo>
                <a:cubicBezTo>
                  <a:pt x="0" y="612"/>
                  <a:pt x="25" y="638"/>
                  <a:pt x="57" y="638"/>
                </a:cubicBezTo>
                <a:cubicBezTo>
                  <a:pt x="689" y="638"/>
                  <a:pt x="689" y="638"/>
                  <a:pt x="689" y="638"/>
                </a:cubicBezTo>
                <a:cubicBezTo>
                  <a:pt x="721" y="638"/>
                  <a:pt x="746" y="612"/>
                  <a:pt x="746" y="581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6" y="151"/>
                  <a:pt x="721" y="125"/>
                  <a:pt x="689" y="125"/>
                </a:cubicBezTo>
                <a:close/>
                <a:moveTo>
                  <a:pt x="239" y="57"/>
                </a:moveTo>
                <a:cubicBezTo>
                  <a:pt x="239" y="50"/>
                  <a:pt x="245" y="44"/>
                  <a:pt x="253" y="44"/>
                </a:cubicBezTo>
                <a:cubicBezTo>
                  <a:pt x="495" y="44"/>
                  <a:pt x="495" y="44"/>
                  <a:pt x="495" y="44"/>
                </a:cubicBezTo>
                <a:cubicBezTo>
                  <a:pt x="502" y="44"/>
                  <a:pt x="508" y="50"/>
                  <a:pt x="508" y="57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239" y="125"/>
                  <a:pt x="239" y="125"/>
                  <a:pt x="239" y="125"/>
                </a:cubicBezTo>
                <a:lnTo>
                  <a:pt x="239" y="57"/>
                </a:lnTo>
                <a:close/>
                <a:moveTo>
                  <a:pt x="57" y="169"/>
                </a:moveTo>
                <a:cubicBezTo>
                  <a:pt x="689" y="169"/>
                  <a:pt x="689" y="169"/>
                  <a:pt x="689" y="169"/>
                </a:cubicBezTo>
                <a:cubicBezTo>
                  <a:pt x="697" y="169"/>
                  <a:pt x="703" y="175"/>
                  <a:pt x="703" y="182"/>
                </a:cubicBezTo>
                <a:cubicBezTo>
                  <a:pt x="703" y="295"/>
                  <a:pt x="703" y="295"/>
                  <a:pt x="703" y="295"/>
                </a:cubicBezTo>
                <a:cubicBezTo>
                  <a:pt x="545" y="295"/>
                  <a:pt x="545" y="295"/>
                  <a:pt x="545" y="295"/>
                </a:cubicBezTo>
                <a:cubicBezTo>
                  <a:pt x="545" y="267"/>
                  <a:pt x="545" y="267"/>
                  <a:pt x="545" y="267"/>
                </a:cubicBezTo>
                <a:cubicBezTo>
                  <a:pt x="501" y="267"/>
                  <a:pt x="501" y="267"/>
                  <a:pt x="501" y="267"/>
                </a:cubicBezTo>
                <a:cubicBezTo>
                  <a:pt x="501" y="295"/>
                  <a:pt x="501" y="295"/>
                  <a:pt x="501" y="295"/>
                </a:cubicBezTo>
                <a:cubicBezTo>
                  <a:pt x="245" y="295"/>
                  <a:pt x="245" y="295"/>
                  <a:pt x="245" y="295"/>
                </a:cubicBezTo>
                <a:cubicBezTo>
                  <a:pt x="245" y="266"/>
                  <a:pt x="245" y="266"/>
                  <a:pt x="245" y="266"/>
                </a:cubicBezTo>
                <a:cubicBezTo>
                  <a:pt x="201" y="266"/>
                  <a:pt x="201" y="266"/>
                  <a:pt x="201" y="266"/>
                </a:cubicBezTo>
                <a:cubicBezTo>
                  <a:pt x="201" y="295"/>
                  <a:pt x="201" y="295"/>
                  <a:pt x="201" y="295"/>
                </a:cubicBezTo>
                <a:cubicBezTo>
                  <a:pt x="43" y="295"/>
                  <a:pt x="43" y="295"/>
                  <a:pt x="43" y="295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75"/>
                  <a:pt x="49" y="169"/>
                  <a:pt x="57" y="169"/>
                </a:cubicBezTo>
                <a:close/>
                <a:moveTo>
                  <a:pt x="689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49" y="594"/>
                  <a:pt x="43" y="588"/>
                  <a:pt x="43" y="581"/>
                </a:cubicBezTo>
                <a:cubicBezTo>
                  <a:pt x="43" y="338"/>
                  <a:pt x="43" y="338"/>
                  <a:pt x="43" y="338"/>
                </a:cubicBezTo>
                <a:cubicBezTo>
                  <a:pt x="201" y="338"/>
                  <a:pt x="201" y="338"/>
                  <a:pt x="201" y="338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45" y="368"/>
                  <a:pt x="245" y="368"/>
                  <a:pt x="245" y="368"/>
                </a:cubicBezTo>
                <a:cubicBezTo>
                  <a:pt x="245" y="338"/>
                  <a:pt x="245" y="338"/>
                  <a:pt x="245" y="338"/>
                </a:cubicBezTo>
                <a:cubicBezTo>
                  <a:pt x="501" y="338"/>
                  <a:pt x="501" y="338"/>
                  <a:pt x="501" y="338"/>
                </a:cubicBezTo>
                <a:cubicBezTo>
                  <a:pt x="501" y="369"/>
                  <a:pt x="501" y="369"/>
                  <a:pt x="501" y="369"/>
                </a:cubicBezTo>
                <a:cubicBezTo>
                  <a:pt x="545" y="369"/>
                  <a:pt x="545" y="369"/>
                  <a:pt x="545" y="369"/>
                </a:cubicBezTo>
                <a:cubicBezTo>
                  <a:pt x="545" y="338"/>
                  <a:pt x="545" y="338"/>
                  <a:pt x="545" y="338"/>
                </a:cubicBezTo>
                <a:cubicBezTo>
                  <a:pt x="703" y="338"/>
                  <a:pt x="703" y="338"/>
                  <a:pt x="703" y="338"/>
                </a:cubicBezTo>
                <a:cubicBezTo>
                  <a:pt x="703" y="581"/>
                  <a:pt x="703" y="581"/>
                  <a:pt x="703" y="581"/>
                </a:cubicBezTo>
                <a:cubicBezTo>
                  <a:pt x="703" y="588"/>
                  <a:pt x="697" y="594"/>
                  <a:pt x="689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27" name="Group 8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5382158" y="1924900"/>
            <a:ext cx="354532" cy="413316"/>
            <a:chOff x="2492" y="1167"/>
            <a:chExt cx="778" cy="907"/>
          </a:xfrm>
          <a:solidFill>
            <a:schemeClr val="bg1"/>
          </a:solidFill>
        </p:grpSpPr>
        <p:sp>
          <p:nvSpPr>
            <p:cNvPr id="28" name="Freeform 9"/>
            <p:cNvSpPr>
              <a:spLocks noEditPoints="1"/>
            </p:cNvSpPr>
            <p:nvPr/>
          </p:nvSpPr>
          <p:spPr bwMode="auto">
            <a:xfrm>
              <a:off x="2492" y="1167"/>
              <a:ext cx="778" cy="907"/>
            </a:xfrm>
            <a:custGeom>
              <a:avLst/>
              <a:gdLst>
                <a:gd name="T0" fmla="*/ 579 w 636"/>
                <a:gd name="T1" fmla="*/ 0 h 746"/>
                <a:gd name="T2" fmla="*/ 57 w 636"/>
                <a:gd name="T3" fmla="*/ 0 h 746"/>
                <a:gd name="T4" fmla="*/ 0 w 636"/>
                <a:gd name="T5" fmla="*/ 57 h 746"/>
                <a:gd name="T6" fmla="*/ 0 w 636"/>
                <a:gd name="T7" fmla="*/ 689 h 746"/>
                <a:gd name="T8" fmla="*/ 57 w 636"/>
                <a:gd name="T9" fmla="*/ 746 h 746"/>
                <a:gd name="T10" fmla="*/ 579 w 636"/>
                <a:gd name="T11" fmla="*/ 746 h 746"/>
                <a:gd name="T12" fmla="*/ 636 w 636"/>
                <a:gd name="T13" fmla="*/ 689 h 746"/>
                <a:gd name="T14" fmla="*/ 636 w 636"/>
                <a:gd name="T15" fmla="*/ 57 h 746"/>
                <a:gd name="T16" fmla="*/ 579 w 636"/>
                <a:gd name="T17" fmla="*/ 0 h 746"/>
                <a:gd name="T18" fmla="*/ 43 w 636"/>
                <a:gd name="T19" fmla="*/ 689 h 746"/>
                <a:gd name="T20" fmla="*/ 43 w 636"/>
                <a:gd name="T21" fmla="*/ 57 h 746"/>
                <a:gd name="T22" fmla="*/ 57 w 636"/>
                <a:gd name="T23" fmla="*/ 43 h 746"/>
                <a:gd name="T24" fmla="*/ 94 w 636"/>
                <a:gd name="T25" fmla="*/ 43 h 746"/>
                <a:gd name="T26" fmla="*/ 94 w 636"/>
                <a:gd name="T27" fmla="*/ 703 h 746"/>
                <a:gd name="T28" fmla="*/ 57 w 636"/>
                <a:gd name="T29" fmla="*/ 703 h 746"/>
                <a:gd name="T30" fmla="*/ 43 w 636"/>
                <a:gd name="T31" fmla="*/ 689 h 746"/>
                <a:gd name="T32" fmla="*/ 593 w 636"/>
                <a:gd name="T33" fmla="*/ 689 h 746"/>
                <a:gd name="T34" fmla="*/ 579 w 636"/>
                <a:gd name="T35" fmla="*/ 703 h 746"/>
                <a:gd name="T36" fmla="*/ 138 w 636"/>
                <a:gd name="T37" fmla="*/ 703 h 746"/>
                <a:gd name="T38" fmla="*/ 138 w 636"/>
                <a:gd name="T39" fmla="*/ 43 h 746"/>
                <a:gd name="T40" fmla="*/ 579 w 636"/>
                <a:gd name="T41" fmla="*/ 43 h 746"/>
                <a:gd name="T42" fmla="*/ 593 w 636"/>
                <a:gd name="T43" fmla="*/ 57 h 746"/>
                <a:gd name="T44" fmla="*/ 593 w 636"/>
                <a:gd name="T45" fmla="*/ 68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6" h="746">
                  <a:moveTo>
                    <a:pt x="579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21"/>
                    <a:pt x="25" y="746"/>
                    <a:pt x="57" y="746"/>
                  </a:cubicBezTo>
                  <a:cubicBezTo>
                    <a:pt x="579" y="746"/>
                    <a:pt x="579" y="746"/>
                    <a:pt x="579" y="746"/>
                  </a:cubicBezTo>
                  <a:cubicBezTo>
                    <a:pt x="611" y="746"/>
                    <a:pt x="636" y="721"/>
                    <a:pt x="636" y="689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6" y="25"/>
                    <a:pt x="611" y="0"/>
                    <a:pt x="579" y="0"/>
                  </a:cubicBezTo>
                  <a:close/>
                  <a:moveTo>
                    <a:pt x="43" y="689"/>
                  </a:moveTo>
                  <a:cubicBezTo>
                    <a:pt x="43" y="57"/>
                    <a:pt x="43" y="57"/>
                    <a:pt x="43" y="57"/>
                  </a:cubicBezTo>
                  <a:cubicBezTo>
                    <a:pt x="43" y="49"/>
                    <a:pt x="49" y="43"/>
                    <a:pt x="57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703"/>
                    <a:pt x="94" y="703"/>
                    <a:pt x="94" y="703"/>
                  </a:cubicBezTo>
                  <a:cubicBezTo>
                    <a:pt x="57" y="703"/>
                    <a:pt x="57" y="703"/>
                    <a:pt x="57" y="703"/>
                  </a:cubicBezTo>
                  <a:cubicBezTo>
                    <a:pt x="49" y="703"/>
                    <a:pt x="43" y="697"/>
                    <a:pt x="43" y="689"/>
                  </a:cubicBezTo>
                  <a:close/>
                  <a:moveTo>
                    <a:pt x="593" y="689"/>
                  </a:moveTo>
                  <a:cubicBezTo>
                    <a:pt x="593" y="697"/>
                    <a:pt x="587" y="703"/>
                    <a:pt x="579" y="703"/>
                  </a:cubicBezTo>
                  <a:cubicBezTo>
                    <a:pt x="138" y="703"/>
                    <a:pt x="138" y="703"/>
                    <a:pt x="138" y="70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579" y="43"/>
                    <a:pt x="579" y="43"/>
                    <a:pt x="579" y="43"/>
                  </a:cubicBezTo>
                  <a:cubicBezTo>
                    <a:pt x="587" y="43"/>
                    <a:pt x="593" y="49"/>
                    <a:pt x="593" y="57"/>
                  </a:cubicBezTo>
                  <a:lnTo>
                    <a:pt x="593" y="6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0" name="Rectangle 10"/>
            <p:cNvSpPr>
              <a:spLocks noChangeArrowheads="1"/>
            </p:cNvSpPr>
            <p:nvPr/>
          </p:nvSpPr>
          <p:spPr bwMode="auto">
            <a:xfrm>
              <a:off x="2694" y="1474"/>
              <a:ext cx="184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1" name="Rectangle 11"/>
            <p:cNvSpPr>
              <a:spLocks noChangeArrowheads="1"/>
            </p:cNvSpPr>
            <p:nvPr/>
          </p:nvSpPr>
          <p:spPr bwMode="auto">
            <a:xfrm>
              <a:off x="2694" y="1352"/>
              <a:ext cx="245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8" name="Freeform 12"/>
            <p:cNvSpPr>
              <a:spLocks noEditPoints="1"/>
            </p:cNvSpPr>
            <p:nvPr/>
          </p:nvSpPr>
          <p:spPr bwMode="auto">
            <a:xfrm>
              <a:off x="2968" y="1381"/>
              <a:ext cx="187" cy="606"/>
            </a:xfrm>
            <a:custGeom>
              <a:avLst/>
              <a:gdLst>
                <a:gd name="T0" fmla="*/ 0 w 153"/>
                <a:gd name="T1" fmla="*/ 76 h 498"/>
                <a:gd name="T2" fmla="*/ 0 w 153"/>
                <a:gd name="T3" fmla="*/ 441 h 498"/>
                <a:gd name="T4" fmla="*/ 57 w 153"/>
                <a:gd name="T5" fmla="*/ 498 h 498"/>
                <a:gd name="T6" fmla="*/ 96 w 153"/>
                <a:gd name="T7" fmla="*/ 498 h 498"/>
                <a:gd name="T8" fmla="*/ 153 w 153"/>
                <a:gd name="T9" fmla="*/ 441 h 498"/>
                <a:gd name="T10" fmla="*/ 153 w 153"/>
                <a:gd name="T11" fmla="*/ 76 h 498"/>
                <a:gd name="T12" fmla="*/ 77 w 153"/>
                <a:gd name="T13" fmla="*/ 0 h 498"/>
                <a:gd name="T14" fmla="*/ 0 w 153"/>
                <a:gd name="T15" fmla="*/ 76 h 498"/>
                <a:gd name="T16" fmla="*/ 109 w 153"/>
                <a:gd name="T17" fmla="*/ 441 h 498"/>
                <a:gd name="T18" fmla="*/ 96 w 153"/>
                <a:gd name="T19" fmla="*/ 454 h 498"/>
                <a:gd name="T20" fmla="*/ 57 w 153"/>
                <a:gd name="T21" fmla="*/ 454 h 498"/>
                <a:gd name="T22" fmla="*/ 44 w 153"/>
                <a:gd name="T23" fmla="*/ 441 h 498"/>
                <a:gd name="T24" fmla="*/ 44 w 153"/>
                <a:gd name="T25" fmla="*/ 94 h 498"/>
                <a:gd name="T26" fmla="*/ 77 w 153"/>
                <a:gd name="T27" fmla="*/ 62 h 498"/>
                <a:gd name="T28" fmla="*/ 109 w 153"/>
                <a:gd name="T29" fmla="*/ 94 h 498"/>
                <a:gd name="T30" fmla="*/ 109 w 153"/>
                <a:gd name="T31" fmla="*/ 44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498">
                  <a:moveTo>
                    <a:pt x="0" y="76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72"/>
                    <a:pt x="26" y="498"/>
                    <a:pt x="57" y="49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28" y="498"/>
                    <a:pt x="153" y="472"/>
                    <a:pt x="153" y="441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77" y="0"/>
                    <a:pt x="77" y="0"/>
                    <a:pt x="77" y="0"/>
                  </a:cubicBezTo>
                  <a:lnTo>
                    <a:pt x="0" y="76"/>
                  </a:lnTo>
                  <a:close/>
                  <a:moveTo>
                    <a:pt x="109" y="441"/>
                  </a:moveTo>
                  <a:cubicBezTo>
                    <a:pt x="109" y="448"/>
                    <a:pt x="104" y="454"/>
                    <a:pt x="96" y="454"/>
                  </a:cubicBezTo>
                  <a:cubicBezTo>
                    <a:pt x="57" y="454"/>
                    <a:pt x="57" y="454"/>
                    <a:pt x="57" y="454"/>
                  </a:cubicBezTo>
                  <a:cubicBezTo>
                    <a:pt x="50" y="454"/>
                    <a:pt x="44" y="448"/>
                    <a:pt x="44" y="441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109" y="94"/>
                    <a:pt x="109" y="94"/>
                    <a:pt x="109" y="94"/>
                  </a:cubicBezTo>
                  <a:lnTo>
                    <a:pt x="109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49" name="Group 1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7279394" y="1925478"/>
            <a:ext cx="487535" cy="412160"/>
            <a:chOff x="2425" y="1235"/>
            <a:chExt cx="912" cy="771"/>
          </a:xfrm>
          <a:solidFill>
            <a:schemeClr val="bg1"/>
          </a:solidFill>
        </p:grpSpPr>
        <p:sp>
          <p:nvSpPr>
            <p:cNvPr id="50" name="Freeform 16"/>
            <p:cNvSpPr/>
            <p:nvPr/>
          </p:nvSpPr>
          <p:spPr bwMode="auto">
            <a:xfrm>
              <a:off x="2625" y="1422"/>
              <a:ext cx="513" cy="214"/>
            </a:xfrm>
            <a:custGeom>
              <a:avLst/>
              <a:gdLst>
                <a:gd name="T0" fmla="*/ 348 w 513"/>
                <a:gd name="T1" fmla="*/ 0 h 214"/>
                <a:gd name="T2" fmla="*/ 210 w 513"/>
                <a:gd name="T3" fmla="*/ 139 h 214"/>
                <a:gd name="T4" fmla="*/ 119 w 513"/>
                <a:gd name="T5" fmla="*/ 48 h 214"/>
                <a:gd name="T6" fmla="*/ 0 w 513"/>
                <a:gd name="T7" fmla="*/ 166 h 214"/>
                <a:gd name="T8" fmla="*/ 38 w 513"/>
                <a:gd name="T9" fmla="*/ 202 h 214"/>
                <a:gd name="T10" fmla="*/ 119 w 513"/>
                <a:gd name="T11" fmla="*/ 123 h 214"/>
                <a:gd name="T12" fmla="*/ 210 w 513"/>
                <a:gd name="T13" fmla="*/ 214 h 214"/>
                <a:gd name="T14" fmla="*/ 348 w 513"/>
                <a:gd name="T15" fmla="*/ 76 h 214"/>
                <a:gd name="T16" fmla="*/ 475 w 513"/>
                <a:gd name="T17" fmla="*/ 202 h 214"/>
                <a:gd name="T18" fmla="*/ 513 w 513"/>
                <a:gd name="T19" fmla="*/ 165 h 214"/>
                <a:gd name="T20" fmla="*/ 348 w 513"/>
                <a:gd name="T2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3" h="214">
                  <a:moveTo>
                    <a:pt x="348" y="0"/>
                  </a:moveTo>
                  <a:lnTo>
                    <a:pt x="210" y="139"/>
                  </a:lnTo>
                  <a:lnTo>
                    <a:pt x="119" y="48"/>
                  </a:lnTo>
                  <a:lnTo>
                    <a:pt x="0" y="166"/>
                  </a:lnTo>
                  <a:lnTo>
                    <a:pt x="38" y="202"/>
                  </a:lnTo>
                  <a:lnTo>
                    <a:pt x="119" y="123"/>
                  </a:lnTo>
                  <a:lnTo>
                    <a:pt x="210" y="214"/>
                  </a:lnTo>
                  <a:lnTo>
                    <a:pt x="348" y="76"/>
                  </a:lnTo>
                  <a:lnTo>
                    <a:pt x="475" y="202"/>
                  </a:lnTo>
                  <a:lnTo>
                    <a:pt x="513" y="165"/>
                  </a:lnTo>
                  <a:lnTo>
                    <a:pt x="3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1" name="Freeform 17"/>
            <p:cNvSpPr>
              <a:spLocks noEditPoints="1"/>
            </p:cNvSpPr>
            <p:nvPr/>
          </p:nvSpPr>
          <p:spPr bwMode="auto">
            <a:xfrm>
              <a:off x="2425" y="1235"/>
              <a:ext cx="912" cy="771"/>
            </a:xfrm>
            <a:custGeom>
              <a:avLst/>
              <a:gdLst>
                <a:gd name="T0" fmla="*/ 912 w 912"/>
                <a:gd name="T1" fmla="*/ 54 h 771"/>
                <a:gd name="T2" fmla="*/ 912 w 912"/>
                <a:gd name="T3" fmla="*/ 0 h 771"/>
                <a:gd name="T4" fmla="*/ 2 w 912"/>
                <a:gd name="T5" fmla="*/ 0 h 771"/>
                <a:gd name="T6" fmla="*/ 2 w 912"/>
                <a:gd name="T7" fmla="*/ 54 h 771"/>
                <a:gd name="T8" fmla="*/ 30 w 912"/>
                <a:gd name="T9" fmla="*/ 54 h 771"/>
                <a:gd name="T10" fmla="*/ 30 w 912"/>
                <a:gd name="T11" fmla="*/ 541 h 771"/>
                <a:gd name="T12" fmla="*/ 0 w 912"/>
                <a:gd name="T13" fmla="*/ 541 h 771"/>
                <a:gd name="T14" fmla="*/ 0 w 912"/>
                <a:gd name="T15" fmla="*/ 594 h 771"/>
                <a:gd name="T16" fmla="*/ 30 w 912"/>
                <a:gd name="T17" fmla="*/ 594 h 771"/>
                <a:gd name="T18" fmla="*/ 30 w 912"/>
                <a:gd name="T19" fmla="*/ 595 h 771"/>
                <a:gd name="T20" fmla="*/ 429 w 912"/>
                <a:gd name="T21" fmla="*/ 595 h 771"/>
                <a:gd name="T22" fmla="*/ 429 w 912"/>
                <a:gd name="T23" fmla="*/ 718 h 771"/>
                <a:gd name="T24" fmla="*/ 367 w 912"/>
                <a:gd name="T25" fmla="*/ 718 h 771"/>
                <a:gd name="T26" fmla="*/ 367 w 912"/>
                <a:gd name="T27" fmla="*/ 771 h 771"/>
                <a:gd name="T28" fmla="*/ 545 w 912"/>
                <a:gd name="T29" fmla="*/ 771 h 771"/>
                <a:gd name="T30" fmla="*/ 545 w 912"/>
                <a:gd name="T31" fmla="*/ 718 h 771"/>
                <a:gd name="T32" fmla="*/ 482 w 912"/>
                <a:gd name="T33" fmla="*/ 718 h 771"/>
                <a:gd name="T34" fmla="*/ 482 w 912"/>
                <a:gd name="T35" fmla="*/ 595 h 771"/>
                <a:gd name="T36" fmla="*/ 885 w 912"/>
                <a:gd name="T37" fmla="*/ 595 h 771"/>
                <a:gd name="T38" fmla="*/ 885 w 912"/>
                <a:gd name="T39" fmla="*/ 594 h 771"/>
                <a:gd name="T40" fmla="*/ 911 w 912"/>
                <a:gd name="T41" fmla="*/ 594 h 771"/>
                <a:gd name="T42" fmla="*/ 911 w 912"/>
                <a:gd name="T43" fmla="*/ 541 h 771"/>
                <a:gd name="T44" fmla="*/ 885 w 912"/>
                <a:gd name="T45" fmla="*/ 541 h 771"/>
                <a:gd name="T46" fmla="*/ 885 w 912"/>
                <a:gd name="T47" fmla="*/ 54 h 771"/>
                <a:gd name="T48" fmla="*/ 912 w 912"/>
                <a:gd name="T49" fmla="*/ 54 h 771"/>
                <a:gd name="T50" fmla="*/ 83 w 912"/>
                <a:gd name="T51" fmla="*/ 541 h 771"/>
                <a:gd name="T52" fmla="*/ 83 w 912"/>
                <a:gd name="T53" fmla="*/ 55 h 771"/>
                <a:gd name="T54" fmla="*/ 832 w 912"/>
                <a:gd name="T55" fmla="*/ 55 h 771"/>
                <a:gd name="T56" fmla="*/ 832 w 912"/>
                <a:gd name="T57" fmla="*/ 541 h 771"/>
                <a:gd name="T58" fmla="*/ 83 w 912"/>
                <a:gd name="T59" fmla="*/ 54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2" h="771">
                  <a:moveTo>
                    <a:pt x="912" y="54"/>
                  </a:moveTo>
                  <a:lnTo>
                    <a:pt x="912" y="0"/>
                  </a:lnTo>
                  <a:lnTo>
                    <a:pt x="2" y="0"/>
                  </a:lnTo>
                  <a:lnTo>
                    <a:pt x="2" y="54"/>
                  </a:lnTo>
                  <a:lnTo>
                    <a:pt x="30" y="54"/>
                  </a:lnTo>
                  <a:lnTo>
                    <a:pt x="30" y="541"/>
                  </a:lnTo>
                  <a:lnTo>
                    <a:pt x="0" y="541"/>
                  </a:lnTo>
                  <a:lnTo>
                    <a:pt x="0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429" y="595"/>
                  </a:lnTo>
                  <a:lnTo>
                    <a:pt x="429" y="718"/>
                  </a:lnTo>
                  <a:lnTo>
                    <a:pt x="367" y="718"/>
                  </a:lnTo>
                  <a:lnTo>
                    <a:pt x="367" y="771"/>
                  </a:lnTo>
                  <a:lnTo>
                    <a:pt x="545" y="771"/>
                  </a:lnTo>
                  <a:lnTo>
                    <a:pt x="545" y="718"/>
                  </a:lnTo>
                  <a:lnTo>
                    <a:pt x="482" y="718"/>
                  </a:lnTo>
                  <a:lnTo>
                    <a:pt x="482" y="595"/>
                  </a:lnTo>
                  <a:lnTo>
                    <a:pt x="885" y="595"/>
                  </a:lnTo>
                  <a:lnTo>
                    <a:pt x="885" y="594"/>
                  </a:lnTo>
                  <a:lnTo>
                    <a:pt x="911" y="594"/>
                  </a:lnTo>
                  <a:lnTo>
                    <a:pt x="911" y="541"/>
                  </a:lnTo>
                  <a:lnTo>
                    <a:pt x="885" y="541"/>
                  </a:lnTo>
                  <a:lnTo>
                    <a:pt x="885" y="54"/>
                  </a:lnTo>
                  <a:lnTo>
                    <a:pt x="912" y="54"/>
                  </a:lnTo>
                  <a:close/>
                  <a:moveTo>
                    <a:pt x="83" y="541"/>
                  </a:moveTo>
                  <a:lnTo>
                    <a:pt x="83" y="55"/>
                  </a:lnTo>
                  <a:lnTo>
                    <a:pt x="832" y="55"/>
                  </a:lnTo>
                  <a:lnTo>
                    <a:pt x="832" y="541"/>
                  </a:lnTo>
                  <a:lnTo>
                    <a:pt x="83" y="5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52" name="Group 20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3255972" y="1933021"/>
            <a:ext cx="530206" cy="397074"/>
            <a:chOff x="2423" y="1278"/>
            <a:chExt cx="912" cy="683"/>
          </a:xfrm>
          <a:solidFill>
            <a:schemeClr val="bg1"/>
          </a:solidFill>
        </p:grpSpPr>
        <p:sp>
          <p:nvSpPr>
            <p:cNvPr id="53" name="Freeform 21"/>
            <p:cNvSpPr/>
            <p:nvPr/>
          </p:nvSpPr>
          <p:spPr bwMode="auto">
            <a:xfrm>
              <a:off x="2746" y="1582"/>
              <a:ext cx="265" cy="281"/>
            </a:xfrm>
            <a:custGeom>
              <a:avLst/>
              <a:gdLst>
                <a:gd name="T0" fmla="*/ 0 w 265"/>
                <a:gd name="T1" fmla="*/ 131 h 281"/>
                <a:gd name="T2" fmla="*/ 38 w 265"/>
                <a:gd name="T3" fmla="*/ 169 h 281"/>
                <a:gd name="T4" fmla="*/ 107 w 265"/>
                <a:gd name="T5" fmla="*/ 102 h 281"/>
                <a:gd name="T6" fmla="*/ 105 w 265"/>
                <a:gd name="T7" fmla="*/ 281 h 281"/>
                <a:gd name="T8" fmla="*/ 159 w 265"/>
                <a:gd name="T9" fmla="*/ 281 h 281"/>
                <a:gd name="T10" fmla="*/ 159 w 265"/>
                <a:gd name="T11" fmla="*/ 102 h 281"/>
                <a:gd name="T12" fmla="*/ 227 w 265"/>
                <a:gd name="T13" fmla="*/ 169 h 281"/>
                <a:gd name="T14" fmla="*/ 265 w 265"/>
                <a:gd name="T15" fmla="*/ 131 h 281"/>
                <a:gd name="T16" fmla="*/ 132 w 265"/>
                <a:gd name="T17" fmla="*/ 0 h 281"/>
                <a:gd name="T18" fmla="*/ 0 w 265"/>
                <a:gd name="T19" fmla="*/ 13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81">
                  <a:moveTo>
                    <a:pt x="0" y="131"/>
                  </a:moveTo>
                  <a:lnTo>
                    <a:pt x="38" y="169"/>
                  </a:lnTo>
                  <a:lnTo>
                    <a:pt x="107" y="102"/>
                  </a:lnTo>
                  <a:lnTo>
                    <a:pt x="105" y="281"/>
                  </a:lnTo>
                  <a:lnTo>
                    <a:pt x="159" y="281"/>
                  </a:lnTo>
                  <a:lnTo>
                    <a:pt x="159" y="102"/>
                  </a:lnTo>
                  <a:lnTo>
                    <a:pt x="227" y="169"/>
                  </a:lnTo>
                  <a:lnTo>
                    <a:pt x="265" y="131"/>
                  </a:lnTo>
                  <a:lnTo>
                    <a:pt x="132" y="0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4" name="Freeform 22"/>
            <p:cNvSpPr>
              <a:spLocks noEditPoints="1"/>
            </p:cNvSpPr>
            <p:nvPr/>
          </p:nvSpPr>
          <p:spPr bwMode="auto">
            <a:xfrm>
              <a:off x="2423" y="1278"/>
              <a:ext cx="912" cy="683"/>
            </a:xfrm>
            <a:custGeom>
              <a:avLst/>
              <a:gdLst>
                <a:gd name="T0" fmla="*/ 692 w 747"/>
                <a:gd name="T1" fmla="*/ 240 h 562"/>
                <a:gd name="T2" fmla="*/ 579 w 747"/>
                <a:gd name="T3" fmla="*/ 186 h 562"/>
                <a:gd name="T4" fmla="*/ 520 w 747"/>
                <a:gd name="T5" fmla="*/ 61 h 562"/>
                <a:gd name="T6" fmla="*/ 374 w 747"/>
                <a:gd name="T7" fmla="*/ 0 h 562"/>
                <a:gd name="T8" fmla="*/ 228 w 747"/>
                <a:gd name="T9" fmla="*/ 61 h 562"/>
                <a:gd name="T10" fmla="*/ 168 w 747"/>
                <a:gd name="T11" fmla="*/ 186 h 562"/>
                <a:gd name="T12" fmla="*/ 55 w 747"/>
                <a:gd name="T13" fmla="*/ 240 h 562"/>
                <a:gd name="T14" fmla="*/ 0 w 747"/>
                <a:gd name="T15" fmla="*/ 374 h 562"/>
                <a:gd name="T16" fmla="*/ 55 w 747"/>
                <a:gd name="T17" fmla="*/ 507 h 562"/>
                <a:gd name="T18" fmla="*/ 189 w 747"/>
                <a:gd name="T19" fmla="*/ 562 h 562"/>
                <a:gd name="T20" fmla="*/ 559 w 747"/>
                <a:gd name="T21" fmla="*/ 562 h 562"/>
                <a:gd name="T22" fmla="*/ 692 w 747"/>
                <a:gd name="T23" fmla="*/ 507 h 562"/>
                <a:gd name="T24" fmla="*/ 747 w 747"/>
                <a:gd name="T25" fmla="*/ 374 h 562"/>
                <a:gd name="T26" fmla="*/ 692 w 747"/>
                <a:gd name="T27" fmla="*/ 240 h 562"/>
                <a:gd name="T28" fmla="*/ 559 w 747"/>
                <a:gd name="T29" fmla="*/ 518 h 562"/>
                <a:gd name="T30" fmla="*/ 189 w 747"/>
                <a:gd name="T31" fmla="*/ 518 h 562"/>
                <a:gd name="T32" fmla="*/ 44 w 747"/>
                <a:gd name="T33" fmla="*/ 374 h 562"/>
                <a:gd name="T34" fmla="*/ 188 w 747"/>
                <a:gd name="T35" fmla="*/ 229 h 562"/>
                <a:gd name="T36" fmla="*/ 211 w 747"/>
                <a:gd name="T37" fmla="*/ 229 h 562"/>
                <a:gd name="T38" fmla="*/ 211 w 747"/>
                <a:gd name="T39" fmla="*/ 207 h 562"/>
                <a:gd name="T40" fmla="*/ 211 w 747"/>
                <a:gd name="T41" fmla="*/ 207 h 562"/>
                <a:gd name="T42" fmla="*/ 374 w 747"/>
                <a:gd name="T43" fmla="*/ 44 h 562"/>
                <a:gd name="T44" fmla="*/ 536 w 747"/>
                <a:gd name="T45" fmla="*/ 206 h 562"/>
                <a:gd name="T46" fmla="*/ 536 w 747"/>
                <a:gd name="T47" fmla="*/ 207 h 562"/>
                <a:gd name="T48" fmla="*/ 536 w 747"/>
                <a:gd name="T49" fmla="*/ 229 h 562"/>
                <a:gd name="T50" fmla="*/ 558 w 747"/>
                <a:gd name="T51" fmla="*/ 229 h 562"/>
                <a:gd name="T52" fmla="*/ 559 w 747"/>
                <a:gd name="T53" fmla="*/ 229 h 562"/>
                <a:gd name="T54" fmla="*/ 704 w 747"/>
                <a:gd name="T55" fmla="*/ 374 h 562"/>
                <a:gd name="T56" fmla="*/ 559 w 747"/>
                <a:gd name="T57" fmla="*/ 51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7" h="562">
                  <a:moveTo>
                    <a:pt x="692" y="240"/>
                  </a:moveTo>
                  <a:cubicBezTo>
                    <a:pt x="661" y="210"/>
                    <a:pt x="622" y="191"/>
                    <a:pt x="579" y="186"/>
                  </a:cubicBezTo>
                  <a:cubicBezTo>
                    <a:pt x="574" y="139"/>
                    <a:pt x="554" y="95"/>
                    <a:pt x="520" y="61"/>
                  </a:cubicBezTo>
                  <a:cubicBezTo>
                    <a:pt x="481" y="22"/>
                    <a:pt x="429" y="0"/>
                    <a:pt x="374" y="0"/>
                  </a:cubicBezTo>
                  <a:cubicBezTo>
                    <a:pt x="318" y="0"/>
                    <a:pt x="267" y="22"/>
                    <a:pt x="228" y="61"/>
                  </a:cubicBezTo>
                  <a:cubicBezTo>
                    <a:pt x="193" y="95"/>
                    <a:pt x="173" y="139"/>
                    <a:pt x="168" y="186"/>
                  </a:cubicBezTo>
                  <a:cubicBezTo>
                    <a:pt x="125" y="191"/>
                    <a:pt x="86" y="210"/>
                    <a:pt x="55" y="240"/>
                  </a:cubicBezTo>
                  <a:cubicBezTo>
                    <a:pt x="20" y="276"/>
                    <a:pt x="0" y="323"/>
                    <a:pt x="0" y="374"/>
                  </a:cubicBezTo>
                  <a:cubicBezTo>
                    <a:pt x="0" y="424"/>
                    <a:pt x="20" y="471"/>
                    <a:pt x="55" y="507"/>
                  </a:cubicBezTo>
                  <a:cubicBezTo>
                    <a:pt x="91" y="542"/>
                    <a:pt x="138" y="562"/>
                    <a:pt x="189" y="562"/>
                  </a:cubicBezTo>
                  <a:cubicBezTo>
                    <a:pt x="559" y="562"/>
                    <a:pt x="559" y="562"/>
                    <a:pt x="559" y="562"/>
                  </a:cubicBezTo>
                  <a:cubicBezTo>
                    <a:pt x="609" y="562"/>
                    <a:pt x="657" y="542"/>
                    <a:pt x="692" y="507"/>
                  </a:cubicBezTo>
                  <a:cubicBezTo>
                    <a:pt x="728" y="471"/>
                    <a:pt x="747" y="424"/>
                    <a:pt x="747" y="374"/>
                  </a:cubicBezTo>
                  <a:cubicBezTo>
                    <a:pt x="747" y="323"/>
                    <a:pt x="728" y="276"/>
                    <a:pt x="692" y="240"/>
                  </a:cubicBezTo>
                  <a:close/>
                  <a:moveTo>
                    <a:pt x="559" y="518"/>
                  </a:moveTo>
                  <a:cubicBezTo>
                    <a:pt x="189" y="518"/>
                    <a:pt x="189" y="518"/>
                    <a:pt x="189" y="518"/>
                  </a:cubicBezTo>
                  <a:cubicBezTo>
                    <a:pt x="109" y="518"/>
                    <a:pt x="44" y="453"/>
                    <a:pt x="44" y="374"/>
                  </a:cubicBezTo>
                  <a:cubicBezTo>
                    <a:pt x="44" y="294"/>
                    <a:pt x="109" y="229"/>
                    <a:pt x="188" y="229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117"/>
                    <a:pt x="284" y="44"/>
                    <a:pt x="374" y="44"/>
                  </a:cubicBezTo>
                  <a:cubicBezTo>
                    <a:pt x="463" y="44"/>
                    <a:pt x="536" y="117"/>
                    <a:pt x="536" y="206"/>
                  </a:cubicBezTo>
                  <a:cubicBezTo>
                    <a:pt x="536" y="207"/>
                    <a:pt x="536" y="207"/>
                    <a:pt x="536" y="207"/>
                  </a:cubicBezTo>
                  <a:cubicBezTo>
                    <a:pt x="536" y="229"/>
                    <a:pt x="536" y="229"/>
                    <a:pt x="536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9" y="229"/>
                    <a:pt x="559" y="229"/>
                    <a:pt x="559" y="229"/>
                  </a:cubicBezTo>
                  <a:cubicBezTo>
                    <a:pt x="639" y="229"/>
                    <a:pt x="704" y="294"/>
                    <a:pt x="704" y="374"/>
                  </a:cubicBezTo>
                  <a:cubicBezTo>
                    <a:pt x="704" y="453"/>
                    <a:pt x="639" y="518"/>
                    <a:pt x="559" y="5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7685" y="3291840"/>
            <a:ext cx="1791335" cy="1355090"/>
            <a:chOff x="5381324" y="2091050"/>
            <a:chExt cx="3519028" cy="1355090"/>
          </a:xfrm>
        </p:grpSpPr>
        <p:sp>
          <p:nvSpPr>
            <p:cNvPr id="15" name="文本框 43"/>
            <p:cNvSpPr txBox="1"/>
            <p:nvPr/>
          </p:nvSpPr>
          <p:spPr>
            <a:xfrm>
              <a:off x="5381324" y="2524120"/>
              <a:ext cx="351902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0" name="文本框 44"/>
            <p:cNvSpPr txBox="1"/>
            <p:nvPr/>
          </p:nvSpPr>
          <p:spPr>
            <a:xfrm>
              <a:off x="5381448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63825" y="3291840"/>
            <a:ext cx="1791335" cy="1355090"/>
            <a:chOff x="5381324" y="2091050"/>
            <a:chExt cx="3519028" cy="1355090"/>
          </a:xfrm>
        </p:grpSpPr>
        <p:sp>
          <p:nvSpPr>
            <p:cNvPr id="14" name="文本框 43"/>
            <p:cNvSpPr txBox="1"/>
            <p:nvPr/>
          </p:nvSpPr>
          <p:spPr>
            <a:xfrm>
              <a:off x="5381324" y="2524120"/>
              <a:ext cx="351902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9" name="文本框 44"/>
            <p:cNvSpPr txBox="1"/>
            <p:nvPr/>
          </p:nvSpPr>
          <p:spPr>
            <a:xfrm>
              <a:off x="5381448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74235" y="3291840"/>
            <a:ext cx="1791335" cy="1355090"/>
            <a:chOff x="5381324" y="2091050"/>
            <a:chExt cx="3519028" cy="1355090"/>
          </a:xfrm>
        </p:grpSpPr>
        <p:sp>
          <p:nvSpPr>
            <p:cNvPr id="21" name="文本框 43"/>
            <p:cNvSpPr txBox="1"/>
            <p:nvPr/>
          </p:nvSpPr>
          <p:spPr>
            <a:xfrm>
              <a:off x="5381324" y="2524120"/>
              <a:ext cx="351902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2" name="文本框 44"/>
            <p:cNvSpPr txBox="1"/>
            <p:nvPr/>
          </p:nvSpPr>
          <p:spPr>
            <a:xfrm>
              <a:off x="5381448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57975" y="3291840"/>
            <a:ext cx="1791335" cy="1355090"/>
            <a:chOff x="5381324" y="2091050"/>
            <a:chExt cx="3519028" cy="1355090"/>
          </a:xfrm>
        </p:grpSpPr>
        <p:sp>
          <p:nvSpPr>
            <p:cNvPr id="24" name="文本框 43"/>
            <p:cNvSpPr txBox="1"/>
            <p:nvPr/>
          </p:nvSpPr>
          <p:spPr>
            <a:xfrm>
              <a:off x="5381324" y="2524120"/>
              <a:ext cx="351902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5" name="文本框 44"/>
            <p:cNvSpPr txBox="1"/>
            <p:nvPr/>
          </p:nvSpPr>
          <p:spPr>
            <a:xfrm>
              <a:off x="5381448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4" name="圆角矩形 3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248" y="634"/>
              <a:ext cx="35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面临问题及解决措施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248" y="1110"/>
              <a:ext cx="440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Problems And Solutions In Work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90810" y="2246223"/>
            <a:ext cx="3624894" cy="781304"/>
            <a:chOff x="5364750" y="2091050"/>
            <a:chExt cx="3427868" cy="1041738"/>
          </a:xfrm>
        </p:grpSpPr>
        <p:sp>
          <p:nvSpPr>
            <p:cNvPr id="16" name="文本框 43"/>
            <p:cNvSpPr txBox="1"/>
            <p:nvPr/>
          </p:nvSpPr>
          <p:spPr>
            <a:xfrm>
              <a:off x="5364750" y="2485175"/>
              <a:ext cx="3427868" cy="647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7" name="文本框 44"/>
            <p:cNvSpPr txBox="1"/>
            <p:nvPr/>
          </p:nvSpPr>
          <p:spPr>
            <a:xfrm>
              <a:off x="5402599" y="2091050"/>
              <a:ext cx="3250320" cy="494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350" dirty="0">
                  <a:solidFill>
                    <a:srgbClr val="444677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90810" y="3114104"/>
            <a:ext cx="3624894" cy="781304"/>
            <a:chOff x="5364750" y="2091050"/>
            <a:chExt cx="3427868" cy="1041738"/>
          </a:xfrm>
        </p:grpSpPr>
        <p:sp>
          <p:nvSpPr>
            <p:cNvPr id="19" name="文本框 43"/>
            <p:cNvSpPr txBox="1"/>
            <p:nvPr/>
          </p:nvSpPr>
          <p:spPr>
            <a:xfrm>
              <a:off x="5364750" y="2485175"/>
              <a:ext cx="3427868" cy="647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0" name="文本框 44"/>
            <p:cNvSpPr txBox="1"/>
            <p:nvPr/>
          </p:nvSpPr>
          <p:spPr>
            <a:xfrm>
              <a:off x="5402599" y="2091050"/>
              <a:ext cx="3250320" cy="494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350" dirty="0">
                  <a:solidFill>
                    <a:srgbClr val="444677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04103" y="2353644"/>
            <a:ext cx="541164" cy="541164"/>
            <a:chOff x="5445556" y="3324579"/>
            <a:chExt cx="721552" cy="721552"/>
          </a:xfrm>
        </p:grpSpPr>
        <p:sp>
          <p:nvSpPr>
            <p:cNvPr id="8" name="椭圆 7"/>
            <p:cNvSpPr/>
            <p:nvPr/>
          </p:nvSpPr>
          <p:spPr>
            <a:xfrm>
              <a:off x="5445556" y="3324579"/>
              <a:ext cx="721552" cy="721552"/>
            </a:xfrm>
            <a:prstGeom prst="ellipse">
              <a:avLst/>
            </a:prstGeom>
            <a:solidFill>
              <a:srgbClr val="D3D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1" name="任意多边形: 形状 20"/>
            <p:cNvSpPr>
              <a:spLocks noChangeArrowheads="1"/>
            </p:cNvSpPr>
            <p:nvPr/>
          </p:nvSpPr>
          <p:spPr bwMode="auto">
            <a:xfrm>
              <a:off x="5670041" y="3524563"/>
              <a:ext cx="272582" cy="321584"/>
            </a:xfrm>
            <a:custGeom>
              <a:avLst/>
              <a:gdLst>
                <a:gd name="connsiteX0" fmla="*/ 39198 w 199348"/>
                <a:gd name="connsiteY0" fmla="*/ 517 h 235185"/>
                <a:gd name="connsiteX1" fmla="*/ 101297 w 199348"/>
                <a:gd name="connsiteY1" fmla="*/ 16880 h 235185"/>
                <a:gd name="connsiteX2" fmla="*/ 199348 w 199348"/>
                <a:gd name="connsiteY2" fmla="*/ 26697 h 235185"/>
                <a:gd name="connsiteX3" fmla="*/ 148689 w 199348"/>
                <a:gd name="connsiteY3" fmla="*/ 82332 h 235185"/>
                <a:gd name="connsiteX4" fmla="*/ 195263 w 199348"/>
                <a:gd name="connsiteY4" fmla="*/ 129784 h 235185"/>
                <a:gd name="connsiteX5" fmla="*/ 71065 w 199348"/>
                <a:gd name="connsiteY5" fmla="*/ 109330 h 235185"/>
                <a:gd name="connsiteX6" fmla="*/ 39198 w 199348"/>
                <a:gd name="connsiteY6" fmla="*/ 110967 h 235185"/>
                <a:gd name="connsiteX7" fmla="*/ 39198 w 199348"/>
                <a:gd name="connsiteY7" fmla="*/ 517 h 235185"/>
                <a:gd name="connsiteX8" fmla="*/ 0 w 199348"/>
                <a:gd name="connsiteY8" fmla="*/ 0 h 235185"/>
                <a:gd name="connsiteX9" fmla="*/ 20159 w 199348"/>
                <a:gd name="connsiteY9" fmla="*/ 0 h 235185"/>
                <a:gd name="connsiteX10" fmla="*/ 20159 w 199348"/>
                <a:gd name="connsiteY10" fmla="*/ 235185 h 235185"/>
                <a:gd name="connsiteX11" fmla="*/ 0 w 199348"/>
                <a:gd name="connsiteY11" fmla="*/ 235185 h 23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348" h="235185">
                  <a:moveTo>
                    <a:pt x="39198" y="517"/>
                  </a:moveTo>
                  <a:cubicBezTo>
                    <a:pt x="39198" y="517"/>
                    <a:pt x="67796" y="-1120"/>
                    <a:pt x="101297" y="16880"/>
                  </a:cubicBezTo>
                  <a:cubicBezTo>
                    <a:pt x="134798" y="34879"/>
                    <a:pt x="173201" y="38151"/>
                    <a:pt x="199348" y="26697"/>
                  </a:cubicBezTo>
                  <a:cubicBezTo>
                    <a:pt x="199348" y="26697"/>
                    <a:pt x="148689" y="70059"/>
                    <a:pt x="148689" y="82332"/>
                  </a:cubicBezTo>
                  <a:cubicBezTo>
                    <a:pt x="148689" y="90513"/>
                    <a:pt x="195263" y="129784"/>
                    <a:pt x="195263" y="129784"/>
                  </a:cubicBezTo>
                  <a:cubicBezTo>
                    <a:pt x="169933" y="135511"/>
                    <a:pt x="98846" y="112603"/>
                    <a:pt x="71065" y="109330"/>
                  </a:cubicBezTo>
                  <a:cubicBezTo>
                    <a:pt x="48186" y="107694"/>
                    <a:pt x="40832" y="110149"/>
                    <a:pt x="39198" y="110967"/>
                  </a:cubicBezTo>
                  <a:cubicBezTo>
                    <a:pt x="39198" y="110967"/>
                    <a:pt x="39198" y="110967"/>
                    <a:pt x="39198" y="517"/>
                  </a:cubicBezTo>
                  <a:close/>
                  <a:moveTo>
                    <a:pt x="0" y="0"/>
                  </a:moveTo>
                  <a:lnTo>
                    <a:pt x="20159" y="0"/>
                  </a:lnTo>
                  <a:lnTo>
                    <a:pt x="20159" y="235185"/>
                  </a:lnTo>
                  <a:lnTo>
                    <a:pt x="0" y="235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8380" tIns="24189" rIns="48380" bIns="24189" numCol="1" anchor="t" anchorCtr="0" compatLnSpc="1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">
                <a:solidFill>
                  <a:prstClr val="black"/>
                </a:solidFill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04103" y="3221525"/>
            <a:ext cx="541164" cy="541164"/>
            <a:chOff x="5445556" y="4481754"/>
            <a:chExt cx="721552" cy="721552"/>
          </a:xfrm>
        </p:grpSpPr>
        <p:sp>
          <p:nvSpPr>
            <p:cNvPr id="9" name="椭圆 8"/>
            <p:cNvSpPr/>
            <p:nvPr/>
          </p:nvSpPr>
          <p:spPr>
            <a:xfrm>
              <a:off x="5445556" y="4481754"/>
              <a:ext cx="721552" cy="721552"/>
            </a:xfrm>
            <a:prstGeom prst="ellipse">
              <a:avLst/>
            </a:prstGeom>
            <a:solidFill>
              <a:srgbClr val="E9DC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5667565" y="4703099"/>
              <a:ext cx="277535" cy="278863"/>
            </a:xfrm>
            <a:custGeom>
              <a:avLst/>
              <a:gdLst>
                <a:gd name="connsiteX0" fmla="*/ 62716 w 234066"/>
                <a:gd name="connsiteY0" fmla="*/ 173589 h 235186"/>
                <a:gd name="connsiteX1" fmla="*/ 68316 w 234066"/>
                <a:gd name="connsiteY1" fmla="*/ 189268 h 235186"/>
                <a:gd name="connsiteX2" fmla="*/ 49277 w 234066"/>
                <a:gd name="connsiteY2" fmla="*/ 209427 h 235186"/>
                <a:gd name="connsiteX3" fmla="*/ 45917 w 234066"/>
                <a:gd name="connsiteY3" fmla="*/ 189268 h 235186"/>
                <a:gd name="connsiteX4" fmla="*/ 105273 w 234066"/>
                <a:gd name="connsiteY4" fmla="*/ 134392 h 235186"/>
                <a:gd name="connsiteX5" fmla="*/ 135511 w 234066"/>
                <a:gd name="connsiteY5" fmla="*/ 235186 h 235186"/>
                <a:gd name="connsiteX6" fmla="*/ 94074 w 234066"/>
                <a:gd name="connsiteY6" fmla="*/ 235186 h 235186"/>
                <a:gd name="connsiteX7" fmla="*/ 71675 w 234066"/>
                <a:gd name="connsiteY7" fmla="*/ 169110 h 235186"/>
                <a:gd name="connsiteX8" fmla="*/ 0 w 234066"/>
                <a:gd name="connsiteY8" fmla="*/ 99674 h 235186"/>
                <a:gd name="connsiteX9" fmla="*/ 100794 w 234066"/>
                <a:gd name="connsiteY9" fmla="*/ 129912 h 235186"/>
                <a:gd name="connsiteX10" fmla="*/ 66076 w 234066"/>
                <a:gd name="connsiteY10" fmla="*/ 163510 h 235186"/>
                <a:gd name="connsiteX11" fmla="*/ 0 w 234066"/>
                <a:gd name="connsiteY11" fmla="*/ 141111 h 235186"/>
                <a:gd name="connsiteX12" fmla="*/ 234066 w 234066"/>
                <a:gd name="connsiteY12" fmla="*/ 1120 h 235186"/>
                <a:gd name="connsiteX13" fmla="*/ 144471 w 234066"/>
                <a:gd name="connsiteY13" fmla="*/ 227346 h 235186"/>
                <a:gd name="connsiteX14" fmla="*/ 114233 w 234066"/>
                <a:gd name="connsiteY14" fmla="*/ 125432 h 235186"/>
                <a:gd name="connsiteX15" fmla="*/ 232945 w 234066"/>
                <a:gd name="connsiteY15" fmla="*/ 0 h 235186"/>
                <a:gd name="connsiteX16" fmla="*/ 109753 w 234066"/>
                <a:gd name="connsiteY16" fmla="*/ 120952 h 235186"/>
                <a:gd name="connsiteX17" fmla="*/ 7839 w 234066"/>
                <a:gd name="connsiteY17" fmla="*/ 90714 h 23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4066" h="235186">
                  <a:moveTo>
                    <a:pt x="62716" y="173589"/>
                  </a:moveTo>
                  <a:lnTo>
                    <a:pt x="68316" y="189268"/>
                  </a:lnTo>
                  <a:lnTo>
                    <a:pt x="49277" y="209427"/>
                  </a:lnTo>
                  <a:lnTo>
                    <a:pt x="45917" y="189268"/>
                  </a:lnTo>
                  <a:close/>
                  <a:moveTo>
                    <a:pt x="105273" y="134392"/>
                  </a:moveTo>
                  <a:lnTo>
                    <a:pt x="135511" y="235186"/>
                  </a:lnTo>
                  <a:lnTo>
                    <a:pt x="94074" y="235186"/>
                  </a:lnTo>
                  <a:lnTo>
                    <a:pt x="71675" y="169110"/>
                  </a:lnTo>
                  <a:close/>
                  <a:moveTo>
                    <a:pt x="0" y="99674"/>
                  </a:moveTo>
                  <a:lnTo>
                    <a:pt x="100794" y="129912"/>
                  </a:lnTo>
                  <a:lnTo>
                    <a:pt x="66076" y="163510"/>
                  </a:lnTo>
                  <a:lnTo>
                    <a:pt x="0" y="141111"/>
                  </a:lnTo>
                  <a:close/>
                  <a:moveTo>
                    <a:pt x="234066" y="1120"/>
                  </a:moveTo>
                  <a:lnTo>
                    <a:pt x="144471" y="227346"/>
                  </a:lnTo>
                  <a:lnTo>
                    <a:pt x="114233" y="125432"/>
                  </a:lnTo>
                  <a:close/>
                  <a:moveTo>
                    <a:pt x="232945" y="0"/>
                  </a:moveTo>
                  <a:lnTo>
                    <a:pt x="109753" y="120952"/>
                  </a:lnTo>
                  <a:lnTo>
                    <a:pt x="7839" y="907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8380" tIns="24189" rIns="48380" bIns="24189" numCol="1" anchor="t" anchorCtr="0" compatLnSpc="1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">
                <a:solidFill>
                  <a:prstClr val="black"/>
                </a:solidFill>
                <a:latin typeface="Noto Sans CJK"/>
                <a:cs typeface="+mn-ea"/>
                <a:sym typeface="Noto Sans CJK"/>
              </a:endParaRPr>
            </a:p>
          </p:txBody>
        </p:sp>
      </p:grpSp>
      <p:sp>
        <p:nvSpPr>
          <p:cNvPr id="25" name="文本框 43"/>
          <p:cNvSpPr txBox="1"/>
          <p:nvPr/>
        </p:nvSpPr>
        <p:spPr>
          <a:xfrm>
            <a:off x="4304103" y="1273964"/>
            <a:ext cx="3938588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rPr>
              <a:t>请在文本框内这里输入您的内容；请在文本框内这里输入您的内容；请在文本框内这里输入您的内容；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Noto Sans CJK"/>
              <a:cs typeface="+mn-ea"/>
              <a:sym typeface="Noto Sans CJK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304103" y="1918160"/>
            <a:ext cx="4169426" cy="0"/>
          </a:xfrm>
          <a:prstGeom prst="line">
            <a:avLst/>
          </a:prstGeom>
          <a:ln>
            <a:solidFill>
              <a:srgbClr val="4446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小清新唯美商务办公装饰背景 5.23  (1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720215"/>
            <a:ext cx="3060065" cy="2042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2" name="圆角矩形 1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48" y="634"/>
              <a:ext cx="35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面临问题及解决措施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48" y="1110"/>
              <a:ext cx="440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Problems And Solutions In Work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75723" y="1975009"/>
            <a:ext cx="1339691" cy="1354931"/>
            <a:chOff x="7896" y="3598"/>
            <a:chExt cx="2813" cy="2845"/>
          </a:xfrm>
        </p:grpSpPr>
        <p:grpSp>
          <p:nvGrpSpPr>
            <p:cNvPr id="30" name="组合 29"/>
            <p:cNvGrpSpPr/>
            <p:nvPr/>
          </p:nvGrpSpPr>
          <p:grpSpPr>
            <a:xfrm>
              <a:off x="7907" y="3598"/>
              <a:ext cx="2803" cy="2765"/>
              <a:chOff x="7251" y="3185"/>
              <a:chExt cx="4020" cy="3966"/>
            </a:xfrm>
          </p:grpSpPr>
          <p:sp>
            <p:nvSpPr>
              <p:cNvPr id="4" name="圆角矩形 3"/>
              <p:cNvSpPr/>
              <p:nvPr/>
            </p:nvSpPr>
            <p:spPr>
              <a:xfrm rot="2760000">
                <a:off x="7582" y="3382"/>
                <a:ext cx="3498" cy="3498"/>
              </a:xfrm>
              <a:prstGeom prst="roundRect">
                <a:avLst/>
              </a:prstGeom>
              <a:solidFill>
                <a:srgbClr val="ADB4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Noto Sans CJK"/>
                  <a:cs typeface="+mn-ea"/>
                  <a:sym typeface="Noto Sans CJK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2760000">
                <a:off x="7251" y="3185"/>
                <a:ext cx="1552" cy="1552"/>
              </a:xfrm>
              <a:prstGeom prst="roundRect">
                <a:avLst/>
              </a:prstGeom>
              <a:solidFill>
                <a:srgbClr val="D3D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Noto Sans CJK"/>
                  <a:cs typeface="+mn-ea"/>
                  <a:sym typeface="Noto Sans CJK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2760000">
                <a:off x="9719" y="5599"/>
                <a:ext cx="1552" cy="1552"/>
              </a:xfrm>
              <a:prstGeom prst="roundRect">
                <a:avLst/>
              </a:prstGeom>
              <a:solidFill>
                <a:srgbClr val="D3D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Noto Sans CJK"/>
                  <a:cs typeface="+mn-ea"/>
                  <a:sym typeface="Noto Sans CJK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2760000">
                <a:off x="7251" y="5599"/>
                <a:ext cx="1552" cy="1552"/>
              </a:xfrm>
              <a:prstGeom prst="roundRect">
                <a:avLst/>
              </a:prstGeom>
              <a:solidFill>
                <a:srgbClr val="E3D6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Noto Sans CJK"/>
                  <a:cs typeface="+mn-ea"/>
                  <a:sym typeface="Noto Sans CJK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2760000">
                <a:off x="9719" y="3185"/>
                <a:ext cx="1552" cy="1552"/>
              </a:xfrm>
              <a:prstGeom prst="roundRect">
                <a:avLst/>
              </a:prstGeom>
              <a:solidFill>
                <a:srgbClr val="E3D6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Noto Sans CJK"/>
                  <a:cs typeface="+mn-ea"/>
                  <a:sym typeface="Noto Sans CJK"/>
                </a:endParaRPr>
              </a:p>
            </p:txBody>
          </p:sp>
        </p:grpSp>
        <p:sp>
          <p:nvSpPr>
            <p:cNvPr id="31" name="椭圆 30"/>
            <p:cNvSpPr/>
            <p:nvPr/>
          </p:nvSpPr>
          <p:spPr>
            <a:xfrm>
              <a:off x="7914" y="3677"/>
              <a:ext cx="996" cy="996"/>
            </a:xfrm>
            <a:prstGeom prst="ellipse">
              <a:avLst/>
            </a:prstGeom>
            <a:blipFill rotWithShape="1">
              <a:blip r:embed="rId3">
                <a:alphaModFix amt="57000"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9671" y="5378"/>
              <a:ext cx="996" cy="996"/>
            </a:xfrm>
            <a:prstGeom prst="ellipse">
              <a:avLst/>
            </a:prstGeom>
            <a:blipFill rotWithShape="1">
              <a:blip r:embed="rId4">
                <a:alphaModFix amt="57000"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7896" y="5447"/>
              <a:ext cx="996" cy="996"/>
            </a:xfrm>
            <a:prstGeom prst="ellipse">
              <a:avLst/>
            </a:prstGeom>
            <a:blipFill rotWithShape="1">
              <a:blip r:embed="rId5">
                <a:alphaModFix amt="57000"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9671" y="3669"/>
              <a:ext cx="996" cy="996"/>
            </a:xfrm>
            <a:prstGeom prst="ellipse">
              <a:avLst/>
            </a:prstGeom>
            <a:blipFill rotWithShape="1">
              <a:blip r:embed="rId6">
                <a:alphaModFix amt="57000"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29030" y="1409065"/>
            <a:ext cx="2487295" cy="1049906"/>
            <a:chOff x="5381324" y="2091050"/>
            <a:chExt cx="3519028" cy="1049906"/>
          </a:xfrm>
        </p:grpSpPr>
        <p:sp>
          <p:nvSpPr>
            <p:cNvPr id="10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1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16880" y="1356995"/>
            <a:ext cx="2487295" cy="1049906"/>
            <a:chOff x="5381324" y="2091050"/>
            <a:chExt cx="3519028" cy="1049906"/>
          </a:xfrm>
        </p:grpSpPr>
        <p:sp>
          <p:nvSpPr>
            <p:cNvPr id="23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4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186180" y="3258820"/>
            <a:ext cx="2487295" cy="1049906"/>
            <a:chOff x="5381324" y="2091050"/>
            <a:chExt cx="3519028" cy="1049906"/>
          </a:xfrm>
        </p:grpSpPr>
        <p:sp>
          <p:nvSpPr>
            <p:cNvPr id="29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7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516880" y="3192780"/>
            <a:ext cx="2487295" cy="1049906"/>
            <a:chOff x="5381324" y="2091050"/>
            <a:chExt cx="3519028" cy="1049906"/>
          </a:xfrm>
        </p:grpSpPr>
        <p:sp>
          <p:nvSpPr>
            <p:cNvPr id="39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0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18" name="圆角矩形 17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48" y="634"/>
              <a:ext cx="35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面临问题及解决措施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248" y="1110"/>
              <a:ext cx="440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Problems And Solutions In Work</a:t>
              </a:r>
            </a:p>
          </p:txBody>
        </p:sp>
      </p:grpSp>
      <p:cxnSp>
        <p:nvCxnSpPr>
          <p:cNvPr id="3" name="直接连接符 3"/>
          <p:cNvCxnSpPr/>
          <p:nvPr/>
        </p:nvCxnSpPr>
        <p:spPr>
          <a:xfrm>
            <a:off x="3424103" y="1891293"/>
            <a:ext cx="0" cy="462209"/>
          </a:xfrm>
          <a:prstGeom prst="line">
            <a:avLst/>
          </a:prstGeom>
          <a:ln w="38100">
            <a:solidFill>
              <a:srgbClr val="D3D6D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3179360" y="1510842"/>
            <a:ext cx="488463" cy="488463"/>
          </a:xfrm>
          <a:prstGeom prst="ellipse">
            <a:avLst/>
          </a:prstGeom>
          <a:solidFill>
            <a:srgbClr val="E9D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b="1" dirty="0">
                <a:latin typeface="Noto Sans CJK"/>
                <a:cs typeface="+mn-ea"/>
                <a:sym typeface="Noto Sans CJK"/>
              </a:rPr>
              <a:t>01</a:t>
            </a:r>
            <a:endParaRPr lang="zh-CN" altLang="en-US" sz="1350" b="1" dirty="0">
              <a:latin typeface="Noto Sans CJK"/>
              <a:cs typeface="+mn-ea"/>
              <a:sym typeface="Noto Sans CJK"/>
            </a:endParaRPr>
          </a:p>
        </p:txBody>
      </p:sp>
      <p:cxnSp>
        <p:nvCxnSpPr>
          <p:cNvPr id="5" name="直接连接符 6"/>
          <p:cNvCxnSpPr/>
          <p:nvPr/>
        </p:nvCxnSpPr>
        <p:spPr>
          <a:xfrm>
            <a:off x="5598979" y="1891293"/>
            <a:ext cx="0" cy="462209"/>
          </a:xfrm>
          <a:prstGeom prst="line">
            <a:avLst/>
          </a:prstGeom>
          <a:ln w="38100">
            <a:solidFill>
              <a:srgbClr val="D3D6D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5354235" y="1510842"/>
            <a:ext cx="488463" cy="488463"/>
          </a:xfrm>
          <a:prstGeom prst="ellipse">
            <a:avLst/>
          </a:prstGeom>
          <a:solidFill>
            <a:srgbClr val="ADB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b="1" dirty="0">
                <a:latin typeface="Noto Sans CJK"/>
                <a:cs typeface="+mn-ea"/>
                <a:sym typeface="Noto Sans CJK"/>
              </a:rPr>
              <a:t>02</a:t>
            </a:r>
            <a:endParaRPr lang="zh-CN" altLang="en-US" sz="1350" b="1" dirty="0">
              <a:latin typeface="Noto Sans CJK"/>
              <a:cs typeface="+mn-ea"/>
              <a:sym typeface="Noto Sans CJK"/>
            </a:endParaRPr>
          </a:p>
        </p:txBody>
      </p:sp>
      <p:cxnSp>
        <p:nvCxnSpPr>
          <p:cNvPr id="7" name="直接连接符 9"/>
          <p:cNvCxnSpPr/>
          <p:nvPr/>
        </p:nvCxnSpPr>
        <p:spPr>
          <a:xfrm>
            <a:off x="7559315" y="1892168"/>
            <a:ext cx="0" cy="462209"/>
          </a:xfrm>
          <a:prstGeom prst="line">
            <a:avLst/>
          </a:prstGeom>
          <a:ln w="38100">
            <a:solidFill>
              <a:srgbClr val="D3D6D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7314572" y="1511717"/>
            <a:ext cx="488463" cy="488463"/>
          </a:xfrm>
          <a:prstGeom prst="ellipse">
            <a:avLst/>
          </a:prstGeom>
          <a:solidFill>
            <a:srgbClr val="E9D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b="1" dirty="0">
                <a:latin typeface="Noto Sans CJK"/>
                <a:cs typeface="+mn-ea"/>
                <a:sym typeface="Noto Sans CJK"/>
              </a:rPr>
              <a:t>03</a:t>
            </a:r>
            <a:endParaRPr lang="zh-CN" altLang="en-US" sz="1350" b="1" dirty="0">
              <a:latin typeface="Noto Sans CJK"/>
              <a:cs typeface="+mn-ea"/>
              <a:sym typeface="Noto Sans CJK"/>
            </a:endParaRPr>
          </a:p>
        </p:txBody>
      </p:sp>
      <p:sp>
        <p:nvSpPr>
          <p:cNvPr id="9" name="圆角矩形 31"/>
          <p:cNvSpPr/>
          <p:nvPr/>
        </p:nvSpPr>
        <p:spPr>
          <a:xfrm>
            <a:off x="5598467" y="2353643"/>
            <a:ext cx="2695593" cy="604838"/>
          </a:xfrm>
          <a:prstGeom prst="roundRect">
            <a:avLst>
              <a:gd name="adj" fmla="val 50000"/>
            </a:avLst>
          </a:prstGeom>
          <a:solidFill>
            <a:srgbClr val="E9DCD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1">
              <a:latin typeface="Noto Sans CJK"/>
              <a:cs typeface="+mn-ea"/>
              <a:sym typeface="Noto Sans CJK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6043597" y="2521938"/>
            <a:ext cx="2073424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350" dirty="0">
                <a:solidFill>
                  <a:schemeClr val="bg1"/>
                </a:solidFill>
                <a:latin typeface="Noto Sans CJK"/>
                <a:cs typeface="+mn-ea"/>
                <a:sym typeface="Noto Sans CJK"/>
              </a:rPr>
              <a:t>输入标题</a:t>
            </a:r>
          </a:p>
        </p:txBody>
      </p:sp>
      <p:sp>
        <p:nvSpPr>
          <p:cNvPr id="11" name="圆角矩形 33"/>
          <p:cNvSpPr/>
          <p:nvPr/>
        </p:nvSpPr>
        <p:spPr>
          <a:xfrm>
            <a:off x="3179360" y="2353643"/>
            <a:ext cx="2790300" cy="604838"/>
          </a:xfrm>
          <a:prstGeom prst="roundRect">
            <a:avLst>
              <a:gd name="adj" fmla="val 50000"/>
            </a:avLst>
          </a:prstGeom>
          <a:solidFill>
            <a:srgbClr val="ADB4B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1">
              <a:latin typeface="Noto Sans CJK"/>
              <a:cs typeface="+mn-ea"/>
              <a:sym typeface="Noto Sans CJK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3790607" y="2522192"/>
            <a:ext cx="2052229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350" dirty="0">
                <a:solidFill>
                  <a:schemeClr val="bg1"/>
                </a:solidFill>
                <a:latin typeface="Noto Sans CJK"/>
                <a:cs typeface="+mn-ea"/>
                <a:sym typeface="Noto Sans CJK"/>
              </a:rPr>
              <a:t>输入标题</a:t>
            </a:r>
          </a:p>
        </p:txBody>
      </p:sp>
      <p:sp>
        <p:nvSpPr>
          <p:cNvPr id="13" name="圆角矩形 35"/>
          <p:cNvSpPr/>
          <p:nvPr/>
        </p:nvSpPr>
        <p:spPr>
          <a:xfrm>
            <a:off x="828158" y="2353502"/>
            <a:ext cx="3055841" cy="605117"/>
          </a:xfrm>
          <a:prstGeom prst="roundRect">
            <a:avLst>
              <a:gd name="adj" fmla="val 50000"/>
            </a:avLst>
          </a:prstGeom>
          <a:solidFill>
            <a:srgbClr val="E3D6D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1">
              <a:latin typeface="Noto Sans CJK"/>
              <a:cs typeface="+mn-ea"/>
              <a:sym typeface="Noto Sans CJK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1852891" y="2510419"/>
            <a:ext cx="1881164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350" dirty="0">
                <a:solidFill>
                  <a:schemeClr val="bg1"/>
                </a:solidFill>
                <a:latin typeface="Noto Sans CJK"/>
                <a:cs typeface="+mn-ea"/>
                <a:sym typeface="Noto Sans CJK"/>
              </a:rPr>
              <a:t>输入标题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397794" y="3354229"/>
            <a:ext cx="2110740" cy="1010022"/>
            <a:chOff x="7576833" y="1946495"/>
            <a:chExt cx="3890992" cy="1346454"/>
          </a:xfrm>
        </p:grpSpPr>
        <p:sp>
          <p:nvSpPr>
            <p:cNvPr id="2" name="文本框 43"/>
            <p:cNvSpPr txBox="1"/>
            <p:nvPr/>
          </p:nvSpPr>
          <p:spPr>
            <a:xfrm>
              <a:off x="7576833" y="2340620"/>
              <a:ext cx="3890992" cy="952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0" name="文本框 44"/>
            <p:cNvSpPr txBox="1"/>
            <p:nvPr/>
          </p:nvSpPr>
          <p:spPr>
            <a:xfrm>
              <a:off x="7576833" y="1946495"/>
              <a:ext cx="3665633" cy="494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350" dirty="0">
                  <a:solidFill>
                    <a:srgbClr val="444677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  <a:endParaRPr lang="en-US" altLang="zh-CN" sz="1350" dirty="0">
                <a:solidFill>
                  <a:srgbClr val="444677"/>
                </a:solidFill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68078" y="3354229"/>
            <a:ext cx="2175034" cy="1010022"/>
            <a:chOff x="7576833" y="1946495"/>
            <a:chExt cx="3890992" cy="1346454"/>
          </a:xfrm>
        </p:grpSpPr>
        <p:sp>
          <p:nvSpPr>
            <p:cNvPr id="22" name="文本框 43"/>
            <p:cNvSpPr txBox="1"/>
            <p:nvPr/>
          </p:nvSpPr>
          <p:spPr>
            <a:xfrm>
              <a:off x="7576833" y="2340620"/>
              <a:ext cx="3890992" cy="952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3" name="文本框 44"/>
            <p:cNvSpPr txBox="1"/>
            <p:nvPr/>
          </p:nvSpPr>
          <p:spPr>
            <a:xfrm>
              <a:off x="7576833" y="1946495"/>
              <a:ext cx="3665633" cy="494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350" dirty="0">
                  <a:solidFill>
                    <a:srgbClr val="444677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  <a:endParaRPr lang="en-US" altLang="zh-CN" sz="1350" dirty="0">
                <a:solidFill>
                  <a:srgbClr val="444677"/>
                </a:solidFill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43613" y="3354229"/>
            <a:ext cx="2175034" cy="1010022"/>
            <a:chOff x="7576833" y="1946495"/>
            <a:chExt cx="3890992" cy="1346454"/>
          </a:xfrm>
        </p:grpSpPr>
        <p:sp>
          <p:nvSpPr>
            <p:cNvPr id="29" name="文本框 43"/>
            <p:cNvSpPr txBox="1"/>
            <p:nvPr/>
          </p:nvSpPr>
          <p:spPr>
            <a:xfrm>
              <a:off x="7576833" y="2340620"/>
              <a:ext cx="3890992" cy="952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0" name="文本框 44"/>
            <p:cNvSpPr txBox="1"/>
            <p:nvPr/>
          </p:nvSpPr>
          <p:spPr>
            <a:xfrm>
              <a:off x="7576833" y="1946495"/>
              <a:ext cx="3665633" cy="494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350" dirty="0">
                  <a:solidFill>
                    <a:srgbClr val="444677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  <a:endParaRPr lang="en-US" altLang="zh-CN" sz="1350" dirty="0">
                <a:solidFill>
                  <a:srgbClr val="444677"/>
                </a:solidFill>
                <a:latin typeface="Noto Sans CJK"/>
                <a:cs typeface="+mn-ea"/>
                <a:sym typeface="Noto Sans CJK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7"/>
          <p:cNvSpPr/>
          <p:nvPr>
            <p:custDataLst>
              <p:tags r:id="rId1"/>
            </p:custDataLst>
          </p:nvPr>
        </p:nvSpPr>
        <p:spPr>
          <a:xfrm>
            <a:off x="2448195" y="2367935"/>
            <a:ext cx="3738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下一步工作计划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2448195" y="3102762"/>
            <a:ext cx="485923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9" name="PA_矩形 8"/>
          <p:cNvSpPr/>
          <p:nvPr>
            <p:custDataLst>
              <p:tags r:id="rId2"/>
            </p:custDataLst>
          </p:nvPr>
        </p:nvSpPr>
        <p:spPr>
          <a:xfrm>
            <a:off x="2448195" y="2029381"/>
            <a:ext cx="5584329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Next Work Planning</a:t>
            </a:r>
          </a:p>
        </p:txBody>
      </p:sp>
      <p:sp>
        <p:nvSpPr>
          <p:cNvPr id="34" name="PA_矩形 8"/>
          <p:cNvSpPr/>
          <p:nvPr>
            <p:custDataLst>
              <p:tags r:id="rId3"/>
            </p:custDataLst>
          </p:nvPr>
        </p:nvSpPr>
        <p:spPr>
          <a:xfrm>
            <a:off x="1036955" y="1261745"/>
            <a:ext cx="1410970" cy="578444"/>
          </a:xfrm>
          <a:prstGeom prst="roundRect">
            <a:avLst/>
          </a:prstGeom>
          <a:solidFill>
            <a:srgbClr val="ADB4BD"/>
          </a:solidFill>
        </p:spPr>
        <p:txBody>
          <a:bodyPr wrap="square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第四章</a:t>
            </a:r>
          </a:p>
        </p:txBody>
      </p:sp>
      <p:pic>
        <p:nvPicPr>
          <p:cNvPr id="10" name="图片 9" descr="浅色色块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4795" y="2626995"/>
            <a:ext cx="2980055" cy="3001645"/>
          </a:xfrm>
          <a:prstGeom prst="rect">
            <a:avLst/>
          </a:prstGeom>
        </p:spPr>
      </p:pic>
      <p:pic>
        <p:nvPicPr>
          <p:cNvPr id="11" name="图片 10" descr="深色色块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080000">
            <a:off x="7790180" y="3392805"/>
            <a:ext cx="1847215" cy="207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14" name="圆角矩形 13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248" y="634"/>
              <a:ext cx="28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下一步工作计划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248" y="1110"/>
              <a:ext cx="440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Next Work Planning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02268" y="1661636"/>
            <a:ext cx="3563779" cy="2048351"/>
            <a:chOff x="5573" y="3549"/>
            <a:chExt cx="7483" cy="4301"/>
          </a:xfrm>
        </p:grpSpPr>
        <p:grpSp>
          <p:nvGrpSpPr>
            <p:cNvPr id="9" name="组合 8"/>
            <p:cNvGrpSpPr/>
            <p:nvPr/>
          </p:nvGrpSpPr>
          <p:grpSpPr>
            <a:xfrm>
              <a:off x="5573" y="4902"/>
              <a:ext cx="2948" cy="2948"/>
              <a:chOff x="12613" y="4868"/>
              <a:chExt cx="3350" cy="3350"/>
            </a:xfrm>
          </p:grpSpPr>
          <p:pic>
            <p:nvPicPr>
              <p:cNvPr id="10" name="图片 9" descr="3640585"/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12613" y="4868"/>
                <a:ext cx="3351" cy="3351"/>
              </a:xfrm>
              <a:prstGeom prst="rect">
                <a:avLst/>
              </a:prstGeom>
            </p:spPr>
          </p:pic>
          <p:sp>
            <p:nvSpPr>
              <p:cNvPr id="11" name="椭圆 10"/>
              <p:cNvSpPr/>
              <p:nvPr/>
            </p:nvSpPr>
            <p:spPr>
              <a:xfrm>
                <a:off x="13192" y="5447"/>
                <a:ext cx="2193" cy="2193"/>
              </a:xfrm>
              <a:prstGeom prst="ellipse">
                <a:avLst/>
              </a:prstGeom>
              <a:solidFill>
                <a:srgbClr val="E3D6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Noto Sans CJK"/>
                  <a:cs typeface="+mn-ea"/>
                  <a:sym typeface="Noto Sans CJK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174" y="3549"/>
              <a:ext cx="2249" cy="2249"/>
              <a:chOff x="12613" y="4868"/>
              <a:chExt cx="3350" cy="3350"/>
            </a:xfrm>
          </p:grpSpPr>
          <p:pic>
            <p:nvPicPr>
              <p:cNvPr id="23" name="图片 22" descr="3640585"/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>
                <a:off x="12613" y="4868"/>
                <a:ext cx="3351" cy="3351"/>
              </a:xfrm>
              <a:prstGeom prst="rect">
                <a:avLst/>
              </a:prstGeom>
            </p:spPr>
          </p:pic>
          <p:sp>
            <p:nvSpPr>
              <p:cNvPr id="24" name="椭圆 23"/>
              <p:cNvSpPr/>
              <p:nvPr/>
            </p:nvSpPr>
            <p:spPr>
              <a:xfrm>
                <a:off x="13192" y="5447"/>
                <a:ext cx="2193" cy="2193"/>
              </a:xfrm>
              <a:prstGeom prst="ellipse">
                <a:avLst/>
              </a:prstGeom>
              <a:solidFill>
                <a:srgbClr val="ADB4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Noto Sans CJK"/>
                  <a:cs typeface="+mn-ea"/>
                  <a:sym typeface="Noto Sans CJK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9775" y="5808"/>
              <a:ext cx="1866" cy="1866"/>
              <a:chOff x="12611" y="4868"/>
              <a:chExt cx="3351" cy="3351"/>
            </a:xfrm>
          </p:grpSpPr>
          <p:pic>
            <p:nvPicPr>
              <p:cNvPr id="26" name="图片 25" descr="3640585"/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xmlns="" r:embed="rId9"/>
                  </a:ext>
                </a:extLst>
              </a:blip>
              <a:stretch>
                <a:fillRect/>
              </a:stretch>
            </p:blipFill>
            <p:spPr>
              <a:xfrm>
                <a:off x="12611" y="4868"/>
                <a:ext cx="3351" cy="3351"/>
              </a:xfrm>
              <a:prstGeom prst="rect">
                <a:avLst/>
              </a:prstGeom>
            </p:spPr>
          </p:pic>
          <p:sp>
            <p:nvSpPr>
              <p:cNvPr id="27" name="椭圆 26"/>
              <p:cNvSpPr/>
              <p:nvPr/>
            </p:nvSpPr>
            <p:spPr>
              <a:xfrm>
                <a:off x="13192" y="5447"/>
                <a:ext cx="2193" cy="2193"/>
              </a:xfrm>
              <a:prstGeom prst="ellipse">
                <a:avLst/>
              </a:prstGeom>
              <a:solidFill>
                <a:srgbClr val="D3D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Noto Sans CJK"/>
                  <a:cs typeface="+mn-ea"/>
                  <a:sym typeface="Noto Sans CJK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1756" y="5098"/>
              <a:ext cx="1300" cy="1300"/>
              <a:chOff x="12613" y="4868"/>
              <a:chExt cx="3350" cy="3350"/>
            </a:xfrm>
          </p:grpSpPr>
          <p:pic>
            <p:nvPicPr>
              <p:cNvPr id="29" name="图片 28" descr="3640585"/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/>
              </a:stretch>
            </p:blipFill>
            <p:spPr>
              <a:xfrm>
                <a:off x="12613" y="4868"/>
                <a:ext cx="3351" cy="3351"/>
              </a:xfrm>
              <a:prstGeom prst="rect">
                <a:avLst/>
              </a:prstGeom>
            </p:spPr>
          </p:pic>
          <p:sp>
            <p:nvSpPr>
              <p:cNvPr id="30" name="椭圆 29"/>
              <p:cNvSpPr/>
              <p:nvPr/>
            </p:nvSpPr>
            <p:spPr>
              <a:xfrm>
                <a:off x="13192" y="5447"/>
                <a:ext cx="2193" cy="2193"/>
              </a:xfrm>
              <a:prstGeom prst="ellipse">
                <a:avLst/>
              </a:prstGeom>
              <a:solidFill>
                <a:srgbClr val="E9DC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Noto Sans CJK"/>
                  <a:cs typeface="+mn-ea"/>
                  <a:sym typeface="Noto Sans CJK"/>
                </a:endParaRPr>
              </a:p>
            </p:txBody>
          </p:sp>
        </p:grpSp>
        <p:pic>
          <p:nvPicPr>
            <p:cNvPr id="31" name="图片 30" descr="21541560"/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6794" y="6108"/>
              <a:ext cx="507" cy="507"/>
            </a:xfrm>
            <a:prstGeom prst="rect">
              <a:avLst/>
            </a:prstGeom>
          </p:spPr>
        </p:pic>
        <p:pic>
          <p:nvPicPr>
            <p:cNvPr id="32" name="图片 31" descr="21541535"/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p:blipFill>
          <p:spPr>
            <a:xfrm>
              <a:off x="9028" y="4403"/>
              <a:ext cx="543" cy="543"/>
            </a:xfrm>
            <a:prstGeom prst="rect">
              <a:avLst/>
            </a:prstGeom>
          </p:spPr>
        </p:pic>
        <p:pic>
          <p:nvPicPr>
            <p:cNvPr id="33" name="图片 32" descr="21541537"/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p:blipFill>
          <p:spPr>
            <a:xfrm>
              <a:off x="10437" y="6468"/>
              <a:ext cx="545" cy="545"/>
            </a:xfrm>
            <a:prstGeom prst="rect">
              <a:avLst/>
            </a:prstGeom>
          </p:spPr>
        </p:pic>
        <p:pic>
          <p:nvPicPr>
            <p:cNvPr id="34" name="图片 33" descr="21541523"/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tretch>
              <a:fillRect/>
            </a:stretch>
          </p:blipFill>
          <p:spPr>
            <a:xfrm>
              <a:off x="12173" y="5515"/>
              <a:ext cx="466" cy="466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996315" y="3215640"/>
            <a:ext cx="2487295" cy="1049906"/>
            <a:chOff x="5381324" y="2091050"/>
            <a:chExt cx="3519028" cy="1049906"/>
          </a:xfrm>
        </p:grpSpPr>
        <p:sp>
          <p:nvSpPr>
            <p:cNvPr id="19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7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09065" y="1120775"/>
            <a:ext cx="2487295" cy="1049906"/>
            <a:chOff x="5381324" y="2091050"/>
            <a:chExt cx="3519028" cy="1049906"/>
          </a:xfrm>
        </p:grpSpPr>
        <p:sp>
          <p:nvSpPr>
            <p:cNvPr id="21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6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47080" y="3215640"/>
            <a:ext cx="2487295" cy="1049906"/>
            <a:chOff x="5381324" y="2091050"/>
            <a:chExt cx="3519028" cy="1049906"/>
          </a:xfrm>
        </p:grpSpPr>
        <p:sp>
          <p:nvSpPr>
            <p:cNvPr id="39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0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847080" y="1120775"/>
            <a:ext cx="2487295" cy="1049906"/>
            <a:chOff x="5381324" y="2091050"/>
            <a:chExt cx="3519028" cy="1049906"/>
          </a:xfrm>
        </p:grpSpPr>
        <p:sp>
          <p:nvSpPr>
            <p:cNvPr id="42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3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214595" y="9211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工作内容回顾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14595" y="1223894"/>
            <a:ext cx="19036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Review Of Work Content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14595" y="197484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市场数据分析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14595" y="2284996"/>
            <a:ext cx="19036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The Market Data Analysis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221580" y="3028492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面临问题及解决措施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221580" y="3346098"/>
            <a:ext cx="226215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Problems And Solutions In Work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221580" y="408214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下一步工作计划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221580" y="4407200"/>
            <a:ext cx="226215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Next Work Planning</a:t>
            </a:r>
          </a:p>
        </p:txBody>
      </p:sp>
      <p:sp>
        <p:nvSpPr>
          <p:cNvPr id="2" name="椭圆 1"/>
          <p:cNvSpPr/>
          <p:nvPr/>
        </p:nvSpPr>
        <p:spPr>
          <a:xfrm>
            <a:off x="3804542" y="1003015"/>
            <a:ext cx="369916" cy="369916"/>
          </a:xfrm>
          <a:prstGeom prst="ellipse">
            <a:avLst/>
          </a:prstGeom>
          <a:solidFill>
            <a:srgbClr val="E3D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796922" y="2044499"/>
            <a:ext cx="369916" cy="369916"/>
          </a:xfrm>
          <a:prstGeom prst="ellipse">
            <a:avLst/>
          </a:prstGeom>
          <a:solidFill>
            <a:srgbClr val="E3D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796922" y="3085983"/>
            <a:ext cx="369916" cy="369916"/>
          </a:xfrm>
          <a:prstGeom prst="ellipse">
            <a:avLst/>
          </a:prstGeom>
          <a:solidFill>
            <a:srgbClr val="E3D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796922" y="4127467"/>
            <a:ext cx="369916" cy="369916"/>
          </a:xfrm>
          <a:prstGeom prst="ellipse">
            <a:avLst/>
          </a:prstGeom>
          <a:solidFill>
            <a:srgbClr val="E3D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28" name="PA_矩形 7"/>
          <p:cNvSpPr/>
          <p:nvPr>
            <p:custDataLst>
              <p:tags r:id="rId1"/>
            </p:custDataLst>
          </p:nvPr>
        </p:nvSpPr>
        <p:spPr>
          <a:xfrm>
            <a:off x="924560" y="1698625"/>
            <a:ext cx="16325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540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目录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82385" y="2719850"/>
            <a:ext cx="1916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9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CONTENTS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96922" y="1049473"/>
            <a:ext cx="369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01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804542" y="2090957"/>
            <a:ext cx="369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02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796922" y="3132441"/>
            <a:ext cx="369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03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96922" y="4175248"/>
            <a:ext cx="369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04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33" name="圆角矩形 32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48" y="634"/>
              <a:ext cx="28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下一步工作计划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248" y="1110"/>
              <a:ext cx="440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Next Work Planning</a:t>
              </a:r>
            </a:p>
          </p:txBody>
        </p:sp>
      </p:grpSp>
      <p:sp>
        <p:nvSpPr>
          <p:cNvPr id="4" name="Freeform 5"/>
          <p:cNvSpPr/>
          <p:nvPr/>
        </p:nvSpPr>
        <p:spPr bwMode="auto">
          <a:xfrm>
            <a:off x="800757" y="1427480"/>
            <a:ext cx="7543800" cy="2047875"/>
          </a:xfrm>
          <a:custGeom>
            <a:avLst/>
            <a:gdLst>
              <a:gd name="T0" fmla="*/ 2912 w 19008"/>
              <a:gd name="T1" fmla="*/ 735 h 5162"/>
              <a:gd name="T2" fmla="*/ 3095 w 19008"/>
              <a:gd name="T3" fmla="*/ 778 h 5162"/>
              <a:gd name="T4" fmla="*/ 3258 w 19008"/>
              <a:gd name="T5" fmla="*/ 861 h 5162"/>
              <a:gd name="T6" fmla="*/ 3396 w 19008"/>
              <a:gd name="T7" fmla="*/ 980 h 5162"/>
              <a:gd name="T8" fmla="*/ 3501 w 19008"/>
              <a:gd name="T9" fmla="*/ 1129 h 5162"/>
              <a:gd name="T10" fmla="*/ 3569 w 19008"/>
              <a:gd name="T11" fmla="*/ 1302 h 5162"/>
              <a:gd name="T12" fmla="*/ 3593 w 19008"/>
              <a:gd name="T13" fmla="*/ 1491 h 5162"/>
              <a:gd name="T14" fmla="*/ 3602 w 19008"/>
              <a:gd name="T15" fmla="*/ 2479 h 5162"/>
              <a:gd name="T16" fmla="*/ 3652 w 19008"/>
              <a:gd name="T17" fmla="*/ 2659 h 5162"/>
              <a:gd name="T18" fmla="*/ 3744 w 19008"/>
              <a:gd name="T19" fmla="*/ 2818 h 5162"/>
              <a:gd name="T20" fmla="*/ 3870 w 19008"/>
              <a:gd name="T21" fmla="*/ 2949 h 5162"/>
              <a:gd name="T22" fmla="*/ 4023 w 19008"/>
              <a:gd name="T23" fmla="*/ 3048 h 5162"/>
              <a:gd name="T24" fmla="*/ 4199 w 19008"/>
              <a:gd name="T25" fmla="*/ 3108 h 5162"/>
              <a:gd name="T26" fmla="*/ 6853 w 19008"/>
              <a:gd name="T27" fmla="*/ 3123 h 5162"/>
              <a:gd name="T28" fmla="*/ 7006 w 19008"/>
              <a:gd name="T29" fmla="*/ 3138 h 5162"/>
              <a:gd name="T30" fmla="*/ 7182 w 19008"/>
              <a:gd name="T31" fmla="*/ 3197 h 5162"/>
              <a:gd name="T32" fmla="*/ 7335 w 19008"/>
              <a:gd name="T33" fmla="*/ 3296 h 5162"/>
              <a:gd name="T34" fmla="*/ 7461 w 19008"/>
              <a:gd name="T35" fmla="*/ 3427 h 5162"/>
              <a:gd name="T36" fmla="*/ 7553 w 19008"/>
              <a:gd name="T37" fmla="*/ 3587 h 5162"/>
              <a:gd name="T38" fmla="*/ 7603 w 19008"/>
              <a:gd name="T39" fmla="*/ 3766 h 5162"/>
              <a:gd name="T40" fmla="*/ 7612 w 19008"/>
              <a:gd name="T41" fmla="*/ 4402 h 5162"/>
              <a:gd name="T42" fmla="*/ 7636 w 19008"/>
              <a:gd name="T43" fmla="*/ 4592 h 5162"/>
              <a:gd name="T44" fmla="*/ 7704 w 19008"/>
              <a:gd name="T45" fmla="*/ 4764 h 5162"/>
              <a:gd name="T46" fmla="*/ 7809 w 19008"/>
              <a:gd name="T47" fmla="*/ 4912 h 5162"/>
              <a:gd name="T48" fmla="*/ 7946 w 19008"/>
              <a:gd name="T49" fmla="*/ 5032 h 5162"/>
              <a:gd name="T50" fmla="*/ 8109 w 19008"/>
              <a:gd name="T51" fmla="*/ 5115 h 5162"/>
              <a:gd name="T52" fmla="*/ 8293 w 19008"/>
              <a:gd name="T53" fmla="*/ 5157 h 5162"/>
              <a:gd name="T54" fmla="*/ 11512 w 19008"/>
              <a:gd name="T55" fmla="*/ 5161 h 5162"/>
              <a:gd name="T56" fmla="*/ 11698 w 19008"/>
              <a:gd name="T57" fmla="*/ 5127 h 5162"/>
              <a:gd name="T58" fmla="*/ 11867 w 19008"/>
              <a:gd name="T59" fmla="*/ 5051 h 5162"/>
              <a:gd name="T60" fmla="*/ 12010 w 19008"/>
              <a:gd name="T61" fmla="*/ 4939 h 5162"/>
              <a:gd name="T62" fmla="*/ 12123 w 19008"/>
              <a:gd name="T63" fmla="*/ 4795 h 5162"/>
              <a:gd name="T64" fmla="*/ 12198 w 19008"/>
              <a:gd name="T65" fmla="*/ 4628 h 5162"/>
              <a:gd name="T66" fmla="*/ 12231 w 19008"/>
              <a:gd name="T67" fmla="*/ 4441 h 5162"/>
              <a:gd name="T68" fmla="*/ 12236 w 19008"/>
              <a:gd name="T69" fmla="*/ 682 h 5162"/>
              <a:gd name="T70" fmla="*/ 12278 w 19008"/>
              <a:gd name="T71" fmla="*/ 498 h 5162"/>
              <a:gd name="T72" fmla="*/ 12362 w 19008"/>
              <a:gd name="T73" fmla="*/ 335 h 5162"/>
              <a:gd name="T74" fmla="*/ 12480 w 19008"/>
              <a:gd name="T75" fmla="*/ 197 h 5162"/>
              <a:gd name="T76" fmla="*/ 12629 w 19008"/>
              <a:gd name="T77" fmla="*/ 92 h 5162"/>
              <a:gd name="T78" fmla="*/ 12802 w 19008"/>
              <a:gd name="T79" fmla="*/ 24 h 5162"/>
              <a:gd name="T80" fmla="*/ 12991 w 19008"/>
              <a:gd name="T81" fmla="*/ 0 h 5162"/>
              <a:gd name="T82" fmla="*/ 15729 w 19008"/>
              <a:gd name="T83" fmla="*/ 9 h 5162"/>
              <a:gd name="T84" fmla="*/ 15908 w 19008"/>
              <a:gd name="T85" fmla="*/ 59 h 5162"/>
              <a:gd name="T86" fmla="*/ 16067 w 19008"/>
              <a:gd name="T87" fmla="*/ 151 h 5162"/>
              <a:gd name="T88" fmla="*/ 16199 w 19008"/>
              <a:gd name="T89" fmla="*/ 276 h 5162"/>
              <a:gd name="T90" fmla="*/ 16298 w 19008"/>
              <a:gd name="T91" fmla="*/ 430 h 5162"/>
              <a:gd name="T92" fmla="*/ 16357 w 19008"/>
              <a:gd name="T93" fmla="*/ 606 h 5162"/>
              <a:gd name="T94" fmla="*/ 16372 w 19008"/>
              <a:gd name="T95" fmla="*/ 1689 h 5162"/>
              <a:gd name="T96" fmla="*/ 16387 w 19008"/>
              <a:gd name="T97" fmla="*/ 1842 h 5162"/>
              <a:gd name="T98" fmla="*/ 16446 w 19008"/>
              <a:gd name="T99" fmla="*/ 2018 h 5162"/>
              <a:gd name="T100" fmla="*/ 16546 w 19008"/>
              <a:gd name="T101" fmla="*/ 2171 h 5162"/>
              <a:gd name="T102" fmla="*/ 16677 w 19008"/>
              <a:gd name="T103" fmla="*/ 2297 h 5162"/>
              <a:gd name="T104" fmla="*/ 16836 w 19008"/>
              <a:gd name="T105" fmla="*/ 2388 h 5162"/>
              <a:gd name="T106" fmla="*/ 17015 w 19008"/>
              <a:gd name="T107" fmla="*/ 2439 h 5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008" h="5162">
                <a:moveTo>
                  <a:pt x="0" y="732"/>
                </a:moveTo>
                <a:lnTo>
                  <a:pt x="2834" y="732"/>
                </a:lnTo>
                <a:lnTo>
                  <a:pt x="2834" y="732"/>
                </a:lnTo>
                <a:lnTo>
                  <a:pt x="2873" y="733"/>
                </a:lnTo>
                <a:lnTo>
                  <a:pt x="2912" y="735"/>
                </a:lnTo>
                <a:lnTo>
                  <a:pt x="2950" y="741"/>
                </a:lnTo>
                <a:lnTo>
                  <a:pt x="2987" y="747"/>
                </a:lnTo>
                <a:lnTo>
                  <a:pt x="3023" y="756"/>
                </a:lnTo>
                <a:lnTo>
                  <a:pt x="3059" y="766"/>
                </a:lnTo>
                <a:lnTo>
                  <a:pt x="3095" y="778"/>
                </a:lnTo>
                <a:lnTo>
                  <a:pt x="3129" y="791"/>
                </a:lnTo>
                <a:lnTo>
                  <a:pt x="3163" y="806"/>
                </a:lnTo>
                <a:lnTo>
                  <a:pt x="3196" y="824"/>
                </a:lnTo>
                <a:lnTo>
                  <a:pt x="3228" y="841"/>
                </a:lnTo>
                <a:lnTo>
                  <a:pt x="3258" y="861"/>
                </a:lnTo>
                <a:lnTo>
                  <a:pt x="3288" y="883"/>
                </a:lnTo>
                <a:lnTo>
                  <a:pt x="3316" y="905"/>
                </a:lnTo>
                <a:lnTo>
                  <a:pt x="3345" y="929"/>
                </a:lnTo>
                <a:lnTo>
                  <a:pt x="3371" y="954"/>
                </a:lnTo>
                <a:lnTo>
                  <a:pt x="3396" y="980"/>
                </a:lnTo>
                <a:lnTo>
                  <a:pt x="3419" y="1008"/>
                </a:lnTo>
                <a:lnTo>
                  <a:pt x="3442" y="1037"/>
                </a:lnTo>
                <a:lnTo>
                  <a:pt x="3463" y="1067"/>
                </a:lnTo>
                <a:lnTo>
                  <a:pt x="3483" y="1097"/>
                </a:lnTo>
                <a:lnTo>
                  <a:pt x="3501" y="1129"/>
                </a:lnTo>
                <a:lnTo>
                  <a:pt x="3518" y="1162"/>
                </a:lnTo>
                <a:lnTo>
                  <a:pt x="3533" y="1196"/>
                </a:lnTo>
                <a:lnTo>
                  <a:pt x="3547" y="1230"/>
                </a:lnTo>
                <a:lnTo>
                  <a:pt x="3559" y="1266"/>
                </a:lnTo>
                <a:lnTo>
                  <a:pt x="3569" y="1302"/>
                </a:lnTo>
                <a:lnTo>
                  <a:pt x="3578" y="1338"/>
                </a:lnTo>
                <a:lnTo>
                  <a:pt x="3584" y="1375"/>
                </a:lnTo>
                <a:lnTo>
                  <a:pt x="3589" y="1413"/>
                </a:lnTo>
                <a:lnTo>
                  <a:pt x="3592" y="1452"/>
                </a:lnTo>
                <a:lnTo>
                  <a:pt x="3593" y="1491"/>
                </a:lnTo>
                <a:lnTo>
                  <a:pt x="3593" y="2364"/>
                </a:lnTo>
                <a:lnTo>
                  <a:pt x="3593" y="2364"/>
                </a:lnTo>
                <a:lnTo>
                  <a:pt x="3594" y="2402"/>
                </a:lnTo>
                <a:lnTo>
                  <a:pt x="3597" y="2442"/>
                </a:lnTo>
                <a:lnTo>
                  <a:pt x="3602" y="2479"/>
                </a:lnTo>
                <a:lnTo>
                  <a:pt x="3608" y="2516"/>
                </a:lnTo>
                <a:lnTo>
                  <a:pt x="3617" y="2553"/>
                </a:lnTo>
                <a:lnTo>
                  <a:pt x="3627" y="2589"/>
                </a:lnTo>
                <a:lnTo>
                  <a:pt x="3639" y="2624"/>
                </a:lnTo>
                <a:lnTo>
                  <a:pt x="3652" y="2659"/>
                </a:lnTo>
                <a:lnTo>
                  <a:pt x="3668" y="2692"/>
                </a:lnTo>
                <a:lnTo>
                  <a:pt x="3685" y="2725"/>
                </a:lnTo>
                <a:lnTo>
                  <a:pt x="3703" y="2757"/>
                </a:lnTo>
                <a:lnTo>
                  <a:pt x="3722" y="2788"/>
                </a:lnTo>
                <a:lnTo>
                  <a:pt x="3744" y="2818"/>
                </a:lnTo>
                <a:lnTo>
                  <a:pt x="3766" y="2846"/>
                </a:lnTo>
                <a:lnTo>
                  <a:pt x="3790" y="2874"/>
                </a:lnTo>
                <a:lnTo>
                  <a:pt x="3815" y="2900"/>
                </a:lnTo>
                <a:lnTo>
                  <a:pt x="3841" y="2925"/>
                </a:lnTo>
                <a:lnTo>
                  <a:pt x="3870" y="2949"/>
                </a:lnTo>
                <a:lnTo>
                  <a:pt x="3898" y="2972"/>
                </a:lnTo>
                <a:lnTo>
                  <a:pt x="3928" y="2993"/>
                </a:lnTo>
                <a:lnTo>
                  <a:pt x="3958" y="3013"/>
                </a:lnTo>
                <a:lnTo>
                  <a:pt x="3990" y="3031"/>
                </a:lnTo>
                <a:lnTo>
                  <a:pt x="4023" y="3048"/>
                </a:lnTo>
                <a:lnTo>
                  <a:pt x="4057" y="3063"/>
                </a:lnTo>
                <a:lnTo>
                  <a:pt x="4091" y="3077"/>
                </a:lnTo>
                <a:lnTo>
                  <a:pt x="4127" y="3088"/>
                </a:lnTo>
                <a:lnTo>
                  <a:pt x="4163" y="3099"/>
                </a:lnTo>
                <a:lnTo>
                  <a:pt x="4199" y="3108"/>
                </a:lnTo>
                <a:lnTo>
                  <a:pt x="4236" y="3114"/>
                </a:lnTo>
                <a:lnTo>
                  <a:pt x="4275" y="3119"/>
                </a:lnTo>
                <a:lnTo>
                  <a:pt x="4313" y="3122"/>
                </a:lnTo>
                <a:lnTo>
                  <a:pt x="4352" y="3123"/>
                </a:lnTo>
                <a:lnTo>
                  <a:pt x="6853" y="3123"/>
                </a:lnTo>
                <a:lnTo>
                  <a:pt x="6853" y="3123"/>
                </a:lnTo>
                <a:lnTo>
                  <a:pt x="6892" y="3124"/>
                </a:lnTo>
                <a:lnTo>
                  <a:pt x="6930" y="3126"/>
                </a:lnTo>
                <a:lnTo>
                  <a:pt x="6969" y="3132"/>
                </a:lnTo>
                <a:lnTo>
                  <a:pt x="7006" y="3138"/>
                </a:lnTo>
                <a:lnTo>
                  <a:pt x="7042" y="3146"/>
                </a:lnTo>
                <a:lnTo>
                  <a:pt x="7078" y="3157"/>
                </a:lnTo>
                <a:lnTo>
                  <a:pt x="7114" y="3169"/>
                </a:lnTo>
                <a:lnTo>
                  <a:pt x="7148" y="3182"/>
                </a:lnTo>
                <a:lnTo>
                  <a:pt x="7182" y="3197"/>
                </a:lnTo>
                <a:lnTo>
                  <a:pt x="7215" y="3214"/>
                </a:lnTo>
                <a:lnTo>
                  <a:pt x="7246" y="3232"/>
                </a:lnTo>
                <a:lnTo>
                  <a:pt x="7277" y="3252"/>
                </a:lnTo>
                <a:lnTo>
                  <a:pt x="7307" y="3274"/>
                </a:lnTo>
                <a:lnTo>
                  <a:pt x="7335" y="3296"/>
                </a:lnTo>
                <a:lnTo>
                  <a:pt x="7363" y="3320"/>
                </a:lnTo>
                <a:lnTo>
                  <a:pt x="7390" y="3345"/>
                </a:lnTo>
                <a:lnTo>
                  <a:pt x="7415" y="3371"/>
                </a:lnTo>
                <a:lnTo>
                  <a:pt x="7439" y="3399"/>
                </a:lnTo>
                <a:lnTo>
                  <a:pt x="7461" y="3427"/>
                </a:lnTo>
                <a:lnTo>
                  <a:pt x="7483" y="3458"/>
                </a:lnTo>
                <a:lnTo>
                  <a:pt x="7502" y="3488"/>
                </a:lnTo>
                <a:lnTo>
                  <a:pt x="7520" y="3520"/>
                </a:lnTo>
                <a:lnTo>
                  <a:pt x="7537" y="3553"/>
                </a:lnTo>
                <a:lnTo>
                  <a:pt x="7553" y="3587"/>
                </a:lnTo>
                <a:lnTo>
                  <a:pt x="7566" y="3621"/>
                </a:lnTo>
                <a:lnTo>
                  <a:pt x="7578" y="3656"/>
                </a:lnTo>
                <a:lnTo>
                  <a:pt x="7588" y="3692"/>
                </a:lnTo>
                <a:lnTo>
                  <a:pt x="7596" y="3729"/>
                </a:lnTo>
                <a:lnTo>
                  <a:pt x="7603" y="3766"/>
                </a:lnTo>
                <a:lnTo>
                  <a:pt x="7607" y="3804"/>
                </a:lnTo>
                <a:lnTo>
                  <a:pt x="7611" y="3843"/>
                </a:lnTo>
                <a:lnTo>
                  <a:pt x="7612" y="3882"/>
                </a:lnTo>
                <a:lnTo>
                  <a:pt x="7612" y="4402"/>
                </a:lnTo>
                <a:lnTo>
                  <a:pt x="7612" y="4402"/>
                </a:lnTo>
                <a:lnTo>
                  <a:pt x="7613" y="4441"/>
                </a:lnTo>
                <a:lnTo>
                  <a:pt x="7616" y="4479"/>
                </a:lnTo>
                <a:lnTo>
                  <a:pt x="7620" y="4518"/>
                </a:lnTo>
                <a:lnTo>
                  <a:pt x="7627" y="4555"/>
                </a:lnTo>
                <a:lnTo>
                  <a:pt x="7636" y="4592"/>
                </a:lnTo>
                <a:lnTo>
                  <a:pt x="7646" y="4628"/>
                </a:lnTo>
                <a:lnTo>
                  <a:pt x="7658" y="4663"/>
                </a:lnTo>
                <a:lnTo>
                  <a:pt x="7672" y="4698"/>
                </a:lnTo>
                <a:lnTo>
                  <a:pt x="7687" y="4731"/>
                </a:lnTo>
                <a:lnTo>
                  <a:pt x="7704" y="4764"/>
                </a:lnTo>
                <a:lnTo>
                  <a:pt x="7722" y="4795"/>
                </a:lnTo>
                <a:lnTo>
                  <a:pt x="7742" y="4827"/>
                </a:lnTo>
                <a:lnTo>
                  <a:pt x="7763" y="4857"/>
                </a:lnTo>
                <a:lnTo>
                  <a:pt x="7786" y="4885"/>
                </a:lnTo>
                <a:lnTo>
                  <a:pt x="7809" y="4912"/>
                </a:lnTo>
                <a:lnTo>
                  <a:pt x="7834" y="4939"/>
                </a:lnTo>
                <a:lnTo>
                  <a:pt x="7860" y="4964"/>
                </a:lnTo>
                <a:lnTo>
                  <a:pt x="7888" y="4988"/>
                </a:lnTo>
                <a:lnTo>
                  <a:pt x="7917" y="5011"/>
                </a:lnTo>
                <a:lnTo>
                  <a:pt x="7946" y="5032"/>
                </a:lnTo>
                <a:lnTo>
                  <a:pt x="7977" y="5051"/>
                </a:lnTo>
                <a:lnTo>
                  <a:pt x="8009" y="5070"/>
                </a:lnTo>
                <a:lnTo>
                  <a:pt x="8042" y="5086"/>
                </a:lnTo>
                <a:lnTo>
                  <a:pt x="8076" y="5102"/>
                </a:lnTo>
                <a:lnTo>
                  <a:pt x="8109" y="5115"/>
                </a:lnTo>
                <a:lnTo>
                  <a:pt x="8146" y="5127"/>
                </a:lnTo>
                <a:lnTo>
                  <a:pt x="8182" y="5138"/>
                </a:lnTo>
                <a:lnTo>
                  <a:pt x="8218" y="5145"/>
                </a:lnTo>
                <a:lnTo>
                  <a:pt x="8255" y="5153"/>
                </a:lnTo>
                <a:lnTo>
                  <a:pt x="8293" y="5157"/>
                </a:lnTo>
                <a:lnTo>
                  <a:pt x="8331" y="5161"/>
                </a:lnTo>
                <a:lnTo>
                  <a:pt x="8371" y="5162"/>
                </a:lnTo>
                <a:lnTo>
                  <a:pt x="11473" y="5162"/>
                </a:lnTo>
                <a:lnTo>
                  <a:pt x="11473" y="5162"/>
                </a:lnTo>
                <a:lnTo>
                  <a:pt x="11512" y="5161"/>
                </a:lnTo>
                <a:lnTo>
                  <a:pt x="11550" y="5157"/>
                </a:lnTo>
                <a:lnTo>
                  <a:pt x="11589" y="5153"/>
                </a:lnTo>
                <a:lnTo>
                  <a:pt x="11626" y="5145"/>
                </a:lnTo>
                <a:lnTo>
                  <a:pt x="11662" y="5138"/>
                </a:lnTo>
                <a:lnTo>
                  <a:pt x="11698" y="5127"/>
                </a:lnTo>
                <a:lnTo>
                  <a:pt x="11734" y="5115"/>
                </a:lnTo>
                <a:lnTo>
                  <a:pt x="11768" y="5102"/>
                </a:lnTo>
                <a:lnTo>
                  <a:pt x="11802" y="5086"/>
                </a:lnTo>
                <a:lnTo>
                  <a:pt x="11835" y="5070"/>
                </a:lnTo>
                <a:lnTo>
                  <a:pt x="11867" y="5051"/>
                </a:lnTo>
                <a:lnTo>
                  <a:pt x="11897" y="5032"/>
                </a:lnTo>
                <a:lnTo>
                  <a:pt x="11927" y="5011"/>
                </a:lnTo>
                <a:lnTo>
                  <a:pt x="11955" y="4988"/>
                </a:lnTo>
                <a:lnTo>
                  <a:pt x="11984" y="4964"/>
                </a:lnTo>
                <a:lnTo>
                  <a:pt x="12010" y="4939"/>
                </a:lnTo>
                <a:lnTo>
                  <a:pt x="12035" y="4912"/>
                </a:lnTo>
                <a:lnTo>
                  <a:pt x="12059" y="4885"/>
                </a:lnTo>
                <a:lnTo>
                  <a:pt x="12081" y="4857"/>
                </a:lnTo>
                <a:lnTo>
                  <a:pt x="12102" y="4827"/>
                </a:lnTo>
                <a:lnTo>
                  <a:pt x="12123" y="4795"/>
                </a:lnTo>
                <a:lnTo>
                  <a:pt x="12140" y="4764"/>
                </a:lnTo>
                <a:lnTo>
                  <a:pt x="12158" y="4731"/>
                </a:lnTo>
                <a:lnTo>
                  <a:pt x="12172" y="4698"/>
                </a:lnTo>
                <a:lnTo>
                  <a:pt x="12186" y="4663"/>
                </a:lnTo>
                <a:lnTo>
                  <a:pt x="12198" y="4628"/>
                </a:lnTo>
                <a:lnTo>
                  <a:pt x="12208" y="4592"/>
                </a:lnTo>
                <a:lnTo>
                  <a:pt x="12217" y="4555"/>
                </a:lnTo>
                <a:lnTo>
                  <a:pt x="12223" y="4518"/>
                </a:lnTo>
                <a:lnTo>
                  <a:pt x="12228" y="4479"/>
                </a:lnTo>
                <a:lnTo>
                  <a:pt x="12231" y="4441"/>
                </a:lnTo>
                <a:lnTo>
                  <a:pt x="12232" y="4402"/>
                </a:lnTo>
                <a:lnTo>
                  <a:pt x="12232" y="759"/>
                </a:lnTo>
                <a:lnTo>
                  <a:pt x="12232" y="759"/>
                </a:lnTo>
                <a:lnTo>
                  <a:pt x="12233" y="720"/>
                </a:lnTo>
                <a:lnTo>
                  <a:pt x="12236" y="682"/>
                </a:lnTo>
                <a:lnTo>
                  <a:pt x="12241" y="643"/>
                </a:lnTo>
                <a:lnTo>
                  <a:pt x="12247" y="606"/>
                </a:lnTo>
                <a:lnTo>
                  <a:pt x="12256" y="570"/>
                </a:lnTo>
                <a:lnTo>
                  <a:pt x="12266" y="534"/>
                </a:lnTo>
                <a:lnTo>
                  <a:pt x="12278" y="498"/>
                </a:lnTo>
                <a:lnTo>
                  <a:pt x="12292" y="464"/>
                </a:lnTo>
                <a:lnTo>
                  <a:pt x="12306" y="430"/>
                </a:lnTo>
                <a:lnTo>
                  <a:pt x="12324" y="397"/>
                </a:lnTo>
                <a:lnTo>
                  <a:pt x="12341" y="366"/>
                </a:lnTo>
                <a:lnTo>
                  <a:pt x="12362" y="335"/>
                </a:lnTo>
                <a:lnTo>
                  <a:pt x="12383" y="305"/>
                </a:lnTo>
                <a:lnTo>
                  <a:pt x="12405" y="276"/>
                </a:lnTo>
                <a:lnTo>
                  <a:pt x="12429" y="248"/>
                </a:lnTo>
                <a:lnTo>
                  <a:pt x="12454" y="222"/>
                </a:lnTo>
                <a:lnTo>
                  <a:pt x="12480" y="197"/>
                </a:lnTo>
                <a:lnTo>
                  <a:pt x="12509" y="173"/>
                </a:lnTo>
                <a:lnTo>
                  <a:pt x="12537" y="151"/>
                </a:lnTo>
                <a:lnTo>
                  <a:pt x="12567" y="129"/>
                </a:lnTo>
                <a:lnTo>
                  <a:pt x="12597" y="110"/>
                </a:lnTo>
                <a:lnTo>
                  <a:pt x="12629" y="92"/>
                </a:lnTo>
                <a:lnTo>
                  <a:pt x="12662" y="75"/>
                </a:lnTo>
                <a:lnTo>
                  <a:pt x="12696" y="59"/>
                </a:lnTo>
                <a:lnTo>
                  <a:pt x="12730" y="46"/>
                </a:lnTo>
                <a:lnTo>
                  <a:pt x="12766" y="34"/>
                </a:lnTo>
                <a:lnTo>
                  <a:pt x="12802" y="24"/>
                </a:lnTo>
                <a:lnTo>
                  <a:pt x="12838" y="16"/>
                </a:lnTo>
                <a:lnTo>
                  <a:pt x="12875" y="9"/>
                </a:lnTo>
                <a:lnTo>
                  <a:pt x="12913" y="5"/>
                </a:lnTo>
                <a:lnTo>
                  <a:pt x="12952" y="1"/>
                </a:lnTo>
                <a:lnTo>
                  <a:pt x="12991" y="0"/>
                </a:lnTo>
                <a:lnTo>
                  <a:pt x="15613" y="0"/>
                </a:lnTo>
                <a:lnTo>
                  <a:pt x="15613" y="0"/>
                </a:lnTo>
                <a:lnTo>
                  <a:pt x="15652" y="1"/>
                </a:lnTo>
                <a:lnTo>
                  <a:pt x="15691" y="5"/>
                </a:lnTo>
                <a:lnTo>
                  <a:pt x="15729" y="9"/>
                </a:lnTo>
                <a:lnTo>
                  <a:pt x="15766" y="16"/>
                </a:lnTo>
                <a:lnTo>
                  <a:pt x="15802" y="24"/>
                </a:lnTo>
                <a:lnTo>
                  <a:pt x="15838" y="34"/>
                </a:lnTo>
                <a:lnTo>
                  <a:pt x="15874" y="46"/>
                </a:lnTo>
                <a:lnTo>
                  <a:pt x="15908" y="59"/>
                </a:lnTo>
                <a:lnTo>
                  <a:pt x="15942" y="75"/>
                </a:lnTo>
                <a:lnTo>
                  <a:pt x="15975" y="92"/>
                </a:lnTo>
                <a:lnTo>
                  <a:pt x="16007" y="110"/>
                </a:lnTo>
                <a:lnTo>
                  <a:pt x="16037" y="129"/>
                </a:lnTo>
                <a:lnTo>
                  <a:pt x="16067" y="151"/>
                </a:lnTo>
                <a:lnTo>
                  <a:pt x="16095" y="173"/>
                </a:lnTo>
                <a:lnTo>
                  <a:pt x="16124" y="197"/>
                </a:lnTo>
                <a:lnTo>
                  <a:pt x="16150" y="222"/>
                </a:lnTo>
                <a:lnTo>
                  <a:pt x="16175" y="248"/>
                </a:lnTo>
                <a:lnTo>
                  <a:pt x="16199" y="276"/>
                </a:lnTo>
                <a:lnTo>
                  <a:pt x="16221" y="305"/>
                </a:lnTo>
                <a:lnTo>
                  <a:pt x="16243" y="335"/>
                </a:lnTo>
                <a:lnTo>
                  <a:pt x="16263" y="366"/>
                </a:lnTo>
                <a:lnTo>
                  <a:pt x="16280" y="397"/>
                </a:lnTo>
                <a:lnTo>
                  <a:pt x="16298" y="430"/>
                </a:lnTo>
                <a:lnTo>
                  <a:pt x="16312" y="464"/>
                </a:lnTo>
                <a:lnTo>
                  <a:pt x="16326" y="498"/>
                </a:lnTo>
                <a:lnTo>
                  <a:pt x="16338" y="534"/>
                </a:lnTo>
                <a:lnTo>
                  <a:pt x="16348" y="570"/>
                </a:lnTo>
                <a:lnTo>
                  <a:pt x="16357" y="606"/>
                </a:lnTo>
                <a:lnTo>
                  <a:pt x="16363" y="643"/>
                </a:lnTo>
                <a:lnTo>
                  <a:pt x="16368" y="682"/>
                </a:lnTo>
                <a:lnTo>
                  <a:pt x="16371" y="720"/>
                </a:lnTo>
                <a:lnTo>
                  <a:pt x="16372" y="759"/>
                </a:lnTo>
                <a:lnTo>
                  <a:pt x="16372" y="1689"/>
                </a:lnTo>
                <a:lnTo>
                  <a:pt x="16372" y="1689"/>
                </a:lnTo>
                <a:lnTo>
                  <a:pt x="16373" y="1727"/>
                </a:lnTo>
                <a:lnTo>
                  <a:pt x="16376" y="1767"/>
                </a:lnTo>
                <a:lnTo>
                  <a:pt x="16381" y="1804"/>
                </a:lnTo>
                <a:lnTo>
                  <a:pt x="16387" y="1842"/>
                </a:lnTo>
                <a:lnTo>
                  <a:pt x="16396" y="1878"/>
                </a:lnTo>
                <a:lnTo>
                  <a:pt x="16406" y="1914"/>
                </a:lnTo>
                <a:lnTo>
                  <a:pt x="16418" y="1949"/>
                </a:lnTo>
                <a:lnTo>
                  <a:pt x="16432" y="1984"/>
                </a:lnTo>
                <a:lnTo>
                  <a:pt x="16446" y="2018"/>
                </a:lnTo>
                <a:lnTo>
                  <a:pt x="16464" y="2051"/>
                </a:lnTo>
                <a:lnTo>
                  <a:pt x="16482" y="2083"/>
                </a:lnTo>
                <a:lnTo>
                  <a:pt x="16502" y="2113"/>
                </a:lnTo>
                <a:lnTo>
                  <a:pt x="16523" y="2143"/>
                </a:lnTo>
                <a:lnTo>
                  <a:pt x="16546" y="2171"/>
                </a:lnTo>
                <a:lnTo>
                  <a:pt x="16569" y="2199"/>
                </a:lnTo>
                <a:lnTo>
                  <a:pt x="16594" y="2226"/>
                </a:lnTo>
                <a:lnTo>
                  <a:pt x="16620" y="2250"/>
                </a:lnTo>
                <a:lnTo>
                  <a:pt x="16649" y="2274"/>
                </a:lnTo>
                <a:lnTo>
                  <a:pt x="16677" y="2297"/>
                </a:lnTo>
                <a:lnTo>
                  <a:pt x="16707" y="2318"/>
                </a:lnTo>
                <a:lnTo>
                  <a:pt x="16737" y="2338"/>
                </a:lnTo>
                <a:lnTo>
                  <a:pt x="16769" y="2356"/>
                </a:lnTo>
                <a:lnTo>
                  <a:pt x="16802" y="2373"/>
                </a:lnTo>
                <a:lnTo>
                  <a:pt x="16836" y="2388"/>
                </a:lnTo>
                <a:lnTo>
                  <a:pt x="16870" y="2402"/>
                </a:lnTo>
                <a:lnTo>
                  <a:pt x="16906" y="2414"/>
                </a:lnTo>
                <a:lnTo>
                  <a:pt x="16942" y="2424"/>
                </a:lnTo>
                <a:lnTo>
                  <a:pt x="16978" y="2433"/>
                </a:lnTo>
                <a:lnTo>
                  <a:pt x="17015" y="2439"/>
                </a:lnTo>
                <a:lnTo>
                  <a:pt x="17053" y="2444"/>
                </a:lnTo>
                <a:lnTo>
                  <a:pt x="17092" y="2447"/>
                </a:lnTo>
                <a:lnTo>
                  <a:pt x="17131" y="2448"/>
                </a:lnTo>
                <a:lnTo>
                  <a:pt x="19008" y="2448"/>
                </a:lnTo>
              </a:path>
            </a:pathLst>
          </a:custGeom>
          <a:noFill/>
          <a:ln w="25400">
            <a:solidFill>
              <a:srgbClr val="E3D6D5"/>
            </a:solidFill>
            <a:prstDash val="solid"/>
            <a:round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 dirty="0">
              <a:solidFill>
                <a:srgbClr val="1B516D"/>
              </a:solidFill>
              <a:latin typeface="Noto Sans CJK"/>
              <a:cs typeface="+mn-ea"/>
              <a:sym typeface="Noto Sans CJ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0159" y="1474946"/>
            <a:ext cx="452438" cy="445294"/>
          </a:xfrm>
          <a:prstGeom prst="rect">
            <a:avLst/>
          </a:prstGeom>
          <a:solidFill>
            <a:srgbClr val="ADB4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>
                <a:latin typeface="Noto Sans CJK"/>
                <a:cs typeface="+mn-ea"/>
                <a:sym typeface="Noto Sans CJK"/>
              </a:rPr>
              <a:t>1</a:t>
            </a:r>
          </a:p>
        </p:txBody>
      </p:sp>
      <p:sp>
        <p:nvSpPr>
          <p:cNvPr id="12" name="矩形 11"/>
          <p:cNvSpPr/>
          <p:nvPr/>
        </p:nvSpPr>
        <p:spPr>
          <a:xfrm>
            <a:off x="2810351" y="2451735"/>
            <a:ext cx="452438" cy="445294"/>
          </a:xfrm>
          <a:prstGeom prst="rect">
            <a:avLst/>
          </a:prstGeom>
          <a:solidFill>
            <a:srgbClr val="E9DCD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>
                <a:solidFill>
                  <a:srgbClr val="2C608B"/>
                </a:solidFill>
                <a:latin typeface="Noto Sans CJK"/>
                <a:cs typeface="+mn-ea"/>
                <a:sym typeface="Noto Sans CJK"/>
              </a:rPr>
              <a:t>2</a:t>
            </a:r>
          </a:p>
        </p:txBody>
      </p:sp>
      <p:sp>
        <p:nvSpPr>
          <p:cNvPr id="15" name="矩形 14"/>
          <p:cNvSpPr/>
          <p:nvPr/>
        </p:nvSpPr>
        <p:spPr>
          <a:xfrm>
            <a:off x="4509135" y="3245168"/>
            <a:ext cx="452438" cy="445294"/>
          </a:xfrm>
          <a:prstGeom prst="rect">
            <a:avLst/>
          </a:prstGeom>
          <a:solidFill>
            <a:srgbClr val="ADB4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>
                <a:latin typeface="Noto Sans CJK"/>
                <a:cs typeface="+mn-ea"/>
                <a:sym typeface="Noto Sans CJK"/>
              </a:rPr>
              <a:t>3</a:t>
            </a:r>
          </a:p>
        </p:txBody>
      </p:sp>
      <p:sp>
        <p:nvSpPr>
          <p:cNvPr id="16" name="矩形 15"/>
          <p:cNvSpPr/>
          <p:nvPr/>
        </p:nvSpPr>
        <p:spPr>
          <a:xfrm>
            <a:off x="6278880" y="1181100"/>
            <a:ext cx="452438" cy="445294"/>
          </a:xfrm>
          <a:prstGeom prst="rect">
            <a:avLst/>
          </a:prstGeom>
          <a:solidFill>
            <a:srgbClr val="E9DCD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>
                <a:solidFill>
                  <a:srgbClr val="2C608B"/>
                </a:solidFill>
                <a:latin typeface="Noto Sans CJK"/>
                <a:cs typeface="+mn-ea"/>
                <a:sym typeface="Noto Sans CJK"/>
              </a:rPr>
              <a:t>4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810510" y="1181100"/>
            <a:ext cx="2474595" cy="1049906"/>
            <a:chOff x="5381324" y="2091050"/>
            <a:chExt cx="3519028" cy="1049906"/>
          </a:xfrm>
        </p:grpSpPr>
        <p:sp>
          <p:nvSpPr>
            <p:cNvPr id="21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2" name="文本框 44"/>
            <p:cNvSpPr txBox="1"/>
            <p:nvPr/>
          </p:nvSpPr>
          <p:spPr>
            <a:xfrm>
              <a:off x="5381446" y="2091050"/>
              <a:ext cx="3322397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09005" y="2032635"/>
            <a:ext cx="2335530" cy="1049906"/>
            <a:chOff x="5381324" y="2091050"/>
            <a:chExt cx="3519028" cy="1049906"/>
          </a:xfrm>
        </p:grpSpPr>
        <p:sp>
          <p:nvSpPr>
            <p:cNvPr id="24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5" name="文本框 44"/>
            <p:cNvSpPr txBox="1"/>
            <p:nvPr/>
          </p:nvSpPr>
          <p:spPr>
            <a:xfrm>
              <a:off x="5381448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1195" y="2493010"/>
            <a:ext cx="2592070" cy="1049906"/>
            <a:chOff x="5381324" y="2091050"/>
            <a:chExt cx="6068725" cy="1049906"/>
          </a:xfrm>
        </p:grpSpPr>
        <p:sp>
          <p:nvSpPr>
            <p:cNvPr id="27" name="文本框 43"/>
            <p:cNvSpPr txBox="1"/>
            <p:nvPr/>
          </p:nvSpPr>
          <p:spPr>
            <a:xfrm>
              <a:off x="5381324" y="2524120"/>
              <a:ext cx="6068725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8" name="文本框 44"/>
            <p:cNvSpPr txBox="1"/>
            <p:nvPr/>
          </p:nvSpPr>
          <p:spPr>
            <a:xfrm>
              <a:off x="5381448" y="2091050"/>
              <a:ext cx="3322397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46675" y="3475355"/>
            <a:ext cx="2559050" cy="1049906"/>
            <a:chOff x="5381324" y="2091050"/>
            <a:chExt cx="4015199" cy="1049906"/>
          </a:xfrm>
        </p:grpSpPr>
        <p:sp>
          <p:nvSpPr>
            <p:cNvPr id="30" name="文本框 43"/>
            <p:cNvSpPr txBox="1"/>
            <p:nvPr/>
          </p:nvSpPr>
          <p:spPr>
            <a:xfrm>
              <a:off x="5381324" y="2524120"/>
              <a:ext cx="4015199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1" name="文本框 44"/>
            <p:cNvSpPr txBox="1"/>
            <p:nvPr/>
          </p:nvSpPr>
          <p:spPr>
            <a:xfrm>
              <a:off x="5381446" y="2091050"/>
              <a:ext cx="3322395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33" name="圆角矩形 32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248" y="634"/>
              <a:ext cx="28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下一步工作计划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48" y="1110"/>
              <a:ext cx="440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Next Work Planning</a:t>
              </a:r>
            </a:p>
          </p:txBody>
        </p:sp>
      </p:grpSp>
      <p:sp>
        <p:nvSpPr>
          <p:cNvPr id="4" name="五边形 3"/>
          <p:cNvSpPr/>
          <p:nvPr/>
        </p:nvSpPr>
        <p:spPr>
          <a:xfrm>
            <a:off x="971550" y="1316355"/>
            <a:ext cx="2009299" cy="462439"/>
          </a:xfrm>
          <a:prstGeom prst="homePlate">
            <a:avLst/>
          </a:prstGeom>
          <a:solidFill>
            <a:srgbClr val="ADB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971550" y="2200275"/>
            <a:ext cx="2009299" cy="462439"/>
          </a:xfrm>
          <a:prstGeom prst="homePlate">
            <a:avLst/>
          </a:prstGeom>
          <a:solidFill>
            <a:srgbClr val="E9D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971550" y="3084671"/>
            <a:ext cx="2009299" cy="462439"/>
          </a:xfrm>
          <a:prstGeom prst="homePlate">
            <a:avLst/>
          </a:prstGeom>
          <a:solidFill>
            <a:srgbClr val="ADB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971550" y="3968591"/>
            <a:ext cx="2009299" cy="462439"/>
          </a:xfrm>
          <a:prstGeom prst="homePlate">
            <a:avLst/>
          </a:prstGeom>
          <a:solidFill>
            <a:srgbClr val="E9D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164677" y="1223645"/>
            <a:ext cx="6684645" cy="616836"/>
            <a:chOff x="5381447" y="1998340"/>
            <a:chExt cx="9457444" cy="616836"/>
          </a:xfrm>
        </p:grpSpPr>
        <p:sp>
          <p:nvSpPr>
            <p:cNvPr id="20" name="文本框 43"/>
            <p:cNvSpPr txBox="1"/>
            <p:nvPr/>
          </p:nvSpPr>
          <p:spPr>
            <a:xfrm>
              <a:off x="9092732" y="1998340"/>
              <a:ext cx="5746159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1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64677" y="2108835"/>
            <a:ext cx="6684645" cy="616836"/>
            <a:chOff x="5381447" y="1998340"/>
            <a:chExt cx="9457444" cy="616836"/>
          </a:xfrm>
        </p:grpSpPr>
        <p:sp>
          <p:nvSpPr>
            <p:cNvPr id="24" name="文本框 43"/>
            <p:cNvSpPr txBox="1"/>
            <p:nvPr/>
          </p:nvSpPr>
          <p:spPr>
            <a:xfrm>
              <a:off x="9092732" y="1998340"/>
              <a:ext cx="5746159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5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11972" y="2993390"/>
            <a:ext cx="6684645" cy="616836"/>
            <a:chOff x="5381447" y="1998340"/>
            <a:chExt cx="9457444" cy="616836"/>
          </a:xfrm>
        </p:grpSpPr>
        <p:sp>
          <p:nvSpPr>
            <p:cNvPr id="27" name="文本框 43"/>
            <p:cNvSpPr txBox="1"/>
            <p:nvPr/>
          </p:nvSpPr>
          <p:spPr>
            <a:xfrm>
              <a:off x="9092732" y="1998340"/>
              <a:ext cx="5746159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8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11972" y="3877310"/>
            <a:ext cx="6684645" cy="616836"/>
            <a:chOff x="5381447" y="1998340"/>
            <a:chExt cx="9457444" cy="616836"/>
          </a:xfrm>
        </p:grpSpPr>
        <p:sp>
          <p:nvSpPr>
            <p:cNvPr id="30" name="文本框 43"/>
            <p:cNvSpPr txBox="1"/>
            <p:nvPr/>
          </p:nvSpPr>
          <p:spPr>
            <a:xfrm>
              <a:off x="9092732" y="1998340"/>
              <a:ext cx="5746159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1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4" name="圆角矩形 3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248" y="634"/>
              <a:ext cx="28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下一步工作计划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48" y="1110"/>
              <a:ext cx="440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Next Work Planning</a:t>
              </a:r>
            </a:p>
          </p:txBody>
        </p:sp>
      </p:grpSp>
      <p:sp>
        <p:nvSpPr>
          <p:cNvPr id="30" name="任意多边形: 形状 29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/>
          <p:nvPr/>
        </p:nvSpPr>
        <p:spPr>
          <a:xfrm>
            <a:off x="394970" y="2515235"/>
            <a:ext cx="2193290" cy="573405"/>
          </a:xfrm>
          <a:custGeom>
            <a:avLst/>
            <a:gdLst>
              <a:gd name="connsiteX0" fmla="*/ 0 w 2375434"/>
              <a:gd name="connsiteY0" fmla="*/ 0 h 573223"/>
              <a:gd name="connsiteX1" fmla="*/ 2140085 w 2375434"/>
              <a:gd name="connsiteY1" fmla="*/ 0 h 573223"/>
              <a:gd name="connsiteX2" fmla="*/ 2140085 w 2375434"/>
              <a:gd name="connsiteY2" fmla="*/ 150109 h 573223"/>
              <a:gd name="connsiteX3" fmla="*/ 2375434 w 2375434"/>
              <a:gd name="connsiteY3" fmla="*/ 286612 h 573223"/>
              <a:gd name="connsiteX4" fmla="*/ 2140085 w 2375434"/>
              <a:gd name="connsiteY4" fmla="*/ 423114 h 573223"/>
              <a:gd name="connsiteX5" fmla="*/ 2140085 w 2375434"/>
              <a:gd name="connsiteY5" fmla="*/ 573223 h 573223"/>
              <a:gd name="connsiteX6" fmla="*/ 0 w 2375434"/>
              <a:gd name="connsiteY6" fmla="*/ 573223 h 57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5434" h="573223">
                <a:moveTo>
                  <a:pt x="0" y="0"/>
                </a:moveTo>
                <a:lnTo>
                  <a:pt x="2140085" y="0"/>
                </a:lnTo>
                <a:lnTo>
                  <a:pt x="2140085" y="150109"/>
                </a:lnTo>
                <a:lnTo>
                  <a:pt x="2375434" y="286612"/>
                </a:lnTo>
                <a:lnTo>
                  <a:pt x="2140085" y="423114"/>
                </a:lnTo>
                <a:lnTo>
                  <a:pt x="2140085" y="573223"/>
                </a:lnTo>
                <a:lnTo>
                  <a:pt x="0" y="573223"/>
                </a:lnTo>
                <a:close/>
              </a:path>
            </a:pathLst>
          </a:custGeom>
          <a:solidFill>
            <a:srgbClr val="ADB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1" name="任意多边形: 形状 30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/>
          <p:nvPr/>
        </p:nvSpPr>
        <p:spPr>
          <a:xfrm rot="5400000">
            <a:off x="3298654" y="1613601"/>
            <a:ext cx="573223" cy="2376764"/>
          </a:xfrm>
          <a:custGeom>
            <a:avLst/>
            <a:gdLst>
              <a:gd name="connsiteX0" fmla="*/ 150109 w 573223"/>
              <a:gd name="connsiteY0" fmla="*/ 235349 h 2376764"/>
              <a:gd name="connsiteX1" fmla="*/ 286612 w 573223"/>
              <a:gd name="connsiteY1" fmla="*/ 0 h 2376764"/>
              <a:gd name="connsiteX2" fmla="*/ 423114 w 573223"/>
              <a:gd name="connsiteY2" fmla="*/ 235349 h 2376764"/>
              <a:gd name="connsiteX3" fmla="*/ 0 w 573223"/>
              <a:gd name="connsiteY3" fmla="*/ 2376764 h 2376764"/>
              <a:gd name="connsiteX4" fmla="*/ 0 w 573223"/>
              <a:gd name="connsiteY4" fmla="*/ 236679 h 2376764"/>
              <a:gd name="connsiteX5" fmla="*/ 573223 w 573223"/>
              <a:gd name="connsiteY5" fmla="*/ 236679 h 2376764"/>
              <a:gd name="connsiteX6" fmla="*/ 573223 w 573223"/>
              <a:gd name="connsiteY6" fmla="*/ 2376764 h 2376764"/>
              <a:gd name="connsiteX7" fmla="*/ 423114 w 573223"/>
              <a:gd name="connsiteY7" fmla="*/ 2376764 h 2376764"/>
              <a:gd name="connsiteX8" fmla="*/ 286612 w 573223"/>
              <a:gd name="connsiteY8" fmla="*/ 2141415 h 2376764"/>
              <a:gd name="connsiteX9" fmla="*/ 150109 w 573223"/>
              <a:gd name="connsiteY9" fmla="*/ 2376764 h 237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3223" h="2376764">
                <a:moveTo>
                  <a:pt x="150109" y="235349"/>
                </a:moveTo>
                <a:lnTo>
                  <a:pt x="286612" y="0"/>
                </a:lnTo>
                <a:lnTo>
                  <a:pt x="423114" y="235349"/>
                </a:lnTo>
                <a:close/>
                <a:moveTo>
                  <a:pt x="0" y="2376764"/>
                </a:moveTo>
                <a:lnTo>
                  <a:pt x="0" y="236679"/>
                </a:lnTo>
                <a:lnTo>
                  <a:pt x="573223" y="236679"/>
                </a:lnTo>
                <a:lnTo>
                  <a:pt x="573223" y="2376764"/>
                </a:lnTo>
                <a:lnTo>
                  <a:pt x="423114" y="2376764"/>
                </a:lnTo>
                <a:lnTo>
                  <a:pt x="286612" y="2141415"/>
                </a:lnTo>
                <a:lnTo>
                  <a:pt x="150109" y="2376764"/>
                </a:lnTo>
                <a:close/>
              </a:path>
            </a:pathLst>
          </a:custGeom>
          <a:solidFill>
            <a:srgbClr val="E3D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2" name="任意多边形: 形状 31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/>
          <p:nvPr/>
        </p:nvSpPr>
        <p:spPr>
          <a:xfrm rot="5400000">
            <a:off x="5483830" y="1614090"/>
            <a:ext cx="573223" cy="2376764"/>
          </a:xfrm>
          <a:custGeom>
            <a:avLst/>
            <a:gdLst>
              <a:gd name="connsiteX0" fmla="*/ 150109 w 573223"/>
              <a:gd name="connsiteY0" fmla="*/ 235349 h 2376764"/>
              <a:gd name="connsiteX1" fmla="*/ 286612 w 573223"/>
              <a:gd name="connsiteY1" fmla="*/ 0 h 2376764"/>
              <a:gd name="connsiteX2" fmla="*/ 423114 w 573223"/>
              <a:gd name="connsiteY2" fmla="*/ 235349 h 2376764"/>
              <a:gd name="connsiteX3" fmla="*/ 0 w 573223"/>
              <a:gd name="connsiteY3" fmla="*/ 2376764 h 2376764"/>
              <a:gd name="connsiteX4" fmla="*/ 0 w 573223"/>
              <a:gd name="connsiteY4" fmla="*/ 236679 h 2376764"/>
              <a:gd name="connsiteX5" fmla="*/ 573223 w 573223"/>
              <a:gd name="connsiteY5" fmla="*/ 236679 h 2376764"/>
              <a:gd name="connsiteX6" fmla="*/ 573223 w 573223"/>
              <a:gd name="connsiteY6" fmla="*/ 2376764 h 2376764"/>
              <a:gd name="connsiteX7" fmla="*/ 423114 w 573223"/>
              <a:gd name="connsiteY7" fmla="*/ 2376764 h 2376764"/>
              <a:gd name="connsiteX8" fmla="*/ 286612 w 573223"/>
              <a:gd name="connsiteY8" fmla="*/ 2141415 h 2376764"/>
              <a:gd name="connsiteX9" fmla="*/ 150109 w 573223"/>
              <a:gd name="connsiteY9" fmla="*/ 2376764 h 237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3223" h="2376764">
                <a:moveTo>
                  <a:pt x="150109" y="235349"/>
                </a:moveTo>
                <a:lnTo>
                  <a:pt x="286612" y="0"/>
                </a:lnTo>
                <a:lnTo>
                  <a:pt x="423114" y="235349"/>
                </a:lnTo>
                <a:close/>
                <a:moveTo>
                  <a:pt x="0" y="2376764"/>
                </a:moveTo>
                <a:lnTo>
                  <a:pt x="0" y="236679"/>
                </a:lnTo>
                <a:lnTo>
                  <a:pt x="573223" y="236679"/>
                </a:lnTo>
                <a:lnTo>
                  <a:pt x="573223" y="2376764"/>
                </a:lnTo>
                <a:lnTo>
                  <a:pt x="423114" y="2376764"/>
                </a:lnTo>
                <a:lnTo>
                  <a:pt x="286612" y="2141415"/>
                </a:lnTo>
                <a:lnTo>
                  <a:pt x="150109" y="2376764"/>
                </a:lnTo>
                <a:close/>
              </a:path>
            </a:pathLst>
          </a:custGeom>
          <a:solidFill>
            <a:srgbClr val="D3D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3" name="任意多边形: 形状 32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/>
          <p:nvPr/>
        </p:nvSpPr>
        <p:spPr>
          <a:xfrm rot="5400000">
            <a:off x="7500620" y="1781810"/>
            <a:ext cx="573405" cy="2040890"/>
          </a:xfrm>
          <a:custGeom>
            <a:avLst/>
            <a:gdLst>
              <a:gd name="connsiteX0" fmla="*/ 0 w 573223"/>
              <a:gd name="connsiteY0" fmla="*/ 2095409 h 2095409"/>
              <a:gd name="connsiteX1" fmla="*/ 0 w 573223"/>
              <a:gd name="connsiteY1" fmla="*/ 0 h 2095409"/>
              <a:gd name="connsiteX2" fmla="*/ 573223 w 573223"/>
              <a:gd name="connsiteY2" fmla="*/ 0 h 2095409"/>
              <a:gd name="connsiteX3" fmla="*/ 573223 w 573223"/>
              <a:gd name="connsiteY3" fmla="*/ 2095409 h 2095409"/>
              <a:gd name="connsiteX4" fmla="*/ 423114 w 573223"/>
              <a:gd name="connsiteY4" fmla="*/ 2095409 h 2095409"/>
              <a:gd name="connsiteX5" fmla="*/ 286612 w 573223"/>
              <a:gd name="connsiteY5" fmla="*/ 1860060 h 2095409"/>
              <a:gd name="connsiteX6" fmla="*/ 150109 w 573223"/>
              <a:gd name="connsiteY6" fmla="*/ 2095409 h 2095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223" h="2095409">
                <a:moveTo>
                  <a:pt x="0" y="2095409"/>
                </a:moveTo>
                <a:lnTo>
                  <a:pt x="0" y="0"/>
                </a:lnTo>
                <a:lnTo>
                  <a:pt x="573223" y="0"/>
                </a:lnTo>
                <a:lnTo>
                  <a:pt x="573223" y="2095409"/>
                </a:lnTo>
                <a:lnTo>
                  <a:pt x="423114" y="2095409"/>
                </a:lnTo>
                <a:lnTo>
                  <a:pt x="286612" y="1860060"/>
                </a:lnTo>
                <a:lnTo>
                  <a:pt x="150109" y="2095409"/>
                </a:lnTo>
                <a:close/>
              </a:path>
            </a:pathLst>
          </a:custGeom>
          <a:solidFill>
            <a:srgbClr val="ADB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4" name="椭圆 33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/>
          <p:nvPr/>
        </p:nvSpPr>
        <p:spPr>
          <a:xfrm>
            <a:off x="875446" y="1394419"/>
            <a:ext cx="827594" cy="827594"/>
          </a:xfrm>
          <a:prstGeom prst="ellipse">
            <a:avLst/>
          </a:prstGeom>
          <a:solidFill>
            <a:srgbClr val="ADB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5" name="椭圆 34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/>
          <p:nvPr/>
        </p:nvSpPr>
        <p:spPr>
          <a:xfrm>
            <a:off x="3080939" y="1394418"/>
            <a:ext cx="827594" cy="827594"/>
          </a:xfrm>
          <a:prstGeom prst="ellipse">
            <a:avLst/>
          </a:prstGeom>
          <a:solidFill>
            <a:srgbClr val="E3D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6" name="椭圆 3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/>
          <p:nvPr/>
        </p:nvSpPr>
        <p:spPr>
          <a:xfrm>
            <a:off x="5286432" y="1394419"/>
            <a:ext cx="827594" cy="827594"/>
          </a:xfrm>
          <a:prstGeom prst="ellipse">
            <a:avLst/>
          </a:prstGeom>
          <a:solidFill>
            <a:srgbClr val="D3D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7" name="椭圆 36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/>
          <p:nvPr/>
        </p:nvSpPr>
        <p:spPr>
          <a:xfrm>
            <a:off x="7491924" y="1394418"/>
            <a:ext cx="827594" cy="827594"/>
          </a:xfrm>
          <a:prstGeom prst="ellipse">
            <a:avLst/>
          </a:prstGeom>
          <a:solidFill>
            <a:srgbClr val="ADB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8" name="矩形 37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/>
          <p:nvPr/>
        </p:nvSpPr>
        <p:spPr>
          <a:xfrm>
            <a:off x="3179803" y="2604363"/>
            <a:ext cx="772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Step 2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9" name="矩形 38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/>
          <p:nvPr/>
        </p:nvSpPr>
        <p:spPr>
          <a:xfrm>
            <a:off x="5243658" y="2604363"/>
            <a:ext cx="772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Step 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40" name="矩形 39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/>
          <p:nvPr/>
        </p:nvSpPr>
        <p:spPr>
          <a:xfrm>
            <a:off x="7488846" y="2604363"/>
            <a:ext cx="772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Step 4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41" name="Freeform 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>
            <a:spLocks noEditPoints="1"/>
          </p:cNvSpPr>
          <p:nvPr/>
        </p:nvSpPr>
        <p:spPr bwMode="auto">
          <a:xfrm>
            <a:off x="1082661" y="1632021"/>
            <a:ext cx="413164" cy="352391"/>
          </a:xfrm>
          <a:custGeom>
            <a:avLst/>
            <a:gdLst>
              <a:gd name="T0" fmla="*/ 689 w 746"/>
              <a:gd name="T1" fmla="*/ 125 h 638"/>
              <a:gd name="T2" fmla="*/ 552 w 746"/>
              <a:gd name="T3" fmla="*/ 125 h 638"/>
              <a:gd name="T4" fmla="*/ 552 w 746"/>
              <a:gd name="T5" fmla="*/ 57 h 638"/>
              <a:gd name="T6" fmla="*/ 495 w 746"/>
              <a:gd name="T7" fmla="*/ 0 h 638"/>
              <a:gd name="T8" fmla="*/ 253 w 746"/>
              <a:gd name="T9" fmla="*/ 0 h 638"/>
              <a:gd name="T10" fmla="*/ 196 w 746"/>
              <a:gd name="T11" fmla="*/ 57 h 638"/>
              <a:gd name="T12" fmla="*/ 196 w 746"/>
              <a:gd name="T13" fmla="*/ 125 h 638"/>
              <a:gd name="T14" fmla="*/ 57 w 746"/>
              <a:gd name="T15" fmla="*/ 125 h 638"/>
              <a:gd name="T16" fmla="*/ 0 w 746"/>
              <a:gd name="T17" fmla="*/ 182 h 638"/>
              <a:gd name="T18" fmla="*/ 0 w 746"/>
              <a:gd name="T19" fmla="*/ 581 h 638"/>
              <a:gd name="T20" fmla="*/ 57 w 746"/>
              <a:gd name="T21" fmla="*/ 638 h 638"/>
              <a:gd name="T22" fmla="*/ 689 w 746"/>
              <a:gd name="T23" fmla="*/ 638 h 638"/>
              <a:gd name="T24" fmla="*/ 746 w 746"/>
              <a:gd name="T25" fmla="*/ 581 h 638"/>
              <a:gd name="T26" fmla="*/ 746 w 746"/>
              <a:gd name="T27" fmla="*/ 182 h 638"/>
              <a:gd name="T28" fmla="*/ 689 w 746"/>
              <a:gd name="T29" fmla="*/ 125 h 638"/>
              <a:gd name="T30" fmla="*/ 239 w 746"/>
              <a:gd name="T31" fmla="*/ 57 h 638"/>
              <a:gd name="T32" fmla="*/ 253 w 746"/>
              <a:gd name="T33" fmla="*/ 44 h 638"/>
              <a:gd name="T34" fmla="*/ 495 w 746"/>
              <a:gd name="T35" fmla="*/ 44 h 638"/>
              <a:gd name="T36" fmla="*/ 508 w 746"/>
              <a:gd name="T37" fmla="*/ 57 h 638"/>
              <a:gd name="T38" fmla="*/ 508 w 746"/>
              <a:gd name="T39" fmla="*/ 125 h 638"/>
              <a:gd name="T40" fmla="*/ 239 w 746"/>
              <a:gd name="T41" fmla="*/ 125 h 638"/>
              <a:gd name="T42" fmla="*/ 239 w 746"/>
              <a:gd name="T43" fmla="*/ 57 h 638"/>
              <a:gd name="T44" fmla="*/ 57 w 746"/>
              <a:gd name="T45" fmla="*/ 169 h 638"/>
              <a:gd name="T46" fmla="*/ 689 w 746"/>
              <a:gd name="T47" fmla="*/ 169 h 638"/>
              <a:gd name="T48" fmla="*/ 703 w 746"/>
              <a:gd name="T49" fmla="*/ 182 h 638"/>
              <a:gd name="T50" fmla="*/ 703 w 746"/>
              <a:gd name="T51" fmla="*/ 295 h 638"/>
              <a:gd name="T52" fmla="*/ 545 w 746"/>
              <a:gd name="T53" fmla="*/ 295 h 638"/>
              <a:gd name="T54" fmla="*/ 545 w 746"/>
              <a:gd name="T55" fmla="*/ 267 h 638"/>
              <a:gd name="T56" fmla="*/ 501 w 746"/>
              <a:gd name="T57" fmla="*/ 267 h 638"/>
              <a:gd name="T58" fmla="*/ 501 w 746"/>
              <a:gd name="T59" fmla="*/ 295 h 638"/>
              <a:gd name="T60" fmla="*/ 245 w 746"/>
              <a:gd name="T61" fmla="*/ 295 h 638"/>
              <a:gd name="T62" fmla="*/ 245 w 746"/>
              <a:gd name="T63" fmla="*/ 266 h 638"/>
              <a:gd name="T64" fmla="*/ 201 w 746"/>
              <a:gd name="T65" fmla="*/ 266 h 638"/>
              <a:gd name="T66" fmla="*/ 201 w 746"/>
              <a:gd name="T67" fmla="*/ 295 h 638"/>
              <a:gd name="T68" fmla="*/ 43 w 746"/>
              <a:gd name="T69" fmla="*/ 295 h 638"/>
              <a:gd name="T70" fmla="*/ 43 w 746"/>
              <a:gd name="T71" fmla="*/ 182 h 638"/>
              <a:gd name="T72" fmla="*/ 57 w 746"/>
              <a:gd name="T73" fmla="*/ 169 h 638"/>
              <a:gd name="T74" fmla="*/ 689 w 746"/>
              <a:gd name="T75" fmla="*/ 594 h 638"/>
              <a:gd name="T76" fmla="*/ 57 w 746"/>
              <a:gd name="T77" fmla="*/ 594 h 638"/>
              <a:gd name="T78" fmla="*/ 43 w 746"/>
              <a:gd name="T79" fmla="*/ 581 h 638"/>
              <a:gd name="T80" fmla="*/ 43 w 746"/>
              <a:gd name="T81" fmla="*/ 338 h 638"/>
              <a:gd name="T82" fmla="*/ 201 w 746"/>
              <a:gd name="T83" fmla="*/ 338 h 638"/>
              <a:gd name="T84" fmla="*/ 201 w 746"/>
              <a:gd name="T85" fmla="*/ 368 h 638"/>
              <a:gd name="T86" fmla="*/ 245 w 746"/>
              <a:gd name="T87" fmla="*/ 368 h 638"/>
              <a:gd name="T88" fmla="*/ 245 w 746"/>
              <a:gd name="T89" fmla="*/ 338 h 638"/>
              <a:gd name="T90" fmla="*/ 501 w 746"/>
              <a:gd name="T91" fmla="*/ 338 h 638"/>
              <a:gd name="T92" fmla="*/ 501 w 746"/>
              <a:gd name="T93" fmla="*/ 369 h 638"/>
              <a:gd name="T94" fmla="*/ 545 w 746"/>
              <a:gd name="T95" fmla="*/ 369 h 638"/>
              <a:gd name="T96" fmla="*/ 545 w 746"/>
              <a:gd name="T97" fmla="*/ 338 h 638"/>
              <a:gd name="T98" fmla="*/ 703 w 746"/>
              <a:gd name="T99" fmla="*/ 338 h 638"/>
              <a:gd name="T100" fmla="*/ 703 w 746"/>
              <a:gd name="T101" fmla="*/ 581 h 638"/>
              <a:gd name="T102" fmla="*/ 689 w 746"/>
              <a:gd name="T103" fmla="*/ 594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46" h="638">
                <a:moveTo>
                  <a:pt x="689" y="125"/>
                </a:moveTo>
                <a:cubicBezTo>
                  <a:pt x="552" y="125"/>
                  <a:pt x="552" y="125"/>
                  <a:pt x="552" y="125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52" y="26"/>
                  <a:pt x="526" y="0"/>
                  <a:pt x="495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21" y="0"/>
                  <a:pt x="196" y="26"/>
                  <a:pt x="196" y="57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25" y="125"/>
                  <a:pt x="0" y="151"/>
                  <a:pt x="0" y="182"/>
                </a:cubicBezTo>
                <a:cubicBezTo>
                  <a:pt x="0" y="581"/>
                  <a:pt x="0" y="581"/>
                  <a:pt x="0" y="581"/>
                </a:cubicBezTo>
                <a:cubicBezTo>
                  <a:pt x="0" y="612"/>
                  <a:pt x="25" y="638"/>
                  <a:pt x="57" y="638"/>
                </a:cubicBezTo>
                <a:cubicBezTo>
                  <a:pt x="689" y="638"/>
                  <a:pt x="689" y="638"/>
                  <a:pt x="689" y="638"/>
                </a:cubicBezTo>
                <a:cubicBezTo>
                  <a:pt x="721" y="638"/>
                  <a:pt x="746" y="612"/>
                  <a:pt x="746" y="581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6" y="151"/>
                  <a:pt x="721" y="125"/>
                  <a:pt x="689" y="125"/>
                </a:cubicBezTo>
                <a:close/>
                <a:moveTo>
                  <a:pt x="239" y="57"/>
                </a:moveTo>
                <a:cubicBezTo>
                  <a:pt x="239" y="50"/>
                  <a:pt x="245" y="44"/>
                  <a:pt x="253" y="44"/>
                </a:cubicBezTo>
                <a:cubicBezTo>
                  <a:pt x="495" y="44"/>
                  <a:pt x="495" y="44"/>
                  <a:pt x="495" y="44"/>
                </a:cubicBezTo>
                <a:cubicBezTo>
                  <a:pt x="502" y="44"/>
                  <a:pt x="508" y="50"/>
                  <a:pt x="508" y="57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239" y="125"/>
                  <a:pt x="239" y="125"/>
                  <a:pt x="239" y="125"/>
                </a:cubicBezTo>
                <a:lnTo>
                  <a:pt x="239" y="57"/>
                </a:lnTo>
                <a:close/>
                <a:moveTo>
                  <a:pt x="57" y="169"/>
                </a:moveTo>
                <a:cubicBezTo>
                  <a:pt x="689" y="169"/>
                  <a:pt x="689" y="169"/>
                  <a:pt x="689" y="169"/>
                </a:cubicBezTo>
                <a:cubicBezTo>
                  <a:pt x="697" y="169"/>
                  <a:pt x="703" y="175"/>
                  <a:pt x="703" y="182"/>
                </a:cubicBezTo>
                <a:cubicBezTo>
                  <a:pt x="703" y="295"/>
                  <a:pt x="703" y="295"/>
                  <a:pt x="703" y="295"/>
                </a:cubicBezTo>
                <a:cubicBezTo>
                  <a:pt x="545" y="295"/>
                  <a:pt x="545" y="295"/>
                  <a:pt x="545" y="295"/>
                </a:cubicBezTo>
                <a:cubicBezTo>
                  <a:pt x="545" y="267"/>
                  <a:pt x="545" y="267"/>
                  <a:pt x="545" y="267"/>
                </a:cubicBezTo>
                <a:cubicBezTo>
                  <a:pt x="501" y="267"/>
                  <a:pt x="501" y="267"/>
                  <a:pt x="501" y="267"/>
                </a:cubicBezTo>
                <a:cubicBezTo>
                  <a:pt x="501" y="295"/>
                  <a:pt x="501" y="295"/>
                  <a:pt x="501" y="295"/>
                </a:cubicBezTo>
                <a:cubicBezTo>
                  <a:pt x="245" y="295"/>
                  <a:pt x="245" y="295"/>
                  <a:pt x="245" y="295"/>
                </a:cubicBezTo>
                <a:cubicBezTo>
                  <a:pt x="245" y="266"/>
                  <a:pt x="245" y="266"/>
                  <a:pt x="245" y="266"/>
                </a:cubicBezTo>
                <a:cubicBezTo>
                  <a:pt x="201" y="266"/>
                  <a:pt x="201" y="266"/>
                  <a:pt x="201" y="266"/>
                </a:cubicBezTo>
                <a:cubicBezTo>
                  <a:pt x="201" y="295"/>
                  <a:pt x="201" y="295"/>
                  <a:pt x="201" y="295"/>
                </a:cubicBezTo>
                <a:cubicBezTo>
                  <a:pt x="43" y="295"/>
                  <a:pt x="43" y="295"/>
                  <a:pt x="43" y="295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75"/>
                  <a:pt x="49" y="169"/>
                  <a:pt x="57" y="169"/>
                </a:cubicBezTo>
                <a:close/>
                <a:moveTo>
                  <a:pt x="689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49" y="594"/>
                  <a:pt x="43" y="588"/>
                  <a:pt x="43" y="581"/>
                </a:cubicBezTo>
                <a:cubicBezTo>
                  <a:pt x="43" y="338"/>
                  <a:pt x="43" y="338"/>
                  <a:pt x="43" y="338"/>
                </a:cubicBezTo>
                <a:cubicBezTo>
                  <a:pt x="201" y="338"/>
                  <a:pt x="201" y="338"/>
                  <a:pt x="201" y="338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45" y="368"/>
                  <a:pt x="245" y="368"/>
                  <a:pt x="245" y="368"/>
                </a:cubicBezTo>
                <a:cubicBezTo>
                  <a:pt x="245" y="338"/>
                  <a:pt x="245" y="338"/>
                  <a:pt x="245" y="338"/>
                </a:cubicBezTo>
                <a:cubicBezTo>
                  <a:pt x="501" y="338"/>
                  <a:pt x="501" y="338"/>
                  <a:pt x="501" y="338"/>
                </a:cubicBezTo>
                <a:cubicBezTo>
                  <a:pt x="501" y="369"/>
                  <a:pt x="501" y="369"/>
                  <a:pt x="501" y="369"/>
                </a:cubicBezTo>
                <a:cubicBezTo>
                  <a:pt x="545" y="369"/>
                  <a:pt x="545" y="369"/>
                  <a:pt x="545" y="369"/>
                </a:cubicBezTo>
                <a:cubicBezTo>
                  <a:pt x="545" y="338"/>
                  <a:pt x="545" y="338"/>
                  <a:pt x="545" y="338"/>
                </a:cubicBezTo>
                <a:cubicBezTo>
                  <a:pt x="703" y="338"/>
                  <a:pt x="703" y="338"/>
                  <a:pt x="703" y="338"/>
                </a:cubicBezTo>
                <a:cubicBezTo>
                  <a:pt x="703" y="581"/>
                  <a:pt x="703" y="581"/>
                  <a:pt x="703" y="581"/>
                </a:cubicBezTo>
                <a:cubicBezTo>
                  <a:pt x="703" y="588"/>
                  <a:pt x="697" y="594"/>
                  <a:pt x="689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42" name="Group 8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5522962" y="1574880"/>
            <a:ext cx="354532" cy="413316"/>
            <a:chOff x="2492" y="1167"/>
            <a:chExt cx="778" cy="907"/>
          </a:xfrm>
          <a:solidFill>
            <a:schemeClr val="bg1"/>
          </a:solidFill>
        </p:grpSpPr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2492" y="1167"/>
              <a:ext cx="778" cy="907"/>
            </a:xfrm>
            <a:custGeom>
              <a:avLst/>
              <a:gdLst>
                <a:gd name="T0" fmla="*/ 579 w 636"/>
                <a:gd name="T1" fmla="*/ 0 h 746"/>
                <a:gd name="T2" fmla="*/ 57 w 636"/>
                <a:gd name="T3" fmla="*/ 0 h 746"/>
                <a:gd name="T4" fmla="*/ 0 w 636"/>
                <a:gd name="T5" fmla="*/ 57 h 746"/>
                <a:gd name="T6" fmla="*/ 0 w 636"/>
                <a:gd name="T7" fmla="*/ 689 h 746"/>
                <a:gd name="T8" fmla="*/ 57 w 636"/>
                <a:gd name="T9" fmla="*/ 746 h 746"/>
                <a:gd name="T10" fmla="*/ 579 w 636"/>
                <a:gd name="T11" fmla="*/ 746 h 746"/>
                <a:gd name="T12" fmla="*/ 636 w 636"/>
                <a:gd name="T13" fmla="*/ 689 h 746"/>
                <a:gd name="T14" fmla="*/ 636 w 636"/>
                <a:gd name="T15" fmla="*/ 57 h 746"/>
                <a:gd name="T16" fmla="*/ 579 w 636"/>
                <a:gd name="T17" fmla="*/ 0 h 746"/>
                <a:gd name="T18" fmla="*/ 43 w 636"/>
                <a:gd name="T19" fmla="*/ 689 h 746"/>
                <a:gd name="T20" fmla="*/ 43 w 636"/>
                <a:gd name="T21" fmla="*/ 57 h 746"/>
                <a:gd name="T22" fmla="*/ 57 w 636"/>
                <a:gd name="T23" fmla="*/ 43 h 746"/>
                <a:gd name="T24" fmla="*/ 94 w 636"/>
                <a:gd name="T25" fmla="*/ 43 h 746"/>
                <a:gd name="T26" fmla="*/ 94 w 636"/>
                <a:gd name="T27" fmla="*/ 703 h 746"/>
                <a:gd name="T28" fmla="*/ 57 w 636"/>
                <a:gd name="T29" fmla="*/ 703 h 746"/>
                <a:gd name="T30" fmla="*/ 43 w 636"/>
                <a:gd name="T31" fmla="*/ 689 h 746"/>
                <a:gd name="T32" fmla="*/ 593 w 636"/>
                <a:gd name="T33" fmla="*/ 689 h 746"/>
                <a:gd name="T34" fmla="*/ 579 w 636"/>
                <a:gd name="T35" fmla="*/ 703 h 746"/>
                <a:gd name="T36" fmla="*/ 138 w 636"/>
                <a:gd name="T37" fmla="*/ 703 h 746"/>
                <a:gd name="T38" fmla="*/ 138 w 636"/>
                <a:gd name="T39" fmla="*/ 43 h 746"/>
                <a:gd name="T40" fmla="*/ 579 w 636"/>
                <a:gd name="T41" fmla="*/ 43 h 746"/>
                <a:gd name="T42" fmla="*/ 593 w 636"/>
                <a:gd name="T43" fmla="*/ 57 h 746"/>
                <a:gd name="T44" fmla="*/ 593 w 636"/>
                <a:gd name="T45" fmla="*/ 68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6" h="746">
                  <a:moveTo>
                    <a:pt x="579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21"/>
                    <a:pt x="25" y="746"/>
                    <a:pt x="57" y="746"/>
                  </a:cubicBezTo>
                  <a:cubicBezTo>
                    <a:pt x="579" y="746"/>
                    <a:pt x="579" y="746"/>
                    <a:pt x="579" y="746"/>
                  </a:cubicBezTo>
                  <a:cubicBezTo>
                    <a:pt x="611" y="746"/>
                    <a:pt x="636" y="721"/>
                    <a:pt x="636" y="689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6" y="25"/>
                    <a:pt x="611" y="0"/>
                    <a:pt x="579" y="0"/>
                  </a:cubicBezTo>
                  <a:close/>
                  <a:moveTo>
                    <a:pt x="43" y="689"/>
                  </a:moveTo>
                  <a:cubicBezTo>
                    <a:pt x="43" y="57"/>
                    <a:pt x="43" y="57"/>
                    <a:pt x="43" y="57"/>
                  </a:cubicBezTo>
                  <a:cubicBezTo>
                    <a:pt x="43" y="49"/>
                    <a:pt x="49" y="43"/>
                    <a:pt x="57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703"/>
                    <a:pt x="94" y="703"/>
                    <a:pt x="94" y="703"/>
                  </a:cubicBezTo>
                  <a:cubicBezTo>
                    <a:pt x="57" y="703"/>
                    <a:pt x="57" y="703"/>
                    <a:pt x="57" y="703"/>
                  </a:cubicBezTo>
                  <a:cubicBezTo>
                    <a:pt x="49" y="703"/>
                    <a:pt x="43" y="697"/>
                    <a:pt x="43" y="689"/>
                  </a:cubicBezTo>
                  <a:close/>
                  <a:moveTo>
                    <a:pt x="593" y="689"/>
                  </a:moveTo>
                  <a:cubicBezTo>
                    <a:pt x="593" y="697"/>
                    <a:pt x="587" y="703"/>
                    <a:pt x="579" y="703"/>
                  </a:cubicBezTo>
                  <a:cubicBezTo>
                    <a:pt x="138" y="703"/>
                    <a:pt x="138" y="703"/>
                    <a:pt x="138" y="70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579" y="43"/>
                    <a:pt x="579" y="43"/>
                    <a:pt x="579" y="43"/>
                  </a:cubicBezTo>
                  <a:cubicBezTo>
                    <a:pt x="587" y="43"/>
                    <a:pt x="593" y="49"/>
                    <a:pt x="593" y="57"/>
                  </a:cubicBezTo>
                  <a:lnTo>
                    <a:pt x="593" y="6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4" name="Rectangle 10"/>
            <p:cNvSpPr>
              <a:spLocks noChangeArrowheads="1"/>
            </p:cNvSpPr>
            <p:nvPr/>
          </p:nvSpPr>
          <p:spPr bwMode="auto">
            <a:xfrm>
              <a:off x="2694" y="1474"/>
              <a:ext cx="184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5" name="Rectangle 11"/>
            <p:cNvSpPr>
              <a:spLocks noChangeArrowheads="1"/>
            </p:cNvSpPr>
            <p:nvPr/>
          </p:nvSpPr>
          <p:spPr bwMode="auto">
            <a:xfrm>
              <a:off x="2694" y="1352"/>
              <a:ext cx="245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/>
          </p:nvSpPr>
          <p:spPr bwMode="auto">
            <a:xfrm>
              <a:off x="2968" y="1381"/>
              <a:ext cx="187" cy="606"/>
            </a:xfrm>
            <a:custGeom>
              <a:avLst/>
              <a:gdLst>
                <a:gd name="T0" fmla="*/ 0 w 153"/>
                <a:gd name="T1" fmla="*/ 76 h 498"/>
                <a:gd name="T2" fmla="*/ 0 w 153"/>
                <a:gd name="T3" fmla="*/ 441 h 498"/>
                <a:gd name="T4" fmla="*/ 57 w 153"/>
                <a:gd name="T5" fmla="*/ 498 h 498"/>
                <a:gd name="T6" fmla="*/ 96 w 153"/>
                <a:gd name="T7" fmla="*/ 498 h 498"/>
                <a:gd name="T8" fmla="*/ 153 w 153"/>
                <a:gd name="T9" fmla="*/ 441 h 498"/>
                <a:gd name="T10" fmla="*/ 153 w 153"/>
                <a:gd name="T11" fmla="*/ 76 h 498"/>
                <a:gd name="T12" fmla="*/ 77 w 153"/>
                <a:gd name="T13" fmla="*/ 0 h 498"/>
                <a:gd name="T14" fmla="*/ 0 w 153"/>
                <a:gd name="T15" fmla="*/ 76 h 498"/>
                <a:gd name="T16" fmla="*/ 109 w 153"/>
                <a:gd name="T17" fmla="*/ 441 h 498"/>
                <a:gd name="T18" fmla="*/ 96 w 153"/>
                <a:gd name="T19" fmla="*/ 454 h 498"/>
                <a:gd name="T20" fmla="*/ 57 w 153"/>
                <a:gd name="T21" fmla="*/ 454 h 498"/>
                <a:gd name="T22" fmla="*/ 44 w 153"/>
                <a:gd name="T23" fmla="*/ 441 h 498"/>
                <a:gd name="T24" fmla="*/ 44 w 153"/>
                <a:gd name="T25" fmla="*/ 94 h 498"/>
                <a:gd name="T26" fmla="*/ 77 w 153"/>
                <a:gd name="T27" fmla="*/ 62 h 498"/>
                <a:gd name="T28" fmla="*/ 109 w 153"/>
                <a:gd name="T29" fmla="*/ 94 h 498"/>
                <a:gd name="T30" fmla="*/ 109 w 153"/>
                <a:gd name="T31" fmla="*/ 44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498">
                  <a:moveTo>
                    <a:pt x="0" y="76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72"/>
                    <a:pt x="26" y="498"/>
                    <a:pt x="57" y="49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28" y="498"/>
                    <a:pt x="153" y="472"/>
                    <a:pt x="153" y="441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77" y="0"/>
                    <a:pt x="77" y="0"/>
                    <a:pt x="77" y="0"/>
                  </a:cubicBezTo>
                  <a:lnTo>
                    <a:pt x="0" y="76"/>
                  </a:lnTo>
                  <a:close/>
                  <a:moveTo>
                    <a:pt x="109" y="441"/>
                  </a:moveTo>
                  <a:cubicBezTo>
                    <a:pt x="109" y="448"/>
                    <a:pt x="104" y="454"/>
                    <a:pt x="96" y="454"/>
                  </a:cubicBezTo>
                  <a:cubicBezTo>
                    <a:pt x="57" y="454"/>
                    <a:pt x="57" y="454"/>
                    <a:pt x="57" y="454"/>
                  </a:cubicBezTo>
                  <a:cubicBezTo>
                    <a:pt x="50" y="454"/>
                    <a:pt x="44" y="448"/>
                    <a:pt x="44" y="441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109" y="94"/>
                    <a:pt x="109" y="94"/>
                    <a:pt x="109" y="94"/>
                  </a:cubicBezTo>
                  <a:lnTo>
                    <a:pt x="109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47" name="Group 1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7661954" y="1632021"/>
            <a:ext cx="487535" cy="412160"/>
            <a:chOff x="2425" y="1235"/>
            <a:chExt cx="912" cy="771"/>
          </a:xfrm>
          <a:solidFill>
            <a:schemeClr val="bg1"/>
          </a:solidFill>
        </p:grpSpPr>
        <p:sp>
          <p:nvSpPr>
            <p:cNvPr id="48" name="Freeform 16"/>
            <p:cNvSpPr/>
            <p:nvPr/>
          </p:nvSpPr>
          <p:spPr bwMode="auto">
            <a:xfrm>
              <a:off x="2625" y="1422"/>
              <a:ext cx="513" cy="214"/>
            </a:xfrm>
            <a:custGeom>
              <a:avLst/>
              <a:gdLst>
                <a:gd name="T0" fmla="*/ 348 w 513"/>
                <a:gd name="T1" fmla="*/ 0 h 214"/>
                <a:gd name="T2" fmla="*/ 210 w 513"/>
                <a:gd name="T3" fmla="*/ 139 h 214"/>
                <a:gd name="T4" fmla="*/ 119 w 513"/>
                <a:gd name="T5" fmla="*/ 48 h 214"/>
                <a:gd name="T6" fmla="*/ 0 w 513"/>
                <a:gd name="T7" fmla="*/ 166 h 214"/>
                <a:gd name="T8" fmla="*/ 38 w 513"/>
                <a:gd name="T9" fmla="*/ 202 h 214"/>
                <a:gd name="T10" fmla="*/ 119 w 513"/>
                <a:gd name="T11" fmla="*/ 123 h 214"/>
                <a:gd name="T12" fmla="*/ 210 w 513"/>
                <a:gd name="T13" fmla="*/ 214 h 214"/>
                <a:gd name="T14" fmla="*/ 348 w 513"/>
                <a:gd name="T15" fmla="*/ 76 h 214"/>
                <a:gd name="T16" fmla="*/ 475 w 513"/>
                <a:gd name="T17" fmla="*/ 202 h 214"/>
                <a:gd name="T18" fmla="*/ 513 w 513"/>
                <a:gd name="T19" fmla="*/ 165 h 214"/>
                <a:gd name="T20" fmla="*/ 348 w 513"/>
                <a:gd name="T2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3" h="214">
                  <a:moveTo>
                    <a:pt x="348" y="0"/>
                  </a:moveTo>
                  <a:lnTo>
                    <a:pt x="210" y="139"/>
                  </a:lnTo>
                  <a:lnTo>
                    <a:pt x="119" y="48"/>
                  </a:lnTo>
                  <a:lnTo>
                    <a:pt x="0" y="166"/>
                  </a:lnTo>
                  <a:lnTo>
                    <a:pt x="38" y="202"/>
                  </a:lnTo>
                  <a:lnTo>
                    <a:pt x="119" y="123"/>
                  </a:lnTo>
                  <a:lnTo>
                    <a:pt x="210" y="214"/>
                  </a:lnTo>
                  <a:lnTo>
                    <a:pt x="348" y="76"/>
                  </a:lnTo>
                  <a:lnTo>
                    <a:pt x="475" y="202"/>
                  </a:lnTo>
                  <a:lnTo>
                    <a:pt x="513" y="165"/>
                  </a:lnTo>
                  <a:lnTo>
                    <a:pt x="3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2425" y="1235"/>
              <a:ext cx="912" cy="771"/>
            </a:xfrm>
            <a:custGeom>
              <a:avLst/>
              <a:gdLst>
                <a:gd name="T0" fmla="*/ 912 w 912"/>
                <a:gd name="T1" fmla="*/ 54 h 771"/>
                <a:gd name="T2" fmla="*/ 912 w 912"/>
                <a:gd name="T3" fmla="*/ 0 h 771"/>
                <a:gd name="T4" fmla="*/ 2 w 912"/>
                <a:gd name="T5" fmla="*/ 0 h 771"/>
                <a:gd name="T6" fmla="*/ 2 w 912"/>
                <a:gd name="T7" fmla="*/ 54 h 771"/>
                <a:gd name="T8" fmla="*/ 30 w 912"/>
                <a:gd name="T9" fmla="*/ 54 h 771"/>
                <a:gd name="T10" fmla="*/ 30 w 912"/>
                <a:gd name="T11" fmla="*/ 541 h 771"/>
                <a:gd name="T12" fmla="*/ 0 w 912"/>
                <a:gd name="T13" fmla="*/ 541 h 771"/>
                <a:gd name="T14" fmla="*/ 0 w 912"/>
                <a:gd name="T15" fmla="*/ 594 h 771"/>
                <a:gd name="T16" fmla="*/ 30 w 912"/>
                <a:gd name="T17" fmla="*/ 594 h 771"/>
                <a:gd name="T18" fmla="*/ 30 w 912"/>
                <a:gd name="T19" fmla="*/ 595 h 771"/>
                <a:gd name="T20" fmla="*/ 429 w 912"/>
                <a:gd name="T21" fmla="*/ 595 h 771"/>
                <a:gd name="T22" fmla="*/ 429 w 912"/>
                <a:gd name="T23" fmla="*/ 718 h 771"/>
                <a:gd name="T24" fmla="*/ 367 w 912"/>
                <a:gd name="T25" fmla="*/ 718 h 771"/>
                <a:gd name="T26" fmla="*/ 367 w 912"/>
                <a:gd name="T27" fmla="*/ 771 h 771"/>
                <a:gd name="T28" fmla="*/ 545 w 912"/>
                <a:gd name="T29" fmla="*/ 771 h 771"/>
                <a:gd name="T30" fmla="*/ 545 w 912"/>
                <a:gd name="T31" fmla="*/ 718 h 771"/>
                <a:gd name="T32" fmla="*/ 482 w 912"/>
                <a:gd name="T33" fmla="*/ 718 h 771"/>
                <a:gd name="T34" fmla="*/ 482 w 912"/>
                <a:gd name="T35" fmla="*/ 595 h 771"/>
                <a:gd name="T36" fmla="*/ 885 w 912"/>
                <a:gd name="T37" fmla="*/ 595 h 771"/>
                <a:gd name="T38" fmla="*/ 885 w 912"/>
                <a:gd name="T39" fmla="*/ 594 h 771"/>
                <a:gd name="T40" fmla="*/ 911 w 912"/>
                <a:gd name="T41" fmla="*/ 594 h 771"/>
                <a:gd name="T42" fmla="*/ 911 w 912"/>
                <a:gd name="T43" fmla="*/ 541 h 771"/>
                <a:gd name="T44" fmla="*/ 885 w 912"/>
                <a:gd name="T45" fmla="*/ 541 h 771"/>
                <a:gd name="T46" fmla="*/ 885 w 912"/>
                <a:gd name="T47" fmla="*/ 54 h 771"/>
                <a:gd name="T48" fmla="*/ 912 w 912"/>
                <a:gd name="T49" fmla="*/ 54 h 771"/>
                <a:gd name="T50" fmla="*/ 83 w 912"/>
                <a:gd name="T51" fmla="*/ 541 h 771"/>
                <a:gd name="T52" fmla="*/ 83 w 912"/>
                <a:gd name="T53" fmla="*/ 55 h 771"/>
                <a:gd name="T54" fmla="*/ 832 w 912"/>
                <a:gd name="T55" fmla="*/ 55 h 771"/>
                <a:gd name="T56" fmla="*/ 832 w 912"/>
                <a:gd name="T57" fmla="*/ 541 h 771"/>
                <a:gd name="T58" fmla="*/ 83 w 912"/>
                <a:gd name="T59" fmla="*/ 54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2" h="771">
                  <a:moveTo>
                    <a:pt x="912" y="54"/>
                  </a:moveTo>
                  <a:lnTo>
                    <a:pt x="912" y="0"/>
                  </a:lnTo>
                  <a:lnTo>
                    <a:pt x="2" y="0"/>
                  </a:lnTo>
                  <a:lnTo>
                    <a:pt x="2" y="54"/>
                  </a:lnTo>
                  <a:lnTo>
                    <a:pt x="30" y="54"/>
                  </a:lnTo>
                  <a:lnTo>
                    <a:pt x="30" y="541"/>
                  </a:lnTo>
                  <a:lnTo>
                    <a:pt x="0" y="541"/>
                  </a:lnTo>
                  <a:lnTo>
                    <a:pt x="0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429" y="595"/>
                  </a:lnTo>
                  <a:lnTo>
                    <a:pt x="429" y="718"/>
                  </a:lnTo>
                  <a:lnTo>
                    <a:pt x="367" y="718"/>
                  </a:lnTo>
                  <a:lnTo>
                    <a:pt x="367" y="771"/>
                  </a:lnTo>
                  <a:lnTo>
                    <a:pt x="545" y="771"/>
                  </a:lnTo>
                  <a:lnTo>
                    <a:pt x="545" y="718"/>
                  </a:lnTo>
                  <a:lnTo>
                    <a:pt x="482" y="718"/>
                  </a:lnTo>
                  <a:lnTo>
                    <a:pt x="482" y="595"/>
                  </a:lnTo>
                  <a:lnTo>
                    <a:pt x="885" y="595"/>
                  </a:lnTo>
                  <a:lnTo>
                    <a:pt x="885" y="594"/>
                  </a:lnTo>
                  <a:lnTo>
                    <a:pt x="911" y="594"/>
                  </a:lnTo>
                  <a:lnTo>
                    <a:pt x="911" y="541"/>
                  </a:lnTo>
                  <a:lnTo>
                    <a:pt x="885" y="541"/>
                  </a:lnTo>
                  <a:lnTo>
                    <a:pt x="885" y="54"/>
                  </a:lnTo>
                  <a:lnTo>
                    <a:pt x="912" y="54"/>
                  </a:lnTo>
                  <a:close/>
                  <a:moveTo>
                    <a:pt x="83" y="541"/>
                  </a:moveTo>
                  <a:lnTo>
                    <a:pt x="83" y="55"/>
                  </a:lnTo>
                  <a:lnTo>
                    <a:pt x="832" y="55"/>
                  </a:lnTo>
                  <a:lnTo>
                    <a:pt x="832" y="541"/>
                  </a:lnTo>
                  <a:lnTo>
                    <a:pt x="83" y="5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50" name="Group 20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3228368" y="1604802"/>
            <a:ext cx="530206" cy="397074"/>
            <a:chOff x="2423" y="1278"/>
            <a:chExt cx="912" cy="683"/>
          </a:xfrm>
          <a:solidFill>
            <a:schemeClr val="bg1"/>
          </a:solidFill>
        </p:grpSpPr>
        <p:sp>
          <p:nvSpPr>
            <p:cNvPr id="51" name="Freeform 21"/>
            <p:cNvSpPr/>
            <p:nvPr/>
          </p:nvSpPr>
          <p:spPr bwMode="auto">
            <a:xfrm>
              <a:off x="2746" y="1582"/>
              <a:ext cx="265" cy="281"/>
            </a:xfrm>
            <a:custGeom>
              <a:avLst/>
              <a:gdLst>
                <a:gd name="T0" fmla="*/ 0 w 265"/>
                <a:gd name="T1" fmla="*/ 131 h 281"/>
                <a:gd name="T2" fmla="*/ 38 w 265"/>
                <a:gd name="T3" fmla="*/ 169 h 281"/>
                <a:gd name="T4" fmla="*/ 107 w 265"/>
                <a:gd name="T5" fmla="*/ 102 h 281"/>
                <a:gd name="T6" fmla="*/ 105 w 265"/>
                <a:gd name="T7" fmla="*/ 281 h 281"/>
                <a:gd name="T8" fmla="*/ 159 w 265"/>
                <a:gd name="T9" fmla="*/ 281 h 281"/>
                <a:gd name="T10" fmla="*/ 159 w 265"/>
                <a:gd name="T11" fmla="*/ 102 h 281"/>
                <a:gd name="T12" fmla="*/ 227 w 265"/>
                <a:gd name="T13" fmla="*/ 169 h 281"/>
                <a:gd name="T14" fmla="*/ 265 w 265"/>
                <a:gd name="T15" fmla="*/ 131 h 281"/>
                <a:gd name="T16" fmla="*/ 132 w 265"/>
                <a:gd name="T17" fmla="*/ 0 h 281"/>
                <a:gd name="T18" fmla="*/ 0 w 265"/>
                <a:gd name="T19" fmla="*/ 13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81">
                  <a:moveTo>
                    <a:pt x="0" y="131"/>
                  </a:moveTo>
                  <a:lnTo>
                    <a:pt x="38" y="169"/>
                  </a:lnTo>
                  <a:lnTo>
                    <a:pt x="107" y="102"/>
                  </a:lnTo>
                  <a:lnTo>
                    <a:pt x="105" y="281"/>
                  </a:lnTo>
                  <a:lnTo>
                    <a:pt x="159" y="281"/>
                  </a:lnTo>
                  <a:lnTo>
                    <a:pt x="159" y="102"/>
                  </a:lnTo>
                  <a:lnTo>
                    <a:pt x="227" y="169"/>
                  </a:lnTo>
                  <a:lnTo>
                    <a:pt x="265" y="131"/>
                  </a:lnTo>
                  <a:lnTo>
                    <a:pt x="132" y="0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2" name="Freeform 22"/>
            <p:cNvSpPr>
              <a:spLocks noEditPoints="1"/>
            </p:cNvSpPr>
            <p:nvPr/>
          </p:nvSpPr>
          <p:spPr bwMode="auto">
            <a:xfrm>
              <a:off x="2423" y="1278"/>
              <a:ext cx="912" cy="683"/>
            </a:xfrm>
            <a:custGeom>
              <a:avLst/>
              <a:gdLst>
                <a:gd name="T0" fmla="*/ 692 w 747"/>
                <a:gd name="T1" fmla="*/ 240 h 562"/>
                <a:gd name="T2" fmla="*/ 579 w 747"/>
                <a:gd name="T3" fmla="*/ 186 h 562"/>
                <a:gd name="T4" fmla="*/ 520 w 747"/>
                <a:gd name="T5" fmla="*/ 61 h 562"/>
                <a:gd name="T6" fmla="*/ 374 w 747"/>
                <a:gd name="T7" fmla="*/ 0 h 562"/>
                <a:gd name="T8" fmla="*/ 228 w 747"/>
                <a:gd name="T9" fmla="*/ 61 h 562"/>
                <a:gd name="T10" fmla="*/ 168 w 747"/>
                <a:gd name="T11" fmla="*/ 186 h 562"/>
                <a:gd name="T12" fmla="*/ 55 w 747"/>
                <a:gd name="T13" fmla="*/ 240 h 562"/>
                <a:gd name="T14" fmla="*/ 0 w 747"/>
                <a:gd name="T15" fmla="*/ 374 h 562"/>
                <a:gd name="T16" fmla="*/ 55 w 747"/>
                <a:gd name="T17" fmla="*/ 507 h 562"/>
                <a:gd name="T18" fmla="*/ 189 w 747"/>
                <a:gd name="T19" fmla="*/ 562 h 562"/>
                <a:gd name="T20" fmla="*/ 559 w 747"/>
                <a:gd name="T21" fmla="*/ 562 h 562"/>
                <a:gd name="T22" fmla="*/ 692 w 747"/>
                <a:gd name="T23" fmla="*/ 507 h 562"/>
                <a:gd name="T24" fmla="*/ 747 w 747"/>
                <a:gd name="T25" fmla="*/ 374 h 562"/>
                <a:gd name="T26" fmla="*/ 692 w 747"/>
                <a:gd name="T27" fmla="*/ 240 h 562"/>
                <a:gd name="T28" fmla="*/ 559 w 747"/>
                <a:gd name="T29" fmla="*/ 518 h 562"/>
                <a:gd name="T30" fmla="*/ 189 w 747"/>
                <a:gd name="T31" fmla="*/ 518 h 562"/>
                <a:gd name="T32" fmla="*/ 44 w 747"/>
                <a:gd name="T33" fmla="*/ 374 h 562"/>
                <a:gd name="T34" fmla="*/ 188 w 747"/>
                <a:gd name="T35" fmla="*/ 229 h 562"/>
                <a:gd name="T36" fmla="*/ 211 w 747"/>
                <a:gd name="T37" fmla="*/ 229 h 562"/>
                <a:gd name="T38" fmla="*/ 211 w 747"/>
                <a:gd name="T39" fmla="*/ 207 h 562"/>
                <a:gd name="T40" fmla="*/ 211 w 747"/>
                <a:gd name="T41" fmla="*/ 207 h 562"/>
                <a:gd name="T42" fmla="*/ 374 w 747"/>
                <a:gd name="T43" fmla="*/ 44 h 562"/>
                <a:gd name="T44" fmla="*/ 536 w 747"/>
                <a:gd name="T45" fmla="*/ 206 h 562"/>
                <a:gd name="T46" fmla="*/ 536 w 747"/>
                <a:gd name="T47" fmla="*/ 207 h 562"/>
                <a:gd name="T48" fmla="*/ 536 w 747"/>
                <a:gd name="T49" fmla="*/ 229 h 562"/>
                <a:gd name="T50" fmla="*/ 558 w 747"/>
                <a:gd name="T51" fmla="*/ 229 h 562"/>
                <a:gd name="T52" fmla="*/ 559 w 747"/>
                <a:gd name="T53" fmla="*/ 229 h 562"/>
                <a:gd name="T54" fmla="*/ 704 w 747"/>
                <a:gd name="T55" fmla="*/ 374 h 562"/>
                <a:gd name="T56" fmla="*/ 559 w 747"/>
                <a:gd name="T57" fmla="*/ 51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7" h="562">
                  <a:moveTo>
                    <a:pt x="692" y="240"/>
                  </a:moveTo>
                  <a:cubicBezTo>
                    <a:pt x="661" y="210"/>
                    <a:pt x="622" y="191"/>
                    <a:pt x="579" y="186"/>
                  </a:cubicBezTo>
                  <a:cubicBezTo>
                    <a:pt x="574" y="139"/>
                    <a:pt x="554" y="95"/>
                    <a:pt x="520" y="61"/>
                  </a:cubicBezTo>
                  <a:cubicBezTo>
                    <a:pt x="481" y="22"/>
                    <a:pt x="429" y="0"/>
                    <a:pt x="374" y="0"/>
                  </a:cubicBezTo>
                  <a:cubicBezTo>
                    <a:pt x="318" y="0"/>
                    <a:pt x="267" y="22"/>
                    <a:pt x="228" y="61"/>
                  </a:cubicBezTo>
                  <a:cubicBezTo>
                    <a:pt x="193" y="95"/>
                    <a:pt x="173" y="139"/>
                    <a:pt x="168" y="186"/>
                  </a:cubicBezTo>
                  <a:cubicBezTo>
                    <a:pt x="125" y="191"/>
                    <a:pt x="86" y="210"/>
                    <a:pt x="55" y="240"/>
                  </a:cubicBezTo>
                  <a:cubicBezTo>
                    <a:pt x="20" y="276"/>
                    <a:pt x="0" y="323"/>
                    <a:pt x="0" y="374"/>
                  </a:cubicBezTo>
                  <a:cubicBezTo>
                    <a:pt x="0" y="424"/>
                    <a:pt x="20" y="471"/>
                    <a:pt x="55" y="507"/>
                  </a:cubicBezTo>
                  <a:cubicBezTo>
                    <a:pt x="91" y="542"/>
                    <a:pt x="138" y="562"/>
                    <a:pt x="189" y="562"/>
                  </a:cubicBezTo>
                  <a:cubicBezTo>
                    <a:pt x="559" y="562"/>
                    <a:pt x="559" y="562"/>
                    <a:pt x="559" y="562"/>
                  </a:cubicBezTo>
                  <a:cubicBezTo>
                    <a:pt x="609" y="562"/>
                    <a:pt x="657" y="542"/>
                    <a:pt x="692" y="507"/>
                  </a:cubicBezTo>
                  <a:cubicBezTo>
                    <a:pt x="728" y="471"/>
                    <a:pt x="747" y="424"/>
                    <a:pt x="747" y="374"/>
                  </a:cubicBezTo>
                  <a:cubicBezTo>
                    <a:pt x="747" y="323"/>
                    <a:pt x="728" y="276"/>
                    <a:pt x="692" y="240"/>
                  </a:cubicBezTo>
                  <a:close/>
                  <a:moveTo>
                    <a:pt x="559" y="518"/>
                  </a:moveTo>
                  <a:cubicBezTo>
                    <a:pt x="189" y="518"/>
                    <a:pt x="189" y="518"/>
                    <a:pt x="189" y="518"/>
                  </a:cubicBezTo>
                  <a:cubicBezTo>
                    <a:pt x="109" y="518"/>
                    <a:pt x="44" y="453"/>
                    <a:pt x="44" y="374"/>
                  </a:cubicBezTo>
                  <a:cubicBezTo>
                    <a:pt x="44" y="294"/>
                    <a:pt x="109" y="229"/>
                    <a:pt x="188" y="229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117"/>
                    <a:pt x="284" y="44"/>
                    <a:pt x="374" y="44"/>
                  </a:cubicBezTo>
                  <a:cubicBezTo>
                    <a:pt x="463" y="44"/>
                    <a:pt x="536" y="117"/>
                    <a:pt x="536" y="206"/>
                  </a:cubicBezTo>
                  <a:cubicBezTo>
                    <a:pt x="536" y="207"/>
                    <a:pt x="536" y="207"/>
                    <a:pt x="536" y="207"/>
                  </a:cubicBezTo>
                  <a:cubicBezTo>
                    <a:pt x="536" y="229"/>
                    <a:pt x="536" y="229"/>
                    <a:pt x="536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9" y="229"/>
                    <a:pt x="559" y="229"/>
                    <a:pt x="559" y="229"/>
                  </a:cubicBezTo>
                  <a:cubicBezTo>
                    <a:pt x="639" y="229"/>
                    <a:pt x="704" y="294"/>
                    <a:pt x="704" y="374"/>
                  </a:cubicBezTo>
                  <a:cubicBezTo>
                    <a:pt x="704" y="453"/>
                    <a:pt x="639" y="518"/>
                    <a:pt x="559" y="5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sp>
        <p:nvSpPr>
          <p:cNvPr id="61" name="矩形 60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/>
          <p:nvPr/>
        </p:nvSpPr>
        <p:spPr>
          <a:xfrm>
            <a:off x="955436" y="2604363"/>
            <a:ext cx="772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Step 1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7685" y="3291840"/>
            <a:ext cx="1791335" cy="1355090"/>
            <a:chOff x="5381324" y="2091050"/>
            <a:chExt cx="3519028" cy="1355090"/>
          </a:xfrm>
        </p:grpSpPr>
        <p:sp>
          <p:nvSpPr>
            <p:cNvPr id="15" name="文本框 43"/>
            <p:cNvSpPr txBox="1"/>
            <p:nvPr/>
          </p:nvSpPr>
          <p:spPr>
            <a:xfrm>
              <a:off x="5381324" y="2524120"/>
              <a:ext cx="351902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0" name="文本框 44"/>
            <p:cNvSpPr txBox="1"/>
            <p:nvPr/>
          </p:nvSpPr>
          <p:spPr>
            <a:xfrm>
              <a:off x="5381448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63825" y="3291840"/>
            <a:ext cx="1791335" cy="1355090"/>
            <a:chOff x="5381324" y="2091050"/>
            <a:chExt cx="3519028" cy="1355090"/>
          </a:xfrm>
        </p:grpSpPr>
        <p:sp>
          <p:nvSpPr>
            <p:cNvPr id="14" name="文本框 43"/>
            <p:cNvSpPr txBox="1"/>
            <p:nvPr/>
          </p:nvSpPr>
          <p:spPr>
            <a:xfrm>
              <a:off x="5381324" y="2524120"/>
              <a:ext cx="351902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9" name="文本框 44"/>
            <p:cNvSpPr txBox="1"/>
            <p:nvPr/>
          </p:nvSpPr>
          <p:spPr>
            <a:xfrm>
              <a:off x="5381448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74235" y="3291840"/>
            <a:ext cx="1791335" cy="1355090"/>
            <a:chOff x="5381324" y="2091050"/>
            <a:chExt cx="3519028" cy="1355090"/>
          </a:xfrm>
        </p:grpSpPr>
        <p:sp>
          <p:nvSpPr>
            <p:cNvPr id="21" name="文本框 43"/>
            <p:cNvSpPr txBox="1"/>
            <p:nvPr/>
          </p:nvSpPr>
          <p:spPr>
            <a:xfrm>
              <a:off x="5381324" y="2524120"/>
              <a:ext cx="351902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2" name="文本框 44"/>
            <p:cNvSpPr txBox="1"/>
            <p:nvPr/>
          </p:nvSpPr>
          <p:spPr>
            <a:xfrm>
              <a:off x="5381448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57975" y="3291840"/>
            <a:ext cx="1791335" cy="1355090"/>
            <a:chOff x="5381324" y="2091050"/>
            <a:chExt cx="3519028" cy="1355090"/>
          </a:xfrm>
        </p:grpSpPr>
        <p:sp>
          <p:nvSpPr>
            <p:cNvPr id="24" name="文本框 43"/>
            <p:cNvSpPr txBox="1"/>
            <p:nvPr/>
          </p:nvSpPr>
          <p:spPr>
            <a:xfrm>
              <a:off x="5381324" y="2524120"/>
              <a:ext cx="351902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5" name="文本框 44"/>
            <p:cNvSpPr txBox="1"/>
            <p:nvPr/>
          </p:nvSpPr>
          <p:spPr>
            <a:xfrm>
              <a:off x="5381448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4" name="圆角矩形 3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8" y="634"/>
              <a:ext cx="28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下一步工作计划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48" y="1110"/>
              <a:ext cx="440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Next Work Planning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184919" y="1310991"/>
            <a:ext cx="436728" cy="436728"/>
          </a:xfrm>
          <a:prstGeom prst="rect">
            <a:avLst/>
          </a:prstGeom>
          <a:solidFill>
            <a:srgbClr val="ADB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84919" y="2549056"/>
            <a:ext cx="436728" cy="436728"/>
          </a:xfrm>
          <a:prstGeom prst="rect">
            <a:avLst/>
          </a:prstGeom>
          <a:solidFill>
            <a:srgbClr val="E9D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84919" y="3789651"/>
            <a:ext cx="436728" cy="436728"/>
          </a:xfrm>
          <a:prstGeom prst="rect">
            <a:avLst/>
          </a:prstGeom>
          <a:solidFill>
            <a:srgbClr val="D3D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24" name="Freeform 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>
            <a:spLocks noEditPoints="1"/>
          </p:cNvSpPr>
          <p:nvPr/>
        </p:nvSpPr>
        <p:spPr bwMode="auto">
          <a:xfrm>
            <a:off x="1265280" y="1412286"/>
            <a:ext cx="276006" cy="235408"/>
          </a:xfrm>
          <a:custGeom>
            <a:avLst/>
            <a:gdLst>
              <a:gd name="T0" fmla="*/ 689 w 746"/>
              <a:gd name="T1" fmla="*/ 125 h 638"/>
              <a:gd name="T2" fmla="*/ 552 w 746"/>
              <a:gd name="T3" fmla="*/ 125 h 638"/>
              <a:gd name="T4" fmla="*/ 552 w 746"/>
              <a:gd name="T5" fmla="*/ 57 h 638"/>
              <a:gd name="T6" fmla="*/ 495 w 746"/>
              <a:gd name="T7" fmla="*/ 0 h 638"/>
              <a:gd name="T8" fmla="*/ 253 w 746"/>
              <a:gd name="T9" fmla="*/ 0 h 638"/>
              <a:gd name="T10" fmla="*/ 196 w 746"/>
              <a:gd name="T11" fmla="*/ 57 h 638"/>
              <a:gd name="T12" fmla="*/ 196 w 746"/>
              <a:gd name="T13" fmla="*/ 125 h 638"/>
              <a:gd name="T14" fmla="*/ 57 w 746"/>
              <a:gd name="T15" fmla="*/ 125 h 638"/>
              <a:gd name="T16" fmla="*/ 0 w 746"/>
              <a:gd name="T17" fmla="*/ 182 h 638"/>
              <a:gd name="T18" fmla="*/ 0 w 746"/>
              <a:gd name="T19" fmla="*/ 581 h 638"/>
              <a:gd name="T20" fmla="*/ 57 w 746"/>
              <a:gd name="T21" fmla="*/ 638 h 638"/>
              <a:gd name="T22" fmla="*/ 689 w 746"/>
              <a:gd name="T23" fmla="*/ 638 h 638"/>
              <a:gd name="T24" fmla="*/ 746 w 746"/>
              <a:gd name="T25" fmla="*/ 581 h 638"/>
              <a:gd name="T26" fmla="*/ 746 w 746"/>
              <a:gd name="T27" fmla="*/ 182 h 638"/>
              <a:gd name="T28" fmla="*/ 689 w 746"/>
              <a:gd name="T29" fmla="*/ 125 h 638"/>
              <a:gd name="T30" fmla="*/ 239 w 746"/>
              <a:gd name="T31" fmla="*/ 57 h 638"/>
              <a:gd name="T32" fmla="*/ 253 w 746"/>
              <a:gd name="T33" fmla="*/ 44 h 638"/>
              <a:gd name="T34" fmla="*/ 495 w 746"/>
              <a:gd name="T35" fmla="*/ 44 h 638"/>
              <a:gd name="T36" fmla="*/ 508 w 746"/>
              <a:gd name="T37" fmla="*/ 57 h 638"/>
              <a:gd name="T38" fmla="*/ 508 w 746"/>
              <a:gd name="T39" fmla="*/ 125 h 638"/>
              <a:gd name="T40" fmla="*/ 239 w 746"/>
              <a:gd name="T41" fmla="*/ 125 h 638"/>
              <a:gd name="T42" fmla="*/ 239 w 746"/>
              <a:gd name="T43" fmla="*/ 57 h 638"/>
              <a:gd name="T44" fmla="*/ 57 w 746"/>
              <a:gd name="T45" fmla="*/ 169 h 638"/>
              <a:gd name="T46" fmla="*/ 689 w 746"/>
              <a:gd name="T47" fmla="*/ 169 h 638"/>
              <a:gd name="T48" fmla="*/ 703 w 746"/>
              <a:gd name="T49" fmla="*/ 182 h 638"/>
              <a:gd name="T50" fmla="*/ 703 w 746"/>
              <a:gd name="T51" fmla="*/ 295 h 638"/>
              <a:gd name="T52" fmla="*/ 545 w 746"/>
              <a:gd name="T53" fmla="*/ 295 h 638"/>
              <a:gd name="T54" fmla="*/ 545 w 746"/>
              <a:gd name="T55" fmla="*/ 267 h 638"/>
              <a:gd name="T56" fmla="*/ 501 w 746"/>
              <a:gd name="T57" fmla="*/ 267 h 638"/>
              <a:gd name="T58" fmla="*/ 501 w 746"/>
              <a:gd name="T59" fmla="*/ 295 h 638"/>
              <a:gd name="T60" fmla="*/ 245 w 746"/>
              <a:gd name="T61" fmla="*/ 295 h 638"/>
              <a:gd name="T62" fmla="*/ 245 w 746"/>
              <a:gd name="T63" fmla="*/ 266 h 638"/>
              <a:gd name="T64" fmla="*/ 201 w 746"/>
              <a:gd name="T65" fmla="*/ 266 h 638"/>
              <a:gd name="T66" fmla="*/ 201 w 746"/>
              <a:gd name="T67" fmla="*/ 295 h 638"/>
              <a:gd name="T68" fmla="*/ 43 w 746"/>
              <a:gd name="T69" fmla="*/ 295 h 638"/>
              <a:gd name="T70" fmla="*/ 43 w 746"/>
              <a:gd name="T71" fmla="*/ 182 h 638"/>
              <a:gd name="T72" fmla="*/ 57 w 746"/>
              <a:gd name="T73" fmla="*/ 169 h 638"/>
              <a:gd name="T74" fmla="*/ 689 w 746"/>
              <a:gd name="T75" fmla="*/ 594 h 638"/>
              <a:gd name="T76" fmla="*/ 57 w 746"/>
              <a:gd name="T77" fmla="*/ 594 h 638"/>
              <a:gd name="T78" fmla="*/ 43 w 746"/>
              <a:gd name="T79" fmla="*/ 581 h 638"/>
              <a:gd name="T80" fmla="*/ 43 w 746"/>
              <a:gd name="T81" fmla="*/ 338 h 638"/>
              <a:gd name="T82" fmla="*/ 201 w 746"/>
              <a:gd name="T83" fmla="*/ 338 h 638"/>
              <a:gd name="T84" fmla="*/ 201 w 746"/>
              <a:gd name="T85" fmla="*/ 368 h 638"/>
              <a:gd name="T86" fmla="*/ 245 w 746"/>
              <a:gd name="T87" fmla="*/ 368 h 638"/>
              <a:gd name="T88" fmla="*/ 245 w 746"/>
              <a:gd name="T89" fmla="*/ 338 h 638"/>
              <a:gd name="T90" fmla="*/ 501 w 746"/>
              <a:gd name="T91" fmla="*/ 338 h 638"/>
              <a:gd name="T92" fmla="*/ 501 w 746"/>
              <a:gd name="T93" fmla="*/ 369 h 638"/>
              <a:gd name="T94" fmla="*/ 545 w 746"/>
              <a:gd name="T95" fmla="*/ 369 h 638"/>
              <a:gd name="T96" fmla="*/ 545 w 746"/>
              <a:gd name="T97" fmla="*/ 338 h 638"/>
              <a:gd name="T98" fmla="*/ 703 w 746"/>
              <a:gd name="T99" fmla="*/ 338 h 638"/>
              <a:gd name="T100" fmla="*/ 703 w 746"/>
              <a:gd name="T101" fmla="*/ 581 h 638"/>
              <a:gd name="T102" fmla="*/ 689 w 746"/>
              <a:gd name="T103" fmla="*/ 594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46" h="638">
                <a:moveTo>
                  <a:pt x="689" y="125"/>
                </a:moveTo>
                <a:cubicBezTo>
                  <a:pt x="552" y="125"/>
                  <a:pt x="552" y="125"/>
                  <a:pt x="552" y="125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52" y="26"/>
                  <a:pt x="526" y="0"/>
                  <a:pt x="495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21" y="0"/>
                  <a:pt x="196" y="26"/>
                  <a:pt x="196" y="57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25" y="125"/>
                  <a:pt x="0" y="151"/>
                  <a:pt x="0" y="182"/>
                </a:cubicBezTo>
                <a:cubicBezTo>
                  <a:pt x="0" y="581"/>
                  <a:pt x="0" y="581"/>
                  <a:pt x="0" y="581"/>
                </a:cubicBezTo>
                <a:cubicBezTo>
                  <a:pt x="0" y="612"/>
                  <a:pt x="25" y="638"/>
                  <a:pt x="57" y="638"/>
                </a:cubicBezTo>
                <a:cubicBezTo>
                  <a:pt x="689" y="638"/>
                  <a:pt x="689" y="638"/>
                  <a:pt x="689" y="638"/>
                </a:cubicBezTo>
                <a:cubicBezTo>
                  <a:pt x="721" y="638"/>
                  <a:pt x="746" y="612"/>
                  <a:pt x="746" y="581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6" y="151"/>
                  <a:pt x="721" y="125"/>
                  <a:pt x="689" y="125"/>
                </a:cubicBezTo>
                <a:close/>
                <a:moveTo>
                  <a:pt x="239" y="57"/>
                </a:moveTo>
                <a:cubicBezTo>
                  <a:pt x="239" y="50"/>
                  <a:pt x="245" y="44"/>
                  <a:pt x="253" y="44"/>
                </a:cubicBezTo>
                <a:cubicBezTo>
                  <a:pt x="495" y="44"/>
                  <a:pt x="495" y="44"/>
                  <a:pt x="495" y="44"/>
                </a:cubicBezTo>
                <a:cubicBezTo>
                  <a:pt x="502" y="44"/>
                  <a:pt x="508" y="50"/>
                  <a:pt x="508" y="57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239" y="125"/>
                  <a:pt x="239" y="125"/>
                  <a:pt x="239" y="125"/>
                </a:cubicBezTo>
                <a:lnTo>
                  <a:pt x="239" y="57"/>
                </a:lnTo>
                <a:close/>
                <a:moveTo>
                  <a:pt x="57" y="169"/>
                </a:moveTo>
                <a:cubicBezTo>
                  <a:pt x="689" y="169"/>
                  <a:pt x="689" y="169"/>
                  <a:pt x="689" y="169"/>
                </a:cubicBezTo>
                <a:cubicBezTo>
                  <a:pt x="697" y="169"/>
                  <a:pt x="703" y="175"/>
                  <a:pt x="703" y="182"/>
                </a:cubicBezTo>
                <a:cubicBezTo>
                  <a:pt x="703" y="295"/>
                  <a:pt x="703" y="295"/>
                  <a:pt x="703" y="295"/>
                </a:cubicBezTo>
                <a:cubicBezTo>
                  <a:pt x="545" y="295"/>
                  <a:pt x="545" y="295"/>
                  <a:pt x="545" y="295"/>
                </a:cubicBezTo>
                <a:cubicBezTo>
                  <a:pt x="545" y="267"/>
                  <a:pt x="545" y="267"/>
                  <a:pt x="545" y="267"/>
                </a:cubicBezTo>
                <a:cubicBezTo>
                  <a:pt x="501" y="267"/>
                  <a:pt x="501" y="267"/>
                  <a:pt x="501" y="267"/>
                </a:cubicBezTo>
                <a:cubicBezTo>
                  <a:pt x="501" y="295"/>
                  <a:pt x="501" y="295"/>
                  <a:pt x="501" y="295"/>
                </a:cubicBezTo>
                <a:cubicBezTo>
                  <a:pt x="245" y="295"/>
                  <a:pt x="245" y="295"/>
                  <a:pt x="245" y="295"/>
                </a:cubicBezTo>
                <a:cubicBezTo>
                  <a:pt x="245" y="266"/>
                  <a:pt x="245" y="266"/>
                  <a:pt x="245" y="266"/>
                </a:cubicBezTo>
                <a:cubicBezTo>
                  <a:pt x="201" y="266"/>
                  <a:pt x="201" y="266"/>
                  <a:pt x="201" y="266"/>
                </a:cubicBezTo>
                <a:cubicBezTo>
                  <a:pt x="201" y="295"/>
                  <a:pt x="201" y="295"/>
                  <a:pt x="201" y="295"/>
                </a:cubicBezTo>
                <a:cubicBezTo>
                  <a:pt x="43" y="295"/>
                  <a:pt x="43" y="295"/>
                  <a:pt x="43" y="295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75"/>
                  <a:pt x="49" y="169"/>
                  <a:pt x="57" y="169"/>
                </a:cubicBezTo>
                <a:close/>
                <a:moveTo>
                  <a:pt x="689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49" y="594"/>
                  <a:pt x="43" y="588"/>
                  <a:pt x="43" y="581"/>
                </a:cubicBezTo>
                <a:cubicBezTo>
                  <a:pt x="43" y="338"/>
                  <a:pt x="43" y="338"/>
                  <a:pt x="43" y="338"/>
                </a:cubicBezTo>
                <a:cubicBezTo>
                  <a:pt x="201" y="338"/>
                  <a:pt x="201" y="338"/>
                  <a:pt x="201" y="338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45" y="368"/>
                  <a:pt x="245" y="368"/>
                  <a:pt x="245" y="368"/>
                </a:cubicBezTo>
                <a:cubicBezTo>
                  <a:pt x="245" y="338"/>
                  <a:pt x="245" y="338"/>
                  <a:pt x="245" y="338"/>
                </a:cubicBezTo>
                <a:cubicBezTo>
                  <a:pt x="501" y="338"/>
                  <a:pt x="501" y="338"/>
                  <a:pt x="501" y="338"/>
                </a:cubicBezTo>
                <a:cubicBezTo>
                  <a:pt x="501" y="369"/>
                  <a:pt x="501" y="369"/>
                  <a:pt x="501" y="369"/>
                </a:cubicBezTo>
                <a:cubicBezTo>
                  <a:pt x="545" y="369"/>
                  <a:pt x="545" y="369"/>
                  <a:pt x="545" y="369"/>
                </a:cubicBezTo>
                <a:cubicBezTo>
                  <a:pt x="545" y="338"/>
                  <a:pt x="545" y="338"/>
                  <a:pt x="545" y="338"/>
                </a:cubicBezTo>
                <a:cubicBezTo>
                  <a:pt x="703" y="338"/>
                  <a:pt x="703" y="338"/>
                  <a:pt x="703" y="338"/>
                </a:cubicBezTo>
                <a:cubicBezTo>
                  <a:pt x="703" y="581"/>
                  <a:pt x="703" y="581"/>
                  <a:pt x="703" y="581"/>
                </a:cubicBezTo>
                <a:cubicBezTo>
                  <a:pt x="703" y="588"/>
                  <a:pt x="697" y="594"/>
                  <a:pt x="689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25" name="Group 8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1289023" y="3874809"/>
            <a:ext cx="228521" cy="266412"/>
            <a:chOff x="2492" y="1167"/>
            <a:chExt cx="778" cy="907"/>
          </a:xfrm>
          <a:solidFill>
            <a:schemeClr val="bg1"/>
          </a:solidFill>
        </p:grpSpPr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2492" y="1167"/>
              <a:ext cx="778" cy="907"/>
            </a:xfrm>
            <a:custGeom>
              <a:avLst/>
              <a:gdLst>
                <a:gd name="T0" fmla="*/ 579 w 636"/>
                <a:gd name="T1" fmla="*/ 0 h 746"/>
                <a:gd name="T2" fmla="*/ 57 w 636"/>
                <a:gd name="T3" fmla="*/ 0 h 746"/>
                <a:gd name="T4" fmla="*/ 0 w 636"/>
                <a:gd name="T5" fmla="*/ 57 h 746"/>
                <a:gd name="T6" fmla="*/ 0 w 636"/>
                <a:gd name="T7" fmla="*/ 689 h 746"/>
                <a:gd name="T8" fmla="*/ 57 w 636"/>
                <a:gd name="T9" fmla="*/ 746 h 746"/>
                <a:gd name="T10" fmla="*/ 579 w 636"/>
                <a:gd name="T11" fmla="*/ 746 h 746"/>
                <a:gd name="T12" fmla="*/ 636 w 636"/>
                <a:gd name="T13" fmla="*/ 689 h 746"/>
                <a:gd name="T14" fmla="*/ 636 w 636"/>
                <a:gd name="T15" fmla="*/ 57 h 746"/>
                <a:gd name="T16" fmla="*/ 579 w 636"/>
                <a:gd name="T17" fmla="*/ 0 h 746"/>
                <a:gd name="T18" fmla="*/ 43 w 636"/>
                <a:gd name="T19" fmla="*/ 689 h 746"/>
                <a:gd name="T20" fmla="*/ 43 w 636"/>
                <a:gd name="T21" fmla="*/ 57 h 746"/>
                <a:gd name="T22" fmla="*/ 57 w 636"/>
                <a:gd name="T23" fmla="*/ 43 h 746"/>
                <a:gd name="T24" fmla="*/ 94 w 636"/>
                <a:gd name="T25" fmla="*/ 43 h 746"/>
                <a:gd name="T26" fmla="*/ 94 w 636"/>
                <a:gd name="T27" fmla="*/ 703 h 746"/>
                <a:gd name="T28" fmla="*/ 57 w 636"/>
                <a:gd name="T29" fmla="*/ 703 h 746"/>
                <a:gd name="T30" fmla="*/ 43 w 636"/>
                <a:gd name="T31" fmla="*/ 689 h 746"/>
                <a:gd name="T32" fmla="*/ 593 w 636"/>
                <a:gd name="T33" fmla="*/ 689 h 746"/>
                <a:gd name="T34" fmla="*/ 579 w 636"/>
                <a:gd name="T35" fmla="*/ 703 h 746"/>
                <a:gd name="T36" fmla="*/ 138 w 636"/>
                <a:gd name="T37" fmla="*/ 703 h 746"/>
                <a:gd name="T38" fmla="*/ 138 w 636"/>
                <a:gd name="T39" fmla="*/ 43 h 746"/>
                <a:gd name="T40" fmla="*/ 579 w 636"/>
                <a:gd name="T41" fmla="*/ 43 h 746"/>
                <a:gd name="T42" fmla="*/ 593 w 636"/>
                <a:gd name="T43" fmla="*/ 57 h 746"/>
                <a:gd name="T44" fmla="*/ 593 w 636"/>
                <a:gd name="T45" fmla="*/ 68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6" h="746">
                  <a:moveTo>
                    <a:pt x="579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21"/>
                    <a:pt x="25" y="746"/>
                    <a:pt x="57" y="746"/>
                  </a:cubicBezTo>
                  <a:cubicBezTo>
                    <a:pt x="579" y="746"/>
                    <a:pt x="579" y="746"/>
                    <a:pt x="579" y="746"/>
                  </a:cubicBezTo>
                  <a:cubicBezTo>
                    <a:pt x="611" y="746"/>
                    <a:pt x="636" y="721"/>
                    <a:pt x="636" y="689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6" y="25"/>
                    <a:pt x="611" y="0"/>
                    <a:pt x="579" y="0"/>
                  </a:cubicBezTo>
                  <a:close/>
                  <a:moveTo>
                    <a:pt x="43" y="689"/>
                  </a:moveTo>
                  <a:cubicBezTo>
                    <a:pt x="43" y="57"/>
                    <a:pt x="43" y="57"/>
                    <a:pt x="43" y="57"/>
                  </a:cubicBezTo>
                  <a:cubicBezTo>
                    <a:pt x="43" y="49"/>
                    <a:pt x="49" y="43"/>
                    <a:pt x="57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703"/>
                    <a:pt x="94" y="703"/>
                    <a:pt x="94" y="703"/>
                  </a:cubicBezTo>
                  <a:cubicBezTo>
                    <a:pt x="57" y="703"/>
                    <a:pt x="57" y="703"/>
                    <a:pt x="57" y="703"/>
                  </a:cubicBezTo>
                  <a:cubicBezTo>
                    <a:pt x="49" y="703"/>
                    <a:pt x="43" y="697"/>
                    <a:pt x="43" y="689"/>
                  </a:cubicBezTo>
                  <a:close/>
                  <a:moveTo>
                    <a:pt x="593" y="689"/>
                  </a:moveTo>
                  <a:cubicBezTo>
                    <a:pt x="593" y="697"/>
                    <a:pt x="587" y="703"/>
                    <a:pt x="579" y="703"/>
                  </a:cubicBezTo>
                  <a:cubicBezTo>
                    <a:pt x="138" y="703"/>
                    <a:pt x="138" y="703"/>
                    <a:pt x="138" y="70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579" y="43"/>
                    <a:pt x="579" y="43"/>
                    <a:pt x="579" y="43"/>
                  </a:cubicBezTo>
                  <a:cubicBezTo>
                    <a:pt x="587" y="43"/>
                    <a:pt x="593" y="49"/>
                    <a:pt x="593" y="57"/>
                  </a:cubicBezTo>
                  <a:lnTo>
                    <a:pt x="593" y="6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2694" y="1474"/>
              <a:ext cx="184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2694" y="1352"/>
              <a:ext cx="245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2" name="Freeform 12"/>
            <p:cNvSpPr>
              <a:spLocks noEditPoints="1"/>
            </p:cNvSpPr>
            <p:nvPr/>
          </p:nvSpPr>
          <p:spPr bwMode="auto">
            <a:xfrm>
              <a:off x="2968" y="1381"/>
              <a:ext cx="187" cy="606"/>
            </a:xfrm>
            <a:custGeom>
              <a:avLst/>
              <a:gdLst>
                <a:gd name="T0" fmla="*/ 0 w 153"/>
                <a:gd name="T1" fmla="*/ 76 h 498"/>
                <a:gd name="T2" fmla="*/ 0 w 153"/>
                <a:gd name="T3" fmla="*/ 441 h 498"/>
                <a:gd name="T4" fmla="*/ 57 w 153"/>
                <a:gd name="T5" fmla="*/ 498 h 498"/>
                <a:gd name="T6" fmla="*/ 96 w 153"/>
                <a:gd name="T7" fmla="*/ 498 h 498"/>
                <a:gd name="T8" fmla="*/ 153 w 153"/>
                <a:gd name="T9" fmla="*/ 441 h 498"/>
                <a:gd name="T10" fmla="*/ 153 w 153"/>
                <a:gd name="T11" fmla="*/ 76 h 498"/>
                <a:gd name="T12" fmla="*/ 77 w 153"/>
                <a:gd name="T13" fmla="*/ 0 h 498"/>
                <a:gd name="T14" fmla="*/ 0 w 153"/>
                <a:gd name="T15" fmla="*/ 76 h 498"/>
                <a:gd name="T16" fmla="*/ 109 w 153"/>
                <a:gd name="T17" fmla="*/ 441 h 498"/>
                <a:gd name="T18" fmla="*/ 96 w 153"/>
                <a:gd name="T19" fmla="*/ 454 h 498"/>
                <a:gd name="T20" fmla="*/ 57 w 153"/>
                <a:gd name="T21" fmla="*/ 454 h 498"/>
                <a:gd name="T22" fmla="*/ 44 w 153"/>
                <a:gd name="T23" fmla="*/ 441 h 498"/>
                <a:gd name="T24" fmla="*/ 44 w 153"/>
                <a:gd name="T25" fmla="*/ 94 h 498"/>
                <a:gd name="T26" fmla="*/ 77 w 153"/>
                <a:gd name="T27" fmla="*/ 62 h 498"/>
                <a:gd name="T28" fmla="*/ 109 w 153"/>
                <a:gd name="T29" fmla="*/ 94 h 498"/>
                <a:gd name="T30" fmla="*/ 109 w 153"/>
                <a:gd name="T31" fmla="*/ 44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498">
                  <a:moveTo>
                    <a:pt x="0" y="76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72"/>
                    <a:pt x="26" y="498"/>
                    <a:pt x="57" y="49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28" y="498"/>
                    <a:pt x="153" y="472"/>
                    <a:pt x="153" y="441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77" y="0"/>
                    <a:pt x="77" y="0"/>
                    <a:pt x="77" y="0"/>
                  </a:cubicBezTo>
                  <a:lnTo>
                    <a:pt x="0" y="76"/>
                  </a:lnTo>
                  <a:close/>
                  <a:moveTo>
                    <a:pt x="109" y="441"/>
                  </a:moveTo>
                  <a:cubicBezTo>
                    <a:pt x="109" y="448"/>
                    <a:pt x="104" y="454"/>
                    <a:pt x="96" y="454"/>
                  </a:cubicBezTo>
                  <a:cubicBezTo>
                    <a:pt x="57" y="454"/>
                    <a:pt x="57" y="454"/>
                    <a:pt x="57" y="454"/>
                  </a:cubicBezTo>
                  <a:cubicBezTo>
                    <a:pt x="50" y="454"/>
                    <a:pt x="44" y="448"/>
                    <a:pt x="44" y="441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109" y="94"/>
                    <a:pt x="109" y="94"/>
                    <a:pt x="109" y="94"/>
                  </a:cubicBezTo>
                  <a:lnTo>
                    <a:pt x="109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48" name="Group 20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1226186" y="2624423"/>
            <a:ext cx="354194" cy="265258"/>
            <a:chOff x="2423" y="1278"/>
            <a:chExt cx="912" cy="683"/>
          </a:xfrm>
          <a:solidFill>
            <a:schemeClr val="bg1"/>
          </a:solidFill>
        </p:grpSpPr>
        <p:sp>
          <p:nvSpPr>
            <p:cNvPr id="49" name="Freeform 21"/>
            <p:cNvSpPr/>
            <p:nvPr/>
          </p:nvSpPr>
          <p:spPr bwMode="auto">
            <a:xfrm>
              <a:off x="2746" y="1582"/>
              <a:ext cx="265" cy="281"/>
            </a:xfrm>
            <a:custGeom>
              <a:avLst/>
              <a:gdLst>
                <a:gd name="T0" fmla="*/ 0 w 265"/>
                <a:gd name="T1" fmla="*/ 131 h 281"/>
                <a:gd name="T2" fmla="*/ 38 w 265"/>
                <a:gd name="T3" fmla="*/ 169 h 281"/>
                <a:gd name="T4" fmla="*/ 107 w 265"/>
                <a:gd name="T5" fmla="*/ 102 h 281"/>
                <a:gd name="T6" fmla="*/ 105 w 265"/>
                <a:gd name="T7" fmla="*/ 281 h 281"/>
                <a:gd name="T8" fmla="*/ 159 w 265"/>
                <a:gd name="T9" fmla="*/ 281 h 281"/>
                <a:gd name="T10" fmla="*/ 159 w 265"/>
                <a:gd name="T11" fmla="*/ 102 h 281"/>
                <a:gd name="T12" fmla="*/ 227 w 265"/>
                <a:gd name="T13" fmla="*/ 169 h 281"/>
                <a:gd name="T14" fmla="*/ 265 w 265"/>
                <a:gd name="T15" fmla="*/ 131 h 281"/>
                <a:gd name="T16" fmla="*/ 132 w 265"/>
                <a:gd name="T17" fmla="*/ 0 h 281"/>
                <a:gd name="T18" fmla="*/ 0 w 265"/>
                <a:gd name="T19" fmla="*/ 13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81">
                  <a:moveTo>
                    <a:pt x="0" y="131"/>
                  </a:moveTo>
                  <a:lnTo>
                    <a:pt x="38" y="169"/>
                  </a:lnTo>
                  <a:lnTo>
                    <a:pt x="107" y="102"/>
                  </a:lnTo>
                  <a:lnTo>
                    <a:pt x="105" y="281"/>
                  </a:lnTo>
                  <a:lnTo>
                    <a:pt x="159" y="281"/>
                  </a:lnTo>
                  <a:lnTo>
                    <a:pt x="159" y="102"/>
                  </a:lnTo>
                  <a:lnTo>
                    <a:pt x="227" y="169"/>
                  </a:lnTo>
                  <a:lnTo>
                    <a:pt x="265" y="131"/>
                  </a:lnTo>
                  <a:lnTo>
                    <a:pt x="132" y="0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0" name="Freeform 22"/>
            <p:cNvSpPr>
              <a:spLocks noEditPoints="1"/>
            </p:cNvSpPr>
            <p:nvPr/>
          </p:nvSpPr>
          <p:spPr bwMode="auto">
            <a:xfrm>
              <a:off x="2423" y="1278"/>
              <a:ext cx="912" cy="683"/>
            </a:xfrm>
            <a:custGeom>
              <a:avLst/>
              <a:gdLst>
                <a:gd name="T0" fmla="*/ 692 w 747"/>
                <a:gd name="T1" fmla="*/ 240 h 562"/>
                <a:gd name="T2" fmla="*/ 579 w 747"/>
                <a:gd name="T3" fmla="*/ 186 h 562"/>
                <a:gd name="T4" fmla="*/ 520 w 747"/>
                <a:gd name="T5" fmla="*/ 61 h 562"/>
                <a:gd name="T6" fmla="*/ 374 w 747"/>
                <a:gd name="T7" fmla="*/ 0 h 562"/>
                <a:gd name="T8" fmla="*/ 228 w 747"/>
                <a:gd name="T9" fmla="*/ 61 h 562"/>
                <a:gd name="T10" fmla="*/ 168 w 747"/>
                <a:gd name="T11" fmla="*/ 186 h 562"/>
                <a:gd name="T12" fmla="*/ 55 w 747"/>
                <a:gd name="T13" fmla="*/ 240 h 562"/>
                <a:gd name="T14" fmla="*/ 0 w 747"/>
                <a:gd name="T15" fmla="*/ 374 h 562"/>
                <a:gd name="T16" fmla="*/ 55 w 747"/>
                <a:gd name="T17" fmla="*/ 507 h 562"/>
                <a:gd name="T18" fmla="*/ 189 w 747"/>
                <a:gd name="T19" fmla="*/ 562 h 562"/>
                <a:gd name="T20" fmla="*/ 559 w 747"/>
                <a:gd name="T21" fmla="*/ 562 h 562"/>
                <a:gd name="T22" fmla="*/ 692 w 747"/>
                <a:gd name="T23" fmla="*/ 507 h 562"/>
                <a:gd name="T24" fmla="*/ 747 w 747"/>
                <a:gd name="T25" fmla="*/ 374 h 562"/>
                <a:gd name="T26" fmla="*/ 692 w 747"/>
                <a:gd name="T27" fmla="*/ 240 h 562"/>
                <a:gd name="T28" fmla="*/ 559 w 747"/>
                <a:gd name="T29" fmla="*/ 518 h 562"/>
                <a:gd name="T30" fmla="*/ 189 w 747"/>
                <a:gd name="T31" fmla="*/ 518 h 562"/>
                <a:gd name="T32" fmla="*/ 44 w 747"/>
                <a:gd name="T33" fmla="*/ 374 h 562"/>
                <a:gd name="T34" fmla="*/ 188 w 747"/>
                <a:gd name="T35" fmla="*/ 229 h 562"/>
                <a:gd name="T36" fmla="*/ 211 w 747"/>
                <a:gd name="T37" fmla="*/ 229 h 562"/>
                <a:gd name="T38" fmla="*/ 211 w 747"/>
                <a:gd name="T39" fmla="*/ 207 h 562"/>
                <a:gd name="T40" fmla="*/ 211 w 747"/>
                <a:gd name="T41" fmla="*/ 207 h 562"/>
                <a:gd name="T42" fmla="*/ 374 w 747"/>
                <a:gd name="T43" fmla="*/ 44 h 562"/>
                <a:gd name="T44" fmla="*/ 536 w 747"/>
                <a:gd name="T45" fmla="*/ 206 h 562"/>
                <a:gd name="T46" fmla="*/ 536 w 747"/>
                <a:gd name="T47" fmla="*/ 207 h 562"/>
                <a:gd name="T48" fmla="*/ 536 w 747"/>
                <a:gd name="T49" fmla="*/ 229 h 562"/>
                <a:gd name="T50" fmla="*/ 558 w 747"/>
                <a:gd name="T51" fmla="*/ 229 h 562"/>
                <a:gd name="T52" fmla="*/ 559 w 747"/>
                <a:gd name="T53" fmla="*/ 229 h 562"/>
                <a:gd name="T54" fmla="*/ 704 w 747"/>
                <a:gd name="T55" fmla="*/ 374 h 562"/>
                <a:gd name="T56" fmla="*/ 559 w 747"/>
                <a:gd name="T57" fmla="*/ 51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7" h="562">
                  <a:moveTo>
                    <a:pt x="692" y="240"/>
                  </a:moveTo>
                  <a:cubicBezTo>
                    <a:pt x="661" y="210"/>
                    <a:pt x="622" y="191"/>
                    <a:pt x="579" y="186"/>
                  </a:cubicBezTo>
                  <a:cubicBezTo>
                    <a:pt x="574" y="139"/>
                    <a:pt x="554" y="95"/>
                    <a:pt x="520" y="61"/>
                  </a:cubicBezTo>
                  <a:cubicBezTo>
                    <a:pt x="481" y="22"/>
                    <a:pt x="429" y="0"/>
                    <a:pt x="374" y="0"/>
                  </a:cubicBezTo>
                  <a:cubicBezTo>
                    <a:pt x="318" y="0"/>
                    <a:pt x="267" y="22"/>
                    <a:pt x="228" y="61"/>
                  </a:cubicBezTo>
                  <a:cubicBezTo>
                    <a:pt x="193" y="95"/>
                    <a:pt x="173" y="139"/>
                    <a:pt x="168" y="186"/>
                  </a:cubicBezTo>
                  <a:cubicBezTo>
                    <a:pt x="125" y="191"/>
                    <a:pt x="86" y="210"/>
                    <a:pt x="55" y="240"/>
                  </a:cubicBezTo>
                  <a:cubicBezTo>
                    <a:pt x="20" y="276"/>
                    <a:pt x="0" y="323"/>
                    <a:pt x="0" y="374"/>
                  </a:cubicBezTo>
                  <a:cubicBezTo>
                    <a:pt x="0" y="424"/>
                    <a:pt x="20" y="471"/>
                    <a:pt x="55" y="507"/>
                  </a:cubicBezTo>
                  <a:cubicBezTo>
                    <a:pt x="91" y="542"/>
                    <a:pt x="138" y="562"/>
                    <a:pt x="189" y="562"/>
                  </a:cubicBezTo>
                  <a:cubicBezTo>
                    <a:pt x="559" y="562"/>
                    <a:pt x="559" y="562"/>
                    <a:pt x="559" y="562"/>
                  </a:cubicBezTo>
                  <a:cubicBezTo>
                    <a:pt x="609" y="562"/>
                    <a:pt x="657" y="542"/>
                    <a:pt x="692" y="507"/>
                  </a:cubicBezTo>
                  <a:cubicBezTo>
                    <a:pt x="728" y="471"/>
                    <a:pt x="747" y="424"/>
                    <a:pt x="747" y="374"/>
                  </a:cubicBezTo>
                  <a:cubicBezTo>
                    <a:pt x="747" y="323"/>
                    <a:pt x="728" y="276"/>
                    <a:pt x="692" y="240"/>
                  </a:cubicBezTo>
                  <a:close/>
                  <a:moveTo>
                    <a:pt x="559" y="518"/>
                  </a:moveTo>
                  <a:cubicBezTo>
                    <a:pt x="189" y="518"/>
                    <a:pt x="189" y="518"/>
                    <a:pt x="189" y="518"/>
                  </a:cubicBezTo>
                  <a:cubicBezTo>
                    <a:pt x="109" y="518"/>
                    <a:pt x="44" y="453"/>
                    <a:pt x="44" y="374"/>
                  </a:cubicBezTo>
                  <a:cubicBezTo>
                    <a:pt x="44" y="294"/>
                    <a:pt x="109" y="229"/>
                    <a:pt x="188" y="229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117"/>
                    <a:pt x="284" y="44"/>
                    <a:pt x="374" y="44"/>
                  </a:cubicBezTo>
                  <a:cubicBezTo>
                    <a:pt x="463" y="44"/>
                    <a:pt x="536" y="117"/>
                    <a:pt x="536" y="206"/>
                  </a:cubicBezTo>
                  <a:cubicBezTo>
                    <a:pt x="536" y="207"/>
                    <a:pt x="536" y="207"/>
                    <a:pt x="536" y="207"/>
                  </a:cubicBezTo>
                  <a:cubicBezTo>
                    <a:pt x="536" y="229"/>
                    <a:pt x="536" y="229"/>
                    <a:pt x="536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9" y="229"/>
                    <a:pt x="559" y="229"/>
                    <a:pt x="559" y="229"/>
                  </a:cubicBezTo>
                  <a:cubicBezTo>
                    <a:pt x="639" y="229"/>
                    <a:pt x="704" y="294"/>
                    <a:pt x="704" y="374"/>
                  </a:cubicBezTo>
                  <a:cubicBezTo>
                    <a:pt x="704" y="453"/>
                    <a:pt x="639" y="518"/>
                    <a:pt x="559" y="5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4727248" y="1276066"/>
            <a:ext cx="436728" cy="436728"/>
          </a:xfrm>
          <a:prstGeom prst="rect">
            <a:avLst/>
          </a:prstGeom>
          <a:solidFill>
            <a:srgbClr val="ADB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27248" y="2514131"/>
            <a:ext cx="436728" cy="436728"/>
          </a:xfrm>
          <a:prstGeom prst="rect">
            <a:avLst/>
          </a:prstGeom>
          <a:solidFill>
            <a:srgbClr val="E9D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27248" y="3754726"/>
            <a:ext cx="436728" cy="436728"/>
          </a:xfrm>
          <a:prstGeom prst="rect">
            <a:avLst/>
          </a:prstGeom>
          <a:solidFill>
            <a:srgbClr val="D3D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54" name="Freeform 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>
            <a:spLocks noEditPoints="1"/>
          </p:cNvSpPr>
          <p:nvPr/>
        </p:nvSpPr>
        <p:spPr bwMode="auto">
          <a:xfrm>
            <a:off x="4807609" y="1376726"/>
            <a:ext cx="276006" cy="235408"/>
          </a:xfrm>
          <a:custGeom>
            <a:avLst/>
            <a:gdLst>
              <a:gd name="T0" fmla="*/ 689 w 746"/>
              <a:gd name="T1" fmla="*/ 125 h 638"/>
              <a:gd name="T2" fmla="*/ 552 w 746"/>
              <a:gd name="T3" fmla="*/ 125 h 638"/>
              <a:gd name="T4" fmla="*/ 552 w 746"/>
              <a:gd name="T5" fmla="*/ 57 h 638"/>
              <a:gd name="T6" fmla="*/ 495 w 746"/>
              <a:gd name="T7" fmla="*/ 0 h 638"/>
              <a:gd name="T8" fmla="*/ 253 w 746"/>
              <a:gd name="T9" fmla="*/ 0 h 638"/>
              <a:gd name="T10" fmla="*/ 196 w 746"/>
              <a:gd name="T11" fmla="*/ 57 h 638"/>
              <a:gd name="T12" fmla="*/ 196 w 746"/>
              <a:gd name="T13" fmla="*/ 125 h 638"/>
              <a:gd name="T14" fmla="*/ 57 w 746"/>
              <a:gd name="T15" fmla="*/ 125 h 638"/>
              <a:gd name="T16" fmla="*/ 0 w 746"/>
              <a:gd name="T17" fmla="*/ 182 h 638"/>
              <a:gd name="T18" fmla="*/ 0 w 746"/>
              <a:gd name="T19" fmla="*/ 581 h 638"/>
              <a:gd name="T20" fmla="*/ 57 w 746"/>
              <a:gd name="T21" fmla="*/ 638 h 638"/>
              <a:gd name="T22" fmla="*/ 689 w 746"/>
              <a:gd name="T23" fmla="*/ 638 h 638"/>
              <a:gd name="T24" fmla="*/ 746 w 746"/>
              <a:gd name="T25" fmla="*/ 581 h 638"/>
              <a:gd name="T26" fmla="*/ 746 w 746"/>
              <a:gd name="T27" fmla="*/ 182 h 638"/>
              <a:gd name="T28" fmla="*/ 689 w 746"/>
              <a:gd name="T29" fmla="*/ 125 h 638"/>
              <a:gd name="T30" fmla="*/ 239 w 746"/>
              <a:gd name="T31" fmla="*/ 57 h 638"/>
              <a:gd name="T32" fmla="*/ 253 w 746"/>
              <a:gd name="T33" fmla="*/ 44 h 638"/>
              <a:gd name="T34" fmla="*/ 495 w 746"/>
              <a:gd name="T35" fmla="*/ 44 h 638"/>
              <a:gd name="T36" fmla="*/ 508 w 746"/>
              <a:gd name="T37" fmla="*/ 57 h 638"/>
              <a:gd name="T38" fmla="*/ 508 w 746"/>
              <a:gd name="T39" fmla="*/ 125 h 638"/>
              <a:gd name="T40" fmla="*/ 239 w 746"/>
              <a:gd name="T41" fmla="*/ 125 h 638"/>
              <a:gd name="T42" fmla="*/ 239 w 746"/>
              <a:gd name="T43" fmla="*/ 57 h 638"/>
              <a:gd name="T44" fmla="*/ 57 w 746"/>
              <a:gd name="T45" fmla="*/ 169 h 638"/>
              <a:gd name="T46" fmla="*/ 689 w 746"/>
              <a:gd name="T47" fmla="*/ 169 h 638"/>
              <a:gd name="T48" fmla="*/ 703 w 746"/>
              <a:gd name="T49" fmla="*/ 182 h 638"/>
              <a:gd name="T50" fmla="*/ 703 w 746"/>
              <a:gd name="T51" fmla="*/ 295 h 638"/>
              <a:gd name="T52" fmla="*/ 545 w 746"/>
              <a:gd name="T53" fmla="*/ 295 h 638"/>
              <a:gd name="T54" fmla="*/ 545 w 746"/>
              <a:gd name="T55" fmla="*/ 267 h 638"/>
              <a:gd name="T56" fmla="*/ 501 w 746"/>
              <a:gd name="T57" fmla="*/ 267 h 638"/>
              <a:gd name="T58" fmla="*/ 501 w 746"/>
              <a:gd name="T59" fmla="*/ 295 h 638"/>
              <a:gd name="T60" fmla="*/ 245 w 746"/>
              <a:gd name="T61" fmla="*/ 295 h 638"/>
              <a:gd name="T62" fmla="*/ 245 w 746"/>
              <a:gd name="T63" fmla="*/ 266 h 638"/>
              <a:gd name="T64" fmla="*/ 201 w 746"/>
              <a:gd name="T65" fmla="*/ 266 h 638"/>
              <a:gd name="T66" fmla="*/ 201 w 746"/>
              <a:gd name="T67" fmla="*/ 295 h 638"/>
              <a:gd name="T68" fmla="*/ 43 w 746"/>
              <a:gd name="T69" fmla="*/ 295 h 638"/>
              <a:gd name="T70" fmla="*/ 43 w 746"/>
              <a:gd name="T71" fmla="*/ 182 h 638"/>
              <a:gd name="T72" fmla="*/ 57 w 746"/>
              <a:gd name="T73" fmla="*/ 169 h 638"/>
              <a:gd name="T74" fmla="*/ 689 w 746"/>
              <a:gd name="T75" fmla="*/ 594 h 638"/>
              <a:gd name="T76" fmla="*/ 57 w 746"/>
              <a:gd name="T77" fmla="*/ 594 h 638"/>
              <a:gd name="T78" fmla="*/ 43 w 746"/>
              <a:gd name="T79" fmla="*/ 581 h 638"/>
              <a:gd name="T80" fmla="*/ 43 w 746"/>
              <a:gd name="T81" fmla="*/ 338 h 638"/>
              <a:gd name="T82" fmla="*/ 201 w 746"/>
              <a:gd name="T83" fmla="*/ 338 h 638"/>
              <a:gd name="T84" fmla="*/ 201 w 746"/>
              <a:gd name="T85" fmla="*/ 368 h 638"/>
              <a:gd name="T86" fmla="*/ 245 w 746"/>
              <a:gd name="T87" fmla="*/ 368 h 638"/>
              <a:gd name="T88" fmla="*/ 245 w 746"/>
              <a:gd name="T89" fmla="*/ 338 h 638"/>
              <a:gd name="T90" fmla="*/ 501 w 746"/>
              <a:gd name="T91" fmla="*/ 338 h 638"/>
              <a:gd name="T92" fmla="*/ 501 w 746"/>
              <a:gd name="T93" fmla="*/ 369 h 638"/>
              <a:gd name="T94" fmla="*/ 545 w 746"/>
              <a:gd name="T95" fmla="*/ 369 h 638"/>
              <a:gd name="T96" fmla="*/ 545 w 746"/>
              <a:gd name="T97" fmla="*/ 338 h 638"/>
              <a:gd name="T98" fmla="*/ 703 w 746"/>
              <a:gd name="T99" fmla="*/ 338 h 638"/>
              <a:gd name="T100" fmla="*/ 703 w 746"/>
              <a:gd name="T101" fmla="*/ 581 h 638"/>
              <a:gd name="T102" fmla="*/ 689 w 746"/>
              <a:gd name="T103" fmla="*/ 594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46" h="638">
                <a:moveTo>
                  <a:pt x="689" y="125"/>
                </a:moveTo>
                <a:cubicBezTo>
                  <a:pt x="552" y="125"/>
                  <a:pt x="552" y="125"/>
                  <a:pt x="552" y="125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52" y="26"/>
                  <a:pt x="526" y="0"/>
                  <a:pt x="495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21" y="0"/>
                  <a:pt x="196" y="26"/>
                  <a:pt x="196" y="57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25" y="125"/>
                  <a:pt x="0" y="151"/>
                  <a:pt x="0" y="182"/>
                </a:cubicBezTo>
                <a:cubicBezTo>
                  <a:pt x="0" y="581"/>
                  <a:pt x="0" y="581"/>
                  <a:pt x="0" y="581"/>
                </a:cubicBezTo>
                <a:cubicBezTo>
                  <a:pt x="0" y="612"/>
                  <a:pt x="25" y="638"/>
                  <a:pt x="57" y="638"/>
                </a:cubicBezTo>
                <a:cubicBezTo>
                  <a:pt x="689" y="638"/>
                  <a:pt x="689" y="638"/>
                  <a:pt x="689" y="638"/>
                </a:cubicBezTo>
                <a:cubicBezTo>
                  <a:pt x="721" y="638"/>
                  <a:pt x="746" y="612"/>
                  <a:pt x="746" y="581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6" y="151"/>
                  <a:pt x="721" y="125"/>
                  <a:pt x="689" y="125"/>
                </a:cubicBezTo>
                <a:close/>
                <a:moveTo>
                  <a:pt x="239" y="57"/>
                </a:moveTo>
                <a:cubicBezTo>
                  <a:pt x="239" y="50"/>
                  <a:pt x="245" y="44"/>
                  <a:pt x="253" y="44"/>
                </a:cubicBezTo>
                <a:cubicBezTo>
                  <a:pt x="495" y="44"/>
                  <a:pt x="495" y="44"/>
                  <a:pt x="495" y="44"/>
                </a:cubicBezTo>
                <a:cubicBezTo>
                  <a:pt x="502" y="44"/>
                  <a:pt x="508" y="50"/>
                  <a:pt x="508" y="57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239" y="125"/>
                  <a:pt x="239" y="125"/>
                  <a:pt x="239" y="125"/>
                </a:cubicBezTo>
                <a:lnTo>
                  <a:pt x="239" y="57"/>
                </a:lnTo>
                <a:close/>
                <a:moveTo>
                  <a:pt x="57" y="169"/>
                </a:moveTo>
                <a:cubicBezTo>
                  <a:pt x="689" y="169"/>
                  <a:pt x="689" y="169"/>
                  <a:pt x="689" y="169"/>
                </a:cubicBezTo>
                <a:cubicBezTo>
                  <a:pt x="697" y="169"/>
                  <a:pt x="703" y="175"/>
                  <a:pt x="703" y="182"/>
                </a:cubicBezTo>
                <a:cubicBezTo>
                  <a:pt x="703" y="295"/>
                  <a:pt x="703" y="295"/>
                  <a:pt x="703" y="295"/>
                </a:cubicBezTo>
                <a:cubicBezTo>
                  <a:pt x="545" y="295"/>
                  <a:pt x="545" y="295"/>
                  <a:pt x="545" y="295"/>
                </a:cubicBezTo>
                <a:cubicBezTo>
                  <a:pt x="545" y="267"/>
                  <a:pt x="545" y="267"/>
                  <a:pt x="545" y="267"/>
                </a:cubicBezTo>
                <a:cubicBezTo>
                  <a:pt x="501" y="267"/>
                  <a:pt x="501" y="267"/>
                  <a:pt x="501" y="267"/>
                </a:cubicBezTo>
                <a:cubicBezTo>
                  <a:pt x="501" y="295"/>
                  <a:pt x="501" y="295"/>
                  <a:pt x="501" y="295"/>
                </a:cubicBezTo>
                <a:cubicBezTo>
                  <a:pt x="245" y="295"/>
                  <a:pt x="245" y="295"/>
                  <a:pt x="245" y="295"/>
                </a:cubicBezTo>
                <a:cubicBezTo>
                  <a:pt x="245" y="266"/>
                  <a:pt x="245" y="266"/>
                  <a:pt x="245" y="266"/>
                </a:cubicBezTo>
                <a:cubicBezTo>
                  <a:pt x="201" y="266"/>
                  <a:pt x="201" y="266"/>
                  <a:pt x="201" y="266"/>
                </a:cubicBezTo>
                <a:cubicBezTo>
                  <a:pt x="201" y="295"/>
                  <a:pt x="201" y="295"/>
                  <a:pt x="201" y="295"/>
                </a:cubicBezTo>
                <a:cubicBezTo>
                  <a:pt x="43" y="295"/>
                  <a:pt x="43" y="295"/>
                  <a:pt x="43" y="295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75"/>
                  <a:pt x="49" y="169"/>
                  <a:pt x="57" y="169"/>
                </a:cubicBezTo>
                <a:close/>
                <a:moveTo>
                  <a:pt x="689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49" y="594"/>
                  <a:pt x="43" y="588"/>
                  <a:pt x="43" y="581"/>
                </a:cubicBezTo>
                <a:cubicBezTo>
                  <a:pt x="43" y="338"/>
                  <a:pt x="43" y="338"/>
                  <a:pt x="43" y="338"/>
                </a:cubicBezTo>
                <a:cubicBezTo>
                  <a:pt x="201" y="338"/>
                  <a:pt x="201" y="338"/>
                  <a:pt x="201" y="338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45" y="368"/>
                  <a:pt x="245" y="368"/>
                  <a:pt x="245" y="368"/>
                </a:cubicBezTo>
                <a:cubicBezTo>
                  <a:pt x="245" y="338"/>
                  <a:pt x="245" y="338"/>
                  <a:pt x="245" y="338"/>
                </a:cubicBezTo>
                <a:cubicBezTo>
                  <a:pt x="501" y="338"/>
                  <a:pt x="501" y="338"/>
                  <a:pt x="501" y="338"/>
                </a:cubicBezTo>
                <a:cubicBezTo>
                  <a:pt x="501" y="369"/>
                  <a:pt x="501" y="369"/>
                  <a:pt x="501" y="369"/>
                </a:cubicBezTo>
                <a:cubicBezTo>
                  <a:pt x="545" y="369"/>
                  <a:pt x="545" y="369"/>
                  <a:pt x="545" y="369"/>
                </a:cubicBezTo>
                <a:cubicBezTo>
                  <a:pt x="545" y="338"/>
                  <a:pt x="545" y="338"/>
                  <a:pt x="545" y="338"/>
                </a:cubicBezTo>
                <a:cubicBezTo>
                  <a:pt x="703" y="338"/>
                  <a:pt x="703" y="338"/>
                  <a:pt x="703" y="338"/>
                </a:cubicBezTo>
                <a:cubicBezTo>
                  <a:pt x="703" y="581"/>
                  <a:pt x="703" y="581"/>
                  <a:pt x="703" y="581"/>
                </a:cubicBezTo>
                <a:cubicBezTo>
                  <a:pt x="703" y="588"/>
                  <a:pt x="697" y="594"/>
                  <a:pt x="689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55" name="Group 8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4831352" y="3839884"/>
            <a:ext cx="228521" cy="266412"/>
            <a:chOff x="2492" y="1167"/>
            <a:chExt cx="778" cy="907"/>
          </a:xfrm>
          <a:solidFill>
            <a:schemeClr val="bg1"/>
          </a:solidFill>
        </p:grpSpPr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2492" y="1167"/>
              <a:ext cx="778" cy="907"/>
            </a:xfrm>
            <a:custGeom>
              <a:avLst/>
              <a:gdLst>
                <a:gd name="T0" fmla="*/ 579 w 636"/>
                <a:gd name="T1" fmla="*/ 0 h 746"/>
                <a:gd name="T2" fmla="*/ 57 w 636"/>
                <a:gd name="T3" fmla="*/ 0 h 746"/>
                <a:gd name="T4" fmla="*/ 0 w 636"/>
                <a:gd name="T5" fmla="*/ 57 h 746"/>
                <a:gd name="T6" fmla="*/ 0 w 636"/>
                <a:gd name="T7" fmla="*/ 689 h 746"/>
                <a:gd name="T8" fmla="*/ 57 w 636"/>
                <a:gd name="T9" fmla="*/ 746 h 746"/>
                <a:gd name="T10" fmla="*/ 579 w 636"/>
                <a:gd name="T11" fmla="*/ 746 h 746"/>
                <a:gd name="T12" fmla="*/ 636 w 636"/>
                <a:gd name="T13" fmla="*/ 689 h 746"/>
                <a:gd name="T14" fmla="*/ 636 w 636"/>
                <a:gd name="T15" fmla="*/ 57 h 746"/>
                <a:gd name="T16" fmla="*/ 579 w 636"/>
                <a:gd name="T17" fmla="*/ 0 h 746"/>
                <a:gd name="T18" fmla="*/ 43 w 636"/>
                <a:gd name="T19" fmla="*/ 689 h 746"/>
                <a:gd name="T20" fmla="*/ 43 w 636"/>
                <a:gd name="T21" fmla="*/ 57 h 746"/>
                <a:gd name="T22" fmla="*/ 57 w 636"/>
                <a:gd name="T23" fmla="*/ 43 h 746"/>
                <a:gd name="T24" fmla="*/ 94 w 636"/>
                <a:gd name="T25" fmla="*/ 43 h 746"/>
                <a:gd name="T26" fmla="*/ 94 w 636"/>
                <a:gd name="T27" fmla="*/ 703 h 746"/>
                <a:gd name="T28" fmla="*/ 57 w 636"/>
                <a:gd name="T29" fmla="*/ 703 h 746"/>
                <a:gd name="T30" fmla="*/ 43 w 636"/>
                <a:gd name="T31" fmla="*/ 689 h 746"/>
                <a:gd name="T32" fmla="*/ 593 w 636"/>
                <a:gd name="T33" fmla="*/ 689 h 746"/>
                <a:gd name="T34" fmla="*/ 579 w 636"/>
                <a:gd name="T35" fmla="*/ 703 h 746"/>
                <a:gd name="T36" fmla="*/ 138 w 636"/>
                <a:gd name="T37" fmla="*/ 703 h 746"/>
                <a:gd name="T38" fmla="*/ 138 w 636"/>
                <a:gd name="T39" fmla="*/ 43 h 746"/>
                <a:gd name="T40" fmla="*/ 579 w 636"/>
                <a:gd name="T41" fmla="*/ 43 h 746"/>
                <a:gd name="T42" fmla="*/ 593 w 636"/>
                <a:gd name="T43" fmla="*/ 57 h 746"/>
                <a:gd name="T44" fmla="*/ 593 w 636"/>
                <a:gd name="T45" fmla="*/ 68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6" h="746">
                  <a:moveTo>
                    <a:pt x="579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21"/>
                    <a:pt x="25" y="746"/>
                    <a:pt x="57" y="746"/>
                  </a:cubicBezTo>
                  <a:cubicBezTo>
                    <a:pt x="579" y="746"/>
                    <a:pt x="579" y="746"/>
                    <a:pt x="579" y="746"/>
                  </a:cubicBezTo>
                  <a:cubicBezTo>
                    <a:pt x="611" y="746"/>
                    <a:pt x="636" y="721"/>
                    <a:pt x="636" y="689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6" y="25"/>
                    <a:pt x="611" y="0"/>
                    <a:pt x="579" y="0"/>
                  </a:cubicBezTo>
                  <a:close/>
                  <a:moveTo>
                    <a:pt x="43" y="689"/>
                  </a:moveTo>
                  <a:cubicBezTo>
                    <a:pt x="43" y="57"/>
                    <a:pt x="43" y="57"/>
                    <a:pt x="43" y="57"/>
                  </a:cubicBezTo>
                  <a:cubicBezTo>
                    <a:pt x="43" y="49"/>
                    <a:pt x="49" y="43"/>
                    <a:pt x="57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703"/>
                    <a:pt x="94" y="703"/>
                    <a:pt x="94" y="703"/>
                  </a:cubicBezTo>
                  <a:cubicBezTo>
                    <a:pt x="57" y="703"/>
                    <a:pt x="57" y="703"/>
                    <a:pt x="57" y="703"/>
                  </a:cubicBezTo>
                  <a:cubicBezTo>
                    <a:pt x="49" y="703"/>
                    <a:pt x="43" y="697"/>
                    <a:pt x="43" y="689"/>
                  </a:cubicBezTo>
                  <a:close/>
                  <a:moveTo>
                    <a:pt x="593" y="689"/>
                  </a:moveTo>
                  <a:cubicBezTo>
                    <a:pt x="593" y="697"/>
                    <a:pt x="587" y="703"/>
                    <a:pt x="579" y="703"/>
                  </a:cubicBezTo>
                  <a:cubicBezTo>
                    <a:pt x="138" y="703"/>
                    <a:pt x="138" y="703"/>
                    <a:pt x="138" y="70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579" y="43"/>
                    <a:pt x="579" y="43"/>
                    <a:pt x="579" y="43"/>
                  </a:cubicBezTo>
                  <a:cubicBezTo>
                    <a:pt x="587" y="43"/>
                    <a:pt x="593" y="49"/>
                    <a:pt x="593" y="57"/>
                  </a:cubicBezTo>
                  <a:lnTo>
                    <a:pt x="593" y="6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7" name="Rectangle 10"/>
            <p:cNvSpPr>
              <a:spLocks noChangeArrowheads="1"/>
            </p:cNvSpPr>
            <p:nvPr/>
          </p:nvSpPr>
          <p:spPr bwMode="auto">
            <a:xfrm>
              <a:off x="2694" y="1474"/>
              <a:ext cx="184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8" name="Rectangle 11"/>
            <p:cNvSpPr>
              <a:spLocks noChangeArrowheads="1"/>
            </p:cNvSpPr>
            <p:nvPr/>
          </p:nvSpPr>
          <p:spPr bwMode="auto">
            <a:xfrm>
              <a:off x="2694" y="1352"/>
              <a:ext cx="245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9" name="Freeform 12"/>
            <p:cNvSpPr>
              <a:spLocks noEditPoints="1"/>
            </p:cNvSpPr>
            <p:nvPr/>
          </p:nvSpPr>
          <p:spPr bwMode="auto">
            <a:xfrm>
              <a:off x="2968" y="1381"/>
              <a:ext cx="187" cy="606"/>
            </a:xfrm>
            <a:custGeom>
              <a:avLst/>
              <a:gdLst>
                <a:gd name="T0" fmla="*/ 0 w 153"/>
                <a:gd name="T1" fmla="*/ 76 h 498"/>
                <a:gd name="T2" fmla="*/ 0 w 153"/>
                <a:gd name="T3" fmla="*/ 441 h 498"/>
                <a:gd name="T4" fmla="*/ 57 w 153"/>
                <a:gd name="T5" fmla="*/ 498 h 498"/>
                <a:gd name="T6" fmla="*/ 96 w 153"/>
                <a:gd name="T7" fmla="*/ 498 h 498"/>
                <a:gd name="T8" fmla="*/ 153 w 153"/>
                <a:gd name="T9" fmla="*/ 441 h 498"/>
                <a:gd name="T10" fmla="*/ 153 w 153"/>
                <a:gd name="T11" fmla="*/ 76 h 498"/>
                <a:gd name="T12" fmla="*/ 77 w 153"/>
                <a:gd name="T13" fmla="*/ 0 h 498"/>
                <a:gd name="T14" fmla="*/ 0 w 153"/>
                <a:gd name="T15" fmla="*/ 76 h 498"/>
                <a:gd name="T16" fmla="*/ 109 w 153"/>
                <a:gd name="T17" fmla="*/ 441 h 498"/>
                <a:gd name="T18" fmla="*/ 96 w 153"/>
                <a:gd name="T19" fmla="*/ 454 h 498"/>
                <a:gd name="T20" fmla="*/ 57 w 153"/>
                <a:gd name="T21" fmla="*/ 454 h 498"/>
                <a:gd name="T22" fmla="*/ 44 w 153"/>
                <a:gd name="T23" fmla="*/ 441 h 498"/>
                <a:gd name="T24" fmla="*/ 44 w 153"/>
                <a:gd name="T25" fmla="*/ 94 h 498"/>
                <a:gd name="T26" fmla="*/ 77 w 153"/>
                <a:gd name="T27" fmla="*/ 62 h 498"/>
                <a:gd name="T28" fmla="*/ 109 w 153"/>
                <a:gd name="T29" fmla="*/ 94 h 498"/>
                <a:gd name="T30" fmla="*/ 109 w 153"/>
                <a:gd name="T31" fmla="*/ 44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498">
                  <a:moveTo>
                    <a:pt x="0" y="76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72"/>
                    <a:pt x="26" y="498"/>
                    <a:pt x="57" y="49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28" y="498"/>
                    <a:pt x="153" y="472"/>
                    <a:pt x="153" y="441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77" y="0"/>
                    <a:pt x="77" y="0"/>
                    <a:pt x="77" y="0"/>
                  </a:cubicBezTo>
                  <a:lnTo>
                    <a:pt x="0" y="76"/>
                  </a:lnTo>
                  <a:close/>
                  <a:moveTo>
                    <a:pt x="109" y="441"/>
                  </a:moveTo>
                  <a:cubicBezTo>
                    <a:pt x="109" y="448"/>
                    <a:pt x="104" y="454"/>
                    <a:pt x="96" y="454"/>
                  </a:cubicBezTo>
                  <a:cubicBezTo>
                    <a:pt x="57" y="454"/>
                    <a:pt x="57" y="454"/>
                    <a:pt x="57" y="454"/>
                  </a:cubicBezTo>
                  <a:cubicBezTo>
                    <a:pt x="50" y="454"/>
                    <a:pt x="44" y="448"/>
                    <a:pt x="44" y="441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109" y="94"/>
                    <a:pt x="109" y="94"/>
                    <a:pt x="109" y="94"/>
                  </a:cubicBezTo>
                  <a:lnTo>
                    <a:pt x="109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60" name="Group 20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4768515" y="2589498"/>
            <a:ext cx="354194" cy="265258"/>
            <a:chOff x="2423" y="1278"/>
            <a:chExt cx="912" cy="683"/>
          </a:xfrm>
          <a:solidFill>
            <a:schemeClr val="bg1"/>
          </a:solidFill>
        </p:grpSpPr>
        <p:sp>
          <p:nvSpPr>
            <p:cNvPr id="61" name="Freeform 21"/>
            <p:cNvSpPr/>
            <p:nvPr/>
          </p:nvSpPr>
          <p:spPr bwMode="auto">
            <a:xfrm>
              <a:off x="2746" y="1582"/>
              <a:ext cx="265" cy="281"/>
            </a:xfrm>
            <a:custGeom>
              <a:avLst/>
              <a:gdLst>
                <a:gd name="T0" fmla="*/ 0 w 265"/>
                <a:gd name="T1" fmla="*/ 131 h 281"/>
                <a:gd name="T2" fmla="*/ 38 w 265"/>
                <a:gd name="T3" fmla="*/ 169 h 281"/>
                <a:gd name="T4" fmla="*/ 107 w 265"/>
                <a:gd name="T5" fmla="*/ 102 h 281"/>
                <a:gd name="T6" fmla="*/ 105 w 265"/>
                <a:gd name="T7" fmla="*/ 281 h 281"/>
                <a:gd name="T8" fmla="*/ 159 w 265"/>
                <a:gd name="T9" fmla="*/ 281 h 281"/>
                <a:gd name="T10" fmla="*/ 159 w 265"/>
                <a:gd name="T11" fmla="*/ 102 h 281"/>
                <a:gd name="T12" fmla="*/ 227 w 265"/>
                <a:gd name="T13" fmla="*/ 169 h 281"/>
                <a:gd name="T14" fmla="*/ 265 w 265"/>
                <a:gd name="T15" fmla="*/ 131 h 281"/>
                <a:gd name="T16" fmla="*/ 132 w 265"/>
                <a:gd name="T17" fmla="*/ 0 h 281"/>
                <a:gd name="T18" fmla="*/ 0 w 265"/>
                <a:gd name="T19" fmla="*/ 13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81">
                  <a:moveTo>
                    <a:pt x="0" y="131"/>
                  </a:moveTo>
                  <a:lnTo>
                    <a:pt x="38" y="169"/>
                  </a:lnTo>
                  <a:lnTo>
                    <a:pt x="107" y="102"/>
                  </a:lnTo>
                  <a:lnTo>
                    <a:pt x="105" y="281"/>
                  </a:lnTo>
                  <a:lnTo>
                    <a:pt x="159" y="281"/>
                  </a:lnTo>
                  <a:lnTo>
                    <a:pt x="159" y="102"/>
                  </a:lnTo>
                  <a:lnTo>
                    <a:pt x="227" y="169"/>
                  </a:lnTo>
                  <a:lnTo>
                    <a:pt x="265" y="131"/>
                  </a:lnTo>
                  <a:lnTo>
                    <a:pt x="132" y="0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62" name="Freeform 22"/>
            <p:cNvSpPr>
              <a:spLocks noEditPoints="1"/>
            </p:cNvSpPr>
            <p:nvPr/>
          </p:nvSpPr>
          <p:spPr bwMode="auto">
            <a:xfrm>
              <a:off x="2423" y="1278"/>
              <a:ext cx="912" cy="683"/>
            </a:xfrm>
            <a:custGeom>
              <a:avLst/>
              <a:gdLst>
                <a:gd name="T0" fmla="*/ 692 w 747"/>
                <a:gd name="T1" fmla="*/ 240 h 562"/>
                <a:gd name="T2" fmla="*/ 579 w 747"/>
                <a:gd name="T3" fmla="*/ 186 h 562"/>
                <a:gd name="T4" fmla="*/ 520 w 747"/>
                <a:gd name="T5" fmla="*/ 61 h 562"/>
                <a:gd name="T6" fmla="*/ 374 w 747"/>
                <a:gd name="T7" fmla="*/ 0 h 562"/>
                <a:gd name="T8" fmla="*/ 228 w 747"/>
                <a:gd name="T9" fmla="*/ 61 h 562"/>
                <a:gd name="T10" fmla="*/ 168 w 747"/>
                <a:gd name="T11" fmla="*/ 186 h 562"/>
                <a:gd name="T12" fmla="*/ 55 w 747"/>
                <a:gd name="T13" fmla="*/ 240 h 562"/>
                <a:gd name="T14" fmla="*/ 0 w 747"/>
                <a:gd name="T15" fmla="*/ 374 h 562"/>
                <a:gd name="T16" fmla="*/ 55 w 747"/>
                <a:gd name="T17" fmla="*/ 507 h 562"/>
                <a:gd name="T18" fmla="*/ 189 w 747"/>
                <a:gd name="T19" fmla="*/ 562 h 562"/>
                <a:gd name="T20" fmla="*/ 559 w 747"/>
                <a:gd name="T21" fmla="*/ 562 h 562"/>
                <a:gd name="T22" fmla="*/ 692 w 747"/>
                <a:gd name="T23" fmla="*/ 507 h 562"/>
                <a:gd name="T24" fmla="*/ 747 w 747"/>
                <a:gd name="T25" fmla="*/ 374 h 562"/>
                <a:gd name="T26" fmla="*/ 692 w 747"/>
                <a:gd name="T27" fmla="*/ 240 h 562"/>
                <a:gd name="T28" fmla="*/ 559 w 747"/>
                <a:gd name="T29" fmla="*/ 518 h 562"/>
                <a:gd name="T30" fmla="*/ 189 w 747"/>
                <a:gd name="T31" fmla="*/ 518 h 562"/>
                <a:gd name="T32" fmla="*/ 44 w 747"/>
                <a:gd name="T33" fmla="*/ 374 h 562"/>
                <a:gd name="T34" fmla="*/ 188 w 747"/>
                <a:gd name="T35" fmla="*/ 229 h 562"/>
                <a:gd name="T36" fmla="*/ 211 w 747"/>
                <a:gd name="T37" fmla="*/ 229 h 562"/>
                <a:gd name="T38" fmla="*/ 211 w 747"/>
                <a:gd name="T39" fmla="*/ 207 h 562"/>
                <a:gd name="T40" fmla="*/ 211 w 747"/>
                <a:gd name="T41" fmla="*/ 207 h 562"/>
                <a:gd name="T42" fmla="*/ 374 w 747"/>
                <a:gd name="T43" fmla="*/ 44 h 562"/>
                <a:gd name="T44" fmla="*/ 536 w 747"/>
                <a:gd name="T45" fmla="*/ 206 h 562"/>
                <a:gd name="T46" fmla="*/ 536 w 747"/>
                <a:gd name="T47" fmla="*/ 207 h 562"/>
                <a:gd name="T48" fmla="*/ 536 w 747"/>
                <a:gd name="T49" fmla="*/ 229 h 562"/>
                <a:gd name="T50" fmla="*/ 558 w 747"/>
                <a:gd name="T51" fmla="*/ 229 h 562"/>
                <a:gd name="T52" fmla="*/ 559 w 747"/>
                <a:gd name="T53" fmla="*/ 229 h 562"/>
                <a:gd name="T54" fmla="*/ 704 w 747"/>
                <a:gd name="T55" fmla="*/ 374 h 562"/>
                <a:gd name="T56" fmla="*/ 559 w 747"/>
                <a:gd name="T57" fmla="*/ 51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7" h="562">
                  <a:moveTo>
                    <a:pt x="692" y="240"/>
                  </a:moveTo>
                  <a:cubicBezTo>
                    <a:pt x="661" y="210"/>
                    <a:pt x="622" y="191"/>
                    <a:pt x="579" y="186"/>
                  </a:cubicBezTo>
                  <a:cubicBezTo>
                    <a:pt x="574" y="139"/>
                    <a:pt x="554" y="95"/>
                    <a:pt x="520" y="61"/>
                  </a:cubicBezTo>
                  <a:cubicBezTo>
                    <a:pt x="481" y="22"/>
                    <a:pt x="429" y="0"/>
                    <a:pt x="374" y="0"/>
                  </a:cubicBezTo>
                  <a:cubicBezTo>
                    <a:pt x="318" y="0"/>
                    <a:pt x="267" y="22"/>
                    <a:pt x="228" y="61"/>
                  </a:cubicBezTo>
                  <a:cubicBezTo>
                    <a:pt x="193" y="95"/>
                    <a:pt x="173" y="139"/>
                    <a:pt x="168" y="186"/>
                  </a:cubicBezTo>
                  <a:cubicBezTo>
                    <a:pt x="125" y="191"/>
                    <a:pt x="86" y="210"/>
                    <a:pt x="55" y="240"/>
                  </a:cubicBezTo>
                  <a:cubicBezTo>
                    <a:pt x="20" y="276"/>
                    <a:pt x="0" y="323"/>
                    <a:pt x="0" y="374"/>
                  </a:cubicBezTo>
                  <a:cubicBezTo>
                    <a:pt x="0" y="424"/>
                    <a:pt x="20" y="471"/>
                    <a:pt x="55" y="507"/>
                  </a:cubicBezTo>
                  <a:cubicBezTo>
                    <a:pt x="91" y="542"/>
                    <a:pt x="138" y="562"/>
                    <a:pt x="189" y="562"/>
                  </a:cubicBezTo>
                  <a:cubicBezTo>
                    <a:pt x="559" y="562"/>
                    <a:pt x="559" y="562"/>
                    <a:pt x="559" y="562"/>
                  </a:cubicBezTo>
                  <a:cubicBezTo>
                    <a:pt x="609" y="562"/>
                    <a:pt x="657" y="542"/>
                    <a:pt x="692" y="507"/>
                  </a:cubicBezTo>
                  <a:cubicBezTo>
                    <a:pt x="728" y="471"/>
                    <a:pt x="747" y="424"/>
                    <a:pt x="747" y="374"/>
                  </a:cubicBezTo>
                  <a:cubicBezTo>
                    <a:pt x="747" y="323"/>
                    <a:pt x="728" y="276"/>
                    <a:pt x="692" y="240"/>
                  </a:cubicBezTo>
                  <a:close/>
                  <a:moveTo>
                    <a:pt x="559" y="518"/>
                  </a:moveTo>
                  <a:cubicBezTo>
                    <a:pt x="189" y="518"/>
                    <a:pt x="189" y="518"/>
                    <a:pt x="189" y="518"/>
                  </a:cubicBezTo>
                  <a:cubicBezTo>
                    <a:pt x="109" y="518"/>
                    <a:pt x="44" y="453"/>
                    <a:pt x="44" y="374"/>
                  </a:cubicBezTo>
                  <a:cubicBezTo>
                    <a:pt x="44" y="294"/>
                    <a:pt x="109" y="229"/>
                    <a:pt x="188" y="229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117"/>
                    <a:pt x="284" y="44"/>
                    <a:pt x="374" y="44"/>
                  </a:cubicBezTo>
                  <a:cubicBezTo>
                    <a:pt x="463" y="44"/>
                    <a:pt x="536" y="117"/>
                    <a:pt x="536" y="206"/>
                  </a:cubicBezTo>
                  <a:cubicBezTo>
                    <a:pt x="536" y="207"/>
                    <a:pt x="536" y="207"/>
                    <a:pt x="536" y="207"/>
                  </a:cubicBezTo>
                  <a:cubicBezTo>
                    <a:pt x="536" y="229"/>
                    <a:pt x="536" y="229"/>
                    <a:pt x="536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9" y="229"/>
                    <a:pt x="559" y="229"/>
                    <a:pt x="559" y="229"/>
                  </a:cubicBezTo>
                  <a:cubicBezTo>
                    <a:pt x="639" y="229"/>
                    <a:pt x="704" y="294"/>
                    <a:pt x="704" y="374"/>
                  </a:cubicBezTo>
                  <a:cubicBezTo>
                    <a:pt x="704" y="453"/>
                    <a:pt x="639" y="518"/>
                    <a:pt x="559" y="5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54835" y="1056005"/>
            <a:ext cx="2487295" cy="1049906"/>
            <a:chOff x="5381324" y="2091050"/>
            <a:chExt cx="3519028" cy="1049906"/>
          </a:xfrm>
        </p:grpSpPr>
        <p:sp>
          <p:nvSpPr>
            <p:cNvPr id="15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6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54835" y="2250440"/>
            <a:ext cx="2487295" cy="1049906"/>
            <a:chOff x="5381324" y="2091050"/>
            <a:chExt cx="3519028" cy="1049906"/>
          </a:xfrm>
        </p:grpSpPr>
        <p:sp>
          <p:nvSpPr>
            <p:cNvPr id="29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1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54835" y="3434080"/>
            <a:ext cx="2487295" cy="1049906"/>
            <a:chOff x="5381324" y="2091050"/>
            <a:chExt cx="3519028" cy="1049906"/>
          </a:xfrm>
        </p:grpSpPr>
        <p:sp>
          <p:nvSpPr>
            <p:cNvPr id="23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5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410200" y="1021080"/>
            <a:ext cx="2487295" cy="1049906"/>
            <a:chOff x="5381324" y="2091050"/>
            <a:chExt cx="3519028" cy="1049906"/>
          </a:xfrm>
        </p:grpSpPr>
        <p:sp>
          <p:nvSpPr>
            <p:cNvPr id="43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410200" y="2215515"/>
            <a:ext cx="2487295" cy="1049906"/>
            <a:chOff x="5381324" y="2091050"/>
            <a:chExt cx="3519028" cy="1049906"/>
          </a:xfrm>
        </p:grpSpPr>
        <p:sp>
          <p:nvSpPr>
            <p:cNvPr id="63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64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410200" y="3399155"/>
            <a:ext cx="2487295" cy="1049906"/>
            <a:chOff x="5381324" y="2091050"/>
            <a:chExt cx="3519028" cy="1049906"/>
          </a:xfrm>
        </p:grpSpPr>
        <p:sp>
          <p:nvSpPr>
            <p:cNvPr id="66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67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_矩形 7"/>
          <p:cNvSpPr/>
          <p:nvPr>
            <p:custDataLst>
              <p:tags r:id="rId1"/>
            </p:custDataLst>
          </p:nvPr>
        </p:nvSpPr>
        <p:spPr>
          <a:xfrm>
            <a:off x="2457450" y="1829435"/>
            <a:ext cx="377063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感谢聆听</a:t>
            </a:r>
          </a:p>
        </p:txBody>
      </p:sp>
      <p:sp>
        <p:nvSpPr>
          <p:cNvPr id="32" name="矩形 31"/>
          <p:cNvSpPr/>
          <p:nvPr/>
        </p:nvSpPr>
        <p:spPr>
          <a:xfrm>
            <a:off x="1564005" y="2881630"/>
            <a:ext cx="5556885" cy="551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33" name="矩形: 圆角 32"/>
          <p:cNvSpPr/>
          <p:nvPr/>
        </p:nvSpPr>
        <p:spPr>
          <a:xfrm>
            <a:off x="5740400" y="3677920"/>
            <a:ext cx="1380490" cy="228600"/>
          </a:xfrm>
          <a:prstGeom prst="roundRect">
            <a:avLst>
              <a:gd name="adj" fmla="val 50000"/>
            </a:avLst>
          </a:prstGeom>
          <a:solidFill>
            <a:srgbClr val="C98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汇报人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：唐峰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"/>
              <a:cs typeface="+mn-ea"/>
              <a:sym typeface="Noto Sans CJK"/>
            </a:endParaRPr>
          </a:p>
        </p:txBody>
      </p:sp>
      <p:sp>
        <p:nvSpPr>
          <p:cNvPr id="34" name="PA_矩形 8"/>
          <p:cNvSpPr/>
          <p:nvPr>
            <p:custDataLst>
              <p:tags r:id="rId2"/>
            </p:custDataLst>
          </p:nvPr>
        </p:nvSpPr>
        <p:spPr>
          <a:xfrm>
            <a:off x="3209925" y="1322705"/>
            <a:ext cx="2144395" cy="373663"/>
          </a:xfrm>
          <a:prstGeom prst="roundRect">
            <a:avLst/>
          </a:prstGeom>
          <a:solidFill>
            <a:srgbClr val="E9DCDA"/>
          </a:solidFill>
        </p:spPr>
        <p:txBody>
          <a:bodyPr wrap="square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A3B2D6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MORANDI</a:t>
            </a:r>
          </a:p>
        </p:txBody>
      </p:sp>
      <p:pic>
        <p:nvPicPr>
          <p:cNvPr id="2" name="图片 1" descr="蓝色色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01015" y="-887730"/>
            <a:ext cx="3441065" cy="2922270"/>
          </a:xfrm>
          <a:prstGeom prst="rect">
            <a:avLst/>
          </a:prstGeom>
        </p:spPr>
      </p:pic>
      <p:pic>
        <p:nvPicPr>
          <p:cNvPr id="3" name="图片 2" descr="浅色色块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4795" y="2626995"/>
            <a:ext cx="2980055" cy="3001645"/>
          </a:xfrm>
          <a:prstGeom prst="rect">
            <a:avLst/>
          </a:prstGeom>
        </p:spPr>
      </p:pic>
      <p:pic>
        <p:nvPicPr>
          <p:cNvPr id="4" name="图片 3" descr="深色色块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080000">
            <a:off x="7790180" y="3392805"/>
            <a:ext cx="1847215" cy="2070100"/>
          </a:xfrm>
          <a:prstGeom prst="rect">
            <a:avLst/>
          </a:prstGeom>
        </p:spPr>
      </p:pic>
      <p:pic>
        <p:nvPicPr>
          <p:cNvPr id="10" name="图片 9" descr="蓝色色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0000">
            <a:off x="-626110" y="-865505"/>
            <a:ext cx="2758440" cy="2342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7"/>
          <p:cNvSpPr/>
          <p:nvPr>
            <p:custDataLst>
              <p:tags r:id="rId1"/>
            </p:custDataLst>
          </p:nvPr>
        </p:nvSpPr>
        <p:spPr>
          <a:xfrm>
            <a:off x="2448195" y="2367935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工作内容回顾</a:t>
            </a:r>
          </a:p>
        </p:txBody>
      </p:sp>
      <p:sp>
        <p:nvSpPr>
          <p:cNvPr id="3" name="矩形 2"/>
          <p:cNvSpPr/>
          <p:nvPr/>
        </p:nvSpPr>
        <p:spPr>
          <a:xfrm>
            <a:off x="2448195" y="3102762"/>
            <a:ext cx="485923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9" name="PA_矩形 8"/>
          <p:cNvSpPr/>
          <p:nvPr>
            <p:custDataLst>
              <p:tags r:id="rId2"/>
            </p:custDataLst>
          </p:nvPr>
        </p:nvSpPr>
        <p:spPr>
          <a:xfrm>
            <a:off x="2448195" y="2029381"/>
            <a:ext cx="55843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Review Of Work Content</a:t>
            </a:r>
          </a:p>
        </p:txBody>
      </p:sp>
      <p:sp>
        <p:nvSpPr>
          <p:cNvPr id="34" name="PA_矩形 8"/>
          <p:cNvSpPr/>
          <p:nvPr>
            <p:custDataLst>
              <p:tags r:id="rId3"/>
            </p:custDataLst>
          </p:nvPr>
        </p:nvSpPr>
        <p:spPr>
          <a:xfrm>
            <a:off x="1036955" y="1261745"/>
            <a:ext cx="1410970" cy="576492"/>
          </a:xfrm>
          <a:prstGeom prst="roundRect">
            <a:avLst/>
          </a:prstGeom>
          <a:solidFill>
            <a:srgbClr val="ADB4BD"/>
          </a:solidFill>
        </p:spPr>
        <p:txBody>
          <a:bodyPr wrap="square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第一章</a:t>
            </a:r>
          </a:p>
        </p:txBody>
      </p:sp>
      <p:pic>
        <p:nvPicPr>
          <p:cNvPr id="10" name="图片 9" descr="浅色色块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4795" y="2626995"/>
            <a:ext cx="2980055" cy="3001645"/>
          </a:xfrm>
          <a:prstGeom prst="rect">
            <a:avLst/>
          </a:prstGeom>
        </p:spPr>
      </p:pic>
      <p:pic>
        <p:nvPicPr>
          <p:cNvPr id="11" name="图片 10" descr="深色色块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080000">
            <a:off x="7790180" y="3392805"/>
            <a:ext cx="1847215" cy="207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圆角矩形 32"/>
          <p:cNvSpPr/>
          <p:nvPr/>
        </p:nvSpPr>
        <p:spPr>
          <a:xfrm>
            <a:off x="283845" y="306705"/>
            <a:ext cx="8597265" cy="4537075"/>
          </a:xfrm>
          <a:prstGeom prst="roundRect">
            <a:avLst>
              <a:gd name="adj" fmla="val 2593"/>
            </a:avLst>
          </a:prstGeom>
          <a:solidFill>
            <a:schemeClr val="bg1"/>
          </a:solidFill>
          <a:ln w="3175">
            <a:solidFill>
              <a:srgbClr val="C98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CJK"/>
              <a:cs typeface="+mn-ea"/>
              <a:sym typeface="Noto Sans CJK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94970" y="490696"/>
            <a:ext cx="321945" cy="321945"/>
          </a:xfrm>
          <a:prstGeom prst="ellipse">
            <a:avLst/>
          </a:prstGeom>
          <a:solidFill>
            <a:srgbClr val="C98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93770" y="1402425"/>
            <a:ext cx="2062639" cy="2921579"/>
            <a:chOff x="7509" y="2773"/>
            <a:chExt cx="3487" cy="4819"/>
          </a:xfrm>
        </p:grpSpPr>
        <p:sp>
          <p:nvSpPr>
            <p:cNvPr id="4" name="圆角右箭头 3"/>
            <p:cNvSpPr/>
            <p:nvPr/>
          </p:nvSpPr>
          <p:spPr>
            <a:xfrm>
              <a:off x="9066" y="2773"/>
              <a:ext cx="1930" cy="2551"/>
            </a:xfrm>
            <a:prstGeom prst="bentArrow">
              <a:avLst>
                <a:gd name="adj1" fmla="val 19637"/>
                <a:gd name="adj2" fmla="val 22720"/>
                <a:gd name="adj3" fmla="val 32746"/>
                <a:gd name="adj4" fmla="val 24300"/>
              </a:avLst>
            </a:prstGeom>
            <a:solidFill>
              <a:srgbClr val="ADB4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3" name="圆角右箭头 12"/>
            <p:cNvSpPr/>
            <p:nvPr/>
          </p:nvSpPr>
          <p:spPr>
            <a:xfrm flipH="1">
              <a:off x="7509" y="3379"/>
              <a:ext cx="1930" cy="2551"/>
            </a:xfrm>
            <a:prstGeom prst="bentArrow">
              <a:avLst>
                <a:gd name="adj1" fmla="val 19637"/>
                <a:gd name="adj2" fmla="val 22720"/>
                <a:gd name="adj3" fmla="val 32746"/>
                <a:gd name="adj4" fmla="val 24300"/>
              </a:avLst>
            </a:prstGeom>
            <a:solidFill>
              <a:srgbClr val="E9DC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5" name="圆角右箭头 14"/>
            <p:cNvSpPr/>
            <p:nvPr/>
          </p:nvSpPr>
          <p:spPr>
            <a:xfrm flipH="1">
              <a:off x="7509" y="5041"/>
              <a:ext cx="1930" cy="2551"/>
            </a:xfrm>
            <a:prstGeom prst="bentArrow">
              <a:avLst>
                <a:gd name="adj1" fmla="val 19637"/>
                <a:gd name="adj2" fmla="val 22720"/>
                <a:gd name="adj3" fmla="val 32746"/>
                <a:gd name="adj4" fmla="val 24300"/>
              </a:avLst>
            </a:prstGeom>
            <a:solidFill>
              <a:srgbClr val="E9DC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6" name="圆角右箭头 15"/>
            <p:cNvSpPr/>
            <p:nvPr/>
          </p:nvSpPr>
          <p:spPr>
            <a:xfrm>
              <a:off x="9066" y="4228"/>
              <a:ext cx="1930" cy="2551"/>
            </a:xfrm>
            <a:prstGeom prst="bentArrow">
              <a:avLst>
                <a:gd name="adj1" fmla="val 19637"/>
                <a:gd name="adj2" fmla="val 22720"/>
                <a:gd name="adj3" fmla="val 32746"/>
                <a:gd name="adj4" fmla="val 24300"/>
              </a:avLst>
            </a:prstGeom>
            <a:solidFill>
              <a:srgbClr val="ADB4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8" name="圆角右箭头 17"/>
            <p:cNvSpPr/>
            <p:nvPr/>
          </p:nvSpPr>
          <p:spPr>
            <a:xfrm>
              <a:off x="9066" y="5818"/>
              <a:ext cx="1930" cy="1596"/>
            </a:xfrm>
            <a:prstGeom prst="bentArrow">
              <a:avLst>
                <a:gd name="adj1" fmla="val 23120"/>
                <a:gd name="adj2" fmla="val 26817"/>
                <a:gd name="adj3" fmla="val 38659"/>
                <a:gd name="adj4" fmla="val 24300"/>
              </a:avLst>
            </a:prstGeom>
            <a:solidFill>
              <a:srgbClr val="E9DC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  <a:latin typeface="Noto Sans CJK"/>
                <a:cs typeface="+mn-ea"/>
                <a:sym typeface="Noto Sans CJK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92580" y="40240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工作内容回顾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2580" y="705099"/>
            <a:ext cx="19036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Review Of Work Content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42515" y="1336790"/>
            <a:ext cx="2966085" cy="1049906"/>
            <a:chOff x="5381324" y="2091050"/>
            <a:chExt cx="3519028" cy="1049906"/>
          </a:xfrm>
        </p:grpSpPr>
        <p:sp>
          <p:nvSpPr>
            <p:cNvPr id="7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8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7605" y="2686165"/>
            <a:ext cx="2966085" cy="1049906"/>
            <a:chOff x="5381324" y="2091050"/>
            <a:chExt cx="3519028" cy="1049906"/>
          </a:xfrm>
        </p:grpSpPr>
        <p:sp>
          <p:nvSpPr>
            <p:cNvPr id="10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1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730160" y="1102475"/>
            <a:ext cx="2966085" cy="1049906"/>
            <a:chOff x="5381324" y="2091050"/>
            <a:chExt cx="3519028" cy="1049906"/>
          </a:xfrm>
        </p:grpSpPr>
        <p:sp>
          <p:nvSpPr>
            <p:cNvPr id="19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0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30160" y="2180705"/>
            <a:ext cx="2966085" cy="1049906"/>
            <a:chOff x="5381324" y="2091050"/>
            <a:chExt cx="3519028" cy="1049906"/>
          </a:xfrm>
        </p:grpSpPr>
        <p:sp>
          <p:nvSpPr>
            <p:cNvPr id="22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3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30160" y="3246235"/>
            <a:ext cx="2966085" cy="1049906"/>
            <a:chOff x="5381324" y="2091050"/>
            <a:chExt cx="3519028" cy="1049906"/>
          </a:xfrm>
        </p:grpSpPr>
        <p:sp>
          <p:nvSpPr>
            <p:cNvPr id="25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32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3845" y="306705"/>
            <a:ext cx="8596630" cy="4536440"/>
            <a:chOff x="447" y="483"/>
            <a:chExt cx="13538" cy="7144"/>
          </a:xfrm>
        </p:grpSpPr>
        <p:sp>
          <p:nvSpPr>
            <p:cNvPr id="3" name="圆角矩形 2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48" y="634"/>
              <a:ext cx="2472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工作内容回顾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48" y="1110"/>
              <a:ext cx="2998" cy="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Review Of Work Content</a:t>
              </a:r>
            </a:p>
          </p:txBody>
        </p:sp>
      </p:grpSp>
      <p:sp>
        <p:nvSpPr>
          <p:cNvPr id="10" name="MH_Other_6"/>
          <p:cNvSpPr/>
          <p:nvPr>
            <p:custDataLst>
              <p:tags r:id="rId1"/>
            </p:custDataLst>
          </p:nvPr>
        </p:nvSpPr>
        <p:spPr>
          <a:xfrm>
            <a:off x="2013347" y="1453674"/>
            <a:ext cx="690563" cy="219075"/>
          </a:xfrm>
          <a:prstGeom prst="rect">
            <a:avLst/>
          </a:prstGeom>
          <a:solidFill>
            <a:srgbClr val="D3D6D9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/>
            <a:endParaRPr lang="zh-CN" altLang="en-US" sz="1200" strike="noStrike" kern="0" noProof="1">
              <a:solidFill>
                <a:schemeClr val="bg1">
                  <a:lumMod val="95000"/>
                </a:schemeClr>
              </a:solidFill>
              <a:latin typeface="Noto Sans CJK"/>
              <a:cs typeface="+mn-ea"/>
              <a:sym typeface="Noto Sans CJK"/>
            </a:endParaRPr>
          </a:p>
        </p:txBody>
      </p:sp>
      <p:sp>
        <p:nvSpPr>
          <p:cNvPr id="11" name="MH_Other_7"/>
          <p:cNvSpPr/>
          <p:nvPr>
            <p:custDataLst>
              <p:tags r:id="rId2"/>
            </p:custDataLst>
          </p:nvPr>
        </p:nvSpPr>
        <p:spPr>
          <a:xfrm>
            <a:off x="2013347" y="2302669"/>
            <a:ext cx="1165622" cy="219075"/>
          </a:xfrm>
          <a:prstGeom prst="rect">
            <a:avLst/>
          </a:prstGeom>
          <a:solidFill>
            <a:srgbClr val="E3D6D5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/>
            <a:endParaRPr lang="zh-CN" altLang="en-US" sz="1200" strike="noStrike" kern="0" noProof="1">
              <a:solidFill>
                <a:schemeClr val="bg1">
                  <a:lumMod val="95000"/>
                </a:schemeClr>
              </a:solidFill>
              <a:latin typeface="Noto Sans CJK"/>
              <a:cs typeface="+mn-ea"/>
              <a:sym typeface="Noto Sans CJK"/>
            </a:endParaRPr>
          </a:p>
        </p:txBody>
      </p:sp>
      <p:sp>
        <p:nvSpPr>
          <p:cNvPr id="12" name="MH_Other_8"/>
          <p:cNvSpPr/>
          <p:nvPr>
            <p:custDataLst>
              <p:tags r:id="rId3"/>
            </p:custDataLst>
          </p:nvPr>
        </p:nvSpPr>
        <p:spPr>
          <a:xfrm>
            <a:off x="2013347" y="3150394"/>
            <a:ext cx="1620441" cy="220266"/>
          </a:xfrm>
          <a:prstGeom prst="rect">
            <a:avLst/>
          </a:prstGeom>
          <a:solidFill>
            <a:srgbClr val="D3D6D9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/>
            <a:endParaRPr lang="zh-CN" altLang="en-US" sz="1200" strike="noStrike" kern="0" noProof="1">
              <a:solidFill>
                <a:schemeClr val="bg1">
                  <a:lumMod val="95000"/>
                </a:schemeClr>
              </a:solidFill>
              <a:latin typeface="Noto Sans CJK"/>
              <a:cs typeface="+mn-ea"/>
              <a:sym typeface="Noto Sans CJK"/>
            </a:endParaRPr>
          </a:p>
        </p:txBody>
      </p:sp>
      <p:sp>
        <p:nvSpPr>
          <p:cNvPr id="13" name="MH_Other_9"/>
          <p:cNvSpPr/>
          <p:nvPr>
            <p:custDataLst>
              <p:tags r:id="rId4"/>
            </p:custDataLst>
          </p:nvPr>
        </p:nvSpPr>
        <p:spPr>
          <a:xfrm>
            <a:off x="2013347" y="3999310"/>
            <a:ext cx="2224088" cy="219075"/>
          </a:xfrm>
          <a:prstGeom prst="rect">
            <a:avLst/>
          </a:prstGeom>
          <a:solidFill>
            <a:srgbClr val="E9DCDA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/>
            <a:endParaRPr lang="zh-CN" altLang="en-US" sz="1200" strike="noStrike" kern="0" noProof="1">
              <a:solidFill>
                <a:schemeClr val="bg1">
                  <a:lumMod val="95000"/>
                </a:schemeClr>
              </a:solidFill>
              <a:latin typeface="Noto Sans CJK"/>
              <a:cs typeface="+mn-ea"/>
              <a:sym typeface="Noto Sans CJK"/>
            </a:endParaRPr>
          </a:p>
        </p:txBody>
      </p:sp>
      <p:cxnSp>
        <p:nvCxnSpPr>
          <p:cNvPr id="5" name="MH_Other_1"/>
          <p:cNvCxnSpPr/>
          <p:nvPr>
            <p:custDataLst>
              <p:tags r:id="rId5"/>
            </p:custDataLst>
          </p:nvPr>
        </p:nvCxnSpPr>
        <p:spPr>
          <a:xfrm>
            <a:off x="1686957" y="1163161"/>
            <a:ext cx="0" cy="3338513"/>
          </a:xfrm>
          <a:prstGeom prst="line">
            <a:avLst/>
          </a:prstGeom>
          <a:ln w="22225">
            <a:solidFill>
              <a:srgbClr val="637C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Other_2"/>
          <p:cNvSpPr/>
          <p:nvPr>
            <p:custDataLst>
              <p:tags r:id="rId6"/>
            </p:custDataLst>
          </p:nvPr>
        </p:nvSpPr>
        <p:spPr>
          <a:xfrm>
            <a:off x="1699181" y="1397715"/>
            <a:ext cx="330994" cy="330994"/>
          </a:xfrm>
          <a:prstGeom prst="rect">
            <a:avLst/>
          </a:prstGeom>
          <a:solidFill>
            <a:srgbClr val="D3D6D9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/>
            <a:endParaRPr lang="zh-CN" altLang="en-US" sz="1200" strike="noStrike" kern="0" noProof="1">
              <a:solidFill>
                <a:schemeClr val="bg1">
                  <a:lumMod val="95000"/>
                </a:schemeClr>
              </a:solidFill>
              <a:latin typeface="Noto Sans CJK"/>
              <a:cs typeface="+mn-ea"/>
              <a:sym typeface="Noto Sans CJK"/>
            </a:endParaRPr>
          </a:p>
        </p:txBody>
      </p:sp>
      <p:sp>
        <p:nvSpPr>
          <p:cNvPr id="7" name="MH_Other_3"/>
          <p:cNvSpPr/>
          <p:nvPr>
            <p:custDataLst>
              <p:tags r:id="rId7"/>
            </p:custDataLst>
          </p:nvPr>
        </p:nvSpPr>
        <p:spPr>
          <a:xfrm>
            <a:off x="1694736" y="2246710"/>
            <a:ext cx="330994" cy="330994"/>
          </a:xfrm>
          <a:prstGeom prst="rect">
            <a:avLst/>
          </a:prstGeom>
          <a:solidFill>
            <a:srgbClr val="E3D6D5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/>
            <a:endParaRPr lang="zh-CN" altLang="en-US" sz="1200" strike="noStrike" kern="0" noProof="1">
              <a:solidFill>
                <a:schemeClr val="bg1">
                  <a:lumMod val="95000"/>
                </a:schemeClr>
              </a:solidFill>
              <a:latin typeface="Noto Sans CJK"/>
              <a:cs typeface="+mn-ea"/>
              <a:sym typeface="Noto Sans CJK"/>
            </a:endParaRPr>
          </a:p>
        </p:txBody>
      </p:sp>
      <p:sp>
        <p:nvSpPr>
          <p:cNvPr id="8" name="MH_Other_4"/>
          <p:cNvSpPr/>
          <p:nvPr>
            <p:custDataLst>
              <p:tags r:id="rId8"/>
            </p:custDataLst>
          </p:nvPr>
        </p:nvSpPr>
        <p:spPr>
          <a:xfrm>
            <a:off x="1701086" y="3094435"/>
            <a:ext cx="330994" cy="332185"/>
          </a:xfrm>
          <a:prstGeom prst="rect">
            <a:avLst/>
          </a:prstGeom>
          <a:solidFill>
            <a:srgbClr val="D3D6D9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/>
            <a:endParaRPr lang="zh-CN" altLang="en-US" sz="1200" strike="noStrike" kern="0" noProof="1">
              <a:solidFill>
                <a:schemeClr val="bg1">
                  <a:lumMod val="95000"/>
                </a:schemeClr>
              </a:solidFill>
              <a:latin typeface="Noto Sans CJK"/>
              <a:cs typeface="+mn-ea"/>
              <a:sym typeface="Noto Sans CJK"/>
            </a:endParaRPr>
          </a:p>
        </p:txBody>
      </p:sp>
      <p:sp>
        <p:nvSpPr>
          <p:cNvPr id="9" name="MH_Other_5"/>
          <p:cNvSpPr/>
          <p:nvPr>
            <p:custDataLst>
              <p:tags r:id="rId9"/>
            </p:custDataLst>
          </p:nvPr>
        </p:nvSpPr>
        <p:spPr>
          <a:xfrm>
            <a:off x="1701086" y="3943350"/>
            <a:ext cx="330994" cy="330994"/>
          </a:xfrm>
          <a:prstGeom prst="rect">
            <a:avLst/>
          </a:prstGeom>
          <a:solidFill>
            <a:srgbClr val="E9DCDA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/>
            <a:endParaRPr lang="zh-CN" altLang="en-US" sz="1200" strike="noStrike" kern="0" noProof="1">
              <a:solidFill>
                <a:schemeClr val="bg1">
                  <a:lumMod val="95000"/>
                </a:schemeClr>
              </a:solidFill>
              <a:latin typeface="Noto Sans CJK"/>
              <a:cs typeface="+mn-ea"/>
              <a:sym typeface="Noto Sans CJK"/>
            </a:endParaRPr>
          </a:p>
        </p:txBody>
      </p:sp>
      <p:sp>
        <p:nvSpPr>
          <p:cNvPr id="11274" name="MH_SubTitle_1"/>
          <p:cNvSpPr txBox="1"/>
          <p:nvPr>
            <p:custDataLst>
              <p:tags r:id="rId10"/>
            </p:custDataLst>
          </p:nvPr>
        </p:nvSpPr>
        <p:spPr>
          <a:xfrm>
            <a:off x="873919" y="1321594"/>
            <a:ext cx="807244" cy="48458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sz="1350" dirty="0">
                <a:solidFill>
                  <a:srgbClr val="354359"/>
                </a:solidFill>
                <a:latin typeface="Noto Sans CJK"/>
                <a:cs typeface="+mn-ea"/>
                <a:sym typeface="Noto Sans CJK"/>
              </a:rPr>
              <a:t>标题一</a:t>
            </a:r>
          </a:p>
        </p:txBody>
      </p:sp>
      <p:sp>
        <p:nvSpPr>
          <p:cNvPr id="11275" name="MH_SubTitle_2"/>
          <p:cNvSpPr txBox="1"/>
          <p:nvPr>
            <p:custDataLst>
              <p:tags r:id="rId11"/>
            </p:custDataLst>
          </p:nvPr>
        </p:nvSpPr>
        <p:spPr>
          <a:xfrm>
            <a:off x="873919" y="2170510"/>
            <a:ext cx="807244" cy="484584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sz="1350" dirty="0">
                <a:solidFill>
                  <a:srgbClr val="354359"/>
                </a:solidFill>
                <a:latin typeface="Noto Sans CJK"/>
                <a:cs typeface="+mn-ea"/>
                <a:sym typeface="Noto Sans CJK"/>
              </a:rPr>
              <a:t>标题二</a:t>
            </a:r>
          </a:p>
        </p:txBody>
      </p:sp>
      <p:sp>
        <p:nvSpPr>
          <p:cNvPr id="11276" name="MH_SubTitle_3"/>
          <p:cNvSpPr txBox="1"/>
          <p:nvPr>
            <p:custDataLst>
              <p:tags r:id="rId12"/>
            </p:custDataLst>
          </p:nvPr>
        </p:nvSpPr>
        <p:spPr>
          <a:xfrm>
            <a:off x="873919" y="3019425"/>
            <a:ext cx="807244" cy="48458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sz="1350" dirty="0">
                <a:solidFill>
                  <a:srgbClr val="354359"/>
                </a:solidFill>
                <a:latin typeface="Noto Sans CJK"/>
                <a:cs typeface="+mn-ea"/>
                <a:sym typeface="Noto Sans CJK"/>
              </a:rPr>
              <a:t>标题三</a:t>
            </a:r>
          </a:p>
        </p:txBody>
      </p:sp>
      <p:sp>
        <p:nvSpPr>
          <p:cNvPr id="11277" name="MH_SubTitle_4"/>
          <p:cNvSpPr txBox="1"/>
          <p:nvPr>
            <p:custDataLst>
              <p:tags r:id="rId13"/>
            </p:custDataLst>
          </p:nvPr>
        </p:nvSpPr>
        <p:spPr>
          <a:xfrm>
            <a:off x="873919" y="3868341"/>
            <a:ext cx="807244" cy="484584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sz="1350" dirty="0">
                <a:solidFill>
                  <a:srgbClr val="354359"/>
                </a:solidFill>
                <a:latin typeface="Noto Sans CJK"/>
                <a:cs typeface="+mn-ea"/>
                <a:sym typeface="Noto Sans CJK"/>
              </a:rPr>
              <a:t>标题四</a:t>
            </a:r>
          </a:p>
        </p:txBody>
      </p:sp>
      <p:sp>
        <p:nvSpPr>
          <p:cNvPr id="11278" name="MH_Text_1"/>
          <p:cNvSpPr txBox="1"/>
          <p:nvPr>
            <p:custDataLst>
              <p:tags r:id="rId14"/>
            </p:custDataLst>
          </p:nvPr>
        </p:nvSpPr>
        <p:spPr>
          <a:xfrm>
            <a:off x="2826544" y="1398985"/>
            <a:ext cx="636985" cy="32980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en-US" altLang="zh-CN" sz="1350" dirty="0">
                <a:solidFill>
                  <a:srgbClr val="354359"/>
                </a:solidFill>
                <a:latin typeface="Noto Sans CJK"/>
                <a:cs typeface="+mn-ea"/>
                <a:sym typeface="Noto Sans CJK"/>
              </a:rPr>
              <a:t>20%</a:t>
            </a:r>
          </a:p>
        </p:txBody>
      </p:sp>
      <p:sp>
        <p:nvSpPr>
          <p:cNvPr id="11279" name="MH_Text_2"/>
          <p:cNvSpPr txBox="1"/>
          <p:nvPr>
            <p:custDataLst>
              <p:tags r:id="rId15"/>
            </p:custDataLst>
          </p:nvPr>
        </p:nvSpPr>
        <p:spPr>
          <a:xfrm>
            <a:off x="3317081" y="2247900"/>
            <a:ext cx="636985" cy="329804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en-US" altLang="zh-CN" sz="1350">
                <a:solidFill>
                  <a:srgbClr val="354359"/>
                </a:solidFill>
                <a:latin typeface="Noto Sans CJK"/>
                <a:cs typeface="+mn-ea"/>
                <a:sym typeface="Noto Sans CJK"/>
              </a:rPr>
              <a:t>40%</a:t>
            </a:r>
          </a:p>
        </p:txBody>
      </p:sp>
      <p:sp>
        <p:nvSpPr>
          <p:cNvPr id="11280" name="MH_Text_3"/>
          <p:cNvSpPr txBox="1"/>
          <p:nvPr>
            <p:custDataLst>
              <p:tags r:id="rId16"/>
            </p:custDataLst>
          </p:nvPr>
        </p:nvSpPr>
        <p:spPr>
          <a:xfrm>
            <a:off x="3777854" y="3096816"/>
            <a:ext cx="636984" cy="32980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en-US" altLang="zh-CN" sz="1350">
                <a:solidFill>
                  <a:srgbClr val="354359"/>
                </a:solidFill>
                <a:latin typeface="Noto Sans CJK"/>
                <a:cs typeface="+mn-ea"/>
                <a:sym typeface="Noto Sans CJK"/>
              </a:rPr>
              <a:t>60%</a:t>
            </a:r>
          </a:p>
        </p:txBody>
      </p:sp>
      <p:sp>
        <p:nvSpPr>
          <p:cNvPr id="11281" name="MH_Text_4"/>
          <p:cNvSpPr txBox="1"/>
          <p:nvPr>
            <p:custDataLst>
              <p:tags r:id="rId17"/>
            </p:custDataLst>
          </p:nvPr>
        </p:nvSpPr>
        <p:spPr>
          <a:xfrm>
            <a:off x="4393406" y="3945731"/>
            <a:ext cx="636985" cy="329804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en-US" altLang="zh-CN" sz="1350">
                <a:solidFill>
                  <a:srgbClr val="354359"/>
                </a:solidFill>
                <a:latin typeface="Noto Sans CJK"/>
                <a:cs typeface="+mn-ea"/>
                <a:sym typeface="Noto Sans CJK"/>
              </a:rPr>
              <a:t>80%</a:t>
            </a:r>
          </a:p>
        </p:txBody>
      </p:sp>
      <p:sp>
        <p:nvSpPr>
          <p:cNvPr id="23" name="TextBox 76"/>
          <p:cNvSpPr txBox="1"/>
          <p:nvPr/>
        </p:nvSpPr>
        <p:spPr>
          <a:xfrm>
            <a:off x="5283994" y="1641872"/>
            <a:ext cx="1916906" cy="604838"/>
          </a:xfrm>
          <a:prstGeom prst="rect">
            <a:avLst/>
          </a:prstGeom>
          <a:solidFill>
            <a:srgbClr val="ADB4BD"/>
          </a:solidFill>
          <a:ln w="25400" cap="flat" cmpd="sng" algn="ctr">
            <a:noFill/>
            <a:prstDash val="solid"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algn="ctr">
              <a:defRPr sz="16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z="2700" b="1" strike="noStrike" noProof="1">
                <a:latin typeface="Noto Sans CJK"/>
                <a:ea typeface="+mn-ea"/>
                <a:cs typeface="+mn-ea"/>
                <a:sym typeface="Noto Sans CJK"/>
              </a:rPr>
              <a:t>添加标题</a:t>
            </a:r>
          </a:p>
        </p:txBody>
      </p:sp>
      <p:sp>
        <p:nvSpPr>
          <p:cNvPr id="32" name="矩形 31"/>
          <p:cNvSpPr/>
          <p:nvPr/>
        </p:nvSpPr>
        <p:spPr>
          <a:xfrm flipH="1">
            <a:off x="0" y="4893469"/>
            <a:ext cx="9144000" cy="270272"/>
          </a:xfrm>
          <a:prstGeom prst="rect">
            <a:avLst/>
          </a:prstGeom>
          <a:gradFill>
            <a:gsLst>
              <a:gs pos="0">
                <a:srgbClr val="354359"/>
              </a:gs>
              <a:gs pos="100000">
                <a:schemeClr val="bg2">
                  <a:lumMod val="90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>
              <a:latin typeface="Noto Sans CJK"/>
              <a:cs typeface="+mn-ea"/>
              <a:sym typeface="Noto Sans CJK"/>
            </a:endParaRPr>
          </a:p>
        </p:txBody>
      </p:sp>
      <p:sp>
        <p:nvSpPr>
          <p:cNvPr id="33" name="矩形 32"/>
          <p:cNvSpPr/>
          <p:nvPr/>
        </p:nvSpPr>
        <p:spPr>
          <a:xfrm flipH="1">
            <a:off x="0" y="4947047"/>
            <a:ext cx="9144000" cy="216694"/>
          </a:xfrm>
          <a:prstGeom prst="rect">
            <a:avLst/>
          </a:prstGeom>
          <a:solidFill>
            <a:srgbClr val="354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>
              <a:latin typeface="Noto Sans CJK"/>
              <a:cs typeface="+mn-ea"/>
              <a:sym typeface="Noto Sans CJK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83835" y="2348230"/>
            <a:ext cx="3202940" cy="1631950"/>
            <a:chOff x="5381324" y="2091050"/>
            <a:chExt cx="3519028" cy="1631950"/>
          </a:xfrm>
        </p:grpSpPr>
        <p:sp>
          <p:nvSpPr>
            <p:cNvPr id="19" name="文本框 43"/>
            <p:cNvSpPr txBox="1"/>
            <p:nvPr/>
          </p:nvSpPr>
          <p:spPr>
            <a:xfrm>
              <a:off x="5381324" y="2524120"/>
              <a:ext cx="3519028" cy="1198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0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3845" y="306705"/>
            <a:ext cx="8596630" cy="4536440"/>
            <a:chOff x="447" y="483"/>
            <a:chExt cx="13538" cy="7144"/>
          </a:xfrm>
        </p:grpSpPr>
        <p:sp>
          <p:nvSpPr>
            <p:cNvPr id="33" name="圆角矩形 32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48" y="634"/>
              <a:ext cx="2472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工作内容回顾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48" y="1110"/>
              <a:ext cx="2998" cy="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Review Of Work Content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22832" y="3366952"/>
            <a:ext cx="609790" cy="609790"/>
            <a:chOff x="1041146" y="4383462"/>
            <a:chExt cx="813053" cy="813053"/>
          </a:xfrm>
        </p:grpSpPr>
        <p:sp>
          <p:nvSpPr>
            <p:cNvPr id="11" name="椭圆 10"/>
            <p:cNvSpPr/>
            <p:nvPr/>
          </p:nvSpPr>
          <p:spPr>
            <a:xfrm rot="8212632">
              <a:off x="1041146" y="4383462"/>
              <a:ext cx="813053" cy="813053"/>
            </a:xfrm>
            <a:prstGeom prst="ellipse">
              <a:avLst/>
            </a:prstGeom>
            <a:solidFill>
              <a:srgbClr val="ADB4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14889" y="4497601"/>
              <a:ext cx="66086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Noto Sans CJK"/>
                  <a:cs typeface="+mn-ea"/>
                  <a:sym typeface="Noto Sans CJK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23130" y="1727200"/>
            <a:ext cx="609600" cy="609600"/>
            <a:chOff x="442361" y="1769183"/>
            <a:chExt cx="813053" cy="813053"/>
          </a:xfrm>
        </p:grpSpPr>
        <p:sp>
          <p:nvSpPr>
            <p:cNvPr id="18" name="椭圆 17"/>
            <p:cNvSpPr/>
            <p:nvPr/>
          </p:nvSpPr>
          <p:spPr>
            <a:xfrm rot="8212632">
              <a:off x="442361" y="1769183"/>
              <a:ext cx="813053" cy="813053"/>
            </a:xfrm>
            <a:prstGeom prst="ellipse">
              <a:avLst/>
            </a:prstGeom>
            <a:solidFill>
              <a:srgbClr val="E3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16104" y="1883323"/>
              <a:ext cx="661071" cy="615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Noto Sans CJK"/>
                  <a:cs typeface="+mn-ea"/>
                  <a:sym typeface="Noto Sans CJK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Noto Sans CJK"/>
                <a:cs typeface="+mn-ea"/>
                <a:sym typeface="Noto Sans CJK"/>
              </a:endParaRPr>
            </a:p>
          </p:txBody>
        </p:sp>
      </p:grpSp>
      <p:pic>
        <p:nvPicPr>
          <p:cNvPr id="23" name="图片 22" descr="小清新唯美商务办公装饰背景 5.23  (1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15" y="1572895"/>
            <a:ext cx="3797935" cy="253365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516880" y="1504315"/>
            <a:ext cx="3004820" cy="1049906"/>
            <a:chOff x="5381324" y="2091050"/>
            <a:chExt cx="3519028" cy="1049906"/>
          </a:xfrm>
        </p:grpSpPr>
        <p:sp>
          <p:nvSpPr>
            <p:cNvPr id="25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6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16880" y="3241040"/>
            <a:ext cx="3004820" cy="1049906"/>
            <a:chOff x="5381324" y="2091050"/>
            <a:chExt cx="3519028" cy="1049906"/>
          </a:xfrm>
        </p:grpSpPr>
        <p:sp>
          <p:nvSpPr>
            <p:cNvPr id="28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9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圆角矩形 32"/>
          <p:cNvSpPr/>
          <p:nvPr/>
        </p:nvSpPr>
        <p:spPr>
          <a:xfrm>
            <a:off x="283845" y="306705"/>
            <a:ext cx="8597265" cy="4537075"/>
          </a:xfrm>
          <a:prstGeom prst="roundRect">
            <a:avLst>
              <a:gd name="adj" fmla="val 2593"/>
            </a:avLst>
          </a:prstGeom>
          <a:solidFill>
            <a:schemeClr val="bg1"/>
          </a:solidFill>
          <a:ln w="3175">
            <a:solidFill>
              <a:srgbClr val="C98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CJK"/>
              <a:cs typeface="+mn-ea"/>
              <a:sym typeface="Noto Sans CJK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94970" y="490696"/>
            <a:ext cx="321945" cy="321945"/>
          </a:xfrm>
          <a:prstGeom prst="ellipse">
            <a:avLst/>
          </a:prstGeom>
          <a:solidFill>
            <a:srgbClr val="C98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ans CJK"/>
              <a:cs typeface="+mn-ea"/>
              <a:sym typeface="Noto Sans CJK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2580" y="40240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工作内容回顾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2580" y="705099"/>
            <a:ext cx="19036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Review Of Work Content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49387" y="1340613"/>
            <a:ext cx="1315017" cy="1315017"/>
            <a:chOff x="287338" y="1614196"/>
            <a:chExt cx="1588115" cy="1588115"/>
          </a:xfrm>
        </p:grpSpPr>
        <p:sp>
          <p:nvSpPr>
            <p:cNvPr id="27" name="菱形 26"/>
            <p:cNvSpPr/>
            <p:nvPr/>
          </p:nvSpPr>
          <p:spPr>
            <a:xfrm>
              <a:off x="287338" y="1614196"/>
              <a:ext cx="1588115" cy="1588115"/>
            </a:xfrm>
            <a:prstGeom prst="diamond">
              <a:avLst/>
            </a:prstGeom>
            <a:noFill/>
            <a:ln w="38100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8" name="菱形 27"/>
            <p:cNvSpPr/>
            <p:nvPr/>
          </p:nvSpPr>
          <p:spPr>
            <a:xfrm>
              <a:off x="437104" y="1763962"/>
              <a:ext cx="1288581" cy="1288581"/>
            </a:xfrm>
            <a:prstGeom prst="diamond">
              <a:avLst/>
            </a:prstGeom>
            <a:solidFill>
              <a:srgbClr val="C98D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83489" y="1818232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65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66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cxnSp>
        <p:nvCxnSpPr>
          <p:cNvPr id="10" name="直接箭头连接符 9"/>
          <p:cNvCxnSpPr/>
          <p:nvPr/>
        </p:nvCxnSpPr>
        <p:spPr>
          <a:xfrm>
            <a:off x="1764404" y="1995552"/>
            <a:ext cx="1129415" cy="0"/>
          </a:xfrm>
          <a:prstGeom prst="straightConnector1">
            <a:avLst/>
          </a:prstGeom>
          <a:ln w="19050">
            <a:solidFill>
              <a:srgbClr val="C98D5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4799474" y="1293473"/>
            <a:ext cx="1315017" cy="1315017"/>
            <a:chOff x="287338" y="1614196"/>
            <a:chExt cx="1588115" cy="1588115"/>
          </a:xfrm>
        </p:grpSpPr>
        <p:sp>
          <p:nvSpPr>
            <p:cNvPr id="75" name="菱形 74"/>
            <p:cNvSpPr/>
            <p:nvPr/>
          </p:nvSpPr>
          <p:spPr>
            <a:xfrm>
              <a:off x="287338" y="1614196"/>
              <a:ext cx="1588115" cy="1588115"/>
            </a:xfrm>
            <a:prstGeom prst="diamond">
              <a:avLst/>
            </a:prstGeom>
            <a:noFill/>
            <a:ln w="38100">
              <a:solidFill>
                <a:srgbClr val="ADB4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76" name="菱形 75"/>
            <p:cNvSpPr/>
            <p:nvPr/>
          </p:nvSpPr>
          <p:spPr>
            <a:xfrm>
              <a:off x="437104" y="1763962"/>
              <a:ext cx="1288581" cy="1288581"/>
            </a:xfrm>
            <a:prstGeom prst="diamond">
              <a:avLst/>
            </a:prstGeom>
            <a:solidFill>
              <a:srgbClr val="ADB4B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333576" y="1770457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80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81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cxnSp>
        <p:nvCxnSpPr>
          <p:cNvPr id="82" name="直接箭头连接符 81"/>
          <p:cNvCxnSpPr/>
          <p:nvPr/>
        </p:nvCxnSpPr>
        <p:spPr>
          <a:xfrm>
            <a:off x="6114491" y="1947777"/>
            <a:ext cx="1129415" cy="0"/>
          </a:xfrm>
          <a:prstGeom prst="straightConnector1">
            <a:avLst/>
          </a:prstGeom>
          <a:ln w="19050">
            <a:solidFill>
              <a:srgbClr val="ADB4B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/>
          <p:cNvGrpSpPr/>
          <p:nvPr/>
        </p:nvGrpSpPr>
        <p:grpSpPr>
          <a:xfrm>
            <a:off x="460515" y="3175828"/>
            <a:ext cx="1315017" cy="1315017"/>
            <a:chOff x="287338" y="1614196"/>
            <a:chExt cx="1588115" cy="1588115"/>
          </a:xfrm>
        </p:grpSpPr>
        <p:sp>
          <p:nvSpPr>
            <p:cNvPr id="84" name="菱形 83"/>
            <p:cNvSpPr/>
            <p:nvPr/>
          </p:nvSpPr>
          <p:spPr>
            <a:xfrm>
              <a:off x="287338" y="1614196"/>
              <a:ext cx="1588115" cy="1588115"/>
            </a:xfrm>
            <a:prstGeom prst="diamond">
              <a:avLst/>
            </a:prstGeom>
            <a:noFill/>
            <a:ln w="38100">
              <a:solidFill>
                <a:srgbClr val="E3D6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85" name="菱形 84"/>
            <p:cNvSpPr/>
            <p:nvPr/>
          </p:nvSpPr>
          <p:spPr>
            <a:xfrm>
              <a:off x="437104" y="1763962"/>
              <a:ext cx="1288581" cy="1288581"/>
            </a:xfrm>
            <a:prstGeom prst="diamond">
              <a:avLst/>
            </a:prstGeom>
            <a:solidFill>
              <a:srgbClr val="E3D6D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94617" y="3653447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89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90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cxnSp>
        <p:nvCxnSpPr>
          <p:cNvPr id="91" name="直接箭头连接符 90"/>
          <p:cNvCxnSpPr/>
          <p:nvPr/>
        </p:nvCxnSpPr>
        <p:spPr>
          <a:xfrm>
            <a:off x="1775532" y="3830767"/>
            <a:ext cx="1129415" cy="0"/>
          </a:xfrm>
          <a:prstGeom prst="straightConnector1">
            <a:avLst/>
          </a:prstGeom>
          <a:ln w="19050">
            <a:solidFill>
              <a:srgbClr val="E3D6D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4810602" y="3128053"/>
            <a:ext cx="1315017" cy="1315017"/>
            <a:chOff x="287338" y="1614196"/>
            <a:chExt cx="1588115" cy="1588115"/>
          </a:xfrm>
        </p:grpSpPr>
        <p:sp>
          <p:nvSpPr>
            <p:cNvPr id="93" name="菱形 92"/>
            <p:cNvSpPr/>
            <p:nvPr/>
          </p:nvSpPr>
          <p:spPr>
            <a:xfrm>
              <a:off x="287338" y="1614196"/>
              <a:ext cx="1588115" cy="1588115"/>
            </a:xfrm>
            <a:prstGeom prst="diamond">
              <a:avLst/>
            </a:prstGeom>
            <a:noFill/>
            <a:ln w="38100">
              <a:solidFill>
                <a:srgbClr val="D3D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94" name="菱形 93"/>
            <p:cNvSpPr/>
            <p:nvPr/>
          </p:nvSpPr>
          <p:spPr>
            <a:xfrm>
              <a:off x="437104" y="1763962"/>
              <a:ext cx="1288581" cy="1288581"/>
            </a:xfrm>
            <a:prstGeom prst="diamond">
              <a:avLst/>
            </a:prstGeom>
            <a:solidFill>
              <a:srgbClr val="D3D6D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344704" y="3605672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98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99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Noto Sans CJK"/>
                <a:cs typeface="+mn-ea"/>
                <a:sym typeface="Noto Sans CJK"/>
              </a:endParaRPr>
            </a:p>
          </p:txBody>
        </p:sp>
      </p:grpSp>
      <p:cxnSp>
        <p:nvCxnSpPr>
          <p:cNvPr id="100" name="直接箭头连接符 99"/>
          <p:cNvCxnSpPr/>
          <p:nvPr/>
        </p:nvCxnSpPr>
        <p:spPr>
          <a:xfrm>
            <a:off x="6125619" y="3782992"/>
            <a:ext cx="1129415" cy="0"/>
          </a:xfrm>
          <a:prstGeom prst="straightConnector1">
            <a:avLst/>
          </a:prstGeom>
          <a:ln w="19050">
            <a:solidFill>
              <a:srgbClr val="D3D6D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833245" y="1530350"/>
            <a:ext cx="2487295" cy="1049906"/>
            <a:chOff x="5381324" y="2091050"/>
            <a:chExt cx="3519028" cy="1049906"/>
          </a:xfrm>
        </p:grpSpPr>
        <p:sp>
          <p:nvSpPr>
            <p:cNvPr id="7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8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21095" y="1478280"/>
            <a:ext cx="2487295" cy="1049906"/>
            <a:chOff x="5381324" y="2091050"/>
            <a:chExt cx="3519028" cy="1049906"/>
          </a:xfrm>
        </p:grpSpPr>
        <p:sp>
          <p:nvSpPr>
            <p:cNvPr id="11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3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90395" y="3380105"/>
            <a:ext cx="2487295" cy="1049906"/>
            <a:chOff x="5381324" y="2091050"/>
            <a:chExt cx="3519028" cy="1049906"/>
          </a:xfrm>
        </p:grpSpPr>
        <p:sp>
          <p:nvSpPr>
            <p:cNvPr id="15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6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21095" y="3314065"/>
            <a:ext cx="2487295" cy="1049906"/>
            <a:chOff x="5381324" y="2091050"/>
            <a:chExt cx="3519028" cy="1049906"/>
          </a:xfrm>
        </p:grpSpPr>
        <p:sp>
          <p:nvSpPr>
            <p:cNvPr id="20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1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7"/>
          <p:cNvSpPr/>
          <p:nvPr>
            <p:custDataLst>
              <p:tags r:id="rId1"/>
            </p:custDataLst>
          </p:nvPr>
        </p:nvSpPr>
        <p:spPr>
          <a:xfrm>
            <a:off x="2448195" y="2367935"/>
            <a:ext cx="323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市场数据分析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2448195" y="3102762"/>
            <a:ext cx="485923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9" name="PA_矩形 8"/>
          <p:cNvSpPr/>
          <p:nvPr>
            <p:custDataLst>
              <p:tags r:id="rId2"/>
            </p:custDataLst>
          </p:nvPr>
        </p:nvSpPr>
        <p:spPr>
          <a:xfrm>
            <a:off x="2448195" y="2029381"/>
            <a:ext cx="5584329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637CAC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The Market Data Analysis</a:t>
            </a:r>
          </a:p>
        </p:txBody>
      </p:sp>
      <p:sp>
        <p:nvSpPr>
          <p:cNvPr id="34" name="PA_矩形 8"/>
          <p:cNvSpPr/>
          <p:nvPr>
            <p:custDataLst>
              <p:tags r:id="rId3"/>
            </p:custDataLst>
          </p:nvPr>
        </p:nvSpPr>
        <p:spPr>
          <a:xfrm>
            <a:off x="1036955" y="1261745"/>
            <a:ext cx="1410970" cy="578444"/>
          </a:xfrm>
          <a:prstGeom prst="roundRect">
            <a:avLst/>
          </a:prstGeom>
          <a:solidFill>
            <a:srgbClr val="ADB4BD"/>
          </a:solidFill>
        </p:spPr>
        <p:txBody>
          <a:bodyPr wrap="square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to Sans CJK"/>
                <a:cs typeface="+mn-ea"/>
                <a:sym typeface="Noto Sans CJK"/>
              </a:rPr>
              <a:t>第二章</a:t>
            </a:r>
          </a:p>
        </p:txBody>
      </p:sp>
      <p:pic>
        <p:nvPicPr>
          <p:cNvPr id="10" name="图片 9" descr="浅色色块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4795" y="2626995"/>
            <a:ext cx="2980055" cy="3001645"/>
          </a:xfrm>
          <a:prstGeom prst="rect">
            <a:avLst/>
          </a:prstGeom>
        </p:spPr>
      </p:pic>
      <p:pic>
        <p:nvPicPr>
          <p:cNvPr id="11" name="图片 10" descr="深色色块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080000">
            <a:off x="7790180" y="3392805"/>
            <a:ext cx="1847215" cy="207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845" y="306705"/>
            <a:ext cx="8597265" cy="4537075"/>
            <a:chOff x="447" y="483"/>
            <a:chExt cx="13539" cy="7145"/>
          </a:xfrm>
        </p:grpSpPr>
        <p:sp>
          <p:nvSpPr>
            <p:cNvPr id="33" name="圆角矩形 32"/>
            <p:cNvSpPr/>
            <p:nvPr/>
          </p:nvSpPr>
          <p:spPr>
            <a:xfrm>
              <a:off x="447" y="483"/>
              <a:ext cx="13539" cy="7145"/>
            </a:xfrm>
            <a:prstGeom prst="roundRect">
              <a:avLst>
                <a:gd name="adj" fmla="val 2593"/>
              </a:avLst>
            </a:prstGeom>
            <a:solidFill>
              <a:schemeClr val="bg1"/>
            </a:solidFill>
            <a:ln w="3175">
              <a:solidFill>
                <a:srgbClr val="C98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22" y="773"/>
              <a:ext cx="507" cy="507"/>
            </a:xfrm>
            <a:prstGeom prst="ellipse">
              <a:avLst/>
            </a:prstGeom>
            <a:solidFill>
              <a:srgbClr val="C98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48" y="634"/>
              <a:ext cx="244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市场数据分析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48" y="1110"/>
              <a:ext cx="299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637CAC"/>
                  </a:solidFill>
                  <a:effectLst/>
                  <a:uLnTx/>
                  <a:uFillTx/>
                  <a:latin typeface="Noto Sans CJK"/>
                  <a:cs typeface="+mn-ea"/>
                  <a:sym typeface="Noto Sans CJK"/>
                </a:rPr>
                <a:t>The Market Data Analysis</a:t>
              </a:r>
            </a:p>
          </p:txBody>
        </p:sp>
      </p:grpSp>
      <p:pic>
        <p:nvPicPr>
          <p:cNvPr id="10" name="图片 9" descr="小清新唯美商务办公装饰背景 5.23  (1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960" y="2596515"/>
            <a:ext cx="2418080" cy="161353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261110" y="1147445"/>
            <a:ext cx="6254115" cy="1049906"/>
            <a:chOff x="5381324" y="2091050"/>
            <a:chExt cx="3519028" cy="1049906"/>
          </a:xfrm>
        </p:grpSpPr>
        <p:sp>
          <p:nvSpPr>
            <p:cNvPr id="15" name="文本框 43"/>
            <p:cNvSpPr txBox="1"/>
            <p:nvPr/>
          </p:nvSpPr>
          <p:spPr>
            <a:xfrm>
              <a:off x="5381324" y="2524120"/>
              <a:ext cx="35190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16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6180" y="2596515"/>
            <a:ext cx="2028190" cy="1355090"/>
            <a:chOff x="5381324" y="2091050"/>
            <a:chExt cx="3519028" cy="1355090"/>
          </a:xfrm>
        </p:grpSpPr>
        <p:sp>
          <p:nvSpPr>
            <p:cNvPr id="18" name="文本框 43"/>
            <p:cNvSpPr txBox="1"/>
            <p:nvPr/>
          </p:nvSpPr>
          <p:spPr>
            <a:xfrm>
              <a:off x="5381324" y="2524120"/>
              <a:ext cx="351902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0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57900" y="2596515"/>
            <a:ext cx="2028190" cy="1355090"/>
            <a:chOff x="5381324" y="2091050"/>
            <a:chExt cx="3519028" cy="1355090"/>
          </a:xfrm>
        </p:grpSpPr>
        <p:sp>
          <p:nvSpPr>
            <p:cNvPr id="24" name="文本框 43"/>
            <p:cNvSpPr txBox="1"/>
            <p:nvPr/>
          </p:nvSpPr>
          <p:spPr>
            <a:xfrm>
              <a:off x="5381324" y="2524120"/>
              <a:ext cx="351902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CJK"/>
                  <a:cs typeface="+mn-ea"/>
                  <a:sym typeface="Noto Sans CJK"/>
                </a:rPr>
                <a:t>请在文本框内这里输入您的内容；请在文本框内这里输入您的内容；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CJK"/>
                <a:cs typeface="+mn-ea"/>
                <a:sym typeface="Noto Sans CJK"/>
              </a:endParaRPr>
            </a:p>
          </p:txBody>
        </p:sp>
        <p:sp>
          <p:nvSpPr>
            <p:cNvPr id="25" name="文本框 44"/>
            <p:cNvSpPr txBox="1"/>
            <p:nvPr/>
          </p:nvSpPr>
          <p:spPr>
            <a:xfrm>
              <a:off x="5381447" y="2091050"/>
              <a:ext cx="3322396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637CAC"/>
                  </a:solidFill>
                  <a:latin typeface="Noto Sans CJK"/>
                  <a:cs typeface="+mn-ea"/>
                  <a:sym typeface="Noto Sans CJK"/>
                </a:rPr>
                <a:t>输入标题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:random/>
      </p:transition>
    </mc:Choice>
    <mc:Fallback xmlns="">
      <p:transition spd="slow" advClick="0" advTm="1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SubTitle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SubTitle"/>
  <p:tag name="MH_ORDER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Text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Text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Text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18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04735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3马卡龙">
      <a:dk1>
        <a:sysClr val="windowText" lastClr="000000"/>
      </a:dk1>
      <a:lt1>
        <a:sysClr val="window" lastClr="FFFFFF"/>
      </a:lt1>
      <a:dk2>
        <a:srgbClr val="EEF2F5"/>
      </a:dk2>
      <a:lt2>
        <a:srgbClr val="E7E6E6"/>
      </a:lt2>
      <a:accent1>
        <a:srgbClr val="E4A7A9"/>
      </a:accent1>
      <a:accent2>
        <a:srgbClr val="637CAC"/>
      </a:accent2>
      <a:accent3>
        <a:srgbClr val="A3B2D6"/>
      </a:accent3>
      <a:accent4>
        <a:srgbClr val="A0B0BF"/>
      </a:accent4>
      <a:accent5>
        <a:srgbClr val="C9D2E1"/>
      </a:accent5>
      <a:accent6>
        <a:srgbClr val="70AD47"/>
      </a:accent6>
      <a:hlink>
        <a:srgbClr val="000000"/>
      </a:hlink>
      <a:folHlink>
        <a:srgbClr val="954F72"/>
      </a:folHlink>
    </a:clrScheme>
    <a:fontScheme name="k4ixw1ds">
      <a:majorFont>
        <a:latin typeface="Noto Sans CJK"/>
        <a:ea typeface="Noto Sans CJK"/>
        <a:cs typeface=""/>
      </a:majorFont>
      <a:minorFont>
        <a:latin typeface="Noto Sans CJK"/>
        <a:ea typeface="Noto Sans CJK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2714</Words>
  <Application>Microsoft Office PowerPoint</Application>
  <PresentationFormat>全屏显示(16:9)</PresentationFormat>
  <Paragraphs>230</Paragraphs>
  <Slides>24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Noto Sans CJK</vt:lpstr>
      <vt:lpstr>等线</vt:lpstr>
      <vt:lpstr>字魂35号-经典雅黑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哒哒 熊猫</dc:creator>
  <cp:lastModifiedBy>微软用户</cp:lastModifiedBy>
  <cp:revision>6</cp:revision>
  <dcterms:created xsi:type="dcterms:W3CDTF">2021-05-24T05:31:42Z</dcterms:created>
  <dcterms:modified xsi:type="dcterms:W3CDTF">2022-04-05T09:18:56Z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2052-2.3.2.3823</vt:lpwstr>
  </property>
  <property fmtid="{D5CDD505-2E9C-101B-9397-08002B2CF9AE}" pid="3" name="KSOTemplateUUID">
    <vt:lpwstr>v1.0_mb_3HZP++JfXklRTw2UNUJbBA==</vt:lpwstr>
  </property>
</Properties>
</file>