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6"/>
  </p:notesMasterIdLst>
  <p:sldIdLst>
    <p:sldId id="337" r:id="rId2"/>
    <p:sldId id="338" r:id="rId3"/>
    <p:sldId id="340" r:id="rId4"/>
    <p:sldId id="306" r:id="rId5"/>
    <p:sldId id="305" r:id="rId6"/>
    <p:sldId id="345" r:id="rId7"/>
    <p:sldId id="296" r:id="rId8"/>
    <p:sldId id="292" r:id="rId9"/>
    <p:sldId id="341" r:id="rId10"/>
    <p:sldId id="307" r:id="rId11"/>
    <p:sldId id="297" r:id="rId12"/>
    <p:sldId id="295" r:id="rId13"/>
    <p:sldId id="342" r:id="rId14"/>
    <p:sldId id="313" r:id="rId15"/>
    <p:sldId id="299" r:id="rId16"/>
    <p:sldId id="291" r:id="rId17"/>
    <p:sldId id="303" r:id="rId18"/>
    <p:sldId id="309" r:id="rId19"/>
    <p:sldId id="294" r:id="rId20"/>
    <p:sldId id="343" r:id="rId21"/>
    <p:sldId id="308" r:id="rId22"/>
    <p:sldId id="298" r:id="rId23"/>
    <p:sldId id="293" r:id="rId24"/>
    <p:sldId id="344" r:id="rId25"/>
  </p:sldIdLst>
  <p:sldSz cx="12192000" cy="6858000"/>
  <p:notesSz cx="6858000" cy="9144000"/>
  <p:embeddedFontLst>
    <p:embeddedFont>
      <p:font typeface="仓耳青禾体-谷力 W05" panose="02010600030101010101" charset="-122"/>
      <p:regular r:id="rId27"/>
    </p:embeddedFont>
    <p:embeddedFont>
      <p:font typeface="字魂59号-创粗黑" panose="02010600030101010101" charset="-122"/>
      <p:regular r:id="rId28"/>
    </p:embeddedFont>
  </p:embeddedFontLst>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刘思蜀" initials="刘思蜀"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7F7F"/>
    <a:srgbClr val="062829"/>
    <a:srgbClr val="438A7C"/>
    <a:srgbClr val="000000"/>
    <a:srgbClr val="FFC304"/>
    <a:srgbClr val="EDEDED"/>
    <a:srgbClr val="08213D"/>
    <a:srgbClr val="D8D2B8"/>
    <a:srgbClr val="1F2020"/>
    <a:srgbClr val="CDB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33" autoAdjust="0"/>
    <p:restoredTop sz="94660"/>
  </p:normalViewPr>
  <p:slideViewPr>
    <p:cSldViewPr snapToGrid="0">
      <p:cViewPr varScale="1">
        <p:scale>
          <a:sx n="97" d="100"/>
          <a:sy n="97" d="100"/>
        </p:scale>
        <p:origin x="72" y="480"/>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仓耳青禾体-谷力 W05" panose="02020400000000000000" pitchFamily="18" charset="-122"/>
                <a:ea typeface="仓耳青禾体-谷力 W05" panose="02020400000000000000" pitchFamily="18"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仓耳青禾体-谷力 W05" panose="02020400000000000000" pitchFamily="18" charset="-122"/>
                <a:ea typeface="仓耳青禾体-谷力 W05" panose="02020400000000000000" pitchFamily="18" charset="-122"/>
              </a:defRPr>
            </a:lvl1pPr>
          </a:lstStyle>
          <a:p>
            <a:fld id="{11577D22-AD28-43FC-8EB4-B134A7D334C3}" type="datetimeFigureOut">
              <a:rPr lang="zh-CN" altLang="en-US" smtClean="0"/>
              <a:t>2019/9/11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仓耳青禾体-谷力 W05" panose="02020400000000000000" pitchFamily="18" charset="-122"/>
                <a:ea typeface="仓耳青禾体-谷力 W05" panose="02020400000000000000" pitchFamily="18"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仓耳青禾体-谷力 W05" panose="02020400000000000000" pitchFamily="18" charset="-122"/>
                <a:ea typeface="仓耳青禾体-谷力 W05" panose="02020400000000000000" pitchFamily="18" charset="-122"/>
              </a:defRPr>
            </a:lvl1pPr>
          </a:lstStyle>
          <a:p>
            <a:fld id="{DA8C8EFA-96ED-4A18-B46D-8BDC030E3AF6}"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仓耳青禾体-谷力 W05" panose="02020400000000000000" pitchFamily="18" charset="-122"/>
        <a:ea typeface="仓耳青禾体-谷力 W05" panose="02020400000000000000" pitchFamily="18" charset="-122"/>
        <a:cs typeface="+mn-cs"/>
      </a:defRPr>
    </a:lvl1pPr>
    <a:lvl2pPr marL="457200" algn="l" defTabSz="914400" rtl="0" eaLnBrk="1" latinLnBrk="0" hangingPunct="1">
      <a:defRPr sz="1200" kern="1200">
        <a:solidFill>
          <a:schemeClr val="tx1"/>
        </a:solidFill>
        <a:latin typeface="仓耳青禾体-谷力 W05" panose="02020400000000000000" pitchFamily="18" charset="-122"/>
        <a:ea typeface="仓耳青禾体-谷力 W05" panose="02020400000000000000" pitchFamily="18" charset="-122"/>
        <a:cs typeface="+mn-cs"/>
      </a:defRPr>
    </a:lvl2pPr>
    <a:lvl3pPr marL="914400" algn="l" defTabSz="914400" rtl="0" eaLnBrk="1" latinLnBrk="0" hangingPunct="1">
      <a:defRPr sz="1200" kern="1200">
        <a:solidFill>
          <a:schemeClr val="tx1"/>
        </a:solidFill>
        <a:latin typeface="仓耳青禾体-谷力 W05" panose="02020400000000000000" pitchFamily="18" charset="-122"/>
        <a:ea typeface="仓耳青禾体-谷力 W05" panose="02020400000000000000" pitchFamily="18" charset="-122"/>
        <a:cs typeface="+mn-cs"/>
      </a:defRPr>
    </a:lvl3pPr>
    <a:lvl4pPr marL="1371600" algn="l" defTabSz="914400" rtl="0" eaLnBrk="1" latinLnBrk="0" hangingPunct="1">
      <a:defRPr sz="1200" kern="1200">
        <a:solidFill>
          <a:schemeClr val="tx1"/>
        </a:solidFill>
        <a:latin typeface="仓耳青禾体-谷力 W05" panose="02020400000000000000" pitchFamily="18" charset="-122"/>
        <a:ea typeface="仓耳青禾体-谷力 W05" panose="02020400000000000000" pitchFamily="18" charset="-122"/>
        <a:cs typeface="+mn-cs"/>
      </a:defRPr>
    </a:lvl4pPr>
    <a:lvl5pPr marL="1828800" algn="l" defTabSz="914400" rtl="0" eaLnBrk="1" latinLnBrk="0" hangingPunct="1">
      <a:defRPr sz="1200" kern="1200">
        <a:solidFill>
          <a:schemeClr val="tx1"/>
        </a:solidFill>
        <a:latin typeface="仓耳青禾体-谷力 W05" panose="02020400000000000000" pitchFamily="18" charset="-122"/>
        <a:ea typeface="仓耳青禾体-谷力 W05" panose="02020400000000000000" pitchFamily="18"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a:t>
            </a:fld>
            <a:endParaRPr lang="zh-CN" altLang="en-US" dirty="0"/>
          </a:p>
        </p:txBody>
      </p:sp>
    </p:spTree>
    <p:extLst>
      <p:ext uri="{BB962C8B-B14F-4D97-AF65-F5344CB8AC3E}">
        <p14:creationId xmlns:p14="http://schemas.microsoft.com/office/powerpoint/2010/main" val="312571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10</a:t>
            </a:fld>
            <a:endParaRPr lang="zh-CN" altLang="en-US" dirty="0"/>
          </a:p>
        </p:txBody>
      </p:sp>
    </p:spTree>
    <p:extLst>
      <p:ext uri="{BB962C8B-B14F-4D97-AF65-F5344CB8AC3E}">
        <p14:creationId xmlns:p14="http://schemas.microsoft.com/office/powerpoint/2010/main" val="2264827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11</a:t>
            </a:fld>
            <a:endParaRPr lang="zh-CN" altLang="en-US" dirty="0"/>
          </a:p>
        </p:txBody>
      </p:sp>
    </p:spTree>
    <p:extLst>
      <p:ext uri="{BB962C8B-B14F-4D97-AF65-F5344CB8AC3E}">
        <p14:creationId xmlns:p14="http://schemas.microsoft.com/office/powerpoint/2010/main" val="29329035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12</a:t>
            </a:fld>
            <a:endParaRPr lang="zh-CN" altLang="en-US" dirty="0"/>
          </a:p>
        </p:txBody>
      </p:sp>
    </p:spTree>
    <p:extLst>
      <p:ext uri="{BB962C8B-B14F-4D97-AF65-F5344CB8AC3E}">
        <p14:creationId xmlns:p14="http://schemas.microsoft.com/office/powerpoint/2010/main" val="2340394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13</a:t>
            </a:fld>
            <a:endParaRPr lang="zh-CN" altLang="en-US" dirty="0"/>
          </a:p>
        </p:txBody>
      </p:sp>
    </p:spTree>
    <p:extLst>
      <p:ext uri="{BB962C8B-B14F-4D97-AF65-F5344CB8AC3E}">
        <p14:creationId xmlns:p14="http://schemas.microsoft.com/office/powerpoint/2010/main" val="1610584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14</a:t>
            </a:fld>
            <a:endParaRPr lang="zh-CN" altLang="en-US" dirty="0"/>
          </a:p>
        </p:txBody>
      </p:sp>
    </p:spTree>
    <p:extLst>
      <p:ext uri="{BB962C8B-B14F-4D97-AF65-F5344CB8AC3E}">
        <p14:creationId xmlns:p14="http://schemas.microsoft.com/office/powerpoint/2010/main" val="1770958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15</a:t>
            </a:fld>
            <a:endParaRPr lang="zh-CN" altLang="en-US" dirty="0"/>
          </a:p>
        </p:txBody>
      </p:sp>
    </p:spTree>
    <p:extLst>
      <p:ext uri="{BB962C8B-B14F-4D97-AF65-F5344CB8AC3E}">
        <p14:creationId xmlns:p14="http://schemas.microsoft.com/office/powerpoint/2010/main" val="67494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16</a:t>
            </a:fld>
            <a:endParaRPr lang="zh-CN" altLang="en-US" dirty="0"/>
          </a:p>
        </p:txBody>
      </p:sp>
    </p:spTree>
    <p:extLst>
      <p:ext uri="{BB962C8B-B14F-4D97-AF65-F5344CB8AC3E}">
        <p14:creationId xmlns:p14="http://schemas.microsoft.com/office/powerpoint/2010/main" val="14710610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17</a:t>
            </a:fld>
            <a:endParaRPr lang="zh-CN" altLang="en-US" dirty="0"/>
          </a:p>
        </p:txBody>
      </p:sp>
    </p:spTree>
    <p:extLst>
      <p:ext uri="{BB962C8B-B14F-4D97-AF65-F5344CB8AC3E}">
        <p14:creationId xmlns:p14="http://schemas.microsoft.com/office/powerpoint/2010/main" val="31171356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18</a:t>
            </a:fld>
            <a:endParaRPr lang="zh-CN" altLang="en-US" dirty="0"/>
          </a:p>
        </p:txBody>
      </p:sp>
    </p:spTree>
    <p:extLst>
      <p:ext uri="{BB962C8B-B14F-4D97-AF65-F5344CB8AC3E}">
        <p14:creationId xmlns:p14="http://schemas.microsoft.com/office/powerpoint/2010/main" val="3069170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19</a:t>
            </a:fld>
            <a:endParaRPr lang="zh-CN" altLang="en-US" dirty="0"/>
          </a:p>
        </p:txBody>
      </p:sp>
    </p:spTree>
    <p:extLst>
      <p:ext uri="{BB962C8B-B14F-4D97-AF65-F5344CB8AC3E}">
        <p14:creationId xmlns:p14="http://schemas.microsoft.com/office/powerpoint/2010/main" val="939758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1D6D3E4-3812-4D87-98F1-B3491F025682}"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20</a:t>
            </a:fld>
            <a:endParaRPr lang="zh-CN" altLang="en-US" dirty="0"/>
          </a:p>
        </p:txBody>
      </p:sp>
    </p:spTree>
    <p:extLst>
      <p:ext uri="{BB962C8B-B14F-4D97-AF65-F5344CB8AC3E}">
        <p14:creationId xmlns:p14="http://schemas.microsoft.com/office/powerpoint/2010/main" val="10629374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21</a:t>
            </a:fld>
            <a:endParaRPr lang="zh-CN" altLang="en-US" dirty="0"/>
          </a:p>
        </p:txBody>
      </p:sp>
    </p:spTree>
    <p:extLst>
      <p:ext uri="{BB962C8B-B14F-4D97-AF65-F5344CB8AC3E}">
        <p14:creationId xmlns:p14="http://schemas.microsoft.com/office/powerpoint/2010/main" val="4259841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22</a:t>
            </a:fld>
            <a:endParaRPr lang="zh-CN" altLang="en-US" dirty="0"/>
          </a:p>
        </p:txBody>
      </p:sp>
    </p:spTree>
    <p:extLst>
      <p:ext uri="{BB962C8B-B14F-4D97-AF65-F5344CB8AC3E}">
        <p14:creationId xmlns:p14="http://schemas.microsoft.com/office/powerpoint/2010/main" val="25210842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23</a:t>
            </a:fld>
            <a:endParaRPr lang="zh-CN" altLang="en-US" dirty="0"/>
          </a:p>
        </p:txBody>
      </p:sp>
    </p:spTree>
    <p:extLst>
      <p:ext uri="{BB962C8B-B14F-4D97-AF65-F5344CB8AC3E}">
        <p14:creationId xmlns:p14="http://schemas.microsoft.com/office/powerpoint/2010/main" val="27461197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24</a:t>
            </a:fld>
            <a:endParaRPr lang="zh-CN" altLang="en-US" dirty="0"/>
          </a:p>
        </p:txBody>
      </p:sp>
    </p:spTree>
    <p:extLst>
      <p:ext uri="{BB962C8B-B14F-4D97-AF65-F5344CB8AC3E}">
        <p14:creationId xmlns:p14="http://schemas.microsoft.com/office/powerpoint/2010/main" val="1543546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3</a:t>
            </a:fld>
            <a:endParaRPr lang="zh-CN" altLang="en-US" dirty="0"/>
          </a:p>
        </p:txBody>
      </p:sp>
    </p:spTree>
    <p:extLst>
      <p:ext uri="{BB962C8B-B14F-4D97-AF65-F5344CB8AC3E}">
        <p14:creationId xmlns:p14="http://schemas.microsoft.com/office/powerpoint/2010/main" val="215422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4</a:t>
            </a:fld>
            <a:endParaRPr lang="zh-CN" altLang="en-US" dirty="0"/>
          </a:p>
        </p:txBody>
      </p:sp>
    </p:spTree>
    <p:extLst>
      <p:ext uri="{BB962C8B-B14F-4D97-AF65-F5344CB8AC3E}">
        <p14:creationId xmlns:p14="http://schemas.microsoft.com/office/powerpoint/2010/main" val="2303817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5</a:t>
            </a:fld>
            <a:endParaRPr lang="zh-CN" altLang="en-US" dirty="0"/>
          </a:p>
        </p:txBody>
      </p:sp>
    </p:spTree>
    <p:extLst>
      <p:ext uri="{BB962C8B-B14F-4D97-AF65-F5344CB8AC3E}">
        <p14:creationId xmlns:p14="http://schemas.microsoft.com/office/powerpoint/2010/main" val="1001312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A8CBF47-3ED1-41B6-A9DB-D47E6373B246}"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7</a:t>
            </a:fld>
            <a:endParaRPr lang="zh-CN" altLang="en-US" dirty="0"/>
          </a:p>
        </p:txBody>
      </p:sp>
    </p:spTree>
    <p:extLst>
      <p:ext uri="{BB962C8B-B14F-4D97-AF65-F5344CB8AC3E}">
        <p14:creationId xmlns:p14="http://schemas.microsoft.com/office/powerpoint/2010/main" val="981299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8</a:t>
            </a:fld>
            <a:endParaRPr lang="zh-CN" altLang="en-US" dirty="0"/>
          </a:p>
        </p:txBody>
      </p:sp>
    </p:spTree>
    <p:extLst>
      <p:ext uri="{BB962C8B-B14F-4D97-AF65-F5344CB8AC3E}">
        <p14:creationId xmlns:p14="http://schemas.microsoft.com/office/powerpoint/2010/main" val="11208411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DA8C8EFA-96ED-4A18-B46D-8BDC030E3AF6}" type="slidenum">
              <a:rPr lang="zh-CN" altLang="en-US" smtClean="0"/>
              <a:t>9</a:t>
            </a:fld>
            <a:endParaRPr lang="zh-CN" altLang="en-US" dirty="0"/>
          </a:p>
        </p:txBody>
      </p:sp>
    </p:spTree>
    <p:extLst>
      <p:ext uri="{BB962C8B-B14F-4D97-AF65-F5344CB8AC3E}">
        <p14:creationId xmlns:p14="http://schemas.microsoft.com/office/powerpoint/2010/main" val="3287635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lvl1pPr>
              <a:defRPr>
                <a:latin typeface="仓耳青禾体-谷力 W05" panose="02020400000000000000" pitchFamily="18" charset="-122"/>
              </a:defRPr>
            </a:lvl1pPr>
          </a:lstStyle>
          <a:p>
            <a:r>
              <a:rPr lang="zh-CN" altLang="en-US" dirty="0"/>
              <a:t>单击此处编辑母版标题样式</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596E4EAA-5FED-470D-B55B-6C00A1D842EC}" type="datetimeFigureOut">
              <a:rPr lang="zh-CN" altLang="en-US" smtClean="0"/>
              <a:t>2019/9/11</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03DB2173-4174-4214-94AA-290FE3B78782}"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形状 17"/>
          <p:cNvSpPr/>
          <p:nvPr/>
        </p:nvSpPr>
        <p:spPr>
          <a:xfrm>
            <a:off x="0" y="-2330450"/>
            <a:ext cx="6468745" cy="13364210"/>
          </a:xfrm>
          <a:custGeom>
            <a:avLst/>
            <a:gdLst>
              <a:gd name="connsiteX0" fmla="*/ 0 w 4267202"/>
              <a:gd name="connsiteY0" fmla="*/ 0 h 8534402"/>
              <a:gd name="connsiteX1" fmla="*/ 4267202 w 4267202"/>
              <a:gd name="connsiteY1" fmla="*/ 4267201 h 8534402"/>
              <a:gd name="connsiteX2" fmla="*/ 0 w 4267202"/>
              <a:gd name="connsiteY2" fmla="*/ 8534402 h 8534402"/>
            </a:gdLst>
            <a:ahLst/>
            <a:cxnLst>
              <a:cxn ang="0">
                <a:pos x="connsiteX0" y="connsiteY0"/>
              </a:cxn>
              <a:cxn ang="0">
                <a:pos x="connsiteX1" y="connsiteY1"/>
              </a:cxn>
              <a:cxn ang="0">
                <a:pos x="connsiteX2" y="connsiteY2"/>
              </a:cxn>
            </a:cxnLst>
            <a:rect l="l" t="t" r="r" b="b"/>
            <a:pathLst>
              <a:path w="4267202" h="8534402">
                <a:moveTo>
                  <a:pt x="0" y="0"/>
                </a:moveTo>
                <a:lnTo>
                  <a:pt x="4267202" y="4267201"/>
                </a:lnTo>
                <a:lnTo>
                  <a:pt x="0" y="8534402"/>
                </a:lnTo>
                <a:close/>
              </a:path>
            </a:pathLst>
          </a:custGeom>
          <a:blipFill dpi="0" rotWithShape="1">
            <a:blip r:embed="rId3" cstate="email">
              <a:extLst>
                <a:ext uri="{28A0092B-C50C-407E-A947-70E740481C1C}">
                  <a14:useLocalDpi xmlns:a14="http://schemas.microsoft.com/office/drawing/2010/main"/>
                </a:ext>
              </a:extLst>
            </a:blip>
            <a:srcRect/>
            <a:stretch>
              <a:fillRect b="3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直角三角形 5"/>
          <p:cNvSpPr/>
          <p:nvPr/>
        </p:nvSpPr>
        <p:spPr>
          <a:xfrm rot="2700000" flipH="1">
            <a:off x="2980175" y="-965521"/>
            <a:ext cx="1931038" cy="1931038"/>
          </a:xfrm>
          <a:prstGeom prst="rtTriangle">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2700000">
            <a:off x="4208093" y="1097865"/>
            <a:ext cx="787543" cy="787543"/>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任意多边形: 形状 12"/>
          <p:cNvSpPr/>
          <p:nvPr/>
        </p:nvSpPr>
        <p:spPr>
          <a:xfrm rot="18914625" flipH="1" flipV="1">
            <a:off x="4910104" y="5831190"/>
            <a:ext cx="2072447" cy="2054888"/>
          </a:xfrm>
          <a:custGeom>
            <a:avLst/>
            <a:gdLst>
              <a:gd name="connsiteX0" fmla="*/ 0 w 2349944"/>
              <a:gd name="connsiteY0" fmla="*/ 2330034 h 2330034"/>
              <a:gd name="connsiteX1" fmla="*/ 0 w 2349944"/>
              <a:gd name="connsiteY1" fmla="*/ 0 h 2330034"/>
              <a:gd name="connsiteX2" fmla="*/ 2349944 w 2349944"/>
              <a:gd name="connsiteY2" fmla="*/ 2330034 h 2330034"/>
              <a:gd name="connsiteX3" fmla="*/ 0 w 2349944"/>
              <a:gd name="connsiteY3" fmla="*/ 2330034 h 2330034"/>
            </a:gdLst>
            <a:ahLst/>
            <a:cxnLst>
              <a:cxn ang="0">
                <a:pos x="connsiteX0" y="connsiteY0"/>
              </a:cxn>
              <a:cxn ang="0">
                <a:pos x="connsiteX1" y="connsiteY1"/>
              </a:cxn>
              <a:cxn ang="0">
                <a:pos x="connsiteX2" y="connsiteY2"/>
              </a:cxn>
              <a:cxn ang="0">
                <a:pos x="connsiteX3" y="connsiteY3"/>
              </a:cxn>
            </a:cxnLst>
            <a:rect l="l" t="t" r="r" b="b"/>
            <a:pathLst>
              <a:path w="2349944" h="2330034">
                <a:moveTo>
                  <a:pt x="0" y="2330034"/>
                </a:moveTo>
                <a:lnTo>
                  <a:pt x="0" y="0"/>
                </a:lnTo>
                <a:lnTo>
                  <a:pt x="2349944" y="2330034"/>
                </a:lnTo>
                <a:lnTo>
                  <a:pt x="0" y="2330034"/>
                </a:lnTo>
                <a:close/>
              </a:path>
            </a:pathLst>
          </a:cu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形状 10"/>
          <p:cNvSpPr/>
          <p:nvPr/>
        </p:nvSpPr>
        <p:spPr>
          <a:xfrm rot="18914625" flipH="1" flipV="1">
            <a:off x="3857575" y="5606412"/>
            <a:ext cx="2525846" cy="2504445"/>
          </a:xfrm>
          <a:custGeom>
            <a:avLst/>
            <a:gdLst>
              <a:gd name="connsiteX0" fmla="*/ 0 w 2349944"/>
              <a:gd name="connsiteY0" fmla="*/ 2330034 h 2330034"/>
              <a:gd name="connsiteX1" fmla="*/ 0 w 2349944"/>
              <a:gd name="connsiteY1" fmla="*/ 0 h 2330034"/>
              <a:gd name="connsiteX2" fmla="*/ 2349944 w 2349944"/>
              <a:gd name="connsiteY2" fmla="*/ 2330034 h 2330034"/>
              <a:gd name="connsiteX3" fmla="*/ 0 w 2349944"/>
              <a:gd name="connsiteY3" fmla="*/ 2330034 h 2330034"/>
            </a:gdLst>
            <a:ahLst/>
            <a:cxnLst>
              <a:cxn ang="0">
                <a:pos x="connsiteX0" y="connsiteY0"/>
              </a:cxn>
              <a:cxn ang="0">
                <a:pos x="connsiteX1" y="connsiteY1"/>
              </a:cxn>
              <a:cxn ang="0">
                <a:pos x="connsiteX2" y="connsiteY2"/>
              </a:cxn>
              <a:cxn ang="0">
                <a:pos x="connsiteX3" y="connsiteY3"/>
              </a:cxn>
            </a:cxnLst>
            <a:rect l="l" t="t" r="r" b="b"/>
            <a:pathLst>
              <a:path w="2349944" h="2330034">
                <a:moveTo>
                  <a:pt x="0" y="2330034"/>
                </a:moveTo>
                <a:lnTo>
                  <a:pt x="0" y="0"/>
                </a:lnTo>
                <a:lnTo>
                  <a:pt x="2349944" y="2330034"/>
                </a:lnTo>
                <a:lnTo>
                  <a:pt x="0" y="2330034"/>
                </a:ln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直角三角形 13"/>
          <p:cNvSpPr/>
          <p:nvPr/>
        </p:nvSpPr>
        <p:spPr>
          <a:xfrm flipH="1">
            <a:off x="10373995" y="5039995"/>
            <a:ext cx="1818005" cy="1818005"/>
          </a:xfrm>
          <a:prstGeom prst="rtTriangl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6223635" y="1598326"/>
            <a:ext cx="5501606" cy="645160"/>
          </a:xfrm>
          <a:prstGeom prst="rect">
            <a:avLst/>
          </a:prstGeom>
          <a:noFill/>
        </p:spPr>
        <p:txBody>
          <a:bodyPr wrap="square" rtlCol="0">
            <a:spAutoFit/>
          </a:bodyPr>
          <a:lstStyle/>
          <a:p>
            <a:pPr algn="r"/>
            <a:r>
              <a:rPr lang="en-US" altLang="zh-CN" sz="3600" dirty="0">
                <a:solidFill>
                  <a:srgbClr val="437F7F"/>
                </a:solidFill>
                <a:cs typeface="+mn-ea"/>
                <a:sym typeface="+mn-lt"/>
              </a:rPr>
              <a:t>BUSSINESS  REPORT</a:t>
            </a:r>
          </a:p>
        </p:txBody>
      </p:sp>
      <p:sp>
        <p:nvSpPr>
          <p:cNvPr id="4" name="文本框 3"/>
          <p:cNvSpPr txBox="1"/>
          <p:nvPr/>
        </p:nvSpPr>
        <p:spPr>
          <a:xfrm>
            <a:off x="6167120" y="2437907"/>
            <a:ext cx="5678070" cy="1106805"/>
          </a:xfrm>
          <a:prstGeom prst="rect">
            <a:avLst/>
          </a:prstGeom>
          <a:noFill/>
        </p:spPr>
        <p:txBody>
          <a:bodyPr wrap="square" rtlCol="0">
            <a:spAutoFit/>
          </a:bodyPr>
          <a:lstStyle/>
          <a:p>
            <a:pPr algn="r"/>
            <a:r>
              <a:rPr lang="zh-CN" altLang="en-US" sz="6600" dirty="0">
                <a:solidFill>
                  <a:schemeClr val="tx1">
                    <a:lumMod val="75000"/>
                    <a:lumOff val="25000"/>
                  </a:schemeClr>
                </a:solidFill>
                <a:cs typeface="+mn-ea"/>
                <a:sym typeface="+mn-lt"/>
              </a:rPr>
              <a:t>工作汇报模板</a:t>
            </a:r>
          </a:p>
        </p:txBody>
      </p:sp>
      <p:sp>
        <p:nvSpPr>
          <p:cNvPr id="5" name="文本框 4"/>
          <p:cNvSpPr txBox="1"/>
          <p:nvPr/>
        </p:nvSpPr>
        <p:spPr>
          <a:xfrm>
            <a:off x="7030720" y="3662680"/>
            <a:ext cx="4814570" cy="837565"/>
          </a:xfrm>
          <a:prstGeom prst="rect">
            <a:avLst/>
          </a:prstGeom>
          <a:noFill/>
        </p:spPr>
        <p:txBody>
          <a:bodyPr wrap="square" rtlCol="0">
            <a:spAutoFit/>
          </a:bodyPr>
          <a:lstStyle/>
          <a:p>
            <a:pPr algn="r">
              <a:lnSpc>
                <a:spcPct val="180000"/>
              </a:lnSpc>
              <a:defRPr/>
            </a:pPr>
            <a:r>
              <a:rPr lang="en-US" altLang="en-US" sz="900">
                <a:solidFill>
                  <a:schemeClr val="tx1">
                    <a:lumMod val="65000"/>
                    <a:lumOff val="35000"/>
                  </a:schemeClr>
                </a:solidFill>
                <a:cs typeface="+mn-ea"/>
                <a:sym typeface="+mn-lt"/>
              </a:rPr>
              <a:t>Input the title contentInput the title contentInput the title contentInput the title contentInput the title contentInput the title contentInput the title contentInput the title contentInput the title contentInput the title content</a:t>
            </a:r>
            <a:endParaRPr lang="en-US" altLang="en-US" sz="900" dirty="0">
              <a:solidFill>
                <a:schemeClr val="tx1">
                  <a:lumMod val="65000"/>
                  <a:lumOff val="35000"/>
                </a:schemeClr>
              </a:solidFill>
              <a:cs typeface="+mn-ea"/>
              <a:sym typeface="+mn-lt"/>
            </a:endParaRPr>
          </a:p>
        </p:txBody>
      </p:sp>
      <p:sp>
        <p:nvSpPr>
          <p:cNvPr id="8" name="矩形: 圆角 14"/>
          <p:cNvSpPr/>
          <p:nvPr/>
        </p:nvSpPr>
        <p:spPr>
          <a:xfrm>
            <a:off x="9998560" y="4632458"/>
            <a:ext cx="1726782" cy="447592"/>
          </a:xfrm>
          <a:prstGeom prst="roundRect">
            <a:avLst>
              <a:gd name="adj" fmla="val 50000"/>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400" dirty="0">
                <a:solidFill>
                  <a:schemeClr val="bg1"/>
                </a:solidFill>
                <a:cs typeface="+mn-ea"/>
                <a:sym typeface="+mn-lt"/>
              </a:rPr>
              <a:t>汇报人</a:t>
            </a:r>
            <a:r>
              <a:rPr lang="zh-CN" altLang="en-US" sz="1400" dirty="0" smtClean="0">
                <a:solidFill>
                  <a:schemeClr val="bg1"/>
                </a:solidFill>
                <a:cs typeface="+mn-ea"/>
                <a:sym typeface="+mn-lt"/>
              </a:rPr>
              <a:t>：</a:t>
            </a:r>
            <a:r>
              <a:rPr lang="en-US" altLang="zh-CN" sz="1400" dirty="0" smtClean="0">
                <a:solidFill>
                  <a:schemeClr val="bg1"/>
                </a:solidFill>
                <a:cs typeface="+mn-ea"/>
                <a:sym typeface="+mn-lt"/>
              </a:rPr>
              <a:t>XXXX</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ṡlïde"/>
          <p:cNvSpPr/>
          <p:nvPr/>
        </p:nvSpPr>
        <p:spPr bwMode="auto">
          <a:xfrm>
            <a:off x="4621132" y="2409160"/>
            <a:ext cx="2857623" cy="2852141"/>
          </a:xfrm>
          <a:prstGeom prst="ellipse">
            <a:avLst/>
          </a:prstGeom>
          <a:solidFill>
            <a:schemeClr val="bg1">
              <a:lumMod val="95000"/>
            </a:schemeClr>
          </a:solidFill>
          <a:ln>
            <a:noFill/>
          </a:ln>
        </p:spPr>
        <p:txBody>
          <a:bodyPr wrap="square" lIns="91440" tIns="45720" rIns="91440" bIns="45720" anchor="ctr">
            <a:normAutofit/>
          </a:bodyPr>
          <a:lstStyle/>
          <a:p>
            <a:pPr algn="ctr"/>
            <a:endParaRPr dirty="0">
              <a:cs typeface="+mn-ea"/>
              <a:sym typeface="+mn-lt"/>
            </a:endParaRPr>
          </a:p>
        </p:txBody>
      </p:sp>
      <p:sp>
        <p:nvSpPr>
          <p:cNvPr id="5" name="iŝľíḋé"/>
          <p:cNvSpPr/>
          <p:nvPr/>
        </p:nvSpPr>
        <p:spPr bwMode="auto">
          <a:xfrm>
            <a:off x="3978551" y="3393866"/>
            <a:ext cx="2511111" cy="2508919"/>
          </a:xfrm>
          <a:custGeom>
            <a:avLst/>
            <a:gdLst>
              <a:gd name="T0" fmla="*/ 996 w 1102"/>
              <a:gd name="T1" fmla="*/ 106 h 1103"/>
              <a:gd name="T2" fmla="*/ 996 w 1102"/>
              <a:gd name="T3" fmla="*/ 106 h 1103"/>
              <a:gd name="T4" fmla="*/ 611 w 1102"/>
              <a:gd name="T5" fmla="*/ 106 h 1103"/>
              <a:gd name="T6" fmla="*/ 106 w 1102"/>
              <a:gd name="T7" fmla="*/ 611 h 1103"/>
              <a:gd name="T8" fmla="*/ 106 w 1102"/>
              <a:gd name="T9" fmla="*/ 997 h 1103"/>
              <a:gd name="T10" fmla="*/ 106 w 1102"/>
              <a:gd name="T11" fmla="*/ 997 h 1103"/>
              <a:gd name="T12" fmla="*/ 492 w 1102"/>
              <a:gd name="T13" fmla="*/ 997 h 1103"/>
              <a:gd name="T14" fmla="*/ 996 w 1102"/>
              <a:gd name="T15" fmla="*/ 492 h 1103"/>
              <a:gd name="T16" fmla="*/ 996 w 1102"/>
              <a:gd name="T17" fmla="*/ 106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2" h="1103">
                <a:moveTo>
                  <a:pt x="996" y="106"/>
                </a:moveTo>
                <a:cubicBezTo>
                  <a:pt x="996" y="106"/>
                  <a:pt x="996" y="106"/>
                  <a:pt x="996" y="106"/>
                </a:cubicBezTo>
                <a:cubicBezTo>
                  <a:pt x="890" y="0"/>
                  <a:pt x="717" y="0"/>
                  <a:pt x="611" y="106"/>
                </a:cubicBezTo>
                <a:cubicBezTo>
                  <a:pt x="106" y="611"/>
                  <a:pt x="106" y="611"/>
                  <a:pt x="106" y="611"/>
                </a:cubicBezTo>
                <a:cubicBezTo>
                  <a:pt x="0" y="717"/>
                  <a:pt x="0" y="890"/>
                  <a:pt x="106" y="997"/>
                </a:cubicBezTo>
                <a:cubicBezTo>
                  <a:pt x="106" y="997"/>
                  <a:pt x="106" y="997"/>
                  <a:pt x="106" y="997"/>
                </a:cubicBezTo>
                <a:cubicBezTo>
                  <a:pt x="212" y="1103"/>
                  <a:pt x="386" y="1103"/>
                  <a:pt x="492" y="997"/>
                </a:cubicBezTo>
                <a:cubicBezTo>
                  <a:pt x="996" y="492"/>
                  <a:pt x="996" y="492"/>
                  <a:pt x="996" y="492"/>
                </a:cubicBezTo>
                <a:cubicBezTo>
                  <a:pt x="1102" y="386"/>
                  <a:pt x="1102" y="212"/>
                  <a:pt x="996" y="106"/>
                </a:cubicBezTo>
                <a:close/>
              </a:path>
            </a:pathLst>
          </a:cu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a:solidFill>
                <a:schemeClr val="lt1"/>
              </a:solidFill>
              <a:cs typeface="+mn-ea"/>
              <a:sym typeface="+mn-lt"/>
            </a:endParaRPr>
          </a:p>
        </p:txBody>
      </p:sp>
      <p:sp>
        <p:nvSpPr>
          <p:cNvPr id="6" name="íšḷîḓè"/>
          <p:cNvSpPr/>
          <p:nvPr/>
        </p:nvSpPr>
        <p:spPr bwMode="auto">
          <a:xfrm>
            <a:off x="5571846" y="1730391"/>
            <a:ext cx="2583484" cy="2582389"/>
          </a:xfrm>
          <a:custGeom>
            <a:avLst/>
            <a:gdLst>
              <a:gd name="T0" fmla="*/ 92 w 1134"/>
              <a:gd name="T1" fmla="*/ 1042 h 1135"/>
              <a:gd name="T2" fmla="*/ 61 w 1134"/>
              <a:gd name="T3" fmla="*/ 1006 h 1135"/>
              <a:gd name="T4" fmla="*/ 36 w 1134"/>
              <a:gd name="T5" fmla="*/ 966 h 1135"/>
              <a:gd name="T6" fmla="*/ 9 w 1134"/>
              <a:gd name="T7" fmla="*/ 895 h 1135"/>
              <a:gd name="T8" fmla="*/ 2 w 1134"/>
              <a:gd name="T9" fmla="*/ 850 h 1135"/>
              <a:gd name="T10" fmla="*/ 4 w 1134"/>
              <a:gd name="T11" fmla="*/ 774 h 1135"/>
              <a:gd name="T12" fmla="*/ 13 w 1134"/>
              <a:gd name="T13" fmla="*/ 730 h 1135"/>
              <a:gd name="T14" fmla="*/ 44 w 1134"/>
              <a:gd name="T15" fmla="*/ 659 h 1135"/>
              <a:gd name="T16" fmla="*/ 61 w 1134"/>
              <a:gd name="T17" fmla="*/ 633 h 1135"/>
              <a:gd name="T18" fmla="*/ 92 w 1134"/>
              <a:gd name="T19" fmla="*/ 597 h 1135"/>
              <a:gd name="T20" fmla="*/ 609 w 1134"/>
              <a:gd name="T21" fmla="*/ 81 h 1135"/>
              <a:gd name="T22" fmla="*/ 646 w 1134"/>
              <a:gd name="T23" fmla="*/ 52 h 1135"/>
              <a:gd name="T24" fmla="*/ 687 w 1134"/>
              <a:gd name="T25" fmla="*/ 29 h 1135"/>
              <a:gd name="T26" fmla="*/ 760 w 1134"/>
              <a:gd name="T27" fmla="*/ 6 h 1135"/>
              <a:gd name="T28" fmla="*/ 805 w 1134"/>
              <a:gd name="T29" fmla="*/ 1 h 1135"/>
              <a:gd name="T30" fmla="*/ 880 w 1134"/>
              <a:gd name="T31" fmla="*/ 6 h 1135"/>
              <a:gd name="T32" fmla="*/ 924 w 1134"/>
              <a:gd name="T33" fmla="*/ 18 h 1135"/>
              <a:gd name="T34" fmla="*/ 993 w 1134"/>
              <a:gd name="T35" fmla="*/ 52 h 1135"/>
              <a:gd name="T36" fmla="*/ 1031 w 1134"/>
              <a:gd name="T37" fmla="*/ 81 h 1135"/>
              <a:gd name="T38" fmla="*/ 1064 w 1134"/>
              <a:gd name="T39" fmla="*/ 116 h 1135"/>
              <a:gd name="T40" fmla="*/ 1091 w 1134"/>
              <a:gd name="T41" fmla="*/ 155 h 1135"/>
              <a:gd name="T42" fmla="*/ 1112 w 1134"/>
              <a:gd name="T43" fmla="*/ 196 h 1135"/>
              <a:gd name="T44" fmla="*/ 1131 w 1134"/>
              <a:gd name="T45" fmla="*/ 270 h 1135"/>
              <a:gd name="T46" fmla="*/ 1134 w 1134"/>
              <a:gd name="T47" fmla="*/ 315 h 1135"/>
              <a:gd name="T48" fmla="*/ 1126 w 1134"/>
              <a:gd name="T49" fmla="*/ 390 h 1135"/>
              <a:gd name="T50" fmla="*/ 1112 w 1134"/>
              <a:gd name="T51" fmla="*/ 434 h 1135"/>
              <a:gd name="T52" fmla="*/ 1074 w 1134"/>
              <a:gd name="T53" fmla="*/ 501 h 1135"/>
              <a:gd name="T54" fmla="*/ 1043 w 1134"/>
              <a:gd name="T55" fmla="*/ 537 h 1135"/>
              <a:gd name="T56" fmla="*/ 526 w 1134"/>
              <a:gd name="T57" fmla="*/ 1053 h 1135"/>
              <a:gd name="T58" fmla="*/ 489 w 1134"/>
              <a:gd name="T59" fmla="*/ 1083 h 1135"/>
              <a:gd name="T60" fmla="*/ 448 w 1134"/>
              <a:gd name="T61" fmla="*/ 1105 h 1135"/>
              <a:gd name="T62" fmla="*/ 375 w 1134"/>
              <a:gd name="T63" fmla="*/ 1129 h 1135"/>
              <a:gd name="T64" fmla="*/ 330 w 1134"/>
              <a:gd name="T65" fmla="*/ 1134 h 1135"/>
              <a:gd name="T66" fmla="*/ 255 w 1134"/>
              <a:gd name="T67" fmla="*/ 1129 h 1135"/>
              <a:gd name="T68" fmla="*/ 211 w 1134"/>
              <a:gd name="T69" fmla="*/ 1117 h 1135"/>
              <a:gd name="T70" fmla="*/ 142 w 1134"/>
              <a:gd name="T71" fmla="*/ 1083 h 1135"/>
              <a:gd name="T72" fmla="*/ 104 w 1134"/>
              <a:gd name="T73" fmla="*/ 1053 h 1135"/>
              <a:gd name="T74" fmla="*/ 92 w 1134"/>
              <a:gd name="T75" fmla="*/ 1042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4" h="1135">
                <a:moveTo>
                  <a:pt x="92" y="1042"/>
                </a:moveTo>
                <a:cubicBezTo>
                  <a:pt x="81" y="1031"/>
                  <a:pt x="71" y="1019"/>
                  <a:pt x="61" y="1006"/>
                </a:cubicBezTo>
                <a:cubicBezTo>
                  <a:pt x="52" y="993"/>
                  <a:pt x="44" y="980"/>
                  <a:pt x="36" y="966"/>
                </a:cubicBezTo>
                <a:cubicBezTo>
                  <a:pt x="25" y="942"/>
                  <a:pt x="16" y="920"/>
                  <a:pt x="9" y="895"/>
                </a:cubicBezTo>
                <a:cubicBezTo>
                  <a:pt x="6" y="880"/>
                  <a:pt x="4" y="865"/>
                  <a:pt x="2" y="850"/>
                </a:cubicBezTo>
                <a:cubicBezTo>
                  <a:pt x="0" y="824"/>
                  <a:pt x="1" y="800"/>
                  <a:pt x="4" y="774"/>
                </a:cubicBezTo>
                <a:cubicBezTo>
                  <a:pt x="6" y="759"/>
                  <a:pt x="9" y="745"/>
                  <a:pt x="13" y="730"/>
                </a:cubicBezTo>
                <a:cubicBezTo>
                  <a:pt x="21" y="705"/>
                  <a:pt x="31" y="682"/>
                  <a:pt x="44" y="659"/>
                </a:cubicBezTo>
                <a:cubicBezTo>
                  <a:pt x="61" y="633"/>
                  <a:pt x="61" y="633"/>
                  <a:pt x="61" y="633"/>
                </a:cubicBezTo>
                <a:cubicBezTo>
                  <a:pt x="71" y="620"/>
                  <a:pt x="81" y="609"/>
                  <a:pt x="92" y="597"/>
                </a:cubicBezTo>
                <a:cubicBezTo>
                  <a:pt x="609" y="81"/>
                  <a:pt x="609" y="81"/>
                  <a:pt x="609" y="81"/>
                </a:cubicBezTo>
                <a:cubicBezTo>
                  <a:pt x="621" y="71"/>
                  <a:pt x="633" y="61"/>
                  <a:pt x="646" y="52"/>
                </a:cubicBezTo>
                <a:cubicBezTo>
                  <a:pt x="660" y="44"/>
                  <a:pt x="673" y="36"/>
                  <a:pt x="687" y="29"/>
                </a:cubicBezTo>
                <a:cubicBezTo>
                  <a:pt x="711" y="19"/>
                  <a:pt x="734" y="12"/>
                  <a:pt x="760" y="6"/>
                </a:cubicBezTo>
                <a:cubicBezTo>
                  <a:pt x="775" y="3"/>
                  <a:pt x="789" y="2"/>
                  <a:pt x="805" y="1"/>
                </a:cubicBezTo>
                <a:cubicBezTo>
                  <a:pt x="831" y="0"/>
                  <a:pt x="854" y="2"/>
                  <a:pt x="880" y="6"/>
                </a:cubicBezTo>
                <a:cubicBezTo>
                  <a:pt x="895" y="9"/>
                  <a:pt x="909" y="13"/>
                  <a:pt x="924" y="18"/>
                </a:cubicBezTo>
                <a:cubicBezTo>
                  <a:pt x="949" y="27"/>
                  <a:pt x="971" y="38"/>
                  <a:pt x="993" y="52"/>
                </a:cubicBezTo>
                <a:cubicBezTo>
                  <a:pt x="1006" y="61"/>
                  <a:pt x="1019" y="71"/>
                  <a:pt x="1031" y="81"/>
                </a:cubicBezTo>
                <a:cubicBezTo>
                  <a:pt x="1043" y="92"/>
                  <a:pt x="1053" y="104"/>
                  <a:pt x="1064" y="116"/>
                </a:cubicBezTo>
                <a:cubicBezTo>
                  <a:pt x="1074" y="129"/>
                  <a:pt x="1083" y="141"/>
                  <a:pt x="1091" y="155"/>
                </a:cubicBezTo>
                <a:cubicBezTo>
                  <a:pt x="1099" y="169"/>
                  <a:pt x="1105" y="182"/>
                  <a:pt x="1112" y="196"/>
                </a:cubicBezTo>
                <a:cubicBezTo>
                  <a:pt x="1121" y="221"/>
                  <a:pt x="1127" y="244"/>
                  <a:pt x="1131" y="270"/>
                </a:cubicBezTo>
                <a:cubicBezTo>
                  <a:pt x="1133" y="285"/>
                  <a:pt x="1134" y="300"/>
                  <a:pt x="1134" y="315"/>
                </a:cubicBezTo>
                <a:cubicBezTo>
                  <a:pt x="1134" y="341"/>
                  <a:pt x="1131" y="365"/>
                  <a:pt x="1126" y="390"/>
                </a:cubicBezTo>
                <a:cubicBezTo>
                  <a:pt x="1121" y="405"/>
                  <a:pt x="1117" y="419"/>
                  <a:pt x="1112" y="434"/>
                </a:cubicBezTo>
                <a:cubicBezTo>
                  <a:pt x="1101" y="458"/>
                  <a:pt x="1089" y="479"/>
                  <a:pt x="1074" y="501"/>
                </a:cubicBezTo>
                <a:cubicBezTo>
                  <a:pt x="1064" y="514"/>
                  <a:pt x="1054" y="526"/>
                  <a:pt x="1043" y="537"/>
                </a:cubicBezTo>
                <a:cubicBezTo>
                  <a:pt x="526" y="1053"/>
                  <a:pt x="526" y="1053"/>
                  <a:pt x="526" y="1053"/>
                </a:cubicBezTo>
                <a:cubicBezTo>
                  <a:pt x="514" y="1064"/>
                  <a:pt x="502" y="1073"/>
                  <a:pt x="489" y="1083"/>
                </a:cubicBezTo>
                <a:cubicBezTo>
                  <a:pt x="475" y="1091"/>
                  <a:pt x="462" y="1098"/>
                  <a:pt x="448" y="1105"/>
                </a:cubicBezTo>
                <a:cubicBezTo>
                  <a:pt x="424" y="1116"/>
                  <a:pt x="401" y="1123"/>
                  <a:pt x="375" y="1129"/>
                </a:cubicBezTo>
                <a:cubicBezTo>
                  <a:pt x="360" y="1131"/>
                  <a:pt x="346" y="1133"/>
                  <a:pt x="330" y="1134"/>
                </a:cubicBezTo>
                <a:cubicBezTo>
                  <a:pt x="304" y="1135"/>
                  <a:pt x="281" y="1133"/>
                  <a:pt x="255" y="1129"/>
                </a:cubicBezTo>
                <a:cubicBezTo>
                  <a:pt x="240" y="1125"/>
                  <a:pt x="226" y="1121"/>
                  <a:pt x="211" y="1117"/>
                </a:cubicBezTo>
                <a:cubicBezTo>
                  <a:pt x="186" y="1107"/>
                  <a:pt x="164" y="1097"/>
                  <a:pt x="142" y="1083"/>
                </a:cubicBezTo>
                <a:cubicBezTo>
                  <a:pt x="128" y="1073"/>
                  <a:pt x="116" y="1064"/>
                  <a:pt x="104" y="1053"/>
                </a:cubicBezTo>
                <a:cubicBezTo>
                  <a:pt x="92" y="1042"/>
                  <a:pt x="92" y="1042"/>
                  <a:pt x="92" y="10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dirty="0">
              <a:cs typeface="+mn-ea"/>
              <a:sym typeface="+mn-lt"/>
            </a:endParaRPr>
          </a:p>
        </p:txBody>
      </p:sp>
      <p:sp>
        <p:nvSpPr>
          <p:cNvPr id="7" name="íṣlíḍê"/>
          <p:cNvSpPr/>
          <p:nvPr/>
        </p:nvSpPr>
        <p:spPr bwMode="auto">
          <a:xfrm>
            <a:off x="5608033" y="1767674"/>
            <a:ext cx="2513304" cy="2505629"/>
          </a:xfrm>
          <a:custGeom>
            <a:avLst/>
            <a:gdLst>
              <a:gd name="T0" fmla="*/ 106 w 1103"/>
              <a:gd name="T1" fmla="*/ 996 h 1102"/>
              <a:gd name="T2" fmla="*/ 106 w 1103"/>
              <a:gd name="T3" fmla="*/ 996 h 1102"/>
              <a:gd name="T4" fmla="*/ 106 w 1103"/>
              <a:gd name="T5" fmla="*/ 611 h 1102"/>
              <a:gd name="T6" fmla="*/ 611 w 1103"/>
              <a:gd name="T7" fmla="*/ 106 h 1102"/>
              <a:gd name="T8" fmla="*/ 997 w 1103"/>
              <a:gd name="T9" fmla="*/ 106 h 1102"/>
              <a:gd name="T10" fmla="*/ 997 w 1103"/>
              <a:gd name="T11" fmla="*/ 106 h 1102"/>
              <a:gd name="T12" fmla="*/ 997 w 1103"/>
              <a:gd name="T13" fmla="*/ 492 h 1102"/>
              <a:gd name="T14" fmla="*/ 492 w 1103"/>
              <a:gd name="T15" fmla="*/ 996 h 1102"/>
              <a:gd name="T16" fmla="*/ 106 w 1103"/>
              <a:gd name="T17" fmla="*/ 996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3" h="1102">
                <a:moveTo>
                  <a:pt x="106" y="996"/>
                </a:moveTo>
                <a:cubicBezTo>
                  <a:pt x="106" y="996"/>
                  <a:pt x="106" y="996"/>
                  <a:pt x="106" y="996"/>
                </a:cubicBezTo>
                <a:cubicBezTo>
                  <a:pt x="0" y="890"/>
                  <a:pt x="0" y="717"/>
                  <a:pt x="106" y="611"/>
                </a:cubicBezTo>
                <a:cubicBezTo>
                  <a:pt x="611" y="106"/>
                  <a:pt x="611" y="106"/>
                  <a:pt x="611" y="106"/>
                </a:cubicBezTo>
                <a:cubicBezTo>
                  <a:pt x="717" y="0"/>
                  <a:pt x="890" y="0"/>
                  <a:pt x="997" y="106"/>
                </a:cubicBezTo>
                <a:cubicBezTo>
                  <a:pt x="997" y="106"/>
                  <a:pt x="997" y="106"/>
                  <a:pt x="997" y="106"/>
                </a:cubicBezTo>
                <a:cubicBezTo>
                  <a:pt x="1103" y="212"/>
                  <a:pt x="1103" y="386"/>
                  <a:pt x="997" y="492"/>
                </a:cubicBezTo>
                <a:cubicBezTo>
                  <a:pt x="492" y="996"/>
                  <a:pt x="492" y="996"/>
                  <a:pt x="492" y="996"/>
                </a:cubicBezTo>
                <a:cubicBezTo>
                  <a:pt x="386" y="1102"/>
                  <a:pt x="212" y="1102"/>
                  <a:pt x="106" y="996"/>
                </a:cubicBezTo>
                <a:close/>
              </a:path>
            </a:pathLst>
          </a:cu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a:solidFill>
                <a:schemeClr val="lt1"/>
              </a:solidFill>
              <a:cs typeface="+mn-ea"/>
              <a:sym typeface="+mn-lt"/>
            </a:endParaRPr>
          </a:p>
        </p:txBody>
      </p:sp>
      <p:sp>
        <p:nvSpPr>
          <p:cNvPr id="8" name="ïšlïďé"/>
          <p:cNvSpPr/>
          <p:nvPr/>
        </p:nvSpPr>
        <p:spPr bwMode="auto">
          <a:xfrm>
            <a:off x="5571846" y="3357679"/>
            <a:ext cx="2585677" cy="2579099"/>
          </a:xfrm>
          <a:custGeom>
            <a:avLst/>
            <a:gdLst>
              <a:gd name="T0" fmla="*/ 92 w 1135"/>
              <a:gd name="T1" fmla="*/ 92 h 1134"/>
              <a:gd name="T2" fmla="*/ 129 w 1135"/>
              <a:gd name="T3" fmla="*/ 61 h 1134"/>
              <a:gd name="T4" fmla="*/ 169 w 1135"/>
              <a:gd name="T5" fmla="*/ 36 h 1134"/>
              <a:gd name="T6" fmla="*/ 240 w 1135"/>
              <a:gd name="T7" fmla="*/ 9 h 1134"/>
              <a:gd name="T8" fmla="*/ 285 w 1135"/>
              <a:gd name="T9" fmla="*/ 2 h 1134"/>
              <a:gd name="T10" fmla="*/ 360 w 1135"/>
              <a:gd name="T11" fmla="*/ 4 h 1134"/>
              <a:gd name="T12" fmla="*/ 405 w 1135"/>
              <a:gd name="T13" fmla="*/ 13 h 1134"/>
              <a:gd name="T14" fmla="*/ 475 w 1135"/>
              <a:gd name="T15" fmla="*/ 44 h 1134"/>
              <a:gd name="T16" fmla="*/ 502 w 1135"/>
              <a:gd name="T17" fmla="*/ 61 h 1134"/>
              <a:gd name="T18" fmla="*/ 538 w 1135"/>
              <a:gd name="T19" fmla="*/ 92 h 1134"/>
              <a:gd name="T20" fmla="*/ 1054 w 1135"/>
              <a:gd name="T21" fmla="*/ 609 h 1134"/>
              <a:gd name="T22" fmla="*/ 1083 w 1135"/>
              <a:gd name="T23" fmla="*/ 646 h 1134"/>
              <a:gd name="T24" fmla="*/ 1105 w 1135"/>
              <a:gd name="T25" fmla="*/ 687 h 1134"/>
              <a:gd name="T26" fmla="*/ 1129 w 1135"/>
              <a:gd name="T27" fmla="*/ 760 h 1134"/>
              <a:gd name="T28" fmla="*/ 1134 w 1135"/>
              <a:gd name="T29" fmla="*/ 805 h 1134"/>
              <a:gd name="T30" fmla="*/ 1129 w 1135"/>
              <a:gd name="T31" fmla="*/ 880 h 1134"/>
              <a:gd name="T32" fmla="*/ 1117 w 1135"/>
              <a:gd name="T33" fmla="*/ 924 h 1134"/>
              <a:gd name="T34" fmla="*/ 1083 w 1135"/>
              <a:gd name="T35" fmla="*/ 993 h 1134"/>
              <a:gd name="T36" fmla="*/ 1054 w 1135"/>
              <a:gd name="T37" fmla="*/ 1031 h 1134"/>
              <a:gd name="T38" fmla="*/ 1019 w 1135"/>
              <a:gd name="T39" fmla="*/ 1064 h 1134"/>
              <a:gd name="T40" fmla="*/ 980 w 1135"/>
              <a:gd name="T41" fmla="*/ 1091 h 1134"/>
              <a:gd name="T42" fmla="*/ 938 w 1135"/>
              <a:gd name="T43" fmla="*/ 1112 h 1134"/>
              <a:gd name="T44" fmla="*/ 865 w 1135"/>
              <a:gd name="T45" fmla="*/ 1131 h 1134"/>
              <a:gd name="T46" fmla="*/ 820 w 1135"/>
              <a:gd name="T47" fmla="*/ 1134 h 1134"/>
              <a:gd name="T48" fmla="*/ 745 w 1135"/>
              <a:gd name="T49" fmla="*/ 1126 h 1134"/>
              <a:gd name="T50" fmla="*/ 701 w 1135"/>
              <a:gd name="T51" fmla="*/ 1112 h 1134"/>
              <a:gd name="T52" fmla="*/ 633 w 1135"/>
              <a:gd name="T53" fmla="*/ 1074 h 1134"/>
              <a:gd name="T54" fmla="*/ 597 w 1135"/>
              <a:gd name="T55" fmla="*/ 1043 h 1134"/>
              <a:gd name="T56" fmla="*/ 81 w 1135"/>
              <a:gd name="T57" fmla="*/ 526 h 1134"/>
              <a:gd name="T58" fmla="*/ 52 w 1135"/>
              <a:gd name="T59" fmla="*/ 489 h 1134"/>
              <a:gd name="T60" fmla="*/ 30 w 1135"/>
              <a:gd name="T61" fmla="*/ 448 h 1134"/>
              <a:gd name="T62" fmla="*/ 6 w 1135"/>
              <a:gd name="T63" fmla="*/ 375 h 1134"/>
              <a:gd name="T64" fmla="*/ 1 w 1135"/>
              <a:gd name="T65" fmla="*/ 330 h 1134"/>
              <a:gd name="T66" fmla="*/ 6 w 1135"/>
              <a:gd name="T67" fmla="*/ 255 h 1134"/>
              <a:gd name="T68" fmla="*/ 18 w 1135"/>
              <a:gd name="T69" fmla="*/ 211 h 1134"/>
              <a:gd name="T70" fmla="*/ 52 w 1135"/>
              <a:gd name="T71" fmla="*/ 142 h 1134"/>
              <a:gd name="T72" fmla="*/ 81 w 1135"/>
              <a:gd name="T73" fmla="*/ 104 h 1134"/>
              <a:gd name="T74" fmla="*/ 92 w 1135"/>
              <a:gd name="T75" fmla="*/ 92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92" y="92"/>
                </a:moveTo>
                <a:cubicBezTo>
                  <a:pt x="104" y="81"/>
                  <a:pt x="116" y="71"/>
                  <a:pt x="129" y="61"/>
                </a:cubicBezTo>
                <a:cubicBezTo>
                  <a:pt x="142" y="52"/>
                  <a:pt x="155" y="44"/>
                  <a:pt x="169" y="36"/>
                </a:cubicBezTo>
                <a:cubicBezTo>
                  <a:pt x="192" y="25"/>
                  <a:pt x="215" y="16"/>
                  <a:pt x="240" y="9"/>
                </a:cubicBezTo>
                <a:cubicBezTo>
                  <a:pt x="255" y="6"/>
                  <a:pt x="270" y="4"/>
                  <a:pt x="285" y="2"/>
                </a:cubicBezTo>
                <a:cubicBezTo>
                  <a:pt x="311" y="0"/>
                  <a:pt x="335" y="1"/>
                  <a:pt x="360" y="4"/>
                </a:cubicBezTo>
                <a:cubicBezTo>
                  <a:pt x="376" y="6"/>
                  <a:pt x="390" y="9"/>
                  <a:pt x="405" y="13"/>
                </a:cubicBezTo>
                <a:cubicBezTo>
                  <a:pt x="430" y="21"/>
                  <a:pt x="452" y="31"/>
                  <a:pt x="475" y="44"/>
                </a:cubicBezTo>
                <a:cubicBezTo>
                  <a:pt x="502" y="61"/>
                  <a:pt x="502" y="61"/>
                  <a:pt x="502" y="61"/>
                </a:cubicBezTo>
                <a:cubicBezTo>
                  <a:pt x="514" y="71"/>
                  <a:pt x="526" y="81"/>
                  <a:pt x="538" y="92"/>
                </a:cubicBezTo>
                <a:cubicBezTo>
                  <a:pt x="1054" y="609"/>
                  <a:pt x="1054" y="609"/>
                  <a:pt x="1054" y="609"/>
                </a:cubicBezTo>
                <a:cubicBezTo>
                  <a:pt x="1064" y="621"/>
                  <a:pt x="1074" y="633"/>
                  <a:pt x="1083" y="646"/>
                </a:cubicBezTo>
                <a:cubicBezTo>
                  <a:pt x="1091" y="660"/>
                  <a:pt x="1098" y="673"/>
                  <a:pt x="1105" y="687"/>
                </a:cubicBezTo>
                <a:cubicBezTo>
                  <a:pt x="1116" y="711"/>
                  <a:pt x="1123" y="734"/>
                  <a:pt x="1129" y="760"/>
                </a:cubicBezTo>
                <a:cubicBezTo>
                  <a:pt x="1131" y="775"/>
                  <a:pt x="1133" y="789"/>
                  <a:pt x="1134" y="805"/>
                </a:cubicBezTo>
                <a:cubicBezTo>
                  <a:pt x="1135" y="831"/>
                  <a:pt x="1133" y="854"/>
                  <a:pt x="1129" y="880"/>
                </a:cubicBezTo>
                <a:cubicBezTo>
                  <a:pt x="1125" y="895"/>
                  <a:pt x="1122" y="909"/>
                  <a:pt x="1117" y="924"/>
                </a:cubicBezTo>
                <a:cubicBezTo>
                  <a:pt x="1108" y="949"/>
                  <a:pt x="1097" y="971"/>
                  <a:pt x="1083" y="993"/>
                </a:cubicBezTo>
                <a:cubicBezTo>
                  <a:pt x="1074" y="1006"/>
                  <a:pt x="1064" y="1019"/>
                  <a:pt x="1054" y="1031"/>
                </a:cubicBezTo>
                <a:cubicBezTo>
                  <a:pt x="1042" y="1043"/>
                  <a:pt x="1031" y="1053"/>
                  <a:pt x="1019" y="1064"/>
                </a:cubicBezTo>
                <a:cubicBezTo>
                  <a:pt x="1006" y="1074"/>
                  <a:pt x="993" y="1083"/>
                  <a:pt x="980" y="1091"/>
                </a:cubicBezTo>
                <a:cubicBezTo>
                  <a:pt x="966" y="1099"/>
                  <a:pt x="953" y="1105"/>
                  <a:pt x="938" y="1112"/>
                </a:cubicBezTo>
                <a:cubicBezTo>
                  <a:pt x="914" y="1121"/>
                  <a:pt x="891" y="1127"/>
                  <a:pt x="865" y="1131"/>
                </a:cubicBezTo>
                <a:cubicBezTo>
                  <a:pt x="850" y="1133"/>
                  <a:pt x="835" y="1134"/>
                  <a:pt x="820" y="1134"/>
                </a:cubicBezTo>
                <a:cubicBezTo>
                  <a:pt x="794" y="1134"/>
                  <a:pt x="770" y="1131"/>
                  <a:pt x="745" y="1126"/>
                </a:cubicBezTo>
                <a:cubicBezTo>
                  <a:pt x="730" y="1121"/>
                  <a:pt x="716" y="1117"/>
                  <a:pt x="701" y="1112"/>
                </a:cubicBezTo>
                <a:cubicBezTo>
                  <a:pt x="677" y="1101"/>
                  <a:pt x="655" y="1089"/>
                  <a:pt x="633" y="1074"/>
                </a:cubicBezTo>
                <a:cubicBezTo>
                  <a:pt x="621" y="1064"/>
                  <a:pt x="609" y="1054"/>
                  <a:pt x="597" y="1043"/>
                </a:cubicBezTo>
                <a:cubicBezTo>
                  <a:pt x="81" y="526"/>
                  <a:pt x="81" y="526"/>
                  <a:pt x="81" y="526"/>
                </a:cubicBezTo>
                <a:cubicBezTo>
                  <a:pt x="71" y="514"/>
                  <a:pt x="61" y="502"/>
                  <a:pt x="52" y="489"/>
                </a:cubicBezTo>
                <a:cubicBezTo>
                  <a:pt x="44" y="475"/>
                  <a:pt x="37" y="462"/>
                  <a:pt x="30" y="448"/>
                </a:cubicBezTo>
                <a:cubicBezTo>
                  <a:pt x="19" y="424"/>
                  <a:pt x="12" y="401"/>
                  <a:pt x="6" y="375"/>
                </a:cubicBezTo>
                <a:cubicBezTo>
                  <a:pt x="4" y="360"/>
                  <a:pt x="2" y="346"/>
                  <a:pt x="1" y="330"/>
                </a:cubicBezTo>
                <a:cubicBezTo>
                  <a:pt x="0" y="304"/>
                  <a:pt x="2" y="281"/>
                  <a:pt x="6" y="255"/>
                </a:cubicBezTo>
                <a:cubicBezTo>
                  <a:pt x="9" y="240"/>
                  <a:pt x="13" y="226"/>
                  <a:pt x="18" y="211"/>
                </a:cubicBezTo>
                <a:cubicBezTo>
                  <a:pt x="27" y="186"/>
                  <a:pt x="38" y="164"/>
                  <a:pt x="52" y="142"/>
                </a:cubicBezTo>
                <a:cubicBezTo>
                  <a:pt x="61" y="128"/>
                  <a:pt x="71" y="116"/>
                  <a:pt x="81" y="104"/>
                </a:cubicBezTo>
                <a:cubicBezTo>
                  <a:pt x="92" y="92"/>
                  <a:pt x="92" y="92"/>
                  <a:pt x="92" y="9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dirty="0">
              <a:cs typeface="+mn-ea"/>
              <a:sym typeface="+mn-lt"/>
            </a:endParaRPr>
          </a:p>
        </p:txBody>
      </p:sp>
      <p:sp>
        <p:nvSpPr>
          <p:cNvPr id="9" name="íṧlïḍè"/>
          <p:cNvSpPr/>
          <p:nvPr/>
        </p:nvSpPr>
        <p:spPr bwMode="auto">
          <a:xfrm>
            <a:off x="5608033" y="3393866"/>
            <a:ext cx="2513304" cy="2508919"/>
          </a:xfrm>
          <a:custGeom>
            <a:avLst/>
            <a:gdLst>
              <a:gd name="T0" fmla="*/ 106 w 1103"/>
              <a:gd name="T1" fmla="*/ 106 h 1103"/>
              <a:gd name="T2" fmla="*/ 106 w 1103"/>
              <a:gd name="T3" fmla="*/ 106 h 1103"/>
              <a:gd name="T4" fmla="*/ 492 w 1103"/>
              <a:gd name="T5" fmla="*/ 106 h 1103"/>
              <a:gd name="T6" fmla="*/ 997 w 1103"/>
              <a:gd name="T7" fmla="*/ 611 h 1103"/>
              <a:gd name="T8" fmla="*/ 997 w 1103"/>
              <a:gd name="T9" fmla="*/ 997 h 1103"/>
              <a:gd name="T10" fmla="*/ 997 w 1103"/>
              <a:gd name="T11" fmla="*/ 997 h 1103"/>
              <a:gd name="T12" fmla="*/ 611 w 1103"/>
              <a:gd name="T13" fmla="*/ 997 h 1103"/>
              <a:gd name="T14" fmla="*/ 106 w 1103"/>
              <a:gd name="T15" fmla="*/ 492 h 1103"/>
              <a:gd name="T16" fmla="*/ 106 w 1103"/>
              <a:gd name="T17" fmla="*/ 106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3" h="1103">
                <a:moveTo>
                  <a:pt x="106" y="106"/>
                </a:moveTo>
                <a:cubicBezTo>
                  <a:pt x="106" y="106"/>
                  <a:pt x="106" y="106"/>
                  <a:pt x="106" y="106"/>
                </a:cubicBezTo>
                <a:cubicBezTo>
                  <a:pt x="212" y="0"/>
                  <a:pt x="386" y="0"/>
                  <a:pt x="492" y="106"/>
                </a:cubicBezTo>
                <a:cubicBezTo>
                  <a:pt x="997" y="611"/>
                  <a:pt x="997" y="611"/>
                  <a:pt x="997" y="611"/>
                </a:cubicBezTo>
                <a:cubicBezTo>
                  <a:pt x="1103" y="717"/>
                  <a:pt x="1103" y="890"/>
                  <a:pt x="997" y="997"/>
                </a:cubicBezTo>
                <a:cubicBezTo>
                  <a:pt x="997" y="997"/>
                  <a:pt x="997" y="997"/>
                  <a:pt x="997" y="997"/>
                </a:cubicBezTo>
                <a:cubicBezTo>
                  <a:pt x="890" y="1103"/>
                  <a:pt x="717" y="1103"/>
                  <a:pt x="611" y="997"/>
                </a:cubicBezTo>
                <a:cubicBezTo>
                  <a:pt x="106" y="492"/>
                  <a:pt x="106" y="492"/>
                  <a:pt x="106" y="492"/>
                </a:cubicBezTo>
                <a:cubicBezTo>
                  <a:pt x="0" y="386"/>
                  <a:pt x="0" y="212"/>
                  <a:pt x="106" y="106"/>
                </a:cubicBezTo>
                <a:close/>
              </a:path>
            </a:pathLst>
          </a:custGeom>
          <a:solidFill>
            <a:srgbClr val="062829"/>
          </a:solidFill>
          <a:ln>
            <a:noFill/>
          </a:ln>
        </p:spPr>
        <p:txBody>
          <a:bodyPr wrap="square" lIns="91440" tIns="45720" rIns="91440" bIns="45720" anchor="ctr">
            <a:normAutofit/>
          </a:bodyPr>
          <a:lstStyle/>
          <a:p>
            <a:pPr algn="ctr"/>
            <a:endParaRPr dirty="0">
              <a:cs typeface="+mn-ea"/>
              <a:sym typeface="+mn-lt"/>
            </a:endParaRPr>
          </a:p>
        </p:txBody>
      </p:sp>
      <p:sp>
        <p:nvSpPr>
          <p:cNvPr id="10" name="ïşḻide"/>
          <p:cNvSpPr/>
          <p:nvPr/>
        </p:nvSpPr>
        <p:spPr bwMode="auto">
          <a:xfrm>
            <a:off x="3942365" y="1730391"/>
            <a:ext cx="2585677" cy="2582389"/>
          </a:xfrm>
          <a:custGeom>
            <a:avLst/>
            <a:gdLst>
              <a:gd name="T0" fmla="*/ 1042 w 1135"/>
              <a:gd name="T1" fmla="*/ 1042 h 1135"/>
              <a:gd name="T2" fmla="*/ 1074 w 1135"/>
              <a:gd name="T3" fmla="*/ 1006 h 1135"/>
              <a:gd name="T4" fmla="*/ 1098 w 1135"/>
              <a:gd name="T5" fmla="*/ 966 h 1135"/>
              <a:gd name="T6" fmla="*/ 1125 w 1135"/>
              <a:gd name="T7" fmla="*/ 895 h 1135"/>
              <a:gd name="T8" fmla="*/ 1133 w 1135"/>
              <a:gd name="T9" fmla="*/ 850 h 1135"/>
              <a:gd name="T10" fmla="*/ 1131 w 1135"/>
              <a:gd name="T11" fmla="*/ 774 h 1135"/>
              <a:gd name="T12" fmla="*/ 1121 w 1135"/>
              <a:gd name="T13" fmla="*/ 730 h 1135"/>
              <a:gd name="T14" fmla="*/ 1091 w 1135"/>
              <a:gd name="T15" fmla="*/ 659 h 1135"/>
              <a:gd name="T16" fmla="*/ 1074 w 1135"/>
              <a:gd name="T17" fmla="*/ 633 h 1135"/>
              <a:gd name="T18" fmla="*/ 1043 w 1135"/>
              <a:gd name="T19" fmla="*/ 597 h 1135"/>
              <a:gd name="T20" fmla="*/ 526 w 1135"/>
              <a:gd name="T21" fmla="*/ 81 h 1135"/>
              <a:gd name="T22" fmla="*/ 488 w 1135"/>
              <a:gd name="T23" fmla="*/ 52 h 1135"/>
              <a:gd name="T24" fmla="*/ 448 w 1135"/>
              <a:gd name="T25" fmla="*/ 29 h 1135"/>
              <a:gd name="T26" fmla="*/ 375 w 1135"/>
              <a:gd name="T27" fmla="*/ 6 h 1135"/>
              <a:gd name="T28" fmla="*/ 330 w 1135"/>
              <a:gd name="T29" fmla="*/ 1 h 1135"/>
              <a:gd name="T30" fmla="*/ 255 w 1135"/>
              <a:gd name="T31" fmla="*/ 6 h 1135"/>
              <a:gd name="T32" fmla="*/ 211 w 1135"/>
              <a:gd name="T33" fmla="*/ 18 h 1135"/>
              <a:gd name="T34" fmla="*/ 142 w 1135"/>
              <a:gd name="T35" fmla="*/ 52 h 1135"/>
              <a:gd name="T36" fmla="*/ 104 w 1135"/>
              <a:gd name="T37" fmla="*/ 81 h 1135"/>
              <a:gd name="T38" fmla="*/ 71 w 1135"/>
              <a:gd name="T39" fmla="*/ 116 h 1135"/>
              <a:gd name="T40" fmla="*/ 44 w 1135"/>
              <a:gd name="T41" fmla="*/ 155 h 1135"/>
              <a:gd name="T42" fmla="*/ 23 w 1135"/>
              <a:gd name="T43" fmla="*/ 196 h 1135"/>
              <a:gd name="T44" fmla="*/ 3 w 1135"/>
              <a:gd name="T45" fmla="*/ 270 h 1135"/>
              <a:gd name="T46" fmla="*/ 0 w 1135"/>
              <a:gd name="T47" fmla="*/ 315 h 1135"/>
              <a:gd name="T48" fmla="*/ 9 w 1135"/>
              <a:gd name="T49" fmla="*/ 390 h 1135"/>
              <a:gd name="T50" fmla="*/ 23 w 1135"/>
              <a:gd name="T51" fmla="*/ 434 h 1135"/>
              <a:gd name="T52" fmla="*/ 61 w 1135"/>
              <a:gd name="T53" fmla="*/ 501 h 1135"/>
              <a:gd name="T54" fmla="*/ 92 w 1135"/>
              <a:gd name="T55" fmla="*/ 537 h 1135"/>
              <a:gd name="T56" fmla="*/ 608 w 1135"/>
              <a:gd name="T57" fmla="*/ 1053 h 1135"/>
              <a:gd name="T58" fmla="*/ 646 w 1135"/>
              <a:gd name="T59" fmla="*/ 1083 h 1135"/>
              <a:gd name="T60" fmla="*/ 687 w 1135"/>
              <a:gd name="T61" fmla="*/ 1105 h 1135"/>
              <a:gd name="T62" fmla="*/ 759 w 1135"/>
              <a:gd name="T63" fmla="*/ 1129 h 1135"/>
              <a:gd name="T64" fmla="*/ 804 w 1135"/>
              <a:gd name="T65" fmla="*/ 1134 h 1135"/>
              <a:gd name="T66" fmla="*/ 880 w 1135"/>
              <a:gd name="T67" fmla="*/ 1129 h 1135"/>
              <a:gd name="T68" fmla="*/ 924 w 1135"/>
              <a:gd name="T69" fmla="*/ 1117 h 1135"/>
              <a:gd name="T70" fmla="*/ 993 w 1135"/>
              <a:gd name="T71" fmla="*/ 1083 h 1135"/>
              <a:gd name="T72" fmla="*/ 1031 w 1135"/>
              <a:gd name="T73" fmla="*/ 1053 h 1135"/>
              <a:gd name="T74" fmla="*/ 1042 w 1135"/>
              <a:gd name="T75" fmla="*/ 1042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5">
                <a:moveTo>
                  <a:pt x="1042" y="1042"/>
                </a:moveTo>
                <a:cubicBezTo>
                  <a:pt x="1054" y="1031"/>
                  <a:pt x="1064" y="1019"/>
                  <a:pt x="1074" y="1006"/>
                </a:cubicBezTo>
                <a:cubicBezTo>
                  <a:pt x="1083" y="993"/>
                  <a:pt x="1091" y="980"/>
                  <a:pt x="1098" y="966"/>
                </a:cubicBezTo>
                <a:cubicBezTo>
                  <a:pt x="1110" y="942"/>
                  <a:pt x="1118" y="920"/>
                  <a:pt x="1125" y="895"/>
                </a:cubicBezTo>
                <a:cubicBezTo>
                  <a:pt x="1129" y="880"/>
                  <a:pt x="1131" y="865"/>
                  <a:pt x="1133" y="850"/>
                </a:cubicBezTo>
                <a:cubicBezTo>
                  <a:pt x="1135" y="824"/>
                  <a:pt x="1134" y="800"/>
                  <a:pt x="1131" y="774"/>
                </a:cubicBezTo>
                <a:cubicBezTo>
                  <a:pt x="1128" y="759"/>
                  <a:pt x="1125" y="745"/>
                  <a:pt x="1121" y="730"/>
                </a:cubicBezTo>
                <a:cubicBezTo>
                  <a:pt x="1113" y="705"/>
                  <a:pt x="1104" y="682"/>
                  <a:pt x="1091" y="659"/>
                </a:cubicBezTo>
                <a:cubicBezTo>
                  <a:pt x="1074" y="633"/>
                  <a:pt x="1074" y="633"/>
                  <a:pt x="1074" y="633"/>
                </a:cubicBezTo>
                <a:cubicBezTo>
                  <a:pt x="1064" y="620"/>
                  <a:pt x="1054" y="609"/>
                  <a:pt x="1043" y="597"/>
                </a:cubicBezTo>
                <a:cubicBezTo>
                  <a:pt x="526" y="81"/>
                  <a:pt x="526" y="81"/>
                  <a:pt x="526" y="81"/>
                </a:cubicBezTo>
                <a:cubicBezTo>
                  <a:pt x="514" y="71"/>
                  <a:pt x="502" y="61"/>
                  <a:pt x="488" y="52"/>
                </a:cubicBezTo>
                <a:cubicBezTo>
                  <a:pt x="475" y="44"/>
                  <a:pt x="462" y="36"/>
                  <a:pt x="448" y="29"/>
                </a:cubicBezTo>
                <a:cubicBezTo>
                  <a:pt x="424" y="19"/>
                  <a:pt x="401" y="12"/>
                  <a:pt x="375" y="6"/>
                </a:cubicBezTo>
                <a:cubicBezTo>
                  <a:pt x="360" y="3"/>
                  <a:pt x="345" y="2"/>
                  <a:pt x="330" y="1"/>
                </a:cubicBezTo>
                <a:cubicBezTo>
                  <a:pt x="304" y="0"/>
                  <a:pt x="280" y="2"/>
                  <a:pt x="255" y="6"/>
                </a:cubicBezTo>
                <a:cubicBezTo>
                  <a:pt x="240" y="9"/>
                  <a:pt x="225" y="13"/>
                  <a:pt x="211" y="18"/>
                </a:cubicBezTo>
                <a:cubicBezTo>
                  <a:pt x="186" y="27"/>
                  <a:pt x="164" y="38"/>
                  <a:pt x="142" y="52"/>
                </a:cubicBezTo>
                <a:cubicBezTo>
                  <a:pt x="128" y="61"/>
                  <a:pt x="116" y="71"/>
                  <a:pt x="104" y="81"/>
                </a:cubicBezTo>
                <a:cubicBezTo>
                  <a:pt x="92" y="92"/>
                  <a:pt x="81" y="104"/>
                  <a:pt x="71" y="116"/>
                </a:cubicBezTo>
                <a:cubicBezTo>
                  <a:pt x="61" y="129"/>
                  <a:pt x="52" y="141"/>
                  <a:pt x="44" y="155"/>
                </a:cubicBezTo>
                <a:cubicBezTo>
                  <a:pt x="36" y="169"/>
                  <a:pt x="29" y="182"/>
                  <a:pt x="23" y="196"/>
                </a:cubicBezTo>
                <a:cubicBezTo>
                  <a:pt x="14" y="221"/>
                  <a:pt x="8" y="244"/>
                  <a:pt x="3" y="270"/>
                </a:cubicBezTo>
                <a:cubicBezTo>
                  <a:pt x="2" y="285"/>
                  <a:pt x="1" y="300"/>
                  <a:pt x="0" y="315"/>
                </a:cubicBezTo>
                <a:cubicBezTo>
                  <a:pt x="1" y="341"/>
                  <a:pt x="4" y="365"/>
                  <a:pt x="9" y="390"/>
                </a:cubicBezTo>
                <a:cubicBezTo>
                  <a:pt x="13" y="405"/>
                  <a:pt x="18" y="419"/>
                  <a:pt x="23" y="434"/>
                </a:cubicBezTo>
                <a:cubicBezTo>
                  <a:pt x="34" y="458"/>
                  <a:pt x="46" y="479"/>
                  <a:pt x="61" y="501"/>
                </a:cubicBezTo>
                <a:cubicBezTo>
                  <a:pt x="71" y="514"/>
                  <a:pt x="81" y="526"/>
                  <a:pt x="92" y="537"/>
                </a:cubicBezTo>
                <a:cubicBezTo>
                  <a:pt x="608" y="1053"/>
                  <a:pt x="608" y="1053"/>
                  <a:pt x="608" y="1053"/>
                </a:cubicBezTo>
                <a:cubicBezTo>
                  <a:pt x="621" y="1064"/>
                  <a:pt x="633" y="1073"/>
                  <a:pt x="646" y="1083"/>
                </a:cubicBezTo>
                <a:cubicBezTo>
                  <a:pt x="659" y="1091"/>
                  <a:pt x="673" y="1098"/>
                  <a:pt x="687" y="1105"/>
                </a:cubicBezTo>
                <a:cubicBezTo>
                  <a:pt x="711" y="1116"/>
                  <a:pt x="734" y="1123"/>
                  <a:pt x="759" y="1129"/>
                </a:cubicBezTo>
                <a:cubicBezTo>
                  <a:pt x="774" y="1131"/>
                  <a:pt x="789" y="1133"/>
                  <a:pt x="804" y="1134"/>
                </a:cubicBezTo>
                <a:cubicBezTo>
                  <a:pt x="830" y="1135"/>
                  <a:pt x="854" y="1133"/>
                  <a:pt x="880" y="1129"/>
                </a:cubicBezTo>
                <a:cubicBezTo>
                  <a:pt x="895" y="1125"/>
                  <a:pt x="909" y="1121"/>
                  <a:pt x="924" y="1117"/>
                </a:cubicBezTo>
                <a:cubicBezTo>
                  <a:pt x="949" y="1107"/>
                  <a:pt x="970" y="1097"/>
                  <a:pt x="993" y="1083"/>
                </a:cubicBezTo>
                <a:cubicBezTo>
                  <a:pt x="1006" y="1073"/>
                  <a:pt x="1018" y="1064"/>
                  <a:pt x="1031" y="1053"/>
                </a:cubicBezTo>
                <a:cubicBezTo>
                  <a:pt x="1042" y="1042"/>
                  <a:pt x="1042" y="1042"/>
                  <a:pt x="1042" y="10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dirty="0">
              <a:cs typeface="+mn-ea"/>
              <a:sym typeface="+mn-lt"/>
            </a:endParaRPr>
          </a:p>
        </p:txBody>
      </p:sp>
      <p:sp>
        <p:nvSpPr>
          <p:cNvPr id="11" name="íṥlïďe"/>
          <p:cNvSpPr/>
          <p:nvPr/>
        </p:nvSpPr>
        <p:spPr bwMode="auto">
          <a:xfrm>
            <a:off x="3978551" y="1767674"/>
            <a:ext cx="2511111" cy="2505629"/>
          </a:xfrm>
          <a:custGeom>
            <a:avLst/>
            <a:gdLst>
              <a:gd name="T0" fmla="*/ 996 w 1102"/>
              <a:gd name="T1" fmla="*/ 996 h 1102"/>
              <a:gd name="T2" fmla="*/ 996 w 1102"/>
              <a:gd name="T3" fmla="*/ 996 h 1102"/>
              <a:gd name="T4" fmla="*/ 996 w 1102"/>
              <a:gd name="T5" fmla="*/ 611 h 1102"/>
              <a:gd name="T6" fmla="*/ 492 w 1102"/>
              <a:gd name="T7" fmla="*/ 106 h 1102"/>
              <a:gd name="T8" fmla="*/ 106 w 1102"/>
              <a:gd name="T9" fmla="*/ 106 h 1102"/>
              <a:gd name="T10" fmla="*/ 106 w 1102"/>
              <a:gd name="T11" fmla="*/ 106 h 1102"/>
              <a:gd name="T12" fmla="*/ 106 w 1102"/>
              <a:gd name="T13" fmla="*/ 492 h 1102"/>
              <a:gd name="T14" fmla="*/ 611 w 1102"/>
              <a:gd name="T15" fmla="*/ 996 h 1102"/>
              <a:gd name="T16" fmla="*/ 996 w 1102"/>
              <a:gd name="T17" fmla="*/ 996 h 1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2" h="1102">
                <a:moveTo>
                  <a:pt x="996" y="996"/>
                </a:moveTo>
                <a:cubicBezTo>
                  <a:pt x="996" y="996"/>
                  <a:pt x="996" y="996"/>
                  <a:pt x="996" y="996"/>
                </a:cubicBezTo>
                <a:cubicBezTo>
                  <a:pt x="1102" y="890"/>
                  <a:pt x="1102" y="717"/>
                  <a:pt x="996" y="611"/>
                </a:cubicBezTo>
                <a:cubicBezTo>
                  <a:pt x="492" y="106"/>
                  <a:pt x="492" y="106"/>
                  <a:pt x="492" y="106"/>
                </a:cubicBezTo>
                <a:cubicBezTo>
                  <a:pt x="386" y="0"/>
                  <a:pt x="212" y="0"/>
                  <a:pt x="106" y="106"/>
                </a:cubicBezTo>
                <a:cubicBezTo>
                  <a:pt x="106" y="106"/>
                  <a:pt x="106" y="106"/>
                  <a:pt x="106" y="106"/>
                </a:cubicBezTo>
                <a:cubicBezTo>
                  <a:pt x="0" y="212"/>
                  <a:pt x="0" y="386"/>
                  <a:pt x="106" y="492"/>
                </a:cubicBezTo>
                <a:cubicBezTo>
                  <a:pt x="611" y="996"/>
                  <a:pt x="611" y="996"/>
                  <a:pt x="611" y="996"/>
                </a:cubicBezTo>
                <a:cubicBezTo>
                  <a:pt x="717" y="1102"/>
                  <a:pt x="890" y="1102"/>
                  <a:pt x="996" y="996"/>
                </a:cubicBezTo>
                <a:close/>
              </a:path>
            </a:pathLst>
          </a:custGeom>
          <a:solidFill>
            <a:srgbClr val="062829"/>
          </a:solidFill>
          <a:ln>
            <a:noFill/>
          </a:ln>
        </p:spPr>
        <p:txBody>
          <a:bodyPr wrap="square" lIns="91440" tIns="45720" rIns="91440" bIns="45720" anchor="ctr">
            <a:normAutofit/>
          </a:bodyPr>
          <a:lstStyle/>
          <a:p>
            <a:pPr algn="ctr"/>
            <a:endParaRPr dirty="0">
              <a:cs typeface="+mn-ea"/>
              <a:sym typeface="+mn-lt"/>
            </a:endParaRPr>
          </a:p>
        </p:txBody>
      </p:sp>
      <p:sp>
        <p:nvSpPr>
          <p:cNvPr id="12" name="iṩ1îde"/>
          <p:cNvSpPr/>
          <p:nvPr/>
        </p:nvSpPr>
        <p:spPr bwMode="auto">
          <a:xfrm>
            <a:off x="4716532" y="2504559"/>
            <a:ext cx="2666822" cy="2661341"/>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wrap="square" lIns="91440" tIns="45720" rIns="91440" bIns="45720" anchor="ctr">
            <a:normAutofit/>
          </a:bodyPr>
          <a:lstStyle/>
          <a:p>
            <a:pPr algn="ctr"/>
            <a:endParaRPr dirty="0">
              <a:cs typeface="+mn-ea"/>
              <a:sym typeface="+mn-lt"/>
            </a:endParaRPr>
          </a:p>
        </p:txBody>
      </p:sp>
      <p:sp>
        <p:nvSpPr>
          <p:cNvPr id="13" name="ïṥ1ide"/>
          <p:cNvSpPr/>
          <p:nvPr/>
        </p:nvSpPr>
        <p:spPr bwMode="auto">
          <a:xfrm>
            <a:off x="4815223" y="2602153"/>
            <a:ext cx="1186473" cy="1185377"/>
          </a:xfrm>
          <a:custGeom>
            <a:avLst/>
            <a:gdLst>
              <a:gd name="T0" fmla="*/ 0 w 521"/>
              <a:gd name="T1" fmla="*/ 521 h 521"/>
              <a:gd name="T2" fmla="*/ 521 w 521"/>
              <a:gd name="T3" fmla="*/ 0 h 521"/>
              <a:gd name="T4" fmla="*/ 521 w 521"/>
              <a:gd name="T5" fmla="*/ 521 h 521"/>
              <a:gd name="T6" fmla="*/ 0 w 521"/>
              <a:gd name="T7" fmla="*/ 521 h 521"/>
            </a:gdLst>
            <a:ahLst/>
            <a:cxnLst>
              <a:cxn ang="0">
                <a:pos x="T0" y="T1"/>
              </a:cxn>
              <a:cxn ang="0">
                <a:pos x="T2" y="T3"/>
              </a:cxn>
              <a:cxn ang="0">
                <a:pos x="T4" y="T5"/>
              </a:cxn>
              <a:cxn ang="0">
                <a:pos x="T6" y="T7"/>
              </a:cxn>
            </a:cxnLst>
            <a:rect l="0" t="0" r="r" b="b"/>
            <a:pathLst>
              <a:path w="521" h="521">
                <a:moveTo>
                  <a:pt x="0" y="521"/>
                </a:moveTo>
                <a:cubicBezTo>
                  <a:pt x="11" y="239"/>
                  <a:pt x="239" y="11"/>
                  <a:pt x="521" y="0"/>
                </a:cubicBezTo>
                <a:cubicBezTo>
                  <a:pt x="521" y="521"/>
                  <a:pt x="521" y="521"/>
                  <a:pt x="521" y="521"/>
                </a:cubicBezTo>
                <a:cubicBezTo>
                  <a:pt x="0" y="521"/>
                  <a:pt x="0" y="521"/>
                  <a:pt x="0" y="521"/>
                </a:cubicBezTo>
                <a:close/>
              </a:path>
            </a:pathLst>
          </a:custGeom>
          <a:solidFill>
            <a:srgbClr val="062829"/>
          </a:solidFill>
          <a:ln>
            <a:noFill/>
          </a:ln>
        </p:spPr>
        <p:txBody>
          <a:bodyPr vert="horz" wrap="square" lIns="91440" tIns="45720" rIns="91440" bIns="45720" anchor="ctr" anchorCtr="1" compatLnSpc="1">
            <a:normAutofit/>
          </a:bodyPr>
          <a:lstStyle/>
          <a:p>
            <a:pPr algn="r"/>
            <a:r>
              <a:rPr lang="en-US" altLang="zh-CN" sz="3600" dirty="0">
                <a:solidFill>
                  <a:schemeClr val="bg1"/>
                </a:solidFill>
                <a:cs typeface="+mn-ea"/>
                <a:sym typeface="+mn-lt"/>
              </a:rPr>
              <a:t>1</a:t>
            </a:r>
            <a:endParaRPr lang="zh-CN" altLang="en-US" sz="3600" dirty="0">
              <a:solidFill>
                <a:schemeClr val="bg1"/>
              </a:solidFill>
              <a:cs typeface="+mn-ea"/>
              <a:sym typeface="+mn-lt"/>
            </a:endParaRPr>
          </a:p>
        </p:txBody>
      </p:sp>
      <p:sp>
        <p:nvSpPr>
          <p:cNvPr id="14" name="ïsḷïdè"/>
          <p:cNvSpPr/>
          <p:nvPr/>
        </p:nvSpPr>
        <p:spPr bwMode="auto">
          <a:xfrm>
            <a:off x="4815223" y="3880737"/>
            <a:ext cx="1186473" cy="1186473"/>
          </a:xfrm>
          <a:custGeom>
            <a:avLst/>
            <a:gdLst>
              <a:gd name="T0" fmla="*/ 521 w 521"/>
              <a:gd name="T1" fmla="*/ 522 h 522"/>
              <a:gd name="T2" fmla="*/ 0 w 521"/>
              <a:gd name="T3" fmla="*/ 0 h 522"/>
              <a:gd name="T4" fmla="*/ 521 w 521"/>
              <a:gd name="T5" fmla="*/ 0 h 522"/>
              <a:gd name="T6" fmla="*/ 521 w 521"/>
              <a:gd name="T7" fmla="*/ 522 h 522"/>
            </a:gdLst>
            <a:ahLst/>
            <a:cxnLst>
              <a:cxn ang="0">
                <a:pos x="T0" y="T1"/>
              </a:cxn>
              <a:cxn ang="0">
                <a:pos x="T2" y="T3"/>
              </a:cxn>
              <a:cxn ang="0">
                <a:pos x="T4" y="T5"/>
              </a:cxn>
              <a:cxn ang="0">
                <a:pos x="T6" y="T7"/>
              </a:cxn>
            </a:cxnLst>
            <a:rect l="0" t="0" r="r" b="b"/>
            <a:pathLst>
              <a:path w="521" h="522">
                <a:moveTo>
                  <a:pt x="521" y="522"/>
                </a:moveTo>
                <a:cubicBezTo>
                  <a:pt x="239" y="511"/>
                  <a:pt x="11" y="283"/>
                  <a:pt x="0" y="0"/>
                </a:cubicBezTo>
                <a:cubicBezTo>
                  <a:pt x="521" y="0"/>
                  <a:pt x="521" y="0"/>
                  <a:pt x="521" y="0"/>
                </a:cubicBezTo>
                <a:cubicBezTo>
                  <a:pt x="521" y="522"/>
                  <a:pt x="521" y="522"/>
                  <a:pt x="521" y="522"/>
                </a:cubicBezTo>
                <a:close/>
              </a:path>
            </a:pathLst>
          </a:custGeom>
          <a:solidFill>
            <a:srgbClr val="437F7F"/>
          </a:solidFill>
          <a:ln>
            <a:noFill/>
          </a:ln>
        </p:spPr>
        <p:txBody>
          <a:bodyPr vert="horz" wrap="square" lIns="91440" tIns="45720" rIns="91440" bIns="45720" anchor="ctr" anchorCtr="1" compatLnSpc="1">
            <a:normAutofit/>
          </a:bodyPr>
          <a:lstStyle/>
          <a:p>
            <a:pPr algn="r"/>
            <a:r>
              <a:rPr lang="en-US" altLang="zh-CN" sz="3600" dirty="0">
                <a:solidFill>
                  <a:schemeClr val="bg1"/>
                </a:solidFill>
                <a:cs typeface="+mn-ea"/>
                <a:sym typeface="+mn-lt"/>
              </a:rPr>
              <a:t>4</a:t>
            </a:r>
            <a:endParaRPr lang="zh-CN" altLang="en-US" sz="3600" dirty="0">
              <a:solidFill>
                <a:schemeClr val="bg1"/>
              </a:solidFill>
              <a:cs typeface="+mn-ea"/>
              <a:sym typeface="+mn-lt"/>
            </a:endParaRPr>
          </a:p>
        </p:txBody>
      </p:sp>
      <p:sp>
        <p:nvSpPr>
          <p:cNvPr id="15" name="íṣľíḓê"/>
          <p:cNvSpPr/>
          <p:nvPr/>
        </p:nvSpPr>
        <p:spPr bwMode="auto">
          <a:xfrm>
            <a:off x="6096000" y="3880737"/>
            <a:ext cx="1188666" cy="1186473"/>
          </a:xfrm>
          <a:custGeom>
            <a:avLst/>
            <a:gdLst>
              <a:gd name="T0" fmla="*/ 522 w 522"/>
              <a:gd name="T1" fmla="*/ 0 h 522"/>
              <a:gd name="T2" fmla="*/ 0 w 522"/>
              <a:gd name="T3" fmla="*/ 522 h 522"/>
              <a:gd name="T4" fmla="*/ 0 w 522"/>
              <a:gd name="T5" fmla="*/ 0 h 522"/>
              <a:gd name="T6" fmla="*/ 522 w 522"/>
              <a:gd name="T7" fmla="*/ 0 h 522"/>
            </a:gdLst>
            <a:ahLst/>
            <a:cxnLst>
              <a:cxn ang="0">
                <a:pos x="T0" y="T1"/>
              </a:cxn>
              <a:cxn ang="0">
                <a:pos x="T2" y="T3"/>
              </a:cxn>
              <a:cxn ang="0">
                <a:pos x="T4" y="T5"/>
              </a:cxn>
              <a:cxn ang="0">
                <a:pos x="T6" y="T7"/>
              </a:cxn>
            </a:cxnLst>
            <a:rect l="0" t="0" r="r" b="b"/>
            <a:pathLst>
              <a:path w="522" h="522">
                <a:moveTo>
                  <a:pt x="522" y="0"/>
                </a:moveTo>
                <a:cubicBezTo>
                  <a:pt x="511" y="283"/>
                  <a:pt x="283" y="511"/>
                  <a:pt x="0" y="522"/>
                </a:cubicBezTo>
                <a:cubicBezTo>
                  <a:pt x="0" y="0"/>
                  <a:pt x="0" y="0"/>
                  <a:pt x="0" y="0"/>
                </a:cubicBezTo>
                <a:cubicBezTo>
                  <a:pt x="522" y="0"/>
                  <a:pt x="522" y="0"/>
                  <a:pt x="522" y="0"/>
                </a:cubicBezTo>
                <a:close/>
              </a:path>
            </a:pathLst>
          </a:custGeom>
          <a:solidFill>
            <a:srgbClr val="062829"/>
          </a:solidFill>
          <a:ln>
            <a:noFill/>
          </a:ln>
        </p:spPr>
        <p:txBody>
          <a:bodyPr vert="horz" wrap="square" lIns="91440" tIns="45720" rIns="91440" bIns="45720" anchor="ctr" anchorCtr="1" compatLnSpc="1">
            <a:normAutofit/>
          </a:bodyPr>
          <a:lstStyle/>
          <a:p>
            <a:pPr algn="r"/>
            <a:r>
              <a:rPr lang="en-US" altLang="zh-CN" sz="3600" dirty="0">
                <a:solidFill>
                  <a:schemeClr val="bg1"/>
                </a:solidFill>
                <a:cs typeface="+mn-ea"/>
                <a:sym typeface="+mn-lt"/>
              </a:rPr>
              <a:t>3</a:t>
            </a:r>
            <a:endParaRPr lang="zh-CN" altLang="en-US" sz="3600" dirty="0">
              <a:solidFill>
                <a:schemeClr val="bg1"/>
              </a:solidFill>
              <a:cs typeface="+mn-ea"/>
              <a:sym typeface="+mn-lt"/>
            </a:endParaRPr>
          </a:p>
        </p:txBody>
      </p:sp>
      <p:sp>
        <p:nvSpPr>
          <p:cNvPr id="16" name="í$ļiďê"/>
          <p:cNvSpPr/>
          <p:nvPr/>
        </p:nvSpPr>
        <p:spPr bwMode="auto">
          <a:xfrm>
            <a:off x="6096000" y="2602153"/>
            <a:ext cx="1188666" cy="1185377"/>
          </a:xfrm>
          <a:custGeom>
            <a:avLst/>
            <a:gdLst>
              <a:gd name="T0" fmla="*/ 0 w 522"/>
              <a:gd name="T1" fmla="*/ 0 h 521"/>
              <a:gd name="T2" fmla="*/ 522 w 522"/>
              <a:gd name="T3" fmla="*/ 521 h 521"/>
              <a:gd name="T4" fmla="*/ 0 w 522"/>
              <a:gd name="T5" fmla="*/ 521 h 521"/>
              <a:gd name="T6" fmla="*/ 0 w 522"/>
              <a:gd name="T7" fmla="*/ 0 h 521"/>
            </a:gdLst>
            <a:ahLst/>
            <a:cxnLst>
              <a:cxn ang="0">
                <a:pos x="T0" y="T1"/>
              </a:cxn>
              <a:cxn ang="0">
                <a:pos x="T2" y="T3"/>
              </a:cxn>
              <a:cxn ang="0">
                <a:pos x="T4" y="T5"/>
              </a:cxn>
              <a:cxn ang="0">
                <a:pos x="T6" y="T7"/>
              </a:cxn>
            </a:cxnLst>
            <a:rect l="0" t="0" r="r" b="b"/>
            <a:pathLst>
              <a:path w="522" h="521">
                <a:moveTo>
                  <a:pt x="0" y="0"/>
                </a:moveTo>
                <a:cubicBezTo>
                  <a:pt x="283" y="11"/>
                  <a:pt x="511" y="239"/>
                  <a:pt x="522" y="521"/>
                </a:cubicBezTo>
                <a:cubicBezTo>
                  <a:pt x="0" y="521"/>
                  <a:pt x="0" y="521"/>
                  <a:pt x="0" y="521"/>
                </a:cubicBezTo>
                <a:cubicBezTo>
                  <a:pt x="0" y="0"/>
                  <a:pt x="0" y="0"/>
                  <a:pt x="0" y="0"/>
                </a:cubicBezTo>
                <a:close/>
              </a:path>
            </a:pathLst>
          </a:custGeom>
          <a:solidFill>
            <a:srgbClr val="437F7F"/>
          </a:solidFill>
          <a:ln>
            <a:noFill/>
          </a:ln>
        </p:spPr>
        <p:txBody>
          <a:bodyPr vert="horz" wrap="square" lIns="91440" tIns="45720" rIns="91440" bIns="45720" anchor="ctr" anchorCtr="1" compatLnSpc="1">
            <a:normAutofit/>
          </a:bodyPr>
          <a:lstStyle/>
          <a:p>
            <a:pPr algn="r"/>
            <a:r>
              <a:rPr lang="en-US" altLang="zh-CN" sz="3600" dirty="0">
                <a:solidFill>
                  <a:schemeClr val="bg1"/>
                </a:solidFill>
                <a:cs typeface="+mn-ea"/>
                <a:sym typeface="+mn-lt"/>
              </a:rPr>
              <a:t>2</a:t>
            </a:r>
            <a:endParaRPr lang="zh-CN" altLang="en-US" sz="3600" dirty="0">
              <a:solidFill>
                <a:schemeClr val="bg1"/>
              </a:solidFill>
              <a:cs typeface="+mn-ea"/>
              <a:sym typeface="+mn-lt"/>
            </a:endParaRPr>
          </a:p>
        </p:txBody>
      </p:sp>
      <p:sp>
        <p:nvSpPr>
          <p:cNvPr id="18" name="îšḷidê"/>
          <p:cNvSpPr/>
          <p:nvPr/>
        </p:nvSpPr>
        <p:spPr bwMode="auto">
          <a:xfrm>
            <a:off x="7173879" y="2217306"/>
            <a:ext cx="513255" cy="493608"/>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chemeClr val="bg1"/>
          </a:solidFill>
          <a:ln>
            <a:noFill/>
          </a:ln>
        </p:spPr>
        <p:txBody>
          <a:bodyPr/>
          <a:lstStyle/>
          <a:p>
            <a:endParaRPr lang="zh-CN" altLang="en-US" dirty="0">
              <a:cs typeface="+mn-ea"/>
              <a:sym typeface="+mn-lt"/>
            </a:endParaRPr>
          </a:p>
        </p:txBody>
      </p:sp>
      <p:sp>
        <p:nvSpPr>
          <p:cNvPr id="19" name="íŝḻïḍe"/>
          <p:cNvSpPr/>
          <p:nvPr/>
        </p:nvSpPr>
        <p:spPr bwMode="auto">
          <a:xfrm>
            <a:off x="4391920" y="4886122"/>
            <a:ext cx="513253" cy="493762"/>
          </a:xfrm>
          <a:custGeom>
            <a:avLst/>
            <a:gdLst>
              <a:gd name="connsiteX0" fmla="*/ 195114 w 608814"/>
              <a:gd name="connsiteY0" fmla="*/ 351627 h 585693"/>
              <a:gd name="connsiteX1" fmla="*/ 258290 w 608814"/>
              <a:gd name="connsiteY1" fmla="*/ 351627 h 585693"/>
              <a:gd name="connsiteX2" fmla="*/ 282731 w 608814"/>
              <a:gd name="connsiteY2" fmla="*/ 376018 h 585693"/>
              <a:gd name="connsiteX3" fmla="*/ 282731 w 608814"/>
              <a:gd name="connsiteY3" fmla="*/ 561210 h 585693"/>
              <a:gd name="connsiteX4" fmla="*/ 258290 w 608814"/>
              <a:gd name="connsiteY4" fmla="*/ 585693 h 585693"/>
              <a:gd name="connsiteX5" fmla="*/ 195114 w 608814"/>
              <a:gd name="connsiteY5" fmla="*/ 585693 h 585693"/>
              <a:gd name="connsiteX6" fmla="*/ 170673 w 608814"/>
              <a:gd name="connsiteY6" fmla="*/ 561210 h 585693"/>
              <a:gd name="connsiteX7" fmla="*/ 170673 w 608814"/>
              <a:gd name="connsiteY7" fmla="*/ 376018 h 585693"/>
              <a:gd name="connsiteX8" fmla="*/ 195114 w 608814"/>
              <a:gd name="connsiteY8" fmla="*/ 351627 h 585693"/>
              <a:gd name="connsiteX9" fmla="*/ 358100 w 608814"/>
              <a:gd name="connsiteY9" fmla="*/ 249872 h 585693"/>
              <a:gd name="connsiteX10" fmla="*/ 421316 w 608814"/>
              <a:gd name="connsiteY10" fmla="*/ 249872 h 585693"/>
              <a:gd name="connsiteX11" fmla="*/ 445737 w 608814"/>
              <a:gd name="connsiteY11" fmla="*/ 274267 h 585693"/>
              <a:gd name="connsiteX12" fmla="*/ 445737 w 608814"/>
              <a:gd name="connsiteY12" fmla="*/ 561206 h 585693"/>
              <a:gd name="connsiteX13" fmla="*/ 421316 w 608814"/>
              <a:gd name="connsiteY13" fmla="*/ 585693 h 585693"/>
              <a:gd name="connsiteX14" fmla="*/ 358100 w 608814"/>
              <a:gd name="connsiteY14" fmla="*/ 585693 h 585693"/>
              <a:gd name="connsiteX15" fmla="*/ 333679 w 608814"/>
              <a:gd name="connsiteY15" fmla="*/ 561206 h 585693"/>
              <a:gd name="connsiteX16" fmla="*/ 333679 w 608814"/>
              <a:gd name="connsiteY16" fmla="*/ 274267 h 585693"/>
              <a:gd name="connsiteX17" fmla="*/ 358100 w 608814"/>
              <a:gd name="connsiteY17" fmla="*/ 249872 h 585693"/>
              <a:gd name="connsiteX18" fmla="*/ 140260 w 608814"/>
              <a:gd name="connsiteY18" fmla="*/ 224680 h 585693"/>
              <a:gd name="connsiteX19" fmla="*/ 191844 w 608814"/>
              <a:gd name="connsiteY19" fmla="*/ 276122 h 585693"/>
              <a:gd name="connsiteX20" fmla="*/ 140260 w 608814"/>
              <a:gd name="connsiteY20" fmla="*/ 327564 h 585693"/>
              <a:gd name="connsiteX21" fmla="*/ 88676 w 608814"/>
              <a:gd name="connsiteY21" fmla="*/ 276122 h 585693"/>
              <a:gd name="connsiteX22" fmla="*/ 140260 w 608814"/>
              <a:gd name="connsiteY22" fmla="*/ 224680 h 585693"/>
              <a:gd name="connsiteX23" fmla="*/ 521177 w 608814"/>
              <a:gd name="connsiteY23" fmla="*/ 148117 h 585693"/>
              <a:gd name="connsiteX24" fmla="*/ 584301 w 608814"/>
              <a:gd name="connsiteY24" fmla="*/ 148117 h 585693"/>
              <a:gd name="connsiteX25" fmla="*/ 608814 w 608814"/>
              <a:gd name="connsiteY25" fmla="*/ 172601 h 585693"/>
              <a:gd name="connsiteX26" fmla="*/ 608814 w 608814"/>
              <a:gd name="connsiteY26" fmla="*/ 561209 h 585693"/>
              <a:gd name="connsiteX27" fmla="*/ 584301 w 608814"/>
              <a:gd name="connsiteY27" fmla="*/ 585693 h 585693"/>
              <a:gd name="connsiteX28" fmla="*/ 521177 w 608814"/>
              <a:gd name="connsiteY28" fmla="*/ 585693 h 585693"/>
              <a:gd name="connsiteX29" fmla="*/ 496756 w 608814"/>
              <a:gd name="connsiteY29" fmla="*/ 561209 h 585693"/>
              <a:gd name="connsiteX30" fmla="*/ 496756 w 608814"/>
              <a:gd name="connsiteY30" fmla="*/ 172601 h 585693"/>
              <a:gd name="connsiteX31" fmla="*/ 521177 w 608814"/>
              <a:gd name="connsiteY31" fmla="*/ 148117 h 585693"/>
              <a:gd name="connsiteX32" fmla="*/ 116229 w 608814"/>
              <a:gd name="connsiteY32" fmla="*/ 131322 h 585693"/>
              <a:gd name="connsiteX33" fmla="*/ 164246 w 608814"/>
              <a:gd name="connsiteY33" fmla="*/ 131322 h 585693"/>
              <a:gd name="connsiteX34" fmla="*/ 184061 w 608814"/>
              <a:gd name="connsiteY34" fmla="*/ 151113 h 585693"/>
              <a:gd name="connsiteX35" fmla="*/ 184061 w 608814"/>
              <a:gd name="connsiteY35" fmla="*/ 171457 h 585693"/>
              <a:gd name="connsiteX36" fmla="*/ 208669 w 608814"/>
              <a:gd name="connsiteY36" fmla="*/ 186094 h 585693"/>
              <a:gd name="connsiteX37" fmla="*/ 226641 w 608814"/>
              <a:gd name="connsiteY37" fmla="*/ 175692 h 585693"/>
              <a:gd name="connsiteX38" fmla="*/ 253737 w 608814"/>
              <a:gd name="connsiteY38" fmla="*/ 182964 h 585693"/>
              <a:gd name="connsiteX39" fmla="*/ 277792 w 608814"/>
              <a:gd name="connsiteY39" fmla="*/ 224572 h 585693"/>
              <a:gd name="connsiteX40" fmla="*/ 279727 w 608814"/>
              <a:gd name="connsiteY40" fmla="*/ 239577 h 585693"/>
              <a:gd name="connsiteX41" fmla="*/ 270511 w 608814"/>
              <a:gd name="connsiteY41" fmla="*/ 251544 h 585693"/>
              <a:gd name="connsiteX42" fmla="*/ 252355 w 608814"/>
              <a:gd name="connsiteY42" fmla="*/ 262038 h 585693"/>
              <a:gd name="connsiteX43" fmla="*/ 253829 w 608814"/>
              <a:gd name="connsiteY43" fmla="*/ 276122 h 585693"/>
              <a:gd name="connsiteX44" fmla="*/ 252355 w 608814"/>
              <a:gd name="connsiteY44" fmla="*/ 290206 h 585693"/>
              <a:gd name="connsiteX45" fmla="*/ 270511 w 608814"/>
              <a:gd name="connsiteY45" fmla="*/ 300700 h 585693"/>
              <a:gd name="connsiteX46" fmla="*/ 278714 w 608814"/>
              <a:gd name="connsiteY46" fmla="*/ 325094 h 585693"/>
              <a:gd name="connsiteX47" fmla="*/ 258253 w 608814"/>
              <a:gd name="connsiteY47" fmla="*/ 321136 h 585693"/>
              <a:gd name="connsiteX48" fmla="*/ 195858 w 608814"/>
              <a:gd name="connsiteY48" fmla="*/ 321136 h 585693"/>
              <a:gd name="connsiteX49" fmla="*/ 212171 w 608814"/>
              <a:gd name="connsiteY49" fmla="*/ 276122 h 585693"/>
              <a:gd name="connsiteX50" fmla="*/ 140191 w 608814"/>
              <a:gd name="connsiteY50" fmla="*/ 204320 h 585693"/>
              <a:gd name="connsiteX51" fmla="*/ 68304 w 608814"/>
              <a:gd name="connsiteY51" fmla="*/ 276122 h 585693"/>
              <a:gd name="connsiteX52" fmla="*/ 140191 w 608814"/>
              <a:gd name="connsiteY52" fmla="*/ 348016 h 585693"/>
              <a:gd name="connsiteX53" fmla="*/ 148486 w 608814"/>
              <a:gd name="connsiteY53" fmla="*/ 347095 h 585693"/>
              <a:gd name="connsiteX54" fmla="*/ 140099 w 608814"/>
              <a:gd name="connsiteY54" fmla="*/ 376000 h 585693"/>
              <a:gd name="connsiteX55" fmla="*/ 140099 w 608814"/>
              <a:gd name="connsiteY55" fmla="*/ 420922 h 585693"/>
              <a:gd name="connsiteX56" fmla="*/ 116229 w 608814"/>
              <a:gd name="connsiteY56" fmla="*/ 420922 h 585693"/>
              <a:gd name="connsiteX57" fmla="*/ 96413 w 608814"/>
              <a:gd name="connsiteY57" fmla="*/ 401131 h 585693"/>
              <a:gd name="connsiteX58" fmla="*/ 96413 w 608814"/>
              <a:gd name="connsiteY58" fmla="*/ 380787 h 585693"/>
              <a:gd name="connsiteX59" fmla="*/ 71806 w 608814"/>
              <a:gd name="connsiteY59" fmla="*/ 366150 h 585693"/>
              <a:gd name="connsiteX60" fmla="*/ 53742 w 608814"/>
              <a:gd name="connsiteY60" fmla="*/ 376552 h 585693"/>
              <a:gd name="connsiteX61" fmla="*/ 38719 w 608814"/>
              <a:gd name="connsiteY61" fmla="*/ 378577 h 585693"/>
              <a:gd name="connsiteX62" fmla="*/ 26738 w 608814"/>
              <a:gd name="connsiteY62" fmla="*/ 369372 h 585693"/>
              <a:gd name="connsiteX63" fmla="*/ 2683 w 608814"/>
              <a:gd name="connsiteY63" fmla="*/ 327764 h 585693"/>
              <a:gd name="connsiteX64" fmla="*/ 9872 w 608814"/>
              <a:gd name="connsiteY64" fmla="*/ 300700 h 585693"/>
              <a:gd name="connsiteX65" fmla="*/ 28120 w 608814"/>
              <a:gd name="connsiteY65" fmla="*/ 290206 h 585693"/>
              <a:gd name="connsiteX66" fmla="*/ 26645 w 608814"/>
              <a:gd name="connsiteY66" fmla="*/ 276122 h 585693"/>
              <a:gd name="connsiteX67" fmla="*/ 28120 w 608814"/>
              <a:gd name="connsiteY67" fmla="*/ 262038 h 585693"/>
              <a:gd name="connsiteX68" fmla="*/ 9872 w 608814"/>
              <a:gd name="connsiteY68" fmla="*/ 251544 h 585693"/>
              <a:gd name="connsiteX69" fmla="*/ 2683 w 608814"/>
              <a:gd name="connsiteY69" fmla="*/ 224572 h 585693"/>
              <a:gd name="connsiteX70" fmla="*/ 26738 w 608814"/>
              <a:gd name="connsiteY70" fmla="*/ 182964 h 585693"/>
              <a:gd name="connsiteX71" fmla="*/ 38719 w 608814"/>
              <a:gd name="connsiteY71" fmla="*/ 173759 h 585693"/>
              <a:gd name="connsiteX72" fmla="*/ 53742 w 608814"/>
              <a:gd name="connsiteY72" fmla="*/ 175692 h 585693"/>
              <a:gd name="connsiteX73" fmla="*/ 71806 w 608814"/>
              <a:gd name="connsiteY73" fmla="*/ 186094 h 585693"/>
              <a:gd name="connsiteX74" fmla="*/ 96413 w 608814"/>
              <a:gd name="connsiteY74" fmla="*/ 171457 h 585693"/>
              <a:gd name="connsiteX75" fmla="*/ 96413 w 608814"/>
              <a:gd name="connsiteY75" fmla="*/ 151113 h 585693"/>
              <a:gd name="connsiteX76" fmla="*/ 116229 w 608814"/>
              <a:gd name="connsiteY76" fmla="*/ 131322 h 585693"/>
              <a:gd name="connsiteX77" fmla="*/ 445756 w 608814"/>
              <a:gd name="connsiteY77" fmla="*/ 83476 h 585693"/>
              <a:gd name="connsiteX78" fmla="*/ 414140 w 608814"/>
              <a:gd name="connsiteY78" fmla="*/ 115044 h 585693"/>
              <a:gd name="connsiteX79" fmla="*/ 445756 w 608814"/>
              <a:gd name="connsiteY79" fmla="*/ 146520 h 585693"/>
              <a:gd name="connsiteX80" fmla="*/ 477371 w 608814"/>
              <a:gd name="connsiteY80" fmla="*/ 115044 h 585693"/>
              <a:gd name="connsiteX81" fmla="*/ 445756 w 608814"/>
              <a:gd name="connsiteY81" fmla="*/ 83476 h 585693"/>
              <a:gd name="connsiteX82" fmla="*/ 426676 w 608814"/>
              <a:gd name="connsiteY82" fmla="*/ 0 h 585693"/>
              <a:gd name="connsiteX83" fmla="*/ 464835 w 608814"/>
              <a:gd name="connsiteY83" fmla="*/ 0 h 585693"/>
              <a:gd name="connsiteX84" fmla="*/ 480597 w 608814"/>
              <a:gd name="connsiteY84" fmla="*/ 15738 h 585693"/>
              <a:gd name="connsiteX85" fmla="*/ 480597 w 608814"/>
              <a:gd name="connsiteY85" fmla="*/ 31936 h 585693"/>
              <a:gd name="connsiteX86" fmla="*/ 500138 w 608814"/>
              <a:gd name="connsiteY86" fmla="*/ 43533 h 585693"/>
              <a:gd name="connsiteX87" fmla="*/ 514425 w 608814"/>
              <a:gd name="connsiteY87" fmla="*/ 35249 h 585693"/>
              <a:gd name="connsiteX88" fmla="*/ 535901 w 608814"/>
              <a:gd name="connsiteY88" fmla="*/ 40956 h 585693"/>
              <a:gd name="connsiteX89" fmla="*/ 554981 w 608814"/>
              <a:gd name="connsiteY89" fmla="*/ 73996 h 585693"/>
              <a:gd name="connsiteX90" fmla="*/ 556640 w 608814"/>
              <a:gd name="connsiteY90" fmla="*/ 85961 h 585693"/>
              <a:gd name="connsiteX91" fmla="*/ 549266 w 608814"/>
              <a:gd name="connsiteY91" fmla="*/ 95440 h 585693"/>
              <a:gd name="connsiteX92" fmla="*/ 534887 w 608814"/>
              <a:gd name="connsiteY92" fmla="*/ 103815 h 585693"/>
              <a:gd name="connsiteX93" fmla="*/ 535993 w 608814"/>
              <a:gd name="connsiteY93" fmla="*/ 115044 h 585693"/>
              <a:gd name="connsiteX94" fmla="*/ 535717 w 608814"/>
              <a:gd name="connsiteY94" fmla="*/ 117621 h 585693"/>
              <a:gd name="connsiteX95" fmla="*/ 521153 w 608814"/>
              <a:gd name="connsiteY95" fmla="*/ 117621 h 585693"/>
              <a:gd name="connsiteX96" fmla="*/ 466126 w 608814"/>
              <a:gd name="connsiteY96" fmla="*/ 172565 h 585693"/>
              <a:gd name="connsiteX97" fmla="*/ 466126 w 608814"/>
              <a:gd name="connsiteY97" fmla="*/ 229719 h 585693"/>
              <a:gd name="connsiteX98" fmla="*/ 466126 w 608814"/>
              <a:gd name="connsiteY98" fmla="*/ 242604 h 585693"/>
              <a:gd name="connsiteX99" fmla="*/ 453590 w 608814"/>
              <a:gd name="connsiteY99" fmla="*/ 229995 h 585693"/>
              <a:gd name="connsiteX100" fmla="*/ 421330 w 608814"/>
              <a:gd name="connsiteY100" fmla="*/ 219319 h 585693"/>
              <a:gd name="connsiteX101" fmla="*/ 411928 w 608814"/>
              <a:gd name="connsiteY101" fmla="*/ 219319 h 585693"/>
              <a:gd name="connsiteX102" fmla="*/ 410914 w 608814"/>
              <a:gd name="connsiteY102" fmla="*/ 214257 h 585693"/>
              <a:gd name="connsiteX103" fmla="*/ 410914 w 608814"/>
              <a:gd name="connsiteY103" fmla="*/ 198059 h 585693"/>
              <a:gd name="connsiteX104" fmla="*/ 391373 w 608814"/>
              <a:gd name="connsiteY104" fmla="*/ 186463 h 585693"/>
              <a:gd name="connsiteX105" fmla="*/ 377086 w 608814"/>
              <a:gd name="connsiteY105" fmla="*/ 194746 h 585693"/>
              <a:gd name="connsiteX106" fmla="*/ 365104 w 608814"/>
              <a:gd name="connsiteY106" fmla="*/ 196310 h 585693"/>
              <a:gd name="connsiteX107" fmla="*/ 355610 w 608814"/>
              <a:gd name="connsiteY107" fmla="*/ 189040 h 585693"/>
              <a:gd name="connsiteX108" fmla="*/ 336530 w 608814"/>
              <a:gd name="connsiteY108" fmla="*/ 155999 h 585693"/>
              <a:gd name="connsiteX109" fmla="*/ 342245 w 608814"/>
              <a:gd name="connsiteY109" fmla="*/ 134463 h 585693"/>
              <a:gd name="connsiteX110" fmla="*/ 356716 w 608814"/>
              <a:gd name="connsiteY110" fmla="*/ 126180 h 585693"/>
              <a:gd name="connsiteX111" fmla="*/ 355518 w 608814"/>
              <a:gd name="connsiteY111" fmla="*/ 115044 h 585693"/>
              <a:gd name="connsiteX112" fmla="*/ 356716 w 608814"/>
              <a:gd name="connsiteY112" fmla="*/ 103815 h 585693"/>
              <a:gd name="connsiteX113" fmla="*/ 342245 w 608814"/>
              <a:gd name="connsiteY113" fmla="*/ 95440 h 585693"/>
              <a:gd name="connsiteX114" fmla="*/ 336530 w 608814"/>
              <a:gd name="connsiteY114" fmla="*/ 73996 h 585693"/>
              <a:gd name="connsiteX115" fmla="*/ 355610 w 608814"/>
              <a:gd name="connsiteY115" fmla="*/ 40956 h 585693"/>
              <a:gd name="connsiteX116" fmla="*/ 365104 w 608814"/>
              <a:gd name="connsiteY116" fmla="*/ 33685 h 585693"/>
              <a:gd name="connsiteX117" fmla="*/ 377086 w 608814"/>
              <a:gd name="connsiteY117" fmla="*/ 35249 h 585693"/>
              <a:gd name="connsiteX118" fmla="*/ 391373 w 608814"/>
              <a:gd name="connsiteY118" fmla="*/ 43533 h 585693"/>
              <a:gd name="connsiteX119" fmla="*/ 410914 w 608814"/>
              <a:gd name="connsiteY119" fmla="*/ 31936 h 585693"/>
              <a:gd name="connsiteX120" fmla="*/ 410914 w 608814"/>
              <a:gd name="connsiteY120" fmla="*/ 15738 h 585693"/>
              <a:gd name="connsiteX121" fmla="*/ 426676 w 608814"/>
              <a:gd name="connsiteY121" fmla="*/ 0 h 585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608814" h="585693">
                <a:moveTo>
                  <a:pt x="195114" y="351627"/>
                </a:moveTo>
                <a:lnTo>
                  <a:pt x="258290" y="351627"/>
                </a:lnTo>
                <a:cubicBezTo>
                  <a:pt x="271848" y="351627"/>
                  <a:pt x="282731" y="362580"/>
                  <a:pt x="282731" y="376018"/>
                </a:cubicBezTo>
                <a:lnTo>
                  <a:pt x="282731" y="561210"/>
                </a:lnTo>
                <a:cubicBezTo>
                  <a:pt x="282731" y="574740"/>
                  <a:pt x="271848" y="585693"/>
                  <a:pt x="258290" y="585693"/>
                </a:cubicBezTo>
                <a:lnTo>
                  <a:pt x="195114" y="585693"/>
                </a:lnTo>
                <a:cubicBezTo>
                  <a:pt x="181556" y="585693"/>
                  <a:pt x="170673" y="574740"/>
                  <a:pt x="170673" y="561210"/>
                </a:cubicBezTo>
                <a:lnTo>
                  <a:pt x="170673" y="376018"/>
                </a:lnTo>
                <a:cubicBezTo>
                  <a:pt x="170673" y="362580"/>
                  <a:pt x="181556" y="351627"/>
                  <a:pt x="195114" y="351627"/>
                </a:cubicBezTo>
                <a:close/>
                <a:moveTo>
                  <a:pt x="358100" y="249872"/>
                </a:moveTo>
                <a:lnTo>
                  <a:pt x="421316" y="249872"/>
                </a:lnTo>
                <a:cubicBezTo>
                  <a:pt x="434771" y="249872"/>
                  <a:pt x="445737" y="260735"/>
                  <a:pt x="445737" y="274267"/>
                </a:cubicBezTo>
                <a:lnTo>
                  <a:pt x="445737" y="561206"/>
                </a:lnTo>
                <a:cubicBezTo>
                  <a:pt x="445737" y="574738"/>
                  <a:pt x="434771" y="585693"/>
                  <a:pt x="421316" y="585693"/>
                </a:cubicBezTo>
                <a:lnTo>
                  <a:pt x="358100" y="585693"/>
                </a:lnTo>
                <a:cubicBezTo>
                  <a:pt x="344645" y="585693"/>
                  <a:pt x="333679" y="574738"/>
                  <a:pt x="333679" y="561206"/>
                </a:cubicBezTo>
                <a:lnTo>
                  <a:pt x="333679" y="274267"/>
                </a:lnTo>
                <a:cubicBezTo>
                  <a:pt x="333679" y="260735"/>
                  <a:pt x="344645" y="249872"/>
                  <a:pt x="358100" y="249872"/>
                </a:cubicBezTo>
                <a:close/>
                <a:moveTo>
                  <a:pt x="140260" y="224680"/>
                </a:moveTo>
                <a:cubicBezTo>
                  <a:pt x="168749" y="224680"/>
                  <a:pt x="191844" y="247711"/>
                  <a:pt x="191844" y="276122"/>
                </a:cubicBezTo>
                <a:cubicBezTo>
                  <a:pt x="191844" y="304533"/>
                  <a:pt x="168749" y="327564"/>
                  <a:pt x="140260" y="327564"/>
                </a:cubicBezTo>
                <a:cubicBezTo>
                  <a:pt x="111771" y="327564"/>
                  <a:pt x="88676" y="304533"/>
                  <a:pt x="88676" y="276122"/>
                </a:cubicBezTo>
                <a:cubicBezTo>
                  <a:pt x="88676" y="247711"/>
                  <a:pt x="111771" y="224680"/>
                  <a:pt x="140260" y="224680"/>
                </a:cubicBezTo>
                <a:close/>
                <a:moveTo>
                  <a:pt x="521177" y="148117"/>
                </a:moveTo>
                <a:lnTo>
                  <a:pt x="584301" y="148117"/>
                </a:lnTo>
                <a:cubicBezTo>
                  <a:pt x="597848" y="148117"/>
                  <a:pt x="608814" y="159070"/>
                  <a:pt x="608814" y="172601"/>
                </a:cubicBezTo>
                <a:lnTo>
                  <a:pt x="608814" y="561209"/>
                </a:lnTo>
                <a:cubicBezTo>
                  <a:pt x="608814" y="574740"/>
                  <a:pt x="597848" y="585693"/>
                  <a:pt x="584301" y="585693"/>
                </a:cubicBezTo>
                <a:lnTo>
                  <a:pt x="521177" y="585693"/>
                </a:lnTo>
                <a:cubicBezTo>
                  <a:pt x="507722" y="585693"/>
                  <a:pt x="496756" y="574740"/>
                  <a:pt x="496756" y="561209"/>
                </a:cubicBezTo>
                <a:lnTo>
                  <a:pt x="496756" y="172601"/>
                </a:lnTo>
                <a:cubicBezTo>
                  <a:pt x="496756" y="159070"/>
                  <a:pt x="507722" y="148117"/>
                  <a:pt x="521177" y="148117"/>
                </a:cubicBezTo>
                <a:close/>
                <a:moveTo>
                  <a:pt x="116229" y="131322"/>
                </a:moveTo>
                <a:lnTo>
                  <a:pt x="164246" y="131322"/>
                </a:lnTo>
                <a:cubicBezTo>
                  <a:pt x="175214" y="131322"/>
                  <a:pt x="184061" y="140159"/>
                  <a:pt x="184061" y="151113"/>
                </a:cubicBezTo>
                <a:lnTo>
                  <a:pt x="184061" y="171457"/>
                </a:lnTo>
                <a:cubicBezTo>
                  <a:pt x="193001" y="175231"/>
                  <a:pt x="201019" y="180386"/>
                  <a:pt x="208669" y="186094"/>
                </a:cubicBezTo>
                <a:lnTo>
                  <a:pt x="226641" y="175692"/>
                </a:lnTo>
                <a:cubicBezTo>
                  <a:pt x="236134" y="170261"/>
                  <a:pt x="248300" y="173482"/>
                  <a:pt x="253737" y="182964"/>
                </a:cubicBezTo>
                <a:lnTo>
                  <a:pt x="277792" y="224572"/>
                </a:lnTo>
                <a:cubicBezTo>
                  <a:pt x="280465" y="229083"/>
                  <a:pt x="281110" y="234514"/>
                  <a:pt x="279727" y="239577"/>
                </a:cubicBezTo>
                <a:cubicBezTo>
                  <a:pt x="278437" y="244640"/>
                  <a:pt x="275119" y="248966"/>
                  <a:pt x="270511" y="251544"/>
                </a:cubicBezTo>
                <a:lnTo>
                  <a:pt x="252355" y="262038"/>
                </a:lnTo>
                <a:cubicBezTo>
                  <a:pt x="253000" y="266733"/>
                  <a:pt x="253829" y="271335"/>
                  <a:pt x="253829" y="276122"/>
                </a:cubicBezTo>
                <a:cubicBezTo>
                  <a:pt x="253829" y="281001"/>
                  <a:pt x="253000" y="285604"/>
                  <a:pt x="252355" y="290206"/>
                </a:cubicBezTo>
                <a:lnTo>
                  <a:pt x="270511" y="300700"/>
                </a:lnTo>
                <a:cubicBezTo>
                  <a:pt x="279174" y="305671"/>
                  <a:pt x="282308" y="316165"/>
                  <a:pt x="278714" y="325094"/>
                </a:cubicBezTo>
                <a:cubicBezTo>
                  <a:pt x="272354" y="322609"/>
                  <a:pt x="265442" y="321136"/>
                  <a:pt x="258253" y="321136"/>
                </a:cubicBezTo>
                <a:lnTo>
                  <a:pt x="195858" y="321136"/>
                </a:lnTo>
                <a:cubicBezTo>
                  <a:pt x="205904" y="308709"/>
                  <a:pt x="212171" y="293244"/>
                  <a:pt x="212171" y="276122"/>
                </a:cubicBezTo>
                <a:cubicBezTo>
                  <a:pt x="212171" y="236539"/>
                  <a:pt x="179914" y="204320"/>
                  <a:pt x="140191" y="204320"/>
                </a:cubicBezTo>
                <a:cubicBezTo>
                  <a:pt x="100561" y="204320"/>
                  <a:pt x="68304" y="236539"/>
                  <a:pt x="68304" y="276122"/>
                </a:cubicBezTo>
                <a:cubicBezTo>
                  <a:pt x="68304" y="315797"/>
                  <a:pt x="100561" y="348016"/>
                  <a:pt x="140191" y="348016"/>
                </a:cubicBezTo>
                <a:cubicBezTo>
                  <a:pt x="143048" y="348016"/>
                  <a:pt x="145721" y="347463"/>
                  <a:pt x="148486" y="347095"/>
                </a:cubicBezTo>
                <a:cubicBezTo>
                  <a:pt x="143233" y="355564"/>
                  <a:pt x="140099" y="365414"/>
                  <a:pt x="140099" y="376000"/>
                </a:cubicBezTo>
                <a:lnTo>
                  <a:pt x="140099" y="420922"/>
                </a:lnTo>
                <a:lnTo>
                  <a:pt x="116229" y="420922"/>
                </a:lnTo>
                <a:cubicBezTo>
                  <a:pt x="105261" y="420922"/>
                  <a:pt x="96413" y="412085"/>
                  <a:pt x="96413" y="401131"/>
                </a:cubicBezTo>
                <a:lnTo>
                  <a:pt x="96413" y="380787"/>
                </a:lnTo>
                <a:cubicBezTo>
                  <a:pt x="87474" y="377013"/>
                  <a:pt x="79455" y="371950"/>
                  <a:pt x="71806" y="366150"/>
                </a:cubicBezTo>
                <a:lnTo>
                  <a:pt x="53742" y="376552"/>
                </a:lnTo>
                <a:cubicBezTo>
                  <a:pt x="49226" y="379222"/>
                  <a:pt x="43788" y="379866"/>
                  <a:pt x="38719" y="378577"/>
                </a:cubicBezTo>
                <a:cubicBezTo>
                  <a:pt x="33650" y="377197"/>
                  <a:pt x="29318" y="373883"/>
                  <a:pt x="26738" y="369372"/>
                </a:cubicBezTo>
                <a:lnTo>
                  <a:pt x="2683" y="327764"/>
                </a:lnTo>
                <a:cubicBezTo>
                  <a:pt x="-2847" y="318282"/>
                  <a:pt x="471" y="306131"/>
                  <a:pt x="9872" y="300700"/>
                </a:cubicBezTo>
                <a:lnTo>
                  <a:pt x="28120" y="290206"/>
                </a:lnTo>
                <a:cubicBezTo>
                  <a:pt x="27475" y="285604"/>
                  <a:pt x="26645" y="281001"/>
                  <a:pt x="26645" y="276122"/>
                </a:cubicBezTo>
                <a:cubicBezTo>
                  <a:pt x="26645" y="271335"/>
                  <a:pt x="27475" y="266733"/>
                  <a:pt x="28120" y="262038"/>
                </a:cubicBezTo>
                <a:lnTo>
                  <a:pt x="9872" y="251544"/>
                </a:lnTo>
                <a:cubicBezTo>
                  <a:pt x="471" y="246113"/>
                  <a:pt x="-2847" y="233962"/>
                  <a:pt x="2683" y="224572"/>
                </a:cubicBezTo>
                <a:lnTo>
                  <a:pt x="26738" y="182964"/>
                </a:lnTo>
                <a:cubicBezTo>
                  <a:pt x="29318" y="178361"/>
                  <a:pt x="33650" y="175139"/>
                  <a:pt x="38719" y="173759"/>
                </a:cubicBezTo>
                <a:cubicBezTo>
                  <a:pt x="43788" y="172378"/>
                  <a:pt x="49226" y="173114"/>
                  <a:pt x="53742" y="175692"/>
                </a:cubicBezTo>
                <a:lnTo>
                  <a:pt x="71806" y="186094"/>
                </a:lnTo>
                <a:cubicBezTo>
                  <a:pt x="79455" y="180386"/>
                  <a:pt x="87474" y="175231"/>
                  <a:pt x="96413" y="171457"/>
                </a:cubicBezTo>
                <a:lnTo>
                  <a:pt x="96413" y="151113"/>
                </a:lnTo>
                <a:cubicBezTo>
                  <a:pt x="96413" y="140159"/>
                  <a:pt x="105261" y="131322"/>
                  <a:pt x="116229" y="131322"/>
                </a:cubicBezTo>
                <a:close/>
                <a:moveTo>
                  <a:pt x="445756" y="83476"/>
                </a:moveTo>
                <a:cubicBezTo>
                  <a:pt x="428335" y="83476"/>
                  <a:pt x="414140" y="97557"/>
                  <a:pt x="414140" y="115044"/>
                </a:cubicBezTo>
                <a:cubicBezTo>
                  <a:pt x="414140" y="132438"/>
                  <a:pt x="428335" y="146520"/>
                  <a:pt x="445756" y="146520"/>
                </a:cubicBezTo>
                <a:cubicBezTo>
                  <a:pt x="463176" y="146520"/>
                  <a:pt x="477371" y="132438"/>
                  <a:pt x="477371" y="115044"/>
                </a:cubicBezTo>
                <a:cubicBezTo>
                  <a:pt x="477371" y="97557"/>
                  <a:pt x="463176" y="83476"/>
                  <a:pt x="445756" y="83476"/>
                </a:cubicBezTo>
                <a:close/>
                <a:moveTo>
                  <a:pt x="426676" y="0"/>
                </a:moveTo>
                <a:lnTo>
                  <a:pt x="464835" y="0"/>
                </a:lnTo>
                <a:cubicBezTo>
                  <a:pt x="473500" y="0"/>
                  <a:pt x="480597" y="7087"/>
                  <a:pt x="480597" y="15738"/>
                </a:cubicBezTo>
                <a:lnTo>
                  <a:pt x="480597" y="31936"/>
                </a:lnTo>
                <a:cubicBezTo>
                  <a:pt x="487694" y="34881"/>
                  <a:pt x="494054" y="38931"/>
                  <a:pt x="500138" y="43533"/>
                </a:cubicBezTo>
                <a:lnTo>
                  <a:pt x="514425" y="35249"/>
                </a:lnTo>
                <a:cubicBezTo>
                  <a:pt x="521983" y="30924"/>
                  <a:pt x="531569" y="33501"/>
                  <a:pt x="535901" y="40956"/>
                </a:cubicBezTo>
                <a:lnTo>
                  <a:pt x="554981" y="73996"/>
                </a:lnTo>
                <a:cubicBezTo>
                  <a:pt x="557101" y="77585"/>
                  <a:pt x="557654" y="81911"/>
                  <a:pt x="556640" y="85961"/>
                </a:cubicBezTo>
                <a:cubicBezTo>
                  <a:pt x="555534" y="89918"/>
                  <a:pt x="552861" y="93415"/>
                  <a:pt x="549266" y="95440"/>
                </a:cubicBezTo>
                <a:lnTo>
                  <a:pt x="534887" y="103815"/>
                </a:lnTo>
                <a:cubicBezTo>
                  <a:pt x="535348" y="107497"/>
                  <a:pt x="535993" y="111178"/>
                  <a:pt x="535993" y="115044"/>
                </a:cubicBezTo>
                <a:cubicBezTo>
                  <a:pt x="535993" y="115872"/>
                  <a:pt x="535809" y="116700"/>
                  <a:pt x="535717" y="117621"/>
                </a:cubicBezTo>
                <a:lnTo>
                  <a:pt x="521153" y="117621"/>
                </a:lnTo>
                <a:cubicBezTo>
                  <a:pt x="490828" y="117621"/>
                  <a:pt x="466126" y="142286"/>
                  <a:pt x="466126" y="172565"/>
                </a:cubicBezTo>
                <a:lnTo>
                  <a:pt x="466126" y="229719"/>
                </a:lnTo>
                <a:lnTo>
                  <a:pt x="466126" y="242604"/>
                </a:lnTo>
                <a:cubicBezTo>
                  <a:pt x="462715" y="237726"/>
                  <a:pt x="458383" y="233493"/>
                  <a:pt x="453590" y="229995"/>
                </a:cubicBezTo>
                <a:cubicBezTo>
                  <a:pt x="444465" y="223369"/>
                  <a:pt x="433404" y="219319"/>
                  <a:pt x="421330" y="219319"/>
                </a:cubicBezTo>
                <a:lnTo>
                  <a:pt x="411928" y="219319"/>
                </a:lnTo>
                <a:cubicBezTo>
                  <a:pt x="411375" y="217755"/>
                  <a:pt x="410914" y="216098"/>
                  <a:pt x="410914" y="214257"/>
                </a:cubicBezTo>
                <a:lnTo>
                  <a:pt x="410914" y="198059"/>
                </a:lnTo>
                <a:cubicBezTo>
                  <a:pt x="403817" y="195114"/>
                  <a:pt x="397457" y="191064"/>
                  <a:pt x="391373" y="186463"/>
                </a:cubicBezTo>
                <a:lnTo>
                  <a:pt x="377086" y="194746"/>
                </a:lnTo>
                <a:cubicBezTo>
                  <a:pt x="373492" y="196863"/>
                  <a:pt x="369160" y="197415"/>
                  <a:pt x="365104" y="196310"/>
                </a:cubicBezTo>
                <a:cubicBezTo>
                  <a:pt x="361140" y="195206"/>
                  <a:pt x="357638" y="192629"/>
                  <a:pt x="355610" y="189040"/>
                </a:cubicBezTo>
                <a:lnTo>
                  <a:pt x="336530" y="155999"/>
                </a:lnTo>
                <a:cubicBezTo>
                  <a:pt x="332198" y="148452"/>
                  <a:pt x="334687" y="138881"/>
                  <a:pt x="342245" y="134463"/>
                </a:cubicBezTo>
                <a:lnTo>
                  <a:pt x="356716" y="126180"/>
                </a:lnTo>
                <a:cubicBezTo>
                  <a:pt x="356163" y="122498"/>
                  <a:pt x="355518" y="118817"/>
                  <a:pt x="355518" y="115044"/>
                </a:cubicBezTo>
                <a:cubicBezTo>
                  <a:pt x="355518" y="111178"/>
                  <a:pt x="356163" y="107497"/>
                  <a:pt x="356716" y="103815"/>
                </a:cubicBezTo>
                <a:lnTo>
                  <a:pt x="342245" y="95440"/>
                </a:lnTo>
                <a:cubicBezTo>
                  <a:pt x="334687" y="91115"/>
                  <a:pt x="332198" y="81543"/>
                  <a:pt x="336530" y="73996"/>
                </a:cubicBezTo>
                <a:lnTo>
                  <a:pt x="355610" y="40956"/>
                </a:lnTo>
                <a:cubicBezTo>
                  <a:pt x="357638" y="37366"/>
                  <a:pt x="361140" y="34789"/>
                  <a:pt x="365104" y="33685"/>
                </a:cubicBezTo>
                <a:cubicBezTo>
                  <a:pt x="369160" y="32580"/>
                  <a:pt x="373492" y="33133"/>
                  <a:pt x="377086" y="35249"/>
                </a:cubicBezTo>
                <a:lnTo>
                  <a:pt x="391373" y="43533"/>
                </a:lnTo>
                <a:cubicBezTo>
                  <a:pt x="397457" y="38931"/>
                  <a:pt x="403817" y="34881"/>
                  <a:pt x="410914" y="31936"/>
                </a:cubicBezTo>
                <a:lnTo>
                  <a:pt x="410914" y="15738"/>
                </a:lnTo>
                <a:cubicBezTo>
                  <a:pt x="410914" y="7087"/>
                  <a:pt x="418011" y="0"/>
                  <a:pt x="426676" y="0"/>
                </a:cubicBezTo>
                <a:close/>
              </a:path>
            </a:pathLst>
          </a:custGeom>
          <a:solidFill>
            <a:schemeClr val="bg1"/>
          </a:solidFill>
          <a:ln>
            <a:noFill/>
          </a:ln>
        </p:spPr>
        <p:txBody>
          <a:bodyPr/>
          <a:lstStyle/>
          <a:p>
            <a:endParaRPr lang="zh-CN" altLang="en-US" dirty="0">
              <a:cs typeface="+mn-ea"/>
              <a:sym typeface="+mn-lt"/>
            </a:endParaRPr>
          </a:p>
        </p:txBody>
      </p:sp>
      <p:sp>
        <p:nvSpPr>
          <p:cNvPr id="20" name="íṡļïḑè"/>
          <p:cNvSpPr/>
          <p:nvPr/>
        </p:nvSpPr>
        <p:spPr bwMode="auto">
          <a:xfrm>
            <a:off x="4412206" y="2153011"/>
            <a:ext cx="513253" cy="512293"/>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chemeClr val="bg1"/>
          </a:solidFill>
          <a:ln>
            <a:noFill/>
          </a:ln>
        </p:spPr>
        <p:txBody>
          <a:bodyPr wrap="square" lIns="91440" tIns="45720" rIns="91440" bIns="45720">
            <a:normAutofit/>
          </a:bodyPr>
          <a:lstStyle/>
          <a:p>
            <a:endParaRPr lang="zh-CN" altLang="en-US" dirty="0">
              <a:cs typeface="+mn-ea"/>
              <a:sym typeface="+mn-lt"/>
            </a:endParaRPr>
          </a:p>
        </p:txBody>
      </p:sp>
      <p:sp>
        <p:nvSpPr>
          <p:cNvPr id="21" name="ïŝḷiḋê"/>
          <p:cNvSpPr/>
          <p:nvPr/>
        </p:nvSpPr>
        <p:spPr bwMode="auto">
          <a:xfrm>
            <a:off x="7156335" y="4936397"/>
            <a:ext cx="513253" cy="448042"/>
          </a:xfrm>
          <a:custGeom>
            <a:avLst/>
            <a:gdLst>
              <a:gd name="connsiteX0" fmla="*/ 424975 w 608697"/>
              <a:gd name="connsiteY0" fmla="*/ 168488 h 531358"/>
              <a:gd name="connsiteX1" fmla="*/ 387604 w 608697"/>
              <a:gd name="connsiteY1" fmla="*/ 205806 h 531358"/>
              <a:gd name="connsiteX2" fmla="*/ 424975 w 608697"/>
              <a:gd name="connsiteY2" fmla="*/ 243124 h 531358"/>
              <a:gd name="connsiteX3" fmla="*/ 462346 w 608697"/>
              <a:gd name="connsiteY3" fmla="*/ 205806 h 531358"/>
              <a:gd name="connsiteX4" fmla="*/ 424975 w 608697"/>
              <a:gd name="connsiteY4" fmla="*/ 168488 h 531358"/>
              <a:gd name="connsiteX5" fmla="*/ 287947 w 608697"/>
              <a:gd name="connsiteY5" fmla="*/ 168488 h 531358"/>
              <a:gd name="connsiteX6" fmla="*/ 250576 w 608697"/>
              <a:gd name="connsiteY6" fmla="*/ 205806 h 531358"/>
              <a:gd name="connsiteX7" fmla="*/ 287947 w 608697"/>
              <a:gd name="connsiteY7" fmla="*/ 243124 h 531358"/>
              <a:gd name="connsiteX8" fmla="*/ 325318 w 608697"/>
              <a:gd name="connsiteY8" fmla="*/ 205806 h 531358"/>
              <a:gd name="connsiteX9" fmla="*/ 287947 w 608697"/>
              <a:gd name="connsiteY9" fmla="*/ 168488 h 531358"/>
              <a:gd name="connsiteX10" fmla="*/ 102356 w 608697"/>
              <a:gd name="connsiteY10" fmla="*/ 121231 h 531358"/>
              <a:gd name="connsiteX11" fmla="*/ 98850 w 608697"/>
              <a:gd name="connsiteY11" fmla="*/ 127711 h 531358"/>
              <a:gd name="connsiteX12" fmla="*/ 76842 w 608697"/>
              <a:gd name="connsiteY12" fmla="*/ 217990 h 531358"/>
              <a:gd name="connsiteX13" fmla="*/ 98850 w 608697"/>
              <a:gd name="connsiteY13" fmla="*/ 308194 h 531358"/>
              <a:gd name="connsiteX14" fmla="*/ 157488 w 608697"/>
              <a:gd name="connsiteY14" fmla="*/ 380223 h 531358"/>
              <a:gd name="connsiteX15" fmla="*/ 344668 w 608697"/>
              <a:gd name="connsiteY15" fmla="*/ 444729 h 531358"/>
              <a:gd name="connsiteX16" fmla="*/ 370257 w 608697"/>
              <a:gd name="connsiteY16" fmla="*/ 443687 h 531358"/>
              <a:gd name="connsiteX17" fmla="*/ 236717 w 608697"/>
              <a:gd name="connsiteY17" fmla="*/ 477876 h 531358"/>
              <a:gd name="connsiteX18" fmla="*/ 198072 w 608697"/>
              <a:gd name="connsiteY18" fmla="*/ 475344 h 531358"/>
              <a:gd name="connsiteX19" fmla="*/ 82437 w 608697"/>
              <a:gd name="connsiteY19" fmla="*/ 531284 h 531358"/>
              <a:gd name="connsiteX20" fmla="*/ 81542 w 608697"/>
              <a:gd name="connsiteY20" fmla="*/ 531358 h 531358"/>
              <a:gd name="connsiteX21" fmla="*/ 75051 w 608697"/>
              <a:gd name="connsiteY21" fmla="*/ 527857 h 531358"/>
              <a:gd name="connsiteX22" fmla="*/ 74753 w 608697"/>
              <a:gd name="connsiteY22" fmla="*/ 519738 h 531358"/>
              <a:gd name="connsiteX23" fmla="*/ 88778 w 608697"/>
              <a:gd name="connsiteY23" fmla="*/ 435046 h 531358"/>
              <a:gd name="connsiteX24" fmla="*/ 0 w 608697"/>
              <a:gd name="connsiteY24" fmla="*/ 282198 h 531358"/>
              <a:gd name="connsiteX25" fmla="*/ 102356 w 608697"/>
              <a:gd name="connsiteY25" fmla="*/ 121231 h 531358"/>
              <a:gd name="connsiteX26" fmla="*/ 356424 w 608697"/>
              <a:gd name="connsiteY26" fmla="*/ 0 h 531358"/>
              <a:gd name="connsiteX27" fmla="*/ 608697 w 608697"/>
              <a:gd name="connsiteY27" fmla="*/ 211244 h 531358"/>
              <a:gd name="connsiteX28" fmla="*/ 518290 w 608697"/>
              <a:gd name="connsiteY28" fmla="*/ 373401 h 531358"/>
              <a:gd name="connsiteX29" fmla="*/ 531941 w 608697"/>
              <a:gd name="connsiteY29" fmla="*/ 441109 h 531358"/>
              <a:gd name="connsiteX30" fmla="*/ 531120 w 608697"/>
              <a:gd name="connsiteY30" fmla="*/ 465391 h 531358"/>
              <a:gd name="connsiteX31" fmla="*/ 511577 w 608697"/>
              <a:gd name="connsiteY31" fmla="*/ 475894 h 531358"/>
              <a:gd name="connsiteX32" fmla="*/ 509041 w 608697"/>
              <a:gd name="connsiteY32" fmla="*/ 475745 h 531358"/>
              <a:gd name="connsiteX33" fmla="*/ 391408 w 608697"/>
              <a:gd name="connsiteY33" fmla="*/ 420476 h 531358"/>
              <a:gd name="connsiteX34" fmla="*/ 356424 w 608697"/>
              <a:gd name="connsiteY34" fmla="*/ 422487 h 531358"/>
              <a:gd name="connsiteX35" fmla="*/ 104225 w 608697"/>
              <a:gd name="connsiteY35" fmla="*/ 211244 h 531358"/>
              <a:gd name="connsiteX36" fmla="*/ 356424 w 608697"/>
              <a:gd name="connsiteY36" fmla="*/ 0 h 53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697" h="531358">
                <a:moveTo>
                  <a:pt x="424975" y="168488"/>
                </a:moveTo>
                <a:cubicBezTo>
                  <a:pt x="404312" y="168488"/>
                  <a:pt x="387604" y="185248"/>
                  <a:pt x="387604" y="205806"/>
                </a:cubicBezTo>
                <a:cubicBezTo>
                  <a:pt x="387604" y="226439"/>
                  <a:pt x="404312" y="243124"/>
                  <a:pt x="424975" y="243124"/>
                </a:cubicBezTo>
                <a:cubicBezTo>
                  <a:pt x="445562" y="243124"/>
                  <a:pt x="462346" y="226439"/>
                  <a:pt x="462346" y="205806"/>
                </a:cubicBezTo>
                <a:cubicBezTo>
                  <a:pt x="462346" y="185248"/>
                  <a:pt x="445637" y="168488"/>
                  <a:pt x="424975" y="168488"/>
                </a:cubicBezTo>
                <a:close/>
                <a:moveTo>
                  <a:pt x="287947" y="168488"/>
                </a:moveTo>
                <a:cubicBezTo>
                  <a:pt x="267285" y="168488"/>
                  <a:pt x="250576" y="185248"/>
                  <a:pt x="250576" y="205806"/>
                </a:cubicBezTo>
                <a:cubicBezTo>
                  <a:pt x="250576" y="226439"/>
                  <a:pt x="267285" y="243124"/>
                  <a:pt x="287947" y="243124"/>
                </a:cubicBezTo>
                <a:cubicBezTo>
                  <a:pt x="308610" y="243124"/>
                  <a:pt x="325318" y="226439"/>
                  <a:pt x="325318" y="205806"/>
                </a:cubicBezTo>
                <a:cubicBezTo>
                  <a:pt x="325318" y="185248"/>
                  <a:pt x="308610" y="168488"/>
                  <a:pt x="287947" y="168488"/>
                </a:cubicBezTo>
                <a:close/>
                <a:moveTo>
                  <a:pt x="102356" y="121231"/>
                </a:moveTo>
                <a:cubicBezTo>
                  <a:pt x="101162" y="123317"/>
                  <a:pt x="99969" y="125477"/>
                  <a:pt x="98850" y="127711"/>
                </a:cubicBezTo>
                <a:cubicBezTo>
                  <a:pt x="84227" y="156240"/>
                  <a:pt x="76842" y="186631"/>
                  <a:pt x="76842" y="217990"/>
                </a:cubicBezTo>
                <a:cubicBezTo>
                  <a:pt x="76842" y="249275"/>
                  <a:pt x="84227" y="279666"/>
                  <a:pt x="98850" y="308194"/>
                </a:cubicBezTo>
                <a:cubicBezTo>
                  <a:pt x="112726" y="335308"/>
                  <a:pt x="132496" y="359516"/>
                  <a:pt x="157488" y="380223"/>
                </a:cubicBezTo>
                <a:cubicBezTo>
                  <a:pt x="207845" y="421787"/>
                  <a:pt x="274317" y="444729"/>
                  <a:pt x="344668" y="444729"/>
                </a:cubicBezTo>
                <a:cubicBezTo>
                  <a:pt x="353173" y="444729"/>
                  <a:pt x="361752" y="444357"/>
                  <a:pt x="370257" y="443687"/>
                </a:cubicBezTo>
                <a:cubicBezTo>
                  <a:pt x="332209" y="465288"/>
                  <a:pt x="286254" y="477876"/>
                  <a:pt x="236717" y="477876"/>
                </a:cubicBezTo>
                <a:cubicBezTo>
                  <a:pt x="223736" y="477876"/>
                  <a:pt x="210755" y="477057"/>
                  <a:pt x="198072" y="475344"/>
                </a:cubicBezTo>
                <a:cubicBezTo>
                  <a:pt x="160397" y="499478"/>
                  <a:pt x="110637" y="528155"/>
                  <a:pt x="82437" y="531284"/>
                </a:cubicBezTo>
                <a:cubicBezTo>
                  <a:pt x="82138" y="531358"/>
                  <a:pt x="81840" y="531358"/>
                  <a:pt x="81542" y="531358"/>
                </a:cubicBezTo>
                <a:cubicBezTo>
                  <a:pt x="78930" y="531358"/>
                  <a:pt x="76469" y="530017"/>
                  <a:pt x="75051" y="527857"/>
                </a:cubicBezTo>
                <a:cubicBezTo>
                  <a:pt x="73410" y="525399"/>
                  <a:pt x="73335" y="522271"/>
                  <a:pt x="74753" y="519738"/>
                </a:cubicBezTo>
                <a:cubicBezTo>
                  <a:pt x="75051" y="519291"/>
                  <a:pt x="99223" y="476014"/>
                  <a:pt x="88778" y="435046"/>
                </a:cubicBezTo>
                <a:cubicBezTo>
                  <a:pt x="32303" y="397653"/>
                  <a:pt x="0" y="342160"/>
                  <a:pt x="0" y="282198"/>
                </a:cubicBezTo>
                <a:cubicBezTo>
                  <a:pt x="0" y="215532"/>
                  <a:pt x="40584" y="156538"/>
                  <a:pt x="102356" y="121231"/>
                </a:cubicBezTo>
                <a:close/>
                <a:moveTo>
                  <a:pt x="356424" y="0"/>
                </a:moveTo>
                <a:cubicBezTo>
                  <a:pt x="495540" y="0"/>
                  <a:pt x="608697" y="94747"/>
                  <a:pt x="608697" y="211244"/>
                </a:cubicBezTo>
                <a:cubicBezTo>
                  <a:pt x="608697" y="274408"/>
                  <a:pt x="575802" y="333178"/>
                  <a:pt x="518290" y="373401"/>
                </a:cubicBezTo>
                <a:cubicBezTo>
                  <a:pt x="512845" y="406324"/>
                  <a:pt x="531717" y="440811"/>
                  <a:pt x="531941" y="441109"/>
                </a:cubicBezTo>
                <a:cubicBezTo>
                  <a:pt x="536267" y="448781"/>
                  <a:pt x="535969" y="458092"/>
                  <a:pt x="531120" y="465391"/>
                </a:cubicBezTo>
                <a:cubicBezTo>
                  <a:pt x="526794" y="472021"/>
                  <a:pt x="519484" y="475894"/>
                  <a:pt x="511577" y="475894"/>
                </a:cubicBezTo>
                <a:cubicBezTo>
                  <a:pt x="510756" y="475894"/>
                  <a:pt x="509936" y="475894"/>
                  <a:pt x="509041" y="475745"/>
                </a:cubicBezTo>
                <a:cubicBezTo>
                  <a:pt x="484574" y="473064"/>
                  <a:pt x="444966" y="454442"/>
                  <a:pt x="391408" y="420476"/>
                </a:cubicBezTo>
                <a:cubicBezTo>
                  <a:pt x="379920" y="421817"/>
                  <a:pt x="368135" y="422487"/>
                  <a:pt x="356424" y="422487"/>
                </a:cubicBezTo>
                <a:cubicBezTo>
                  <a:pt x="217382" y="422487"/>
                  <a:pt x="104225" y="327741"/>
                  <a:pt x="104225" y="211244"/>
                </a:cubicBezTo>
                <a:cubicBezTo>
                  <a:pt x="104225" y="94747"/>
                  <a:pt x="217382" y="0"/>
                  <a:pt x="356424" y="0"/>
                </a:cubicBezTo>
                <a:close/>
              </a:path>
            </a:pathLst>
          </a:custGeom>
          <a:solidFill>
            <a:schemeClr val="bg1"/>
          </a:solidFill>
          <a:ln>
            <a:noFill/>
          </a:ln>
        </p:spPr>
        <p:txBody>
          <a:bodyPr/>
          <a:lstStyle/>
          <a:p>
            <a:endParaRPr lang="zh-CN" altLang="en-US" dirty="0">
              <a:cs typeface="+mn-ea"/>
              <a:sym typeface="+mn-lt"/>
            </a:endParaRPr>
          </a:p>
        </p:txBody>
      </p:sp>
      <p:cxnSp>
        <p:nvCxnSpPr>
          <p:cNvPr id="22" name="直接连接符 21"/>
          <p:cNvCxnSpPr/>
          <p:nvPr/>
        </p:nvCxnSpPr>
        <p:spPr>
          <a:xfrm>
            <a:off x="1143216" y="3779916"/>
            <a:ext cx="281138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3" name="ï$ḷïḋé"/>
          <p:cNvGrpSpPr/>
          <p:nvPr/>
        </p:nvGrpSpPr>
        <p:grpSpPr>
          <a:xfrm>
            <a:off x="1143216" y="2308121"/>
            <a:ext cx="2872957" cy="1227247"/>
            <a:chOff x="669925" y="1789366"/>
            <a:chExt cx="3176113" cy="1356746"/>
          </a:xfrm>
        </p:grpSpPr>
        <p:sp>
          <p:nvSpPr>
            <p:cNvPr id="34" name="îṣļiḑe"/>
            <p:cNvSpPr/>
            <p:nvPr/>
          </p:nvSpPr>
          <p:spPr bwMode="auto">
            <a:xfrm>
              <a:off x="669927" y="2231170"/>
              <a:ext cx="3176111" cy="91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fontScale="97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100" dirty="0">
                  <a:solidFill>
                    <a:schemeClr val="tx1">
                      <a:lumMod val="75000"/>
                      <a:lumOff val="25000"/>
                    </a:schemeClr>
                  </a:solidFill>
                  <a:cs typeface="+mn-ea"/>
                  <a:sym typeface="+mn-lt"/>
                </a:rPr>
                <a:t>单击输入标题内容单击输入标题内容单击输入标题内容单击输入标题内容</a:t>
              </a:r>
              <a:endParaRPr lang="en-US" altLang="zh-CN" sz="1100" dirty="0">
                <a:cs typeface="+mn-ea"/>
                <a:sym typeface="+mn-lt"/>
              </a:endParaRPr>
            </a:p>
            <a:p>
              <a:pPr marL="171450" indent="-171450">
                <a:lnSpc>
                  <a:spcPct val="150000"/>
                </a:lnSpc>
                <a:spcBef>
                  <a:spcPct val="0"/>
                </a:spcBef>
                <a:buFont typeface="Arial" panose="020B0604020202020204" pitchFamily="34" charset="0"/>
                <a:buChar char="•"/>
              </a:pPr>
              <a:r>
                <a:rPr lang="en-US" altLang="zh-CN" sz="1100" dirty="0">
                  <a:cs typeface="+mn-ea"/>
                  <a:sym typeface="+mn-lt"/>
                </a:rPr>
                <a:t>……</a:t>
              </a:r>
            </a:p>
          </p:txBody>
        </p:sp>
        <p:sp>
          <p:nvSpPr>
            <p:cNvPr id="35" name="iṧlíḍe"/>
            <p:cNvSpPr txBox="1"/>
            <p:nvPr/>
          </p:nvSpPr>
          <p:spPr bwMode="auto">
            <a:xfrm>
              <a:off x="669925" y="1789366"/>
              <a:ext cx="317611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2000" dirty="0">
                  <a:cs typeface="+mn-ea"/>
                  <a:sym typeface="+mn-lt"/>
                </a:rPr>
                <a:t>添加标题</a:t>
              </a:r>
              <a:endParaRPr lang="en-US" altLang="zh-CN" sz="2000" dirty="0">
                <a:cs typeface="+mn-ea"/>
                <a:sym typeface="+mn-lt"/>
              </a:endParaRPr>
            </a:p>
          </p:txBody>
        </p:sp>
      </p:grpSp>
      <p:cxnSp>
        <p:nvCxnSpPr>
          <p:cNvPr id="24" name="直接连接符 23"/>
          <p:cNvCxnSpPr/>
          <p:nvPr/>
        </p:nvCxnSpPr>
        <p:spPr>
          <a:xfrm>
            <a:off x="8143854" y="3779916"/>
            <a:ext cx="2811382" cy="0"/>
          </a:xfrm>
          <a:prstGeom prst="line">
            <a:avLst/>
          </a:prstGeom>
          <a:ln w="3175" cap="rnd">
            <a:solidFill>
              <a:schemeClr val="bg1">
                <a:lumMod val="7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5" name="isḷiďê"/>
          <p:cNvGrpSpPr/>
          <p:nvPr/>
        </p:nvGrpSpPr>
        <p:grpSpPr>
          <a:xfrm>
            <a:off x="8082279" y="2308121"/>
            <a:ext cx="2872957" cy="1227247"/>
            <a:chOff x="7804624" y="1789366"/>
            <a:chExt cx="3176113" cy="1356746"/>
          </a:xfrm>
        </p:grpSpPr>
        <p:sp>
          <p:nvSpPr>
            <p:cNvPr id="32" name="î$ļîdê"/>
            <p:cNvSpPr/>
            <p:nvPr/>
          </p:nvSpPr>
          <p:spPr bwMode="auto">
            <a:xfrm>
              <a:off x="7804626" y="2231170"/>
              <a:ext cx="3176111" cy="91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r">
                <a:lnSpc>
                  <a:spcPct val="150000"/>
                </a:lnSpc>
                <a:spcBef>
                  <a:spcPct val="0"/>
                </a:spcBef>
                <a:buFont typeface="Arial" panose="020B0604020202020204" pitchFamily="34" charset="0"/>
                <a:buChar char="•"/>
              </a:pPr>
              <a:r>
                <a:rPr lang="zh-CN" altLang="en-US" sz="1100" dirty="0">
                  <a:solidFill>
                    <a:schemeClr val="tx1">
                      <a:lumMod val="75000"/>
                      <a:lumOff val="25000"/>
                    </a:schemeClr>
                  </a:solidFill>
                  <a:cs typeface="+mn-ea"/>
                  <a:sym typeface="+mn-lt"/>
                </a:rPr>
                <a:t>单击输入标题内容单击输入标题内容单击输入标题内容单击输入标题内容</a:t>
              </a:r>
              <a:endParaRPr lang="en-US" altLang="zh-CN" sz="1100" dirty="0">
                <a:cs typeface="+mn-ea"/>
                <a:sym typeface="+mn-lt"/>
              </a:endParaRPr>
            </a:p>
            <a:p>
              <a:pPr marL="171450" indent="-171450" algn="r">
                <a:lnSpc>
                  <a:spcPct val="150000"/>
                </a:lnSpc>
                <a:spcBef>
                  <a:spcPct val="0"/>
                </a:spcBef>
                <a:buFont typeface="Arial" panose="020B0604020202020204" pitchFamily="34" charset="0"/>
                <a:buChar char="•"/>
              </a:pPr>
              <a:r>
                <a:rPr lang="en-US" altLang="zh-CN" sz="1100" dirty="0">
                  <a:cs typeface="+mn-ea"/>
                  <a:sym typeface="+mn-lt"/>
                </a:rPr>
                <a:t>……</a:t>
              </a:r>
            </a:p>
          </p:txBody>
        </p:sp>
        <p:sp>
          <p:nvSpPr>
            <p:cNvPr id="33" name="ïṥḻîďé"/>
            <p:cNvSpPr txBox="1"/>
            <p:nvPr/>
          </p:nvSpPr>
          <p:spPr bwMode="auto">
            <a:xfrm>
              <a:off x="7804624" y="1789366"/>
              <a:ext cx="317611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sz="2000" dirty="0">
                  <a:cs typeface="+mn-ea"/>
                  <a:sym typeface="+mn-lt"/>
                </a:rPr>
                <a:t>添加标题</a:t>
              </a:r>
              <a:endParaRPr lang="en-US" altLang="zh-CN" sz="2000" dirty="0">
                <a:cs typeface="+mn-ea"/>
                <a:sym typeface="+mn-lt"/>
              </a:endParaRPr>
            </a:p>
          </p:txBody>
        </p:sp>
      </p:grpSp>
      <p:grpSp>
        <p:nvGrpSpPr>
          <p:cNvPr id="26" name="îṡľiḑe"/>
          <p:cNvGrpSpPr/>
          <p:nvPr/>
        </p:nvGrpSpPr>
        <p:grpSpPr>
          <a:xfrm>
            <a:off x="1143216" y="4024464"/>
            <a:ext cx="2872957" cy="1227247"/>
            <a:chOff x="669925" y="3686818"/>
            <a:chExt cx="3176113" cy="1356746"/>
          </a:xfrm>
        </p:grpSpPr>
        <p:sp>
          <p:nvSpPr>
            <p:cNvPr id="30" name="íŝľïḋe"/>
            <p:cNvSpPr/>
            <p:nvPr/>
          </p:nvSpPr>
          <p:spPr bwMode="auto">
            <a:xfrm>
              <a:off x="669927" y="4128622"/>
              <a:ext cx="3176111" cy="91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nSpc>
                  <a:spcPct val="150000"/>
                </a:lnSpc>
                <a:spcBef>
                  <a:spcPct val="0"/>
                </a:spcBef>
                <a:buFont typeface="Arial" panose="020B0604020202020204" pitchFamily="34" charset="0"/>
                <a:buChar char="•"/>
              </a:pPr>
              <a:r>
                <a:rPr lang="zh-CN" altLang="en-US" sz="1100" dirty="0">
                  <a:solidFill>
                    <a:schemeClr val="tx1">
                      <a:lumMod val="75000"/>
                      <a:lumOff val="25000"/>
                    </a:schemeClr>
                  </a:solidFill>
                  <a:cs typeface="+mn-ea"/>
                  <a:sym typeface="+mn-lt"/>
                </a:rPr>
                <a:t>单击输入标题内容单击输入标题内容单击输入标题内容单击输入标题内容</a:t>
              </a:r>
              <a:endParaRPr lang="en-US" altLang="zh-CN" sz="1100" dirty="0">
                <a:cs typeface="+mn-ea"/>
                <a:sym typeface="+mn-lt"/>
              </a:endParaRPr>
            </a:p>
            <a:p>
              <a:pPr marL="171450" indent="-171450">
                <a:lnSpc>
                  <a:spcPct val="150000"/>
                </a:lnSpc>
                <a:spcBef>
                  <a:spcPct val="0"/>
                </a:spcBef>
                <a:buFont typeface="Arial" panose="020B0604020202020204" pitchFamily="34" charset="0"/>
                <a:buChar char="•"/>
              </a:pPr>
              <a:r>
                <a:rPr lang="en-US" altLang="zh-CN" sz="1100" dirty="0">
                  <a:cs typeface="+mn-ea"/>
                  <a:sym typeface="+mn-lt"/>
                </a:rPr>
                <a:t>……</a:t>
              </a:r>
            </a:p>
          </p:txBody>
        </p:sp>
        <p:sp>
          <p:nvSpPr>
            <p:cNvPr id="31" name="îṡḷïḑè"/>
            <p:cNvSpPr txBox="1"/>
            <p:nvPr/>
          </p:nvSpPr>
          <p:spPr bwMode="auto">
            <a:xfrm>
              <a:off x="669925" y="3686818"/>
              <a:ext cx="317611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sz="2000" dirty="0">
                  <a:cs typeface="+mn-ea"/>
                  <a:sym typeface="+mn-lt"/>
                </a:rPr>
                <a:t>添加标题</a:t>
              </a:r>
              <a:endParaRPr lang="en-US" altLang="zh-CN" sz="2000" dirty="0">
                <a:cs typeface="+mn-ea"/>
                <a:sym typeface="+mn-lt"/>
              </a:endParaRPr>
            </a:p>
          </p:txBody>
        </p:sp>
      </p:grpSp>
      <p:grpSp>
        <p:nvGrpSpPr>
          <p:cNvPr id="27" name="íšḷiḋê"/>
          <p:cNvGrpSpPr/>
          <p:nvPr/>
        </p:nvGrpSpPr>
        <p:grpSpPr>
          <a:xfrm>
            <a:off x="8082279" y="4024464"/>
            <a:ext cx="2872957" cy="1227247"/>
            <a:chOff x="7804624" y="3686818"/>
            <a:chExt cx="3176113" cy="1356746"/>
          </a:xfrm>
        </p:grpSpPr>
        <p:sp>
          <p:nvSpPr>
            <p:cNvPr id="28" name="ís1ïḓé"/>
            <p:cNvSpPr/>
            <p:nvPr/>
          </p:nvSpPr>
          <p:spPr bwMode="auto">
            <a:xfrm>
              <a:off x="7804626" y="4128622"/>
              <a:ext cx="3176111" cy="914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171450" indent="-171450" algn="r">
                <a:lnSpc>
                  <a:spcPct val="150000"/>
                </a:lnSpc>
                <a:spcBef>
                  <a:spcPct val="0"/>
                </a:spcBef>
                <a:buFont typeface="Arial" panose="020B0604020202020204" pitchFamily="34" charset="0"/>
                <a:buChar char="•"/>
              </a:pPr>
              <a:r>
                <a:rPr lang="zh-CN" altLang="en-US" sz="1100" dirty="0">
                  <a:solidFill>
                    <a:schemeClr val="tx1">
                      <a:lumMod val="75000"/>
                      <a:lumOff val="25000"/>
                    </a:schemeClr>
                  </a:solidFill>
                  <a:cs typeface="+mn-ea"/>
                  <a:sym typeface="+mn-lt"/>
                </a:rPr>
                <a:t>单击输入标题内容单击输入标题内容单击输入标题内容单击输入标题内容</a:t>
              </a:r>
              <a:endParaRPr lang="en-US" altLang="zh-CN" sz="1100" dirty="0">
                <a:cs typeface="+mn-ea"/>
                <a:sym typeface="+mn-lt"/>
              </a:endParaRPr>
            </a:p>
            <a:p>
              <a:pPr marL="171450" indent="-171450" algn="r">
                <a:lnSpc>
                  <a:spcPct val="150000"/>
                </a:lnSpc>
                <a:spcBef>
                  <a:spcPct val="0"/>
                </a:spcBef>
                <a:buFont typeface="Arial" panose="020B0604020202020204" pitchFamily="34" charset="0"/>
                <a:buChar char="•"/>
              </a:pPr>
              <a:r>
                <a:rPr lang="en-US" altLang="zh-CN" sz="1100" dirty="0">
                  <a:cs typeface="+mn-ea"/>
                  <a:sym typeface="+mn-lt"/>
                </a:rPr>
                <a:t>……</a:t>
              </a:r>
            </a:p>
          </p:txBody>
        </p:sp>
        <p:sp>
          <p:nvSpPr>
            <p:cNvPr id="29" name="ïşḻídè"/>
            <p:cNvSpPr txBox="1"/>
            <p:nvPr/>
          </p:nvSpPr>
          <p:spPr bwMode="auto">
            <a:xfrm>
              <a:off x="7804624" y="3686818"/>
              <a:ext cx="3176113"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spcBef>
                  <a:spcPct val="0"/>
                </a:spcBef>
              </a:pPr>
              <a:r>
                <a:rPr lang="zh-CN" altLang="en-US" sz="2000" dirty="0">
                  <a:cs typeface="+mn-ea"/>
                  <a:sym typeface="+mn-lt"/>
                </a:rPr>
                <a:t>添加标题</a:t>
              </a:r>
              <a:endParaRPr lang="en-US" altLang="zh-CN" sz="2000" dirty="0">
                <a:cs typeface="+mn-ea"/>
                <a:sym typeface="+mn-lt"/>
              </a:endParaRPr>
            </a:p>
          </p:txBody>
        </p:sp>
      </p:grpSp>
      <p:grpSp>
        <p:nvGrpSpPr>
          <p:cNvPr id="41" name="组合 40"/>
          <p:cNvGrpSpPr/>
          <p:nvPr/>
        </p:nvGrpSpPr>
        <p:grpSpPr>
          <a:xfrm>
            <a:off x="-10160" y="229110"/>
            <a:ext cx="12192000" cy="703706"/>
            <a:chOff x="0" y="131"/>
            <a:chExt cx="19200" cy="906"/>
          </a:xfrm>
        </p:grpSpPr>
        <p:grpSp>
          <p:nvGrpSpPr>
            <p:cNvPr id="2" name="组合 1"/>
            <p:cNvGrpSpPr/>
            <p:nvPr/>
          </p:nvGrpSpPr>
          <p:grpSpPr>
            <a:xfrm>
              <a:off x="0" y="320"/>
              <a:ext cx="19200" cy="717"/>
              <a:chOff x="0" y="320"/>
              <a:chExt cx="19200" cy="717"/>
            </a:xfrm>
          </p:grpSpPr>
          <p:sp>
            <p:nvSpPr>
              <p:cNvPr id="3" name="矩形 2"/>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7" name="矩形 16"/>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8" name="矩形 37"/>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9" name="矩形 38"/>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0" name="组合 39"/>
            <p:cNvGrpSpPr/>
            <p:nvPr/>
          </p:nvGrpSpPr>
          <p:grpSpPr>
            <a:xfrm>
              <a:off x="805" y="131"/>
              <a:ext cx="4053" cy="892"/>
              <a:chOff x="677" y="128"/>
              <a:chExt cx="4053" cy="892"/>
            </a:xfrm>
          </p:grpSpPr>
          <p:sp>
            <p:nvSpPr>
              <p:cNvPr id="42"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43"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fltVal val="0"/>
                                          </p:val>
                                        </p:tav>
                                        <p:tav tm="100000">
                                          <p:val>
                                            <p:strVal val="#ppt_w"/>
                                          </p:val>
                                        </p:tav>
                                      </p:tavLst>
                                    </p:anim>
                                    <p:anim calcmode="lin" valueType="num">
                                      <p:cBhvr>
                                        <p:cTn id="14" dur="1000" fill="hold"/>
                                        <p:tgtEl>
                                          <p:spTgt spid="5"/>
                                        </p:tgtEl>
                                        <p:attrNameLst>
                                          <p:attrName>ppt_h</p:attrName>
                                        </p:attrNameLst>
                                      </p:cBhvr>
                                      <p:tavLst>
                                        <p:tav tm="0">
                                          <p:val>
                                            <p:fltVal val="0"/>
                                          </p:val>
                                        </p:tav>
                                        <p:tav tm="100000">
                                          <p:val>
                                            <p:strVal val="#ppt_h"/>
                                          </p:val>
                                        </p:tav>
                                      </p:tavLst>
                                    </p:anim>
                                    <p:anim calcmode="lin" valueType="num">
                                      <p:cBhvr>
                                        <p:cTn id="15" dur="1000" fill="hold"/>
                                        <p:tgtEl>
                                          <p:spTgt spid="5"/>
                                        </p:tgtEl>
                                        <p:attrNameLst>
                                          <p:attrName>style.rotation</p:attrName>
                                        </p:attrNameLst>
                                      </p:cBhvr>
                                      <p:tavLst>
                                        <p:tav tm="0">
                                          <p:val>
                                            <p:fltVal val="90"/>
                                          </p:val>
                                        </p:tav>
                                        <p:tav tm="100000">
                                          <p:val>
                                            <p:fltVal val="0"/>
                                          </p:val>
                                        </p:tav>
                                      </p:tavLst>
                                    </p:anim>
                                    <p:animEffect transition="in" filter="fade">
                                      <p:cBhvr>
                                        <p:cTn id="16" dur="1000"/>
                                        <p:tgtEl>
                                          <p:spTgt spid="5"/>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fltVal val="0"/>
                                          </p:val>
                                        </p:tav>
                                        <p:tav tm="100000">
                                          <p:val>
                                            <p:strVal val="#ppt_w"/>
                                          </p:val>
                                        </p:tav>
                                      </p:tavLst>
                                    </p:anim>
                                    <p:anim calcmode="lin" valueType="num">
                                      <p:cBhvr>
                                        <p:cTn id="26" dur="1000" fill="hold"/>
                                        <p:tgtEl>
                                          <p:spTgt spid="7"/>
                                        </p:tgtEl>
                                        <p:attrNameLst>
                                          <p:attrName>ppt_h</p:attrName>
                                        </p:attrNameLst>
                                      </p:cBhvr>
                                      <p:tavLst>
                                        <p:tav tm="0">
                                          <p:val>
                                            <p:fltVal val="0"/>
                                          </p:val>
                                        </p:tav>
                                        <p:tav tm="100000">
                                          <p:val>
                                            <p:strVal val="#ppt_h"/>
                                          </p:val>
                                        </p:tav>
                                      </p:tavLst>
                                    </p:anim>
                                    <p:anim calcmode="lin" valueType="num">
                                      <p:cBhvr>
                                        <p:cTn id="27" dur="1000" fill="hold"/>
                                        <p:tgtEl>
                                          <p:spTgt spid="7"/>
                                        </p:tgtEl>
                                        <p:attrNameLst>
                                          <p:attrName>style.rotation</p:attrName>
                                        </p:attrNameLst>
                                      </p:cBhvr>
                                      <p:tavLst>
                                        <p:tav tm="0">
                                          <p:val>
                                            <p:fltVal val="90"/>
                                          </p:val>
                                        </p:tav>
                                        <p:tav tm="100000">
                                          <p:val>
                                            <p:fltVal val="0"/>
                                          </p:val>
                                        </p:tav>
                                      </p:tavLst>
                                    </p:anim>
                                    <p:animEffect transition="in" filter="fade">
                                      <p:cBhvr>
                                        <p:cTn id="28" dur="1000"/>
                                        <p:tgtEl>
                                          <p:spTgt spid="7"/>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style.rotation</p:attrName>
                                        </p:attrNameLst>
                                      </p:cBhvr>
                                      <p:tavLst>
                                        <p:tav tm="0">
                                          <p:val>
                                            <p:fltVal val="90"/>
                                          </p:val>
                                        </p:tav>
                                        <p:tav tm="100000">
                                          <p:val>
                                            <p:fltVal val="0"/>
                                          </p:val>
                                        </p:tav>
                                      </p:tavLst>
                                    </p:anim>
                                    <p:animEffect transition="in" filter="fade">
                                      <p:cBhvr>
                                        <p:cTn id="34" dur="1000"/>
                                        <p:tgtEl>
                                          <p:spTgt spid="8"/>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1000" fill="hold"/>
                                        <p:tgtEl>
                                          <p:spTgt spid="9"/>
                                        </p:tgtEl>
                                        <p:attrNameLst>
                                          <p:attrName>ppt_w</p:attrName>
                                        </p:attrNameLst>
                                      </p:cBhvr>
                                      <p:tavLst>
                                        <p:tav tm="0">
                                          <p:val>
                                            <p:fltVal val="0"/>
                                          </p:val>
                                        </p:tav>
                                        <p:tav tm="100000">
                                          <p:val>
                                            <p:strVal val="#ppt_w"/>
                                          </p:val>
                                        </p:tav>
                                      </p:tavLst>
                                    </p:anim>
                                    <p:anim calcmode="lin" valueType="num">
                                      <p:cBhvr>
                                        <p:cTn id="38" dur="1000" fill="hold"/>
                                        <p:tgtEl>
                                          <p:spTgt spid="9"/>
                                        </p:tgtEl>
                                        <p:attrNameLst>
                                          <p:attrName>ppt_h</p:attrName>
                                        </p:attrNameLst>
                                      </p:cBhvr>
                                      <p:tavLst>
                                        <p:tav tm="0">
                                          <p:val>
                                            <p:fltVal val="0"/>
                                          </p:val>
                                        </p:tav>
                                        <p:tav tm="100000">
                                          <p:val>
                                            <p:strVal val="#ppt_h"/>
                                          </p:val>
                                        </p:tav>
                                      </p:tavLst>
                                    </p:anim>
                                    <p:anim calcmode="lin" valueType="num">
                                      <p:cBhvr>
                                        <p:cTn id="39" dur="1000" fill="hold"/>
                                        <p:tgtEl>
                                          <p:spTgt spid="9"/>
                                        </p:tgtEl>
                                        <p:attrNameLst>
                                          <p:attrName>style.rotation</p:attrName>
                                        </p:attrNameLst>
                                      </p:cBhvr>
                                      <p:tavLst>
                                        <p:tav tm="0">
                                          <p:val>
                                            <p:fltVal val="90"/>
                                          </p:val>
                                        </p:tav>
                                        <p:tav tm="100000">
                                          <p:val>
                                            <p:fltVal val="0"/>
                                          </p:val>
                                        </p:tav>
                                      </p:tavLst>
                                    </p:anim>
                                    <p:animEffect transition="in" filter="fade">
                                      <p:cBhvr>
                                        <p:cTn id="40" dur="1000"/>
                                        <p:tgtEl>
                                          <p:spTgt spid="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1000" fill="hold"/>
                                        <p:tgtEl>
                                          <p:spTgt spid="10"/>
                                        </p:tgtEl>
                                        <p:attrNameLst>
                                          <p:attrName>ppt_w</p:attrName>
                                        </p:attrNameLst>
                                      </p:cBhvr>
                                      <p:tavLst>
                                        <p:tav tm="0">
                                          <p:val>
                                            <p:fltVal val="0"/>
                                          </p:val>
                                        </p:tav>
                                        <p:tav tm="100000">
                                          <p:val>
                                            <p:strVal val="#ppt_w"/>
                                          </p:val>
                                        </p:tav>
                                      </p:tavLst>
                                    </p:anim>
                                    <p:anim calcmode="lin" valueType="num">
                                      <p:cBhvr>
                                        <p:cTn id="44" dur="1000" fill="hold"/>
                                        <p:tgtEl>
                                          <p:spTgt spid="10"/>
                                        </p:tgtEl>
                                        <p:attrNameLst>
                                          <p:attrName>ppt_h</p:attrName>
                                        </p:attrNameLst>
                                      </p:cBhvr>
                                      <p:tavLst>
                                        <p:tav tm="0">
                                          <p:val>
                                            <p:fltVal val="0"/>
                                          </p:val>
                                        </p:tav>
                                        <p:tav tm="100000">
                                          <p:val>
                                            <p:strVal val="#ppt_h"/>
                                          </p:val>
                                        </p:tav>
                                      </p:tavLst>
                                    </p:anim>
                                    <p:anim calcmode="lin" valueType="num">
                                      <p:cBhvr>
                                        <p:cTn id="45" dur="1000" fill="hold"/>
                                        <p:tgtEl>
                                          <p:spTgt spid="10"/>
                                        </p:tgtEl>
                                        <p:attrNameLst>
                                          <p:attrName>style.rotation</p:attrName>
                                        </p:attrNameLst>
                                      </p:cBhvr>
                                      <p:tavLst>
                                        <p:tav tm="0">
                                          <p:val>
                                            <p:fltVal val="90"/>
                                          </p:val>
                                        </p:tav>
                                        <p:tav tm="100000">
                                          <p:val>
                                            <p:fltVal val="0"/>
                                          </p:val>
                                        </p:tav>
                                      </p:tavLst>
                                    </p:anim>
                                    <p:animEffect transition="in" filter="fade">
                                      <p:cBhvr>
                                        <p:cTn id="46" dur="1000"/>
                                        <p:tgtEl>
                                          <p:spTgt spid="10"/>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ppt_w</p:attrName>
                                        </p:attrNameLst>
                                      </p:cBhvr>
                                      <p:tavLst>
                                        <p:tav tm="0">
                                          <p:val>
                                            <p:fltVal val="0"/>
                                          </p:val>
                                        </p:tav>
                                        <p:tav tm="100000">
                                          <p:val>
                                            <p:strVal val="#ppt_w"/>
                                          </p:val>
                                        </p:tav>
                                      </p:tavLst>
                                    </p:anim>
                                    <p:anim calcmode="lin" valueType="num">
                                      <p:cBhvr>
                                        <p:cTn id="50" dur="1000" fill="hold"/>
                                        <p:tgtEl>
                                          <p:spTgt spid="11"/>
                                        </p:tgtEl>
                                        <p:attrNameLst>
                                          <p:attrName>ppt_h</p:attrName>
                                        </p:attrNameLst>
                                      </p:cBhvr>
                                      <p:tavLst>
                                        <p:tav tm="0">
                                          <p:val>
                                            <p:fltVal val="0"/>
                                          </p:val>
                                        </p:tav>
                                        <p:tav tm="100000">
                                          <p:val>
                                            <p:strVal val="#ppt_h"/>
                                          </p:val>
                                        </p:tav>
                                      </p:tavLst>
                                    </p:anim>
                                    <p:anim calcmode="lin" valueType="num">
                                      <p:cBhvr>
                                        <p:cTn id="51" dur="1000" fill="hold"/>
                                        <p:tgtEl>
                                          <p:spTgt spid="11"/>
                                        </p:tgtEl>
                                        <p:attrNameLst>
                                          <p:attrName>style.rotation</p:attrName>
                                        </p:attrNameLst>
                                      </p:cBhvr>
                                      <p:tavLst>
                                        <p:tav tm="0">
                                          <p:val>
                                            <p:fltVal val="90"/>
                                          </p:val>
                                        </p:tav>
                                        <p:tav tm="100000">
                                          <p:val>
                                            <p:fltVal val="0"/>
                                          </p:val>
                                        </p:tav>
                                      </p:tavLst>
                                    </p:anim>
                                    <p:animEffect transition="in" filter="fade">
                                      <p:cBhvr>
                                        <p:cTn id="52" dur="1000"/>
                                        <p:tgtEl>
                                          <p:spTgt spid="11"/>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1000" fill="hold"/>
                                        <p:tgtEl>
                                          <p:spTgt spid="12"/>
                                        </p:tgtEl>
                                        <p:attrNameLst>
                                          <p:attrName>ppt_w</p:attrName>
                                        </p:attrNameLst>
                                      </p:cBhvr>
                                      <p:tavLst>
                                        <p:tav tm="0">
                                          <p:val>
                                            <p:fltVal val="0"/>
                                          </p:val>
                                        </p:tav>
                                        <p:tav tm="100000">
                                          <p:val>
                                            <p:strVal val="#ppt_w"/>
                                          </p:val>
                                        </p:tav>
                                      </p:tavLst>
                                    </p:anim>
                                    <p:anim calcmode="lin" valueType="num">
                                      <p:cBhvr>
                                        <p:cTn id="56" dur="1000" fill="hold"/>
                                        <p:tgtEl>
                                          <p:spTgt spid="12"/>
                                        </p:tgtEl>
                                        <p:attrNameLst>
                                          <p:attrName>ppt_h</p:attrName>
                                        </p:attrNameLst>
                                      </p:cBhvr>
                                      <p:tavLst>
                                        <p:tav tm="0">
                                          <p:val>
                                            <p:fltVal val="0"/>
                                          </p:val>
                                        </p:tav>
                                        <p:tav tm="100000">
                                          <p:val>
                                            <p:strVal val="#ppt_h"/>
                                          </p:val>
                                        </p:tav>
                                      </p:tavLst>
                                    </p:anim>
                                    <p:anim calcmode="lin" valueType="num">
                                      <p:cBhvr>
                                        <p:cTn id="57" dur="1000" fill="hold"/>
                                        <p:tgtEl>
                                          <p:spTgt spid="12"/>
                                        </p:tgtEl>
                                        <p:attrNameLst>
                                          <p:attrName>style.rotation</p:attrName>
                                        </p:attrNameLst>
                                      </p:cBhvr>
                                      <p:tavLst>
                                        <p:tav tm="0">
                                          <p:val>
                                            <p:fltVal val="90"/>
                                          </p:val>
                                        </p:tav>
                                        <p:tav tm="100000">
                                          <p:val>
                                            <p:fltVal val="0"/>
                                          </p:val>
                                        </p:tav>
                                      </p:tavLst>
                                    </p:anim>
                                    <p:animEffect transition="in" filter="fade">
                                      <p:cBhvr>
                                        <p:cTn id="58" dur="1000"/>
                                        <p:tgtEl>
                                          <p:spTgt spid="12"/>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1000" fill="hold"/>
                                        <p:tgtEl>
                                          <p:spTgt spid="13"/>
                                        </p:tgtEl>
                                        <p:attrNameLst>
                                          <p:attrName>ppt_w</p:attrName>
                                        </p:attrNameLst>
                                      </p:cBhvr>
                                      <p:tavLst>
                                        <p:tav tm="0">
                                          <p:val>
                                            <p:fltVal val="0"/>
                                          </p:val>
                                        </p:tav>
                                        <p:tav tm="100000">
                                          <p:val>
                                            <p:strVal val="#ppt_w"/>
                                          </p:val>
                                        </p:tav>
                                      </p:tavLst>
                                    </p:anim>
                                    <p:anim calcmode="lin" valueType="num">
                                      <p:cBhvr>
                                        <p:cTn id="62" dur="1000" fill="hold"/>
                                        <p:tgtEl>
                                          <p:spTgt spid="13"/>
                                        </p:tgtEl>
                                        <p:attrNameLst>
                                          <p:attrName>ppt_h</p:attrName>
                                        </p:attrNameLst>
                                      </p:cBhvr>
                                      <p:tavLst>
                                        <p:tav tm="0">
                                          <p:val>
                                            <p:fltVal val="0"/>
                                          </p:val>
                                        </p:tav>
                                        <p:tav tm="100000">
                                          <p:val>
                                            <p:strVal val="#ppt_h"/>
                                          </p:val>
                                        </p:tav>
                                      </p:tavLst>
                                    </p:anim>
                                    <p:anim calcmode="lin" valueType="num">
                                      <p:cBhvr>
                                        <p:cTn id="63" dur="1000" fill="hold"/>
                                        <p:tgtEl>
                                          <p:spTgt spid="13"/>
                                        </p:tgtEl>
                                        <p:attrNameLst>
                                          <p:attrName>style.rotation</p:attrName>
                                        </p:attrNameLst>
                                      </p:cBhvr>
                                      <p:tavLst>
                                        <p:tav tm="0">
                                          <p:val>
                                            <p:fltVal val="90"/>
                                          </p:val>
                                        </p:tav>
                                        <p:tav tm="100000">
                                          <p:val>
                                            <p:fltVal val="0"/>
                                          </p:val>
                                        </p:tav>
                                      </p:tavLst>
                                    </p:anim>
                                    <p:animEffect transition="in" filter="fade">
                                      <p:cBhvr>
                                        <p:cTn id="64" dur="1000"/>
                                        <p:tgtEl>
                                          <p:spTgt spid="13"/>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1000" fill="hold"/>
                                        <p:tgtEl>
                                          <p:spTgt spid="14"/>
                                        </p:tgtEl>
                                        <p:attrNameLst>
                                          <p:attrName>ppt_w</p:attrName>
                                        </p:attrNameLst>
                                      </p:cBhvr>
                                      <p:tavLst>
                                        <p:tav tm="0">
                                          <p:val>
                                            <p:fltVal val="0"/>
                                          </p:val>
                                        </p:tav>
                                        <p:tav tm="100000">
                                          <p:val>
                                            <p:strVal val="#ppt_w"/>
                                          </p:val>
                                        </p:tav>
                                      </p:tavLst>
                                    </p:anim>
                                    <p:anim calcmode="lin" valueType="num">
                                      <p:cBhvr>
                                        <p:cTn id="68" dur="1000" fill="hold"/>
                                        <p:tgtEl>
                                          <p:spTgt spid="14"/>
                                        </p:tgtEl>
                                        <p:attrNameLst>
                                          <p:attrName>ppt_h</p:attrName>
                                        </p:attrNameLst>
                                      </p:cBhvr>
                                      <p:tavLst>
                                        <p:tav tm="0">
                                          <p:val>
                                            <p:fltVal val="0"/>
                                          </p:val>
                                        </p:tav>
                                        <p:tav tm="100000">
                                          <p:val>
                                            <p:strVal val="#ppt_h"/>
                                          </p:val>
                                        </p:tav>
                                      </p:tavLst>
                                    </p:anim>
                                    <p:anim calcmode="lin" valueType="num">
                                      <p:cBhvr>
                                        <p:cTn id="69" dur="1000" fill="hold"/>
                                        <p:tgtEl>
                                          <p:spTgt spid="14"/>
                                        </p:tgtEl>
                                        <p:attrNameLst>
                                          <p:attrName>style.rotation</p:attrName>
                                        </p:attrNameLst>
                                      </p:cBhvr>
                                      <p:tavLst>
                                        <p:tav tm="0">
                                          <p:val>
                                            <p:fltVal val="90"/>
                                          </p:val>
                                        </p:tav>
                                        <p:tav tm="100000">
                                          <p:val>
                                            <p:fltVal val="0"/>
                                          </p:val>
                                        </p:tav>
                                      </p:tavLst>
                                    </p:anim>
                                    <p:animEffect transition="in" filter="fade">
                                      <p:cBhvr>
                                        <p:cTn id="70" dur="1000"/>
                                        <p:tgtEl>
                                          <p:spTgt spid="14"/>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1000" fill="hold"/>
                                        <p:tgtEl>
                                          <p:spTgt spid="15"/>
                                        </p:tgtEl>
                                        <p:attrNameLst>
                                          <p:attrName>ppt_w</p:attrName>
                                        </p:attrNameLst>
                                      </p:cBhvr>
                                      <p:tavLst>
                                        <p:tav tm="0">
                                          <p:val>
                                            <p:fltVal val="0"/>
                                          </p:val>
                                        </p:tav>
                                        <p:tav tm="100000">
                                          <p:val>
                                            <p:strVal val="#ppt_w"/>
                                          </p:val>
                                        </p:tav>
                                      </p:tavLst>
                                    </p:anim>
                                    <p:anim calcmode="lin" valueType="num">
                                      <p:cBhvr>
                                        <p:cTn id="74" dur="1000" fill="hold"/>
                                        <p:tgtEl>
                                          <p:spTgt spid="15"/>
                                        </p:tgtEl>
                                        <p:attrNameLst>
                                          <p:attrName>ppt_h</p:attrName>
                                        </p:attrNameLst>
                                      </p:cBhvr>
                                      <p:tavLst>
                                        <p:tav tm="0">
                                          <p:val>
                                            <p:fltVal val="0"/>
                                          </p:val>
                                        </p:tav>
                                        <p:tav tm="100000">
                                          <p:val>
                                            <p:strVal val="#ppt_h"/>
                                          </p:val>
                                        </p:tav>
                                      </p:tavLst>
                                    </p:anim>
                                    <p:anim calcmode="lin" valueType="num">
                                      <p:cBhvr>
                                        <p:cTn id="75" dur="1000" fill="hold"/>
                                        <p:tgtEl>
                                          <p:spTgt spid="15"/>
                                        </p:tgtEl>
                                        <p:attrNameLst>
                                          <p:attrName>style.rotation</p:attrName>
                                        </p:attrNameLst>
                                      </p:cBhvr>
                                      <p:tavLst>
                                        <p:tav tm="0">
                                          <p:val>
                                            <p:fltVal val="90"/>
                                          </p:val>
                                        </p:tav>
                                        <p:tav tm="100000">
                                          <p:val>
                                            <p:fltVal val="0"/>
                                          </p:val>
                                        </p:tav>
                                      </p:tavLst>
                                    </p:anim>
                                    <p:animEffect transition="in" filter="fade">
                                      <p:cBhvr>
                                        <p:cTn id="76" dur="1000"/>
                                        <p:tgtEl>
                                          <p:spTgt spid="15"/>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16"/>
                                        </p:tgtEl>
                                        <p:attrNameLst>
                                          <p:attrName>style.visibility</p:attrName>
                                        </p:attrNameLst>
                                      </p:cBhvr>
                                      <p:to>
                                        <p:strVal val="visible"/>
                                      </p:to>
                                    </p:set>
                                    <p:anim calcmode="lin" valueType="num">
                                      <p:cBhvr>
                                        <p:cTn id="79" dur="1000" fill="hold"/>
                                        <p:tgtEl>
                                          <p:spTgt spid="16"/>
                                        </p:tgtEl>
                                        <p:attrNameLst>
                                          <p:attrName>ppt_w</p:attrName>
                                        </p:attrNameLst>
                                      </p:cBhvr>
                                      <p:tavLst>
                                        <p:tav tm="0">
                                          <p:val>
                                            <p:fltVal val="0"/>
                                          </p:val>
                                        </p:tav>
                                        <p:tav tm="100000">
                                          <p:val>
                                            <p:strVal val="#ppt_w"/>
                                          </p:val>
                                        </p:tav>
                                      </p:tavLst>
                                    </p:anim>
                                    <p:anim calcmode="lin" valueType="num">
                                      <p:cBhvr>
                                        <p:cTn id="80" dur="1000" fill="hold"/>
                                        <p:tgtEl>
                                          <p:spTgt spid="16"/>
                                        </p:tgtEl>
                                        <p:attrNameLst>
                                          <p:attrName>ppt_h</p:attrName>
                                        </p:attrNameLst>
                                      </p:cBhvr>
                                      <p:tavLst>
                                        <p:tav tm="0">
                                          <p:val>
                                            <p:fltVal val="0"/>
                                          </p:val>
                                        </p:tav>
                                        <p:tav tm="100000">
                                          <p:val>
                                            <p:strVal val="#ppt_h"/>
                                          </p:val>
                                        </p:tav>
                                      </p:tavLst>
                                    </p:anim>
                                    <p:anim calcmode="lin" valueType="num">
                                      <p:cBhvr>
                                        <p:cTn id="81" dur="1000" fill="hold"/>
                                        <p:tgtEl>
                                          <p:spTgt spid="16"/>
                                        </p:tgtEl>
                                        <p:attrNameLst>
                                          <p:attrName>style.rotation</p:attrName>
                                        </p:attrNameLst>
                                      </p:cBhvr>
                                      <p:tavLst>
                                        <p:tav tm="0">
                                          <p:val>
                                            <p:fltVal val="90"/>
                                          </p:val>
                                        </p:tav>
                                        <p:tav tm="100000">
                                          <p:val>
                                            <p:fltVal val="0"/>
                                          </p:val>
                                        </p:tav>
                                      </p:tavLst>
                                    </p:anim>
                                    <p:animEffect transition="in" filter="fade">
                                      <p:cBhvr>
                                        <p:cTn id="82" dur="1000"/>
                                        <p:tgtEl>
                                          <p:spTgt spid="16"/>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1000" fill="hold"/>
                                        <p:tgtEl>
                                          <p:spTgt spid="18"/>
                                        </p:tgtEl>
                                        <p:attrNameLst>
                                          <p:attrName>ppt_w</p:attrName>
                                        </p:attrNameLst>
                                      </p:cBhvr>
                                      <p:tavLst>
                                        <p:tav tm="0">
                                          <p:val>
                                            <p:fltVal val="0"/>
                                          </p:val>
                                        </p:tav>
                                        <p:tav tm="100000">
                                          <p:val>
                                            <p:strVal val="#ppt_w"/>
                                          </p:val>
                                        </p:tav>
                                      </p:tavLst>
                                    </p:anim>
                                    <p:anim calcmode="lin" valueType="num">
                                      <p:cBhvr>
                                        <p:cTn id="86" dur="1000" fill="hold"/>
                                        <p:tgtEl>
                                          <p:spTgt spid="18"/>
                                        </p:tgtEl>
                                        <p:attrNameLst>
                                          <p:attrName>ppt_h</p:attrName>
                                        </p:attrNameLst>
                                      </p:cBhvr>
                                      <p:tavLst>
                                        <p:tav tm="0">
                                          <p:val>
                                            <p:fltVal val="0"/>
                                          </p:val>
                                        </p:tav>
                                        <p:tav tm="100000">
                                          <p:val>
                                            <p:strVal val="#ppt_h"/>
                                          </p:val>
                                        </p:tav>
                                      </p:tavLst>
                                    </p:anim>
                                    <p:anim calcmode="lin" valueType="num">
                                      <p:cBhvr>
                                        <p:cTn id="87" dur="1000" fill="hold"/>
                                        <p:tgtEl>
                                          <p:spTgt spid="18"/>
                                        </p:tgtEl>
                                        <p:attrNameLst>
                                          <p:attrName>style.rotation</p:attrName>
                                        </p:attrNameLst>
                                      </p:cBhvr>
                                      <p:tavLst>
                                        <p:tav tm="0">
                                          <p:val>
                                            <p:fltVal val="90"/>
                                          </p:val>
                                        </p:tav>
                                        <p:tav tm="100000">
                                          <p:val>
                                            <p:fltVal val="0"/>
                                          </p:val>
                                        </p:tav>
                                      </p:tavLst>
                                    </p:anim>
                                    <p:animEffect transition="in" filter="fade">
                                      <p:cBhvr>
                                        <p:cTn id="88" dur="1000"/>
                                        <p:tgtEl>
                                          <p:spTgt spid="18"/>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 calcmode="lin" valueType="num">
                                      <p:cBhvr>
                                        <p:cTn id="91" dur="1000" fill="hold"/>
                                        <p:tgtEl>
                                          <p:spTgt spid="19"/>
                                        </p:tgtEl>
                                        <p:attrNameLst>
                                          <p:attrName>ppt_w</p:attrName>
                                        </p:attrNameLst>
                                      </p:cBhvr>
                                      <p:tavLst>
                                        <p:tav tm="0">
                                          <p:val>
                                            <p:fltVal val="0"/>
                                          </p:val>
                                        </p:tav>
                                        <p:tav tm="100000">
                                          <p:val>
                                            <p:strVal val="#ppt_w"/>
                                          </p:val>
                                        </p:tav>
                                      </p:tavLst>
                                    </p:anim>
                                    <p:anim calcmode="lin" valueType="num">
                                      <p:cBhvr>
                                        <p:cTn id="92" dur="1000" fill="hold"/>
                                        <p:tgtEl>
                                          <p:spTgt spid="19"/>
                                        </p:tgtEl>
                                        <p:attrNameLst>
                                          <p:attrName>ppt_h</p:attrName>
                                        </p:attrNameLst>
                                      </p:cBhvr>
                                      <p:tavLst>
                                        <p:tav tm="0">
                                          <p:val>
                                            <p:fltVal val="0"/>
                                          </p:val>
                                        </p:tav>
                                        <p:tav tm="100000">
                                          <p:val>
                                            <p:strVal val="#ppt_h"/>
                                          </p:val>
                                        </p:tav>
                                      </p:tavLst>
                                    </p:anim>
                                    <p:anim calcmode="lin" valueType="num">
                                      <p:cBhvr>
                                        <p:cTn id="93" dur="1000" fill="hold"/>
                                        <p:tgtEl>
                                          <p:spTgt spid="19"/>
                                        </p:tgtEl>
                                        <p:attrNameLst>
                                          <p:attrName>style.rotation</p:attrName>
                                        </p:attrNameLst>
                                      </p:cBhvr>
                                      <p:tavLst>
                                        <p:tav tm="0">
                                          <p:val>
                                            <p:fltVal val="90"/>
                                          </p:val>
                                        </p:tav>
                                        <p:tav tm="100000">
                                          <p:val>
                                            <p:fltVal val="0"/>
                                          </p:val>
                                        </p:tav>
                                      </p:tavLst>
                                    </p:anim>
                                    <p:animEffect transition="in" filter="fade">
                                      <p:cBhvr>
                                        <p:cTn id="94" dur="1000"/>
                                        <p:tgtEl>
                                          <p:spTgt spid="19"/>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20"/>
                                        </p:tgtEl>
                                        <p:attrNameLst>
                                          <p:attrName>style.visibility</p:attrName>
                                        </p:attrNameLst>
                                      </p:cBhvr>
                                      <p:to>
                                        <p:strVal val="visible"/>
                                      </p:to>
                                    </p:set>
                                    <p:anim calcmode="lin" valueType="num">
                                      <p:cBhvr>
                                        <p:cTn id="97" dur="1000" fill="hold"/>
                                        <p:tgtEl>
                                          <p:spTgt spid="20"/>
                                        </p:tgtEl>
                                        <p:attrNameLst>
                                          <p:attrName>ppt_w</p:attrName>
                                        </p:attrNameLst>
                                      </p:cBhvr>
                                      <p:tavLst>
                                        <p:tav tm="0">
                                          <p:val>
                                            <p:fltVal val="0"/>
                                          </p:val>
                                        </p:tav>
                                        <p:tav tm="100000">
                                          <p:val>
                                            <p:strVal val="#ppt_w"/>
                                          </p:val>
                                        </p:tav>
                                      </p:tavLst>
                                    </p:anim>
                                    <p:anim calcmode="lin" valueType="num">
                                      <p:cBhvr>
                                        <p:cTn id="98" dur="1000" fill="hold"/>
                                        <p:tgtEl>
                                          <p:spTgt spid="20"/>
                                        </p:tgtEl>
                                        <p:attrNameLst>
                                          <p:attrName>ppt_h</p:attrName>
                                        </p:attrNameLst>
                                      </p:cBhvr>
                                      <p:tavLst>
                                        <p:tav tm="0">
                                          <p:val>
                                            <p:fltVal val="0"/>
                                          </p:val>
                                        </p:tav>
                                        <p:tav tm="100000">
                                          <p:val>
                                            <p:strVal val="#ppt_h"/>
                                          </p:val>
                                        </p:tav>
                                      </p:tavLst>
                                    </p:anim>
                                    <p:anim calcmode="lin" valueType="num">
                                      <p:cBhvr>
                                        <p:cTn id="99" dur="1000" fill="hold"/>
                                        <p:tgtEl>
                                          <p:spTgt spid="20"/>
                                        </p:tgtEl>
                                        <p:attrNameLst>
                                          <p:attrName>style.rotation</p:attrName>
                                        </p:attrNameLst>
                                      </p:cBhvr>
                                      <p:tavLst>
                                        <p:tav tm="0">
                                          <p:val>
                                            <p:fltVal val="90"/>
                                          </p:val>
                                        </p:tav>
                                        <p:tav tm="100000">
                                          <p:val>
                                            <p:fltVal val="0"/>
                                          </p:val>
                                        </p:tav>
                                      </p:tavLst>
                                    </p:anim>
                                    <p:animEffect transition="in" filter="fade">
                                      <p:cBhvr>
                                        <p:cTn id="100" dur="1000"/>
                                        <p:tgtEl>
                                          <p:spTgt spid="20"/>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21"/>
                                        </p:tgtEl>
                                        <p:attrNameLst>
                                          <p:attrName>style.visibility</p:attrName>
                                        </p:attrNameLst>
                                      </p:cBhvr>
                                      <p:to>
                                        <p:strVal val="visible"/>
                                      </p:to>
                                    </p:set>
                                    <p:anim calcmode="lin" valueType="num">
                                      <p:cBhvr>
                                        <p:cTn id="103" dur="1000" fill="hold"/>
                                        <p:tgtEl>
                                          <p:spTgt spid="21"/>
                                        </p:tgtEl>
                                        <p:attrNameLst>
                                          <p:attrName>ppt_w</p:attrName>
                                        </p:attrNameLst>
                                      </p:cBhvr>
                                      <p:tavLst>
                                        <p:tav tm="0">
                                          <p:val>
                                            <p:fltVal val="0"/>
                                          </p:val>
                                        </p:tav>
                                        <p:tav tm="100000">
                                          <p:val>
                                            <p:strVal val="#ppt_w"/>
                                          </p:val>
                                        </p:tav>
                                      </p:tavLst>
                                    </p:anim>
                                    <p:anim calcmode="lin" valueType="num">
                                      <p:cBhvr>
                                        <p:cTn id="104" dur="1000" fill="hold"/>
                                        <p:tgtEl>
                                          <p:spTgt spid="21"/>
                                        </p:tgtEl>
                                        <p:attrNameLst>
                                          <p:attrName>ppt_h</p:attrName>
                                        </p:attrNameLst>
                                      </p:cBhvr>
                                      <p:tavLst>
                                        <p:tav tm="0">
                                          <p:val>
                                            <p:fltVal val="0"/>
                                          </p:val>
                                        </p:tav>
                                        <p:tav tm="100000">
                                          <p:val>
                                            <p:strVal val="#ppt_h"/>
                                          </p:val>
                                        </p:tav>
                                      </p:tavLst>
                                    </p:anim>
                                    <p:anim calcmode="lin" valueType="num">
                                      <p:cBhvr>
                                        <p:cTn id="105" dur="1000" fill="hold"/>
                                        <p:tgtEl>
                                          <p:spTgt spid="21"/>
                                        </p:tgtEl>
                                        <p:attrNameLst>
                                          <p:attrName>style.rotation</p:attrName>
                                        </p:attrNameLst>
                                      </p:cBhvr>
                                      <p:tavLst>
                                        <p:tav tm="0">
                                          <p:val>
                                            <p:fltVal val="90"/>
                                          </p:val>
                                        </p:tav>
                                        <p:tav tm="100000">
                                          <p:val>
                                            <p:fltVal val="0"/>
                                          </p:val>
                                        </p:tav>
                                      </p:tavLst>
                                    </p:anim>
                                    <p:animEffect transition="in" filter="fade">
                                      <p:cBhvr>
                                        <p:cTn id="106" dur="1000"/>
                                        <p:tgtEl>
                                          <p:spTgt spid="21"/>
                                        </p:tgtEl>
                                      </p:cBhvr>
                                    </p:animEffect>
                                  </p:childTnLst>
                                </p:cTn>
                              </p:par>
                            </p:childTnLst>
                          </p:cTn>
                        </p:par>
                      </p:childTnLst>
                    </p:cTn>
                  </p:par>
                  <p:par>
                    <p:cTn id="107" fill="hold">
                      <p:stCondLst>
                        <p:cond delay="indefinite"/>
                      </p:stCondLst>
                      <p:childTnLst>
                        <p:par>
                          <p:cTn id="108" fill="hold">
                            <p:stCondLst>
                              <p:cond delay="0"/>
                            </p:stCondLst>
                            <p:childTnLst>
                              <p:par>
                                <p:cTn id="109" presetID="42" presetClass="entr" presetSubtype="0" fill="hold" nodeType="click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fade">
                                      <p:cBhvr>
                                        <p:cTn id="111" dur="1000"/>
                                        <p:tgtEl>
                                          <p:spTgt spid="22"/>
                                        </p:tgtEl>
                                      </p:cBhvr>
                                    </p:animEffect>
                                    <p:anim calcmode="lin" valueType="num">
                                      <p:cBhvr>
                                        <p:cTn id="112" dur="1000" fill="hold"/>
                                        <p:tgtEl>
                                          <p:spTgt spid="22"/>
                                        </p:tgtEl>
                                        <p:attrNameLst>
                                          <p:attrName>ppt_x</p:attrName>
                                        </p:attrNameLst>
                                      </p:cBhvr>
                                      <p:tavLst>
                                        <p:tav tm="0">
                                          <p:val>
                                            <p:strVal val="#ppt_x"/>
                                          </p:val>
                                        </p:tav>
                                        <p:tav tm="100000">
                                          <p:val>
                                            <p:strVal val="#ppt_x"/>
                                          </p:val>
                                        </p:tav>
                                      </p:tavLst>
                                    </p:anim>
                                    <p:anim calcmode="lin" valueType="num">
                                      <p:cBhvr>
                                        <p:cTn id="113" dur="1000" fill="hold"/>
                                        <p:tgtEl>
                                          <p:spTgt spid="22"/>
                                        </p:tgtEl>
                                        <p:attrNameLst>
                                          <p:attrName>ppt_y</p:attrName>
                                        </p:attrNameLst>
                                      </p:cBhvr>
                                      <p:tavLst>
                                        <p:tav tm="0">
                                          <p:val>
                                            <p:strVal val="#ppt_y+.1"/>
                                          </p:val>
                                        </p:tav>
                                        <p:tav tm="100000">
                                          <p:val>
                                            <p:strVal val="#ppt_y"/>
                                          </p:val>
                                        </p:tav>
                                      </p:tavLst>
                                    </p:anim>
                                  </p:childTnLst>
                                </p:cTn>
                              </p:par>
                              <p:par>
                                <p:cTn id="114" presetID="42" presetClass="entr" presetSubtype="0" fill="hold" nodeType="withEffect">
                                  <p:stCondLst>
                                    <p:cond delay="0"/>
                                  </p:stCondLst>
                                  <p:childTnLst>
                                    <p:set>
                                      <p:cBhvr>
                                        <p:cTn id="115" dur="1" fill="hold">
                                          <p:stCondLst>
                                            <p:cond delay="0"/>
                                          </p:stCondLst>
                                        </p:cTn>
                                        <p:tgtEl>
                                          <p:spTgt spid="23"/>
                                        </p:tgtEl>
                                        <p:attrNameLst>
                                          <p:attrName>style.visibility</p:attrName>
                                        </p:attrNameLst>
                                      </p:cBhvr>
                                      <p:to>
                                        <p:strVal val="visible"/>
                                      </p:to>
                                    </p:set>
                                    <p:animEffect transition="in" filter="fade">
                                      <p:cBhvr>
                                        <p:cTn id="116" dur="1000"/>
                                        <p:tgtEl>
                                          <p:spTgt spid="23"/>
                                        </p:tgtEl>
                                      </p:cBhvr>
                                    </p:animEffect>
                                    <p:anim calcmode="lin" valueType="num">
                                      <p:cBhvr>
                                        <p:cTn id="117" dur="1000" fill="hold"/>
                                        <p:tgtEl>
                                          <p:spTgt spid="23"/>
                                        </p:tgtEl>
                                        <p:attrNameLst>
                                          <p:attrName>ppt_x</p:attrName>
                                        </p:attrNameLst>
                                      </p:cBhvr>
                                      <p:tavLst>
                                        <p:tav tm="0">
                                          <p:val>
                                            <p:strVal val="#ppt_x"/>
                                          </p:val>
                                        </p:tav>
                                        <p:tav tm="100000">
                                          <p:val>
                                            <p:strVal val="#ppt_x"/>
                                          </p:val>
                                        </p:tav>
                                      </p:tavLst>
                                    </p:anim>
                                    <p:anim calcmode="lin" valueType="num">
                                      <p:cBhvr>
                                        <p:cTn id="118" dur="1000" fill="hold"/>
                                        <p:tgtEl>
                                          <p:spTgt spid="23"/>
                                        </p:tgtEl>
                                        <p:attrNameLst>
                                          <p:attrName>ppt_y</p:attrName>
                                        </p:attrNameLst>
                                      </p:cBhvr>
                                      <p:tavLst>
                                        <p:tav tm="0">
                                          <p:val>
                                            <p:strVal val="#ppt_y+.1"/>
                                          </p:val>
                                        </p:tav>
                                        <p:tav tm="100000">
                                          <p:val>
                                            <p:strVal val="#ppt_y"/>
                                          </p:val>
                                        </p:tav>
                                      </p:tavLst>
                                    </p:anim>
                                  </p:childTnLst>
                                </p:cTn>
                              </p:par>
                              <p:par>
                                <p:cTn id="119" presetID="42" presetClass="entr" presetSubtype="0" fill="hold"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fade">
                                      <p:cBhvr>
                                        <p:cTn id="121" dur="1000"/>
                                        <p:tgtEl>
                                          <p:spTgt spid="26"/>
                                        </p:tgtEl>
                                      </p:cBhvr>
                                    </p:animEffect>
                                    <p:anim calcmode="lin" valueType="num">
                                      <p:cBhvr>
                                        <p:cTn id="122" dur="1000" fill="hold"/>
                                        <p:tgtEl>
                                          <p:spTgt spid="26"/>
                                        </p:tgtEl>
                                        <p:attrNameLst>
                                          <p:attrName>ppt_x</p:attrName>
                                        </p:attrNameLst>
                                      </p:cBhvr>
                                      <p:tavLst>
                                        <p:tav tm="0">
                                          <p:val>
                                            <p:strVal val="#ppt_x"/>
                                          </p:val>
                                        </p:tav>
                                        <p:tav tm="100000">
                                          <p:val>
                                            <p:strVal val="#ppt_x"/>
                                          </p:val>
                                        </p:tav>
                                      </p:tavLst>
                                    </p:anim>
                                    <p:anim calcmode="lin" valueType="num">
                                      <p:cBhvr>
                                        <p:cTn id="123" dur="1000" fill="hold"/>
                                        <p:tgtEl>
                                          <p:spTgt spid="26"/>
                                        </p:tgtEl>
                                        <p:attrNameLst>
                                          <p:attrName>ppt_y</p:attrName>
                                        </p:attrNameLst>
                                      </p:cBhvr>
                                      <p:tavLst>
                                        <p:tav tm="0">
                                          <p:val>
                                            <p:strVal val="#ppt_y+.1"/>
                                          </p:val>
                                        </p:tav>
                                        <p:tav tm="100000">
                                          <p:val>
                                            <p:strVal val="#ppt_y"/>
                                          </p:val>
                                        </p:tav>
                                      </p:tavLst>
                                    </p:anim>
                                  </p:childTnLst>
                                </p:cTn>
                              </p:par>
                              <p:par>
                                <p:cTn id="124" presetID="42" presetClass="entr" presetSubtype="0" fill="hold" nodeType="withEffect">
                                  <p:stCondLst>
                                    <p:cond delay="0"/>
                                  </p:stCondLst>
                                  <p:childTnLst>
                                    <p:set>
                                      <p:cBhvr>
                                        <p:cTn id="125" dur="1" fill="hold">
                                          <p:stCondLst>
                                            <p:cond delay="0"/>
                                          </p:stCondLst>
                                        </p:cTn>
                                        <p:tgtEl>
                                          <p:spTgt spid="24"/>
                                        </p:tgtEl>
                                        <p:attrNameLst>
                                          <p:attrName>style.visibility</p:attrName>
                                        </p:attrNameLst>
                                      </p:cBhvr>
                                      <p:to>
                                        <p:strVal val="visible"/>
                                      </p:to>
                                    </p:set>
                                    <p:animEffect transition="in" filter="fade">
                                      <p:cBhvr>
                                        <p:cTn id="126" dur="1000"/>
                                        <p:tgtEl>
                                          <p:spTgt spid="24"/>
                                        </p:tgtEl>
                                      </p:cBhvr>
                                    </p:animEffect>
                                    <p:anim calcmode="lin" valueType="num">
                                      <p:cBhvr>
                                        <p:cTn id="127" dur="1000" fill="hold"/>
                                        <p:tgtEl>
                                          <p:spTgt spid="24"/>
                                        </p:tgtEl>
                                        <p:attrNameLst>
                                          <p:attrName>ppt_x</p:attrName>
                                        </p:attrNameLst>
                                      </p:cBhvr>
                                      <p:tavLst>
                                        <p:tav tm="0">
                                          <p:val>
                                            <p:strVal val="#ppt_x"/>
                                          </p:val>
                                        </p:tav>
                                        <p:tav tm="100000">
                                          <p:val>
                                            <p:strVal val="#ppt_x"/>
                                          </p:val>
                                        </p:tav>
                                      </p:tavLst>
                                    </p:anim>
                                    <p:anim calcmode="lin" valueType="num">
                                      <p:cBhvr>
                                        <p:cTn id="128" dur="1000" fill="hold"/>
                                        <p:tgtEl>
                                          <p:spTgt spid="24"/>
                                        </p:tgtEl>
                                        <p:attrNameLst>
                                          <p:attrName>ppt_y</p:attrName>
                                        </p:attrNameLst>
                                      </p:cBhvr>
                                      <p:tavLst>
                                        <p:tav tm="0">
                                          <p:val>
                                            <p:strVal val="#ppt_y+.1"/>
                                          </p:val>
                                        </p:tav>
                                        <p:tav tm="100000">
                                          <p:val>
                                            <p:strVal val="#ppt_y"/>
                                          </p:val>
                                        </p:tav>
                                      </p:tavLst>
                                    </p:anim>
                                  </p:childTnLst>
                                </p:cTn>
                              </p:par>
                              <p:par>
                                <p:cTn id="129" presetID="42" presetClass="entr" presetSubtype="0" fill="hold" nodeType="withEffect">
                                  <p:stCondLst>
                                    <p:cond delay="0"/>
                                  </p:stCondLst>
                                  <p:childTnLst>
                                    <p:set>
                                      <p:cBhvr>
                                        <p:cTn id="130" dur="1" fill="hold">
                                          <p:stCondLst>
                                            <p:cond delay="0"/>
                                          </p:stCondLst>
                                        </p:cTn>
                                        <p:tgtEl>
                                          <p:spTgt spid="25"/>
                                        </p:tgtEl>
                                        <p:attrNameLst>
                                          <p:attrName>style.visibility</p:attrName>
                                        </p:attrNameLst>
                                      </p:cBhvr>
                                      <p:to>
                                        <p:strVal val="visible"/>
                                      </p:to>
                                    </p:set>
                                    <p:animEffect transition="in" filter="fade">
                                      <p:cBhvr>
                                        <p:cTn id="131" dur="1000"/>
                                        <p:tgtEl>
                                          <p:spTgt spid="25"/>
                                        </p:tgtEl>
                                      </p:cBhvr>
                                    </p:animEffect>
                                    <p:anim calcmode="lin" valueType="num">
                                      <p:cBhvr>
                                        <p:cTn id="132" dur="1000" fill="hold"/>
                                        <p:tgtEl>
                                          <p:spTgt spid="25"/>
                                        </p:tgtEl>
                                        <p:attrNameLst>
                                          <p:attrName>ppt_x</p:attrName>
                                        </p:attrNameLst>
                                      </p:cBhvr>
                                      <p:tavLst>
                                        <p:tav tm="0">
                                          <p:val>
                                            <p:strVal val="#ppt_x"/>
                                          </p:val>
                                        </p:tav>
                                        <p:tav tm="100000">
                                          <p:val>
                                            <p:strVal val="#ppt_x"/>
                                          </p:val>
                                        </p:tav>
                                      </p:tavLst>
                                    </p:anim>
                                    <p:anim calcmode="lin" valueType="num">
                                      <p:cBhvr>
                                        <p:cTn id="133" dur="1000" fill="hold"/>
                                        <p:tgtEl>
                                          <p:spTgt spid="25"/>
                                        </p:tgtEl>
                                        <p:attrNameLst>
                                          <p:attrName>ppt_y</p:attrName>
                                        </p:attrNameLst>
                                      </p:cBhvr>
                                      <p:tavLst>
                                        <p:tav tm="0">
                                          <p:val>
                                            <p:strVal val="#ppt_y+.1"/>
                                          </p:val>
                                        </p:tav>
                                        <p:tav tm="100000">
                                          <p:val>
                                            <p:strVal val="#ppt_y"/>
                                          </p:val>
                                        </p:tav>
                                      </p:tavLst>
                                    </p:anim>
                                  </p:childTnLst>
                                </p:cTn>
                              </p:par>
                              <p:par>
                                <p:cTn id="134" presetID="42" presetClass="entr" presetSubtype="0" fill="hold" nodeType="withEffect">
                                  <p:stCondLst>
                                    <p:cond delay="0"/>
                                  </p:stCondLst>
                                  <p:childTnLst>
                                    <p:set>
                                      <p:cBhvr>
                                        <p:cTn id="135" dur="1" fill="hold">
                                          <p:stCondLst>
                                            <p:cond delay="0"/>
                                          </p:stCondLst>
                                        </p:cTn>
                                        <p:tgtEl>
                                          <p:spTgt spid="27"/>
                                        </p:tgtEl>
                                        <p:attrNameLst>
                                          <p:attrName>style.visibility</p:attrName>
                                        </p:attrNameLst>
                                      </p:cBhvr>
                                      <p:to>
                                        <p:strVal val="visible"/>
                                      </p:to>
                                    </p:set>
                                    <p:animEffect transition="in" filter="fade">
                                      <p:cBhvr>
                                        <p:cTn id="136" dur="1000"/>
                                        <p:tgtEl>
                                          <p:spTgt spid="27"/>
                                        </p:tgtEl>
                                      </p:cBhvr>
                                    </p:animEffect>
                                    <p:anim calcmode="lin" valueType="num">
                                      <p:cBhvr>
                                        <p:cTn id="137" dur="1000" fill="hold"/>
                                        <p:tgtEl>
                                          <p:spTgt spid="27"/>
                                        </p:tgtEl>
                                        <p:attrNameLst>
                                          <p:attrName>ppt_x</p:attrName>
                                        </p:attrNameLst>
                                      </p:cBhvr>
                                      <p:tavLst>
                                        <p:tav tm="0">
                                          <p:val>
                                            <p:strVal val="#ppt_x"/>
                                          </p:val>
                                        </p:tav>
                                        <p:tav tm="100000">
                                          <p:val>
                                            <p:strVal val="#ppt_x"/>
                                          </p:val>
                                        </p:tav>
                                      </p:tavLst>
                                    </p:anim>
                                    <p:anim calcmode="lin" valueType="num">
                                      <p:cBhvr>
                                        <p:cTn id="13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íṩļïḋè"/>
          <p:cNvSpPr/>
          <p:nvPr/>
        </p:nvSpPr>
        <p:spPr>
          <a:xfrm>
            <a:off x="803935" y="1512434"/>
            <a:ext cx="11201399" cy="2183922"/>
          </a:xfrm>
          <a:prstGeom prst="rect">
            <a:avLst/>
          </a:prstGeom>
          <a:blipFill>
            <a:blip r:embed="rId3" cstate="email">
              <a:extLst>
                <a:ext uri="{28A0092B-C50C-407E-A947-70E740481C1C}">
                  <a14:useLocalDpi xmlns:a14="http://schemas.microsoft.com/office/drawing/2010/main"/>
                </a:ext>
              </a:extLst>
            </a:blip>
            <a:stretch>
              <a:fillRect/>
            </a:stretch>
          </a:blip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7" name="ïṩļiḓe"/>
          <p:cNvSpPr/>
          <p:nvPr/>
        </p:nvSpPr>
        <p:spPr>
          <a:xfrm>
            <a:off x="803935" y="1512434"/>
            <a:ext cx="10584448" cy="2183922"/>
          </a:xfrm>
          <a:prstGeom prst="roundRect">
            <a:avLst>
              <a:gd name="adj" fmla="val 0"/>
            </a:avLst>
          </a:prstGeom>
          <a:solidFill>
            <a:schemeClr val="tx1">
              <a:alpha val="80000"/>
            </a:schemeClr>
          </a:solidFill>
          <a:ln w="1905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8" name="îṣḻídè"/>
          <p:cNvGrpSpPr/>
          <p:nvPr/>
        </p:nvGrpSpPr>
        <p:grpSpPr>
          <a:xfrm>
            <a:off x="5699346" y="4096599"/>
            <a:ext cx="1918563" cy="1779609"/>
            <a:chOff x="4994244" y="3983863"/>
            <a:chExt cx="2088232" cy="1936990"/>
          </a:xfrm>
        </p:grpSpPr>
        <p:grpSp>
          <p:nvGrpSpPr>
            <p:cNvPr id="48" name="íṧḷíḍé"/>
            <p:cNvGrpSpPr/>
            <p:nvPr/>
          </p:nvGrpSpPr>
          <p:grpSpPr>
            <a:xfrm>
              <a:off x="5083696" y="3983863"/>
              <a:ext cx="1413759" cy="1009650"/>
              <a:chOff x="4623718" y="4420982"/>
              <a:chExt cx="1413759" cy="1009650"/>
            </a:xfrm>
          </p:grpSpPr>
          <p:sp>
            <p:nvSpPr>
              <p:cNvPr id="51" name="iṡļîḓé"/>
              <p:cNvSpPr/>
              <p:nvPr/>
            </p:nvSpPr>
            <p:spPr bwMode="auto">
              <a:xfrm>
                <a:off x="4623718" y="4420982"/>
                <a:ext cx="964142" cy="1009650"/>
              </a:xfrm>
              <a:prstGeom prst="rect">
                <a:avLst/>
              </a:prstGeom>
              <a:noFill/>
              <a:ln>
                <a:noFill/>
              </a:ln>
            </p:spPr>
            <p:txBody>
              <a:bodyPr wrap="none" lIns="0" tIns="0" rIns="0" bIns="0" anchor="ctr">
                <a:normAutofit/>
              </a:bodyPr>
              <a:lstStyle/>
              <a:p>
                <a:pPr algn="l"/>
                <a:r>
                  <a:rPr lang="en-US" sz="6000" dirty="0">
                    <a:solidFill>
                      <a:srgbClr val="437F7F"/>
                    </a:solidFill>
                    <a:cs typeface="+mn-ea"/>
                    <a:sym typeface="+mn-lt"/>
                  </a:rPr>
                  <a:t>66</a:t>
                </a:r>
              </a:p>
            </p:txBody>
          </p:sp>
          <p:sp>
            <p:nvSpPr>
              <p:cNvPr id="52" name="iṧľiḓé"/>
              <p:cNvSpPr/>
              <p:nvPr/>
            </p:nvSpPr>
            <p:spPr bwMode="auto">
              <a:xfrm>
                <a:off x="5672352" y="4808374"/>
                <a:ext cx="365125" cy="492125"/>
              </a:xfrm>
              <a:prstGeom prst="rect">
                <a:avLst/>
              </a:prstGeom>
              <a:noFill/>
              <a:ln>
                <a:noFill/>
              </a:ln>
            </p:spPr>
            <p:txBody>
              <a:bodyPr wrap="none" lIns="0" tIns="0" rIns="0" bIns="0" anchor="ctr">
                <a:normAutofit lnSpcReduction="10000"/>
              </a:bodyPr>
              <a:lstStyle/>
              <a:p>
                <a:pPr algn="l"/>
                <a:r>
                  <a:rPr lang="en-US" sz="3200" dirty="0">
                    <a:solidFill>
                      <a:srgbClr val="437F7F"/>
                    </a:solidFill>
                    <a:cs typeface="+mn-ea"/>
                    <a:sym typeface="+mn-lt"/>
                  </a:rPr>
                  <a:t>%</a:t>
                </a:r>
              </a:p>
            </p:txBody>
          </p:sp>
        </p:grpSp>
        <p:sp>
          <p:nvSpPr>
            <p:cNvPr id="49" name="îşľîḋé"/>
            <p:cNvSpPr/>
            <p:nvPr/>
          </p:nvSpPr>
          <p:spPr bwMode="auto">
            <a:xfrm>
              <a:off x="4994244" y="5363454"/>
              <a:ext cx="2088232" cy="5573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rmAutofit fontScale="77500" lnSpcReduction="20000"/>
            </a:bodyPr>
            <a:lstStyle/>
            <a:p>
              <a:pPr algn="l">
                <a:lnSpc>
                  <a:spcPct val="184000"/>
                </a:lnSpc>
              </a:pPr>
              <a:r>
                <a:rPr lang="zh-CN" altLang="en-US" sz="1000" dirty="0">
                  <a:solidFill>
                    <a:schemeClr val="tx1">
                      <a:lumMod val="75000"/>
                      <a:lumOff val="25000"/>
                    </a:schemeClr>
                  </a:solidFill>
                  <a:cs typeface="+mn-ea"/>
                  <a:sym typeface="+mn-lt"/>
                </a:rPr>
                <a:t>单击输入标题内容单击输入标题内容单击输入标题内容单击输入标题内容</a:t>
              </a:r>
              <a:endParaRPr lang="en-US" altLang="zh-CN" sz="1000" dirty="0">
                <a:cs typeface="+mn-ea"/>
                <a:sym typeface="+mn-lt"/>
              </a:endParaRPr>
            </a:p>
          </p:txBody>
        </p:sp>
        <p:sp>
          <p:nvSpPr>
            <p:cNvPr id="50" name="ïṥ1idê"/>
            <p:cNvSpPr txBox="1"/>
            <p:nvPr/>
          </p:nvSpPr>
          <p:spPr bwMode="auto">
            <a:xfrm>
              <a:off x="4994244" y="5012315"/>
              <a:ext cx="2088232"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fontScale="92500" lnSpcReduction="20000"/>
            </a:bodyPr>
            <a:lstStyle/>
            <a:p>
              <a:pPr>
                <a:spcBef>
                  <a:spcPct val="0"/>
                </a:spcBef>
              </a:pPr>
              <a:r>
                <a:rPr lang="zh-CN" altLang="en-US" dirty="0">
                  <a:cs typeface="+mn-ea"/>
                  <a:sym typeface="+mn-lt"/>
                </a:rPr>
                <a:t>添加标题</a:t>
              </a:r>
              <a:endParaRPr lang="en-US" altLang="zh-CN" dirty="0">
                <a:cs typeface="+mn-ea"/>
                <a:sym typeface="+mn-lt"/>
              </a:endParaRPr>
            </a:p>
          </p:txBody>
        </p:sp>
      </p:grpSp>
      <p:grpSp>
        <p:nvGrpSpPr>
          <p:cNvPr id="9" name="îŝḻíḑe"/>
          <p:cNvGrpSpPr/>
          <p:nvPr/>
        </p:nvGrpSpPr>
        <p:grpSpPr>
          <a:xfrm>
            <a:off x="5364968" y="3389182"/>
            <a:ext cx="561781" cy="561781"/>
            <a:chOff x="4964390" y="3166669"/>
            <a:chExt cx="611462" cy="611462"/>
          </a:xfrm>
        </p:grpSpPr>
        <p:sp>
          <p:nvSpPr>
            <p:cNvPr id="46" name="ïṩļïḑê"/>
            <p:cNvSpPr/>
            <p:nvPr/>
          </p:nvSpPr>
          <p:spPr>
            <a:xfrm>
              <a:off x="4964390" y="3166669"/>
              <a:ext cx="611462" cy="611462"/>
            </a:xfrm>
            <a:prstGeom prst="ellipse">
              <a:avLst/>
            </a:prstGeom>
            <a:solidFill>
              <a:srgbClr val="437F7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47" name="îşlîḍê"/>
            <p:cNvSpPr/>
            <p:nvPr/>
          </p:nvSpPr>
          <p:spPr bwMode="auto">
            <a:xfrm>
              <a:off x="5110302" y="3312679"/>
              <a:ext cx="319638" cy="319440"/>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bg1"/>
            </a:solidFill>
            <a:ln>
              <a:noFill/>
            </a:ln>
          </p:spPr>
          <p:txBody>
            <a:bodyPr anchor="ctr"/>
            <a:lstStyle/>
            <a:p>
              <a:pPr algn="ctr"/>
              <a:endParaRPr dirty="0">
                <a:cs typeface="+mn-ea"/>
                <a:sym typeface="+mn-lt"/>
              </a:endParaRPr>
            </a:p>
          </p:txBody>
        </p:sp>
      </p:grpSp>
      <p:grpSp>
        <p:nvGrpSpPr>
          <p:cNvPr id="10" name="íślîdè"/>
          <p:cNvGrpSpPr/>
          <p:nvPr/>
        </p:nvGrpSpPr>
        <p:grpSpPr>
          <a:xfrm>
            <a:off x="1508990" y="1886817"/>
            <a:ext cx="2725326" cy="3860417"/>
            <a:chOff x="767407" y="1531442"/>
            <a:chExt cx="3096346" cy="4385966"/>
          </a:xfrm>
        </p:grpSpPr>
        <p:grpSp>
          <p:nvGrpSpPr>
            <p:cNvPr id="22" name="îsḻíḓè"/>
            <p:cNvGrpSpPr/>
            <p:nvPr/>
          </p:nvGrpSpPr>
          <p:grpSpPr>
            <a:xfrm>
              <a:off x="2038399" y="1842356"/>
              <a:ext cx="1825354" cy="3676821"/>
              <a:chOff x="5270882" y="2061548"/>
              <a:chExt cx="1650236" cy="3324083"/>
            </a:xfrm>
          </p:grpSpPr>
          <p:grpSp>
            <p:nvGrpSpPr>
              <p:cNvPr id="36" name="íṡḷîḋè"/>
              <p:cNvGrpSpPr/>
              <p:nvPr/>
            </p:nvGrpSpPr>
            <p:grpSpPr>
              <a:xfrm>
                <a:off x="5270882" y="2061548"/>
                <a:ext cx="1650236" cy="3324083"/>
                <a:chOff x="4822387" y="794461"/>
                <a:chExt cx="2547217" cy="5130884"/>
              </a:xfrm>
            </p:grpSpPr>
            <p:grpSp>
              <p:nvGrpSpPr>
                <p:cNvPr id="38" name="îşḻîḋè"/>
                <p:cNvGrpSpPr/>
                <p:nvPr/>
              </p:nvGrpSpPr>
              <p:grpSpPr bwMode="auto">
                <a:xfrm>
                  <a:off x="4822387" y="794461"/>
                  <a:ext cx="2547217" cy="5130884"/>
                  <a:chOff x="8853485" y="3998913"/>
                  <a:chExt cx="3106735" cy="6257925"/>
                </a:xfrm>
                <a:effectLst/>
              </p:grpSpPr>
              <p:sp>
                <p:nvSpPr>
                  <p:cNvPr id="40" name="ïšļídè"/>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p:spPr>
                <p:txBody>
                  <a:bodyPr anchor="ctr"/>
                  <a:lstStyle/>
                  <a:p>
                    <a:pPr algn="ctr"/>
                    <a:endParaRPr dirty="0">
                      <a:cs typeface="+mn-ea"/>
                      <a:sym typeface="+mn-lt"/>
                    </a:endParaRPr>
                  </a:p>
                </p:txBody>
              </p:sp>
              <p:sp>
                <p:nvSpPr>
                  <p:cNvPr id="41" name="iṡḷïḍè"/>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rgbClr val="437F7F"/>
                  </a:solidFill>
                  <a:ln>
                    <a:noFill/>
                  </a:ln>
                </p:spPr>
                <p:txBody>
                  <a:bodyPr anchor="ctr"/>
                  <a:lstStyle/>
                  <a:p>
                    <a:pPr algn="ctr"/>
                    <a:endParaRPr dirty="0">
                      <a:cs typeface="+mn-ea"/>
                      <a:sym typeface="+mn-lt"/>
                    </a:endParaRPr>
                  </a:p>
                </p:txBody>
              </p:sp>
              <p:sp>
                <p:nvSpPr>
                  <p:cNvPr id="42" name="ïṩlïḋe"/>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p:spPr>
                <p:txBody>
                  <a:bodyPr anchor="ctr"/>
                  <a:lstStyle/>
                  <a:p>
                    <a:pPr algn="ctr"/>
                    <a:endParaRPr dirty="0">
                      <a:cs typeface="+mn-ea"/>
                      <a:sym typeface="+mn-lt"/>
                    </a:endParaRPr>
                  </a:p>
                </p:txBody>
              </p:sp>
              <p:sp>
                <p:nvSpPr>
                  <p:cNvPr id="43" name="ïSlîďè"/>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p:spPr>
                <p:txBody>
                  <a:bodyPr anchor="ctr"/>
                  <a:lstStyle/>
                  <a:p>
                    <a:pPr algn="ctr"/>
                    <a:endParaRPr dirty="0">
                      <a:cs typeface="+mn-ea"/>
                      <a:sym typeface="+mn-lt"/>
                    </a:endParaRPr>
                  </a:p>
                </p:txBody>
              </p:sp>
              <p:sp>
                <p:nvSpPr>
                  <p:cNvPr id="44" name="iślîḑé"/>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p:spPr>
                <p:txBody>
                  <a:bodyPr anchor="ctr"/>
                  <a:lstStyle/>
                  <a:p>
                    <a:pPr algn="ctr"/>
                    <a:endParaRPr dirty="0">
                      <a:cs typeface="+mn-ea"/>
                      <a:sym typeface="+mn-lt"/>
                    </a:endParaRPr>
                  </a:p>
                </p:txBody>
              </p:sp>
              <p:sp>
                <p:nvSpPr>
                  <p:cNvPr id="45" name="íşļíḑè"/>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p:spPr>
                <p:txBody>
                  <a:bodyPr anchor="ctr"/>
                  <a:lstStyle/>
                  <a:p>
                    <a:pPr algn="ctr"/>
                    <a:endParaRPr dirty="0">
                      <a:cs typeface="+mn-ea"/>
                      <a:sym typeface="+mn-lt"/>
                    </a:endParaRPr>
                  </a:p>
                </p:txBody>
              </p:sp>
            </p:grpSp>
            <p:sp>
              <p:nvSpPr>
                <p:cNvPr id="39" name="ïṡľïḓê"/>
                <p:cNvSpPr/>
                <p:nvPr/>
              </p:nvSpPr>
              <p:spPr>
                <a:xfrm>
                  <a:off x="4944083" y="1234401"/>
                  <a:ext cx="2303835" cy="4087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sp>
            <p:nvSpPr>
              <p:cNvPr id="37" name="iš1iďe"/>
              <p:cNvSpPr/>
              <p:nvPr/>
            </p:nvSpPr>
            <p:spPr bwMode="auto">
              <a:xfrm>
                <a:off x="5349724" y="2338088"/>
                <a:ext cx="1492559" cy="2656278"/>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grpSp>
          <p:nvGrpSpPr>
            <p:cNvPr id="23" name="íSḷïďè"/>
            <p:cNvGrpSpPr/>
            <p:nvPr/>
          </p:nvGrpSpPr>
          <p:grpSpPr>
            <a:xfrm>
              <a:off x="767407" y="1531442"/>
              <a:ext cx="1979705" cy="3987734"/>
              <a:chOff x="5270882" y="2061548"/>
              <a:chExt cx="1650236" cy="3324083"/>
            </a:xfrm>
          </p:grpSpPr>
          <p:grpSp>
            <p:nvGrpSpPr>
              <p:cNvPr id="26" name="iSļïďè"/>
              <p:cNvGrpSpPr/>
              <p:nvPr/>
            </p:nvGrpSpPr>
            <p:grpSpPr>
              <a:xfrm>
                <a:off x="5270882" y="2061548"/>
                <a:ext cx="1650236" cy="3324083"/>
                <a:chOff x="4822387" y="794461"/>
                <a:chExt cx="2547217" cy="5130884"/>
              </a:xfrm>
            </p:grpSpPr>
            <p:grpSp>
              <p:nvGrpSpPr>
                <p:cNvPr id="28" name="îSļîḓe"/>
                <p:cNvGrpSpPr/>
                <p:nvPr/>
              </p:nvGrpSpPr>
              <p:grpSpPr bwMode="auto">
                <a:xfrm>
                  <a:off x="4822387" y="794461"/>
                  <a:ext cx="2547217" cy="5130884"/>
                  <a:chOff x="8853485" y="3998913"/>
                  <a:chExt cx="3106735" cy="6257925"/>
                </a:xfrm>
                <a:effectLst/>
              </p:grpSpPr>
              <p:sp>
                <p:nvSpPr>
                  <p:cNvPr id="30" name="îṥḷiḓè"/>
                  <p:cNvSpPr/>
                  <p:nvPr/>
                </p:nvSpPr>
                <p:spPr bwMode="auto">
                  <a:xfrm>
                    <a:off x="8853485" y="3998913"/>
                    <a:ext cx="3106735" cy="6257925"/>
                  </a:xfrm>
                  <a:custGeom>
                    <a:avLst/>
                    <a:gdLst>
                      <a:gd name="T0" fmla="*/ 8594 w 8630"/>
                      <a:gd name="T1" fmla="*/ 3320 h 17382"/>
                      <a:gd name="T2" fmla="*/ 8596 w 8630"/>
                      <a:gd name="T3" fmla="*/ 3320 h 17382"/>
                      <a:gd name="T4" fmla="*/ 8629 w 8630"/>
                      <a:gd name="T5" fmla="*/ 3353 h 17382"/>
                      <a:gd name="T6" fmla="*/ 8629 w 8630"/>
                      <a:gd name="T7" fmla="*/ 4419 h 17382"/>
                      <a:gd name="T8" fmla="*/ 8596 w 8630"/>
                      <a:gd name="T9" fmla="*/ 4452 h 17382"/>
                      <a:gd name="T10" fmla="*/ 8594 w 8630"/>
                      <a:gd name="T11" fmla="*/ 4452 h 17382"/>
                      <a:gd name="T12" fmla="*/ 8594 w 8630"/>
                      <a:gd name="T13" fmla="*/ 16371 h 17382"/>
                      <a:gd name="T14" fmla="*/ 7584 w 8630"/>
                      <a:gd name="T15" fmla="*/ 17381 h 17382"/>
                      <a:gd name="T16" fmla="*/ 1043 w 8630"/>
                      <a:gd name="T17" fmla="*/ 17381 h 17382"/>
                      <a:gd name="T18" fmla="*/ 33 w 8630"/>
                      <a:gd name="T19" fmla="*/ 16371 h 17382"/>
                      <a:gd name="T20" fmla="*/ 33 w 8630"/>
                      <a:gd name="T21" fmla="*/ 5859 h 17382"/>
                      <a:gd name="T22" fmla="*/ 33 w 8630"/>
                      <a:gd name="T23" fmla="*/ 5859 h 17382"/>
                      <a:gd name="T24" fmla="*/ 0 w 8630"/>
                      <a:gd name="T25" fmla="*/ 5826 h 17382"/>
                      <a:gd name="T26" fmla="*/ 0 w 8630"/>
                      <a:gd name="T27" fmla="*/ 4760 h 17382"/>
                      <a:gd name="T28" fmla="*/ 33 w 8630"/>
                      <a:gd name="T29" fmla="*/ 4727 h 17382"/>
                      <a:gd name="T30" fmla="*/ 33 w 8630"/>
                      <a:gd name="T31" fmla="*/ 4727 h 17382"/>
                      <a:gd name="T32" fmla="*/ 33 w 8630"/>
                      <a:gd name="T33" fmla="*/ 4452 h 17382"/>
                      <a:gd name="T34" fmla="*/ 33 w 8630"/>
                      <a:gd name="T35" fmla="*/ 4452 h 17382"/>
                      <a:gd name="T36" fmla="*/ 0 w 8630"/>
                      <a:gd name="T37" fmla="*/ 4419 h 17382"/>
                      <a:gd name="T38" fmla="*/ 0 w 8630"/>
                      <a:gd name="T39" fmla="*/ 3353 h 17382"/>
                      <a:gd name="T40" fmla="*/ 33 w 8630"/>
                      <a:gd name="T41" fmla="*/ 3320 h 17382"/>
                      <a:gd name="T42" fmla="*/ 33 w 8630"/>
                      <a:gd name="T43" fmla="*/ 3320 h 17382"/>
                      <a:gd name="T44" fmla="*/ 33 w 8630"/>
                      <a:gd name="T45" fmla="*/ 2704 h 17382"/>
                      <a:gd name="T46" fmla="*/ 33 w 8630"/>
                      <a:gd name="T47" fmla="*/ 2704 h 17382"/>
                      <a:gd name="T48" fmla="*/ 0 w 8630"/>
                      <a:gd name="T49" fmla="*/ 2672 h 17382"/>
                      <a:gd name="T50" fmla="*/ 0 w 8630"/>
                      <a:gd name="T51" fmla="*/ 2075 h 17382"/>
                      <a:gd name="T52" fmla="*/ 33 w 8630"/>
                      <a:gd name="T53" fmla="*/ 2042 h 17382"/>
                      <a:gd name="T54" fmla="*/ 33 w 8630"/>
                      <a:gd name="T55" fmla="*/ 2042 h 17382"/>
                      <a:gd name="T56" fmla="*/ 33 w 8630"/>
                      <a:gd name="T57" fmla="*/ 1010 h 17382"/>
                      <a:gd name="T58" fmla="*/ 1043 w 8630"/>
                      <a:gd name="T59" fmla="*/ 0 h 17382"/>
                      <a:gd name="T60" fmla="*/ 7584 w 8630"/>
                      <a:gd name="T61" fmla="*/ 0 h 17382"/>
                      <a:gd name="T62" fmla="*/ 8594 w 8630"/>
                      <a:gd name="T63" fmla="*/ 1010 h 17382"/>
                      <a:gd name="T64" fmla="*/ 8594 w 8630"/>
                      <a:gd name="T65" fmla="*/ 3320 h 1738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630"/>
                      <a:gd name="T100" fmla="*/ 0 h 17382"/>
                      <a:gd name="T101" fmla="*/ 8630 w 8630"/>
                      <a:gd name="T102" fmla="*/ 17382 h 1738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630" h="17382">
                        <a:moveTo>
                          <a:pt x="8594" y="3320"/>
                        </a:moveTo>
                        <a:lnTo>
                          <a:pt x="8596" y="3320"/>
                        </a:lnTo>
                        <a:cubicBezTo>
                          <a:pt x="8614" y="3320"/>
                          <a:pt x="8629" y="3335"/>
                          <a:pt x="8629" y="3353"/>
                        </a:cubicBezTo>
                        <a:lnTo>
                          <a:pt x="8629" y="4419"/>
                        </a:lnTo>
                        <a:cubicBezTo>
                          <a:pt x="8629" y="4438"/>
                          <a:pt x="8614" y="4452"/>
                          <a:pt x="8596" y="4452"/>
                        </a:cubicBezTo>
                        <a:lnTo>
                          <a:pt x="8594" y="4452"/>
                        </a:lnTo>
                        <a:lnTo>
                          <a:pt x="8594" y="16371"/>
                        </a:lnTo>
                        <a:cubicBezTo>
                          <a:pt x="8594" y="16928"/>
                          <a:pt x="8141" y="17381"/>
                          <a:pt x="7584" y="17381"/>
                        </a:cubicBezTo>
                        <a:lnTo>
                          <a:pt x="1043" y="17381"/>
                        </a:lnTo>
                        <a:cubicBezTo>
                          <a:pt x="487" y="17381"/>
                          <a:pt x="33" y="16928"/>
                          <a:pt x="33" y="16371"/>
                        </a:cubicBezTo>
                        <a:lnTo>
                          <a:pt x="33" y="5859"/>
                        </a:lnTo>
                        <a:cubicBezTo>
                          <a:pt x="15" y="5859"/>
                          <a:pt x="0" y="5844"/>
                          <a:pt x="0" y="5826"/>
                        </a:cubicBezTo>
                        <a:lnTo>
                          <a:pt x="0" y="4760"/>
                        </a:lnTo>
                        <a:cubicBezTo>
                          <a:pt x="0" y="4741"/>
                          <a:pt x="15" y="4727"/>
                          <a:pt x="33" y="4727"/>
                        </a:cubicBezTo>
                        <a:lnTo>
                          <a:pt x="33" y="4452"/>
                        </a:lnTo>
                        <a:cubicBezTo>
                          <a:pt x="15" y="4452"/>
                          <a:pt x="0" y="4438"/>
                          <a:pt x="0" y="4419"/>
                        </a:cubicBezTo>
                        <a:lnTo>
                          <a:pt x="0" y="3353"/>
                        </a:lnTo>
                        <a:cubicBezTo>
                          <a:pt x="0" y="3335"/>
                          <a:pt x="15" y="3320"/>
                          <a:pt x="33" y="3320"/>
                        </a:cubicBezTo>
                        <a:lnTo>
                          <a:pt x="33" y="2704"/>
                        </a:lnTo>
                        <a:cubicBezTo>
                          <a:pt x="15" y="2704"/>
                          <a:pt x="0" y="2690"/>
                          <a:pt x="0" y="2672"/>
                        </a:cubicBezTo>
                        <a:lnTo>
                          <a:pt x="0" y="2075"/>
                        </a:lnTo>
                        <a:cubicBezTo>
                          <a:pt x="0" y="2057"/>
                          <a:pt x="15" y="2042"/>
                          <a:pt x="33" y="2042"/>
                        </a:cubicBezTo>
                        <a:lnTo>
                          <a:pt x="33" y="1010"/>
                        </a:lnTo>
                        <a:cubicBezTo>
                          <a:pt x="33" y="453"/>
                          <a:pt x="487" y="0"/>
                          <a:pt x="1043" y="0"/>
                        </a:cubicBezTo>
                        <a:lnTo>
                          <a:pt x="7584" y="0"/>
                        </a:lnTo>
                        <a:cubicBezTo>
                          <a:pt x="8141" y="0"/>
                          <a:pt x="8594" y="453"/>
                          <a:pt x="8594" y="1010"/>
                        </a:cubicBezTo>
                        <a:lnTo>
                          <a:pt x="8594" y="3320"/>
                        </a:lnTo>
                      </a:path>
                    </a:pathLst>
                  </a:custGeom>
                  <a:solidFill>
                    <a:schemeClr val="tx2">
                      <a:lumMod val="50000"/>
                    </a:schemeClr>
                  </a:solidFill>
                  <a:ln>
                    <a:noFill/>
                  </a:ln>
                </p:spPr>
                <p:txBody>
                  <a:bodyPr anchor="ctr"/>
                  <a:lstStyle/>
                  <a:p>
                    <a:pPr algn="ctr"/>
                    <a:endParaRPr dirty="0">
                      <a:cs typeface="+mn-ea"/>
                      <a:sym typeface="+mn-lt"/>
                    </a:endParaRPr>
                  </a:p>
                </p:txBody>
              </p:sp>
              <p:sp>
                <p:nvSpPr>
                  <p:cNvPr id="31" name="ïśḻíḋê"/>
                  <p:cNvSpPr/>
                  <p:nvPr/>
                </p:nvSpPr>
                <p:spPr bwMode="auto">
                  <a:xfrm>
                    <a:off x="8888413" y="4021138"/>
                    <a:ext cx="3036887" cy="6211887"/>
                  </a:xfrm>
                  <a:custGeom>
                    <a:avLst/>
                    <a:gdLst>
                      <a:gd name="T0" fmla="*/ 947 w 8436"/>
                      <a:gd name="T1" fmla="*/ 17255 h 17256"/>
                      <a:gd name="T2" fmla="*/ 0 w 8436"/>
                      <a:gd name="T3" fmla="*/ 16308 h 17256"/>
                      <a:gd name="T4" fmla="*/ 0 w 8436"/>
                      <a:gd name="T5" fmla="*/ 947 h 17256"/>
                      <a:gd name="T6" fmla="*/ 947 w 8436"/>
                      <a:gd name="T7" fmla="*/ 0 h 17256"/>
                      <a:gd name="T8" fmla="*/ 7488 w 8436"/>
                      <a:gd name="T9" fmla="*/ 0 h 17256"/>
                      <a:gd name="T10" fmla="*/ 8435 w 8436"/>
                      <a:gd name="T11" fmla="*/ 947 h 17256"/>
                      <a:gd name="T12" fmla="*/ 8435 w 8436"/>
                      <a:gd name="T13" fmla="*/ 16308 h 17256"/>
                      <a:gd name="T14" fmla="*/ 7488 w 8436"/>
                      <a:gd name="T15" fmla="*/ 17255 h 17256"/>
                      <a:gd name="T16" fmla="*/ 947 w 8436"/>
                      <a:gd name="T17" fmla="*/ 17255 h 172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436"/>
                      <a:gd name="T28" fmla="*/ 0 h 17256"/>
                      <a:gd name="T29" fmla="*/ 8436 w 8436"/>
                      <a:gd name="T30" fmla="*/ 17256 h 172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436" h="17256">
                        <a:moveTo>
                          <a:pt x="947" y="17255"/>
                        </a:moveTo>
                        <a:cubicBezTo>
                          <a:pt x="425" y="17255"/>
                          <a:pt x="0" y="16831"/>
                          <a:pt x="0" y="16308"/>
                        </a:cubicBezTo>
                        <a:lnTo>
                          <a:pt x="0" y="947"/>
                        </a:lnTo>
                        <a:cubicBezTo>
                          <a:pt x="0" y="425"/>
                          <a:pt x="425" y="0"/>
                          <a:pt x="947" y="0"/>
                        </a:cubicBezTo>
                        <a:lnTo>
                          <a:pt x="7488" y="0"/>
                        </a:lnTo>
                        <a:cubicBezTo>
                          <a:pt x="8010" y="0"/>
                          <a:pt x="8435" y="425"/>
                          <a:pt x="8435" y="947"/>
                        </a:cubicBezTo>
                        <a:lnTo>
                          <a:pt x="8435" y="16308"/>
                        </a:lnTo>
                        <a:cubicBezTo>
                          <a:pt x="8435" y="16831"/>
                          <a:pt x="8010" y="17255"/>
                          <a:pt x="7488" y="17255"/>
                        </a:cubicBezTo>
                        <a:lnTo>
                          <a:pt x="947" y="17255"/>
                        </a:lnTo>
                      </a:path>
                    </a:pathLst>
                  </a:custGeom>
                  <a:solidFill>
                    <a:srgbClr val="437F7F"/>
                  </a:solidFill>
                  <a:ln>
                    <a:noFill/>
                  </a:ln>
                </p:spPr>
                <p:txBody>
                  <a:bodyPr anchor="ctr"/>
                  <a:lstStyle/>
                  <a:p>
                    <a:pPr algn="ctr"/>
                    <a:endParaRPr dirty="0">
                      <a:cs typeface="+mn-ea"/>
                      <a:sym typeface="+mn-lt"/>
                    </a:endParaRPr>
                  </a:p>
                </p:txBody>
              </p:sp>
              <p:sp>
                <p:nvSpPr>
                  <p:cNvPr id="32" name="iŝḻiḑè"/>
                  <p:cNvSpPr/>
                  <p:nvPr/>
                </p:nvSpPr>
                <p:spPr bwMode="auto">
                  <a:xfrm>
                    <a:off x="9925050" y="4337050"/>
                    <a:ext cx="93663" cy="93663"/>
                  </a:xfrm>
                  <a:custGeom>
                    <a:avLst/>
                    <a:gdLst>
                      <a:gd name="T0" fmla="*/ 130 w 260"/>
                      <a:gd name="T1" fmla="*/ 260 h 261"/>
                      <a:gd name="T2" fmla="*/ 0 w 260"/>
                      <a:gd name="T3" fmla="*/ 130 h 261"/>
                      <a:gd name="T4" fmla="*/ 130 w 260"/>
                      <a:gd name="T5" fmla="*/ 0 h 261"/>
                      <a:gd name="T6" fmla="*/ 259 w 260"/>
                      <a:gd name="T7" fmla="*/ 130 h 261"/>
                      <a:gd name="T8" fmla="*/ 130 w 260"/>
                      <a:gd name="T9" fmla="*/ 26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130" y="260"/>
                        </a:moveTo>
                        <a:cubicBezTo>
                          <a:pt x="58" y="260"/>
                          <a:pt x="0" y="202"/>
                          <a:pt x="0" y="130"/>
                        </a:cubicBezTo>
                        <a:cubicBezTo>
                          <a:pt x="0" y="58"/>
                          <a:pt x="58" y="0"/>
                          <a:pt x="130" y="0"/>
                        </a:cubicBezTo>
                        <a:cubicBezTo>
                          <a:pt x="201" y="0"/>
                          <a:pt x="259" y="58"/>
                          <a:pt x="259" y="130"/>
                        </a:cubicBezTo>
                        <a:cubicBezTo>
                          <a:pt x="259" y="202"/>
                          <a:pt x="201" y="260"/>
                          <a:pt x="130" y="260"/>
                        </a:cubicBezTo>
                      </a:path>
                    </a:pathLst>
                  </a:custGeom>
                  <a:solidFill>
                    <a:srgbClr val="FFFFFF"/>
                  </a:solidFill>
                  <a:ln>
                    <a:noFill/>
                  </a:ln>
                </p:spPr>
                <p:txBody>
                  <a:bodyPr anchor="ctr"/>
                  <a:lstStyle/>
                  <a:p>
                    <a:pPr algn="ctr"/>
                    <a:endParaRPr dirty="0">
                      <a:cs typeface="+mn-ea"/>
                      <a:sym typeface="+mn-lt"/>
                    </a:endParaRPr>
                  </a:p>
                </p:txBody>
              </p:sp>
              <p:sp>
                <p:nvSpPr>
                  <p:cNvPr id="33" name="ïṥḻïďê"/>
                  <p:cNvSpPr/>
                  <p:nvPr/>
                </p:nvSpPr>
                <p:spPr bwMode="auto">
                  <a:xfrm>
                    <a:off x="10369550" y="4167188"/>
                    <a:ext cx="68263" cy="68262"/>
                  </a:xfrm>
                  <a:custGeom>
                    <a:avLst/>
                    <a:gdLst>
                      <a:gd name="T0" fmla="*/ 95 w 191"/>
                      <a:gd name="T1" fmla="*/ 190 h 191"/>
                      <a:gd name="T2" fmla="*/ 0 w 191"/>
                      <a:gd name="T3" fmla="*/ 95 h 191"/>
                      <a:gd name="T4" fmla="*/ 95 w 191"/>
                      <a:gd name="T5" fmla="*/ 0 h 191"/>
                      <a:gd name="T6" fmla="*/ 190 w 191"/>
                      <a:gd name="T7" fmla="*/ 95 h 191"/>
                      <a:gd name="T8" fmla="*/ 95 w 191"/>
                      <a:gd name="T9" fmla="*/ 190 h 191"/>
                      <a:gd name="T10" fmla="*/ 0 60000 65536"/>
                      <a:gd name="T11" fmla="*/ 0 60000 65536"/>
                      <a:gd name="T12" fmla="*/ 0 60000 65536"/>
                      <a:gd name="T13" fmla="*/ 0 60000 65536"/>
                      <a:gd name="T14" fmla="*/ 0 60000 65536"/>
                      <a:gd name="T15" fmla="*/ 0 w 191"/>
                      <a:gd name="T16" fmla="*/ 0 h 191"/>
                      <a:gd name="T17" fmla="*/ 191 w 191"/>
                      <a:gd name="T18" fmla="*/ 191 h 191"/>
                    </a:gdLst>
                    <a:ahLst/>
                    <a:cxnLst>
                      <a:cxn ang="T10">
                        <a:pos x="T0" y="T1"/>
                      </a:cxn>
                      <a:cxn ang="T11">
                        <a:pos x="T2" y="T3"/>
                      </a:cxn>
                      <a:cxn ang="T12">
                        <a:pos x="T4" y="T5"/>
                      </a:cxn>
                      <a:cxn ang="T13">
                        <a:pos x="T6" y="T7"/>
                      </a:cxn>
                      <a:cxn ang="T14">
                        <a:pos x="T8" y="T9"/>
                      </a:cxn>
                    </a:cxnLst>
                    <a:rect l="T15" t="T16" r="T17" b="T18"/>
                    <a:pathLst>
                      <a:path w="191" h="191">
                        <a:moveTo>
                          <a:pt x="95" y="190"/>
                        </a:moveTo>
                        <a:cubicBezTo>
                          <a:pt x="42" y="190"/>
                          <a:pt x="0" y="147"/>
                          <a:pt x="0" y="95"/>
                        </a:cubicBezTo>
                        <a:cubicBezTo>
                          <a:pt x="0" y="43"/>
                          <a:pt x="42" y="0"/>
                          <a:pt x="95" y="0"/>
                        </a:cubicBezTo>
                        <a:cubicBezTo>
                          <a:pt x="147" y="0"/>
                          <a:pt x="190" y="43"/>
                          <a:pt x="190" y="95"/>
                        </a:cubicBezTo>
                        <a:cubicBezTo>
                          <a:pt x="190" y="147"/>
                          <a:pt x="147" y="190"/>
                          <a:pt x="95" y="190"/>
                        </a:cubicBezTo>
                      </a:path>
                    </a:pathLst>
                  </a:custGeom>
                  <a:solidFill>
                    <a:srgbClr val="FFFFFF"/>
                  </a:solidFill>
                  <a:ln>
                    <a:noFill/>
                  </a:ln>
                </p:spPr>
                <p:txBody>
                  <a:bodyPr anchor="ctr"/>
                  <a:lstStyle/>
                  <a:p>
                    <a:pPr algn="ctr"/>
                    <a:endParaRPr dirty="0">
                      <a:cs typeface="+mn-ea"/>
                      <a:sym typeface="+mn-lt"/>
                    </a:endParaRPr>
                  </a:p>
                </p:txBody>
              </p:sp>
              <p:sp>
                <p:nvSpPr>
                  <p:cNvPr id="34" name="îSlíḍê"/>
                  <p:cNvSpPr/>
                  <p:nvPr/>
                </p:nvSpPr>
                <p:spPr bwMode="auto">
                  <a:xfrm>
                    <a:off x="10185400" y="4362450"/>
                    <a:ext cx="434975" cy="46038"/>
                  </a:xfrm>
                  <a:custGeom>
                    <a:avLst/>
                    <a:gdLst>
                      <a:gd name="T0" fmla="*/ 1143 w 1209"/>
                      <a:gd name="T1" fmla="*/ 129 h 130"/>
                      <a:gd name="T2" fmla="*/ 64 w 1209"/>
                      <a:gd name="T3" fmla="*/ 129 h 130"/>
                      <a:gd name="T4" fmla="*/ 0 w 1209"/>
                      <a:gd name="T5" fmla="*/ 65 h 130"/>
                      <a:gd name="T6" fmla="*/ 64 w 1209"/>
                      <a:gd name="T7" fmla="*/ 0 h 130"/>
                      <a:gd name="T8" fmla="*/ 1143 w 1209"/>
                      <a:gd name="T9" fmla="*/ 0 h 130"/>
                      <a:gd name="T10" fmla="*/ 1208 w 1209"/>
                      <a:gd name="T11" fmla="*/ 65 h 130"/>
                      <a:gd name="T12" fmla="*/ 1143 w 1209"/>
                      <a:gd name="T13" fmla="*/ 129 h 130"/>
                      <a:gd name="T14" fmla="*/ 0 60000 65536"/>
                      <a:gd name="T15" fmla="*/ 0 60000 65536"/>
                      <a:gd name="T16" fmla="*/ 0 60000 65536"/>
                      <a:gd name="T17" fmla="*/ 0 60000 65536"/>
                      <a:gd name="T18" fmla="*/ 0 60000 65536"/>
                      <a:gd name="T19" fmla="*/ 0 60000 65536"/>
                      <a:gd name="T20" fmla="*/ 0 60000 65536"/>
                      <a:gd name="T21" fmla="*/ 0 w 1209"/>
                      <a:gd name="T22" fmla="*/ 0 h 130"/>
                      <a:gd name="T23" fmla="*/ 1209 w 120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09" h="130">
                        <a:moveTo>
                          <a:pt x="1143" y="129"/>
                        </a:moveTo>
                        <a:lnTo>
                          <a:pt x="64" y="129"/>
                        </a:lnTo>
                        <a:cubicBezTo>
                          <a:pt x="29" y="129"/>
                          <a:pt x="0" y="100"/>
                          <a:pt x="0" y="65"/>
                        </a:cubicBezTo>
                        <a:cubicBezTo>
                          <a:pt x="0" y="29"/>
                          <a:pt x="29" y="0"/>
                          <a:pt x="64" y="0"/>
                        </a:cubicBezTo>
                        <a:lnTo>
                          <a:pt x="1143" y="0"/>
                        </a:lnTo>
                        <a:cubicBezTo>
                          <a:pt x="1179" y="0"/>
                          <a:pt x="1208" y="29"/>
                          <a:pt x="1208" y="65"/>
                        </a:cubicBezTo>
                        <a:cubicBezTo>
                          <a:pt x="1208" y="100"/>
                          <a:pt x="1179" y="129"/>
                          <a:pt x="1143" y="129"/>
                        </a:cubicBezTo>
                      </a:path>
                    </a:pathLst>
                  </a:custGeom>
                  <a:solidFill>
                    <a:srgbClr val="FFFFFF"/>
                  </a:solidFill>
                  <a:ln>
                    <a:noFill/>
                  </a:ln>
                </p:spPr>
                <p:txBody>
                  <a:bodyPr anchor="ctr"/>
                  <a:lstStyle/>
                  <a:p>
                    <a:pPr algn="ctr"/>
                    <a:endParaRPr dirty="0">
                      <a:cs typeface="+mn-ea"/>
                      <a:sym typeface="+mn-lt"/>
                    </a:endParaRPr>
                  </a:p>
                </p:txBody>
              </p:sp>
              <p:sp>
                <p:nvSpPr>
                  <p:cNvPr id="35" name="işliďê"/>
                  <p:cNvSpPr/>
                  <p:nvPr/>
                </p:nvSpPr>
                <p:spPr bwMode="auto">
                  <a:xfrm>
                    <a:off x="10190163" y="9671050"/>
                    <a:ext cx="427037" cy="427038"/>
                  </a:xfrm>
                  <a:custGeom>
                    <a:avLst/>
                    <a:gdLst>
                      <a:gd name="T0" fmla="*/ 84 w 1187"/>
                      <a:gd name="T1" fmla="*/ 593 h 1186"/>
                      <a:gd name="T2" fmla="*/ 593 w 1187"/>
                      <a:gd name="T3" fmla="*/ 1102 h 1186"/>
                      <a:gd name="T4" fmla="*/ 1102 w 1187"/>
                      <a:gd name="T5" fmla="*/ 593 h 1186"/>
                      <a:gd name="T6" fmla="*/ 593 w 1187"/>
                      <a:gd name="T7" fmla="*/ 83 h 1186"/>
                      <a:gd name="T8" fmla="*/ 84 w 1187"/>
                      <a:gd name="T9" fmla="*/ 593 h 1186"/>
                      <a:gd name="T10" fmla="*/ 0 w 1187"/>
                      <a:gd name="T11" fmla="*/ 593 h 1186"/>
                      <a:gd name="T12" fmla="*/ 593 w 1187"/>
                      <a:gd name="T13" fmla="*/ 0 h 1186"/>
                      <a:gd name="T14" fmla="*/ 1186 w 1187"/>
                      <a:gd name="T15" fmla="*/ 593 h 1186"/>
                      <a:gd name="T16" fmla="*/ 593 w 1187"/>
                      <a:gd name="T17" fmla="*/ 1185 h 1186"/>
                      <a:gd name="T18" fmla="*/ 0 w 1187"/>
                      <a:gd name="T19" fmla="*/ 593 h 1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87"/>
                      <a:gd name="T31" fmla="*/ 0 h 1186"/>
                      <a:gd name="T32" fmla="*/ 1187 w 1187"/>
                      <a:gd name="T33" fmla="*/ 1186 h 1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87" h="1186">
                        <a:moveTo>
                          <a:pt x="84" y="593"/>
                        </a:moveTo>
                        <a:cubicBezTo>
                          <a:pt x="84" y="874"/>
                          <a:pt x="312" y="1102"/>
                          <a:pt x="593" y="1102"/>
                        </a:cubicBezTo>
                        <a:cubicBezTo>
                          <a:pt x="874" y="1102"/>
                          <a:pt x="1102" y="874"/>
                          <a:pt x="1102" y="593"/>
                        </a:cubicBezTo>
                        <a:cubicBezTo>
                          <a:pt x="1102" y="312"/>
                          <a:pt x="874" y="83"/>
                          <a:pt x="593" y="83"/>
                        </a:cubicBezTo>
                        <a:cubicBezTo>
                          <a:pt x="312" y="83"/>
                          <a:pt x="84" y="312"/>
                          <a:pt x="84" y="593"/>
                        </a:cubicBezTo>
                        <a:close/>
                        <a:moveTo>
                          <a:pt x="0" y="593"/>
                        </a:moveTo>
                        <a:cubicBezTo>
                          <a:pt x="0" y="266"/>
                          <a:pt x="266" y="0"/>
                          <a:pt x="593" y="0"/>
                        </a:cubicBezTo>
                        <a:cubicBezTo>
                          <a:pt x="920" y="0"/>
                          <a:pt x="1186" y="266"/>
                          <a:pt x="1186" y="593"/>
                        </a:cubicBezTo>
                        <a:cubicBezTo>
                          <a:pt x="1186" y="920"/>
                          <a:pt x="920" y="1185"/>
                          <a:pt x="593" y="1185"/>
                        </a:cubicBezTo>
                        <a:cubicBezTo>
                          <a:pt x="266" y="1185"/>
                          <a:pt x="0" y="920"/>
                          <a:pt x="0" y="593"/>
                        </a:cubicBezTo>
                        <a:close/>
                      </a:path>
                    </a:pathLst>
                  </a:custGeom>
                  <a:solidFill>
                    <a:srgbClr val="FFFFFF"/>
                  </a:solidFill>
                  <a:ln>
                    <a:noFill/>
                  </a:ln>
                </p:spPr>
                <p:txBody>
                  <a:bodyPr anchor="ctr"/>
                  <a:lstStyle/>
                  <a:p>
                    <a:pPr algn="ctr"/>
                    <a:endParaRPr dirty="0">
                      <a:cs typeface="+mn-ea"/>
                      <a:sym typeface="+mn-lt"/>
                    </a:endParaRPr>
                  </a:p>
                </p:txBody>
              </p:sp>
            </p:grpSp>
            <p:sp>
              <p:nvSpPr>
                <p:cNvPr id="29" name="ïślíḑè"/>
                <p:cNvSpPr/>
                <p:nvPr/>
              </p:nvSpPr>
              <p:spPr>
                <a:xfrm>
                  <a:off x="4944083" y="1234401"/>
                  <a:ext cx="2303835" cy="40870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sp>
            <p:nvSpPr>
              <p:cNvPr id="27" name="íŝ1îďe"/>
              <p:cNvSpPr/>
              <p:nvPr/>
            </p:nvSpPr>
            <p:spPr bwMode="auto">
              <a:xfrm>
                <a:off x="5349724" y="2338088"/>
                <a:ext cx="1492559" cy="2656278"/>
              </a:xfrm>
              <a:prstGeom prst="rect">
                <a:avLst/>
              </a:prstGeom>
              <a:blipFill rotWithShape="1">
                <a:blip r:embed="rId5" cstate="email">
                  <a:extLst>
                    <a:ext uri="{28A0092B-C50C-407E-A947-70E740481C1C}">
                      <a14:useLocalDpi xmlns:a14="http://schemas.microsoft.com/office/drawing/2010/main"/>
                    </a:ext>
                  </a:extLst>
                </a:blip>
                <a:srcRect/>
                <a:stretch>
                  <a:fillRect/>
                </a:stretch>
              </a:blipFill>
              <a:ln w="6350" cap="flat" cmpd="sng" algn="ctr">
                <a:noFill/>
                <a:prstDash val="solid"/>
                <a:miter lim="800000"/>
              </a:ln>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sp>
          <p:nvSpPr>
            <p:cNvPr id="24" name="ïsľïḍè"/>
            <p:cNvSpPr/>
            <p:nvPr/>
          </p:nvSpPr>
          <p:spPr>
            <a:xfrm>
              <a:off x="1402396" y="5607411"/>
              <a:ext cx="709727" cy="309997"/>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sz="1400" dirty="0">
                  <a:cs typeface="+mn-ea"/>
                  <a:sym typeface="+mn-lt"/>
                </a:rPr>
                <a:t>keyword</a:t>
              </a:r>
              <a:endParaRPr lang="zh-CN" altLang="en-US" sz="1400" dirty="0">
                <a:cs typeface="+mn-ea"/>
                <a:sym typeface="+mn-lt"/>
              </a:endParaRPr>
            </a:p>
          </p:txBody>
        </p:sp>
        <p:sp>
          <p:nvSpPr>
            <p:cNvPr id="25" name="iṥļïḍé"/>
            <p:cNvSpPr/>
            <p:nvPr/>
          </p:nvSpPr>
          <p:spPr>
            <a:xfrm>
              <a:off x="2593883" y="5607411"/>
              <a:ext cx="709727" cy="309997"/>
            </a:xfrm>
            <a:prstGeom prst="roundRect">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85000" lnSpcReduction="20000"/>
            </a:bodyPr>
            <a:lstStyle/>
            <a:p>
              <a:pPr algn="ctr"/>
              <a:r>
                <a:rPr lang="en-US" altLang="zh-CN" sz="1400" dirty="0">
                  <a:cs typeface="+mn-ea"/>
                  <a:sym typeface="+mn-lt"/>
                </a:rPr>
                <a:t>keyword</a:t>
              </a:r>
              <a:endParaRPr lang="zh-CN" altLang="en-US" sz="1400" dirty="0">
                <a:cs typeface="+mn-ea"/>
                <a:sym typeface="+mn-lt"/>
              </a:endParaRPr>
            </a:p>
          </p:txBody>
        </p:sp>
      </p:grpSp>
      <p:cxnSp>
        <p:nvCxnSpPr>
          <p:cNvPr id="11" name="肘形连接符 9"/>
          <p:cNvCxnSpPr/>
          <p:nvPr/>
        </p:nvCxnSpPr>
        <p:spPr>
          <a:xfrm rot="5400000" flipH="1" flipV="1">
            <a:off x="3079115" y="3114675"/>
            <a:ext cx="1796415" cy="3265805"/>
          </a:xfrm>
          <a:prstGeom prst="bentConnector3">
            <a:avLst>
              <a:gd name="adj1" fmla="val -13256"/>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12" name="ís1íde"/>
          <p:cNvGrpSpPr/>
          <p:nvPr/>
        </p:nvGrpSpPr>
        <p:grpSpPr>
          <a:xfrm>
            <a:off x="9027574" y="4096599"/>
            <a:ext cx="1918563" cy="1779609"/>
            <a:chOff x="4994244" y="3983863"/>
            <a:chExt cx="2088232" cy="1936990"/>
          </a:xfrm>
        </p:grpSpPr>
        <p:grpSp>
          <p:nvGrpSpPr>
            <p:cNvPr id="17" name="ïSľîḓé"/>
            <p:cNvGrpSpPr/>
            <p:nvPr/>
          </p:nvGrpSpPr>
          <p:grpSpPr>
            <a:xfrm>
              <a:off x="5083696" y="3983863"/>
              <a:ext cx="1476938" cy="1009650"/>
              <a:chOff x="4623718" y="4420982"/>
              <a:chExt cx="1476938" cy="1009650"/>
            </a:xfrm>
          </p:grpSpPr>
          <p:sp>
            <p:nvSpPr>
              <p:cNvPr id="20" name="iśḷidè"/>
              <p:cNvSpPr/>
              <p:nvPr/>
            </p:nvSpPr>
            <p:spPr bwMode="auto">
              <a:xfrm>
                <a:off x="4623718" y="4420982"/>
                <a:ext cx="964142" cy="1009650"/>
              </a:xfrm>
              <a:prstGeom prst="rect">
                <a:avLst/>
              </a:prstGeom>
              <a:noFill/>
              <a:ln>
                <a:noFill/>
              </a:ln>
            </p:spPr>
            <p:txBody>
              <a:bodyPr wrap="none" lIns="0" tIns="0" rIns="0" bIns="0" anchor="ctr">
                <a:normAutofit/>
              </a:bodyPr>
              <a:lstStyle/>
              <a:p>
                <a:pPr algn="l"/>
                <a:r>
                  <a:rPr lang="en-US" sz="6000" dirty="0">
                    <a:solidFill>
                      <a:srgbClr val="437F7F"/>
                    </a:solidFill>
                    <a:cs typeface="+mn-ea"/>
                    <a:sym typeface="+mn-lt"/>
                  </a:rPr>
                  <a:t>36</a:t>
                </a:r>
              </a:p>
            </p:txBody>
          </p:sp>
          <p:sp>
            <p:nvSpPr>
              <p:cNvPr id="21" name="îšḷïde"/>
              <p:cNvSpPr/>
              <p:nvPr/>
            </p:nvSpPr>
            <p:spPr bwMode="auto">
              <a:xfrm>
                <a:off x="5735531" y="4886816"/>
                <a:ext cx="365125" cy="492125"/>
              </a:xfrm>
              <a:prstGeom prst="rect">
                <a:avLst/>
              </a:prstGeom>
              <a:noFill/>
              <a:ln>
                <a:noFill/>
              </a:ln>
            </p:spPr>
            <p:txBody>
              <a:bodyPr wrap="none" lIns="0" tIns="0" rIns="0" bIns="0" anchor="ctr">
                <a:normAutofit lnSpcReduction="10000"/>
              </a:bodyPr>
              <a:lstStyle/>
              <a:p>
                <a:pPr algn="l"/>
                <a:r>
                  <a:rPr lang="en-US" sz="3200" dirty="0">
                    <a:solidFill>
                      <a:srgbClr val="437F7F"/>
                    </a:solidFill>
                    <a:cs typeface="+mn-ea"/>
                    <a:sym typeface="+mn-lt"/>
                  </a:rPr>
                  <a:t>%</a:t>
                </a:r>
              </a:p>
            </p:txBody>
          </p:sp>
        </p:grpSp>
        <p:sp>
          <p:nvSpPr>
            <p:cNvPr id="18" name="iṩḻîḑe"/>
            <p:cNvSpPr/>
            <p:nvPr/>
          </p:nvSpPr>
          <p:spPr bwMode="auto">
            <a:xfrm>
              <a:off x="4994244" y="5363454"/>
              <a:ext cx="2088232" cy="55739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0000" anchor="t" anchorCtr="0">
              <a:normAutofit fontScale="77500" lnSpcReduction="20000"/>
            </a:bodyPr>
            <a:lstStyle/>
            <a:p>
              <a:pPr algn="l">
                <a:lnSpc>
                  <a:spcPct val="184000"/>
                </a:lnSpc>
              </a:pPr>
              <a:r>
                <a:rPr lang="zh-CN" altLang="en-US" sz="1000" dirty="0">
                  <a:solidFill>
                    <a:schemeClr val="tx1">
                      <a:lumMod val="75000"/>
                      <a:lumOff val="25000"/>
                    </a:schemeClr>
                  </a:solidFill>
                  <a:cs typeface="+mn-ea"/>
                  <a:sym typeface="+mn-lt"/>
                </a:rPr>
                <a:t>单击输入标题内容单击输入标题内容单击输入标题内容单击输入标题内容</a:t>
              </a:r>
              <a:endParaRPr lang="zh-CN" altLang="en-US" sz="1000" dirty="0">
                <a:cs typeface="+mn-ea"/>
                <a:sym typeface="+mn-lt"/>
              </a:endParaRPr>
            </a:p>
          </p:txBody>
        </p:sp>
        <p:sp>
          <p:nvSpPr>
            <p:cNvPr id="19" name="ïSliḍè"/>
            <p:cNvSpPr txBox="1"/>
            <p:nvPr/>
          </p:nvSpPr>
          <p:spPr bwMode="auto">
            <a:xfrm>
              <a:off x="4994244" y="5012315"/>
              <a:ext cx="2088232" cy="35113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lIns="90000">
              <a:normAutofit fontScale="92500" lnSpcReduction="20000"/>
            </a:bodyPr>
            <a:lstStyle/>
            <a:p>
              <a:pPr>
                <a:spcBef>
                  <a:spcPct val="0"/>
                </a:spcBef>
              </a:pPr>
              <a:r>
                <a:rPr lang="zh-CN" altLang="en-US" dirty="0">
                  <a:cs typeface="+mn-ea"/>
                  <a:sym typeface="+mn-lt"/>
                </a:rPr>
                <a:t>添加标题</a:t>
              </a:r>
              <a:endParaRPr lang="en-US" altLang="zh-CN" dirty="0">
                <a:cs typeface="+mn-ea"/>
                <a:sym typeface="+mn-lt"/>
              </a:endParaRPr>
            </a:p>
          </p:txBody>
        </p:sp>
      </p:grpSp>
      <p:grpSp>
        <p:nvGrpSpPr>
          <p:cNvPr id="13" name="íṣḻîde"/>
          <p:cNvGrpSpPr/>
          <p:nvPr/>
        </p:nvGrpSpPr>
        <p:grpSpPr>
          <a:xfrm>
            <a:off x="8693196" y="3389182"/>
            <a:ext cx="561781" cy="561781"/>
            <a:chOff x="4964390" y="3166669"/>
            <a:chExt cx="611462" cy="611462"/>
          </a:xfrm>
        </p:grpSpPr>
        <p:sp>
          <p:nvSpPr>
            <p:cNvPr id="15" name="îṩļïďè"/>
            <p:cNvSpPr/>
            <p:nvPr/>
          </p:nvSpPr>
          <p:spPr>
            <a:xfrm>
              <a:off x="4964390" y="3166669"/>
              <a:ext cx="611462" cy="611462"/>
            </a:xfrm>
            <a:prstGeom prst="ellipse">
              <a:avLst/>
            </a:prstGeom>
            <a:solidFill>
              <a:srgbClr val="437F7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sp>
          <p:nvSpPr>
            <p:cNvPr id="16" name="íşḻîḋè"/>
            <p:cNvSpPr/>
            <p:nvPr/>
          </p:nvSpPr>
          <p:spPr bwMode="auto">
            <a:xfrm>
              <a:off x="5110302" y="3312897"/>
              <a:ext cx="319638" cy="319004"/>
            </a:xfrm>
            <a:custGeom>
              <a:avLst/>
              <a:gdLst>
                <a:gd name="T0" fmla="*/ 2741 w 5482"/>
                <a:gd name="T1" fmla="*/ 1568 h 5479"/>
                <a:gd name="T2" fmla="*/ 267 w 5482"/>
                <a:gd name="T3" fmla="*/ 1568 h 5479"/>
                <a:gd name="T4" fmla="*/ 267 w 5482"/>
                <a:gd name="T5" fmla="*/ 2087 h 5479"/>
                <a:gd name="T6" fmla="*/ 133 w 5482"/>
                <a:gd name="T7" fmla="*/ 2220 h 5479"/>
                <a:gd name="T8" fmla="*/ 0 w 5482"/>
                <a:gd name="T9" fmla="*/ 2087 h 5479"/>
                <a:gd name="T10" fmla="*/ 0 w 5482"/>
                <a:gd name="T11" fmla="*/ 1435 h 5479"/>
                <a:gd name="T12" fmla="*/ 133 w 5482"/>
                <a:gd name="T13" fmla="*/ 1302 h 5479"/>
                <a:gd name="T14" fmla="*/ 2686 w 5482"/>
                <a:gd name="T15" fmla="*/ 1302 h 5479"/>
                <a:gd name="T16" fmla="*/ 3203 w 5482"/>
                <a:gd name="T17" fmla="*/ 784 h 5479"/>
                <a:gd name="T18" fmla="*/ 2741 w 5482"/>
                <a:gd name="T19" fmla="*/ 322 h 5479"/>
                <a:gd name="T20" fmla="*/ 2279 w 5482"/>
                <a:gd name="T21" fmla="*/ 784 h 5479"/>
                <a:gd name="T22" fmla="*/ 2309 w 5482"/>
                <a:gd name="T23" fmla="*/ 814 h 5479"/>
                <a:gd name="T24" fmla="*/ 2309 w 5482"/>
                <a:gd name="T25" fmla="*/ 1003 h 5479"/>
                <a:gd name="T26" fmla="*/ 2120 w 5482"/>
                <a:gd name="T27" fmla="*/ 1003 h 5479"/>
                <a:gd name="T28" fmla="*/ 1996 w 5482"/>
                <a:gd name="T29" fmla="*/ 879 h 5479"/>
                <a:gd name="T30" fmla="*/ 1996 w 5482"/>
                <a:gd name="T31" fmla="*/ 690 h 5479"/>
                <a:gd name="T32" fmla="*/ 2647 w 5482"/>
                <a:gd name="T33" fmla="*/ 39 h 5479"/>
                <a:gd name="T34" fmla="*/ 2741 w 5482"/>
                <a:gd name="T35" fmla="*/ 0 h 5479"/>
                <a:gd name="T36" fmla="*/ 2741 w 5482"/>
                <a:gd name="T37" fmla="*/ 0 h 5479"/>
                <a:gd name="T38" fmla="*/ 2835 w 5482"/>
                <a:gd name="T39" fmla="*/ 39 h 5479"/>
                <a:gd name="T40" fmla="*/ 3486 w 5482"/>
                <a:gd name="T41" fmla="*/ 690 h 5479"/>
                <a:gd name="T42" fmla="*/ 3486 w 5482"/>
                <a:gd name="T43" fmla="*/ 879 h 5479"/>
                <a:gd name="T44" fmla="*/ 2835 w 5482"/>
                <a:gd name="T45" fmla="*/ 1529 h 5479"/>
                <a:gd name="T46" fmla="*/ 2741 w 5482"/>
                <a:gd name="T47" fmla="*/ 1568 h 5479"/>
                <a:gd name="T48" fmla="*/ 5348 w 5482"/>
                <a:gd name="T49" fmla="*/ 1302 h 5479"/>
                <a:gd name="T50" fmla="*/ 3529 w 5482"/>
                <a:gd name="T51" fmla="*/ 1302 h 5479"/>
                <a:gd name="T52" fmla="*/ 3395 w 5482"/>
                <a:gd name="T53" fmla="*/ 1435 h 5479"/>
                <a:gd name="T54" fmla="*/ 3529 w 5482"/>
                <a:gd name="T55" fmla="*/ 1568 h 5479"/>
                <a:gd name="T56" fmla="*/ 5215 w 5482"/>
                <a:gd name="T57" fmla="*/ 1568 h 5479"/>
                <a:gd name="T58" fmla="*/ 5215 w 5482"/>
                <a:gd name="T59" fmla="*/ 2087 h 5479"/>
                <a:gd name="T60" fmla="*/ 5348 w 5482"/>
                <a:gd name="T61" fmla="*/ 2220 h 5479"/>
                <a:gd name="T62" fmla="*/ 5482 w 5482"/>
                <a:gd name="T63" fmla="*/ 2087 h 5479"/>
                <a:gd name="T64" fmla="*/ 5482 w 5482"/>
                <a:gd name="T65" fmla="*/ 1435 h 5479"/>
                <a:gd name="T66" fmla="*/ 5348 w 5482"/>
                <a:gd name="T67" fmla="*/ 1302 h 5479"/>
                <a:gd name="T68" fmla="*/ 3997 w 5482"/>
                <a:gd name="T69" fmla="*/ 5213 h 5479"/>
                <a:gd name="T70" fmla="*/ 3479 w 5482"/>
                <a:gd name="T71" fmla="*/ 5213 h 5479"/>
                <a:gd name="T72" fmla="*/ 3479 w 5482"/>
                <a:gd name="T73" fmla="*/ 2097 h 5479"/>
                <a:gd name="T74" fmla="*/ 3345 w 5482"/>
                <a:gd name="T75" fmla="*/ 1963 h 5479"/>
                <a:gd name="T76" fmla="*/ 3212 w 5482"/>
                <a:gd name="T77" fmla="*/ 2097 h 5479"/>
                <a:gd name="T78" fmla="*/ 3212 w 5482"/>
                <a:gd name="T79" fmla="*/ 3909 h 5479"/>
                <a:gd name="T80" fmla="*/ 2270 w 5482"/>
                <a:gd name="T81" fmla="*/ 3909 h 5479"/>
                <a:gd name="T82" fmla="*/ 2270 w 5482"/>
                <a:gd name="T83" fmla="*/ 2097 h 5479"/>
                <a:gd name="T84" fmla="*/ 2136 w 5482"/>
                <a:gd name="T85" fmla="*/ 1963 h 5479"/>
                <a:gd name="T86" fmla="*/ 2003 w 5482"/>
                <a:gd name="T87" fmla="*/ 2097 h 5479"/>
                <a:gd name="T88" fmla="*/ 2003 w 5482"/>
                <a:gd name="T89" fmla="*/ 5213 h 5479"/>
                <a:gd name="T90" fmla="*/ 1484 w 5482"/>
                <a:gd name="T91" fmla="*/ 5213 h 5479"/>
                <a:gd name="T92" fmla="*/ 1351 w 5482"/>
                <a:gd name="T93" fmla="*/ 5346 h 5479"/>
                <a:gd name="T94" fmla="*/ 1484 w 5482"/>
                <a:gd name="T95" fmla="*/ 5479 h 5479"/>
                <a:gd name="T96" fmla="*/ 2136 w 5482"/>
                <a:gd name="T97" fmla="*/ 5479 h 5479"/>
                <a:gd name="T98" fmla="*/ 2270 w 5482"/>
                <a:gd name="T99" fmla="*/ 5346 h 5479"/>
                <a:gd name="T100" fmla="*/ 2270 w 5482"/>
                <a:gd name="T101" fmla="*/ 4176 h 5479"/>
                <a:gd name="T102" fmla="*/ 3212 w 5482"/>
                <a:gd name="T103" fmla="*/ 4176 h 5479"/>
                <a:gd name="T104" fmla="*/ 3212 w 5482"/>
                <a:gd name="T105" fmla="*/ 5346 h 5479"/>
                <a:gd name="T106" fmla="*/ 3345 w 5482"/>
                <a:gd name="T107" fmla="*/ 5479 h 5479"/>
                <a:gd name="T108" fmla="*/ 3997 w 5482"/>
                <a:gd name="T109" fmla="*/ 5479 h 5479"/>
                <a:gd name="T110" fmla="*/ 4131 w 5482"/>
                <a:gd name="T111" fmla="*/ 5346 h 5479"/>
                <a:gd name="T112" fmla="*/ 3997 w 5482"/>
                <a:gd name="T113" fmla="*/ 5213 h 5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482" h="5479">
                  <a:moveTo>
                    <a:pt x="2741" y="1568"/>
                  </a:moveTo>
                  <a:lnTo>
                    <a:pt x="267" y="1568"/>
                  </a:lnTo>
                  <a:lnTo>
                    <a:pt x="267" y="2087"/>
                  </a:lnTo>
                  <a:cubicBezTo>
                    <a:pt x="267" y="2160"/>
                    <a:pt x="207" y="2220"/>
                    <a:pt x="133" y="2220"/>
                  </a:cubicBezTo>
                  <a:cubicBezTo>
                    <a:pt x="60" y="2220"/>
                    <a:pt x="0" y="2160"/>
                    <a:pt x="0" y="2087"/>
                  </a:cubicBezTo>
                  <a:lnTo>
                    <a:pt x="0" y="1435"/>
                  </a:lnTo>
                  <a:cubicBezTo>
                    <a:pt x="0" y="1361"/>
                    <a:pt x="60" y="1302"/>
                    <a:pt x="133" y="1302"/>
                  </a:cubicBezTo>
                  <a:lnTo>
                    <a:pt x="2686" y="1302"/>
                  </a:lnTo>
                  <a:lnTo>
                    <a:pt x="3203" y="784"/>
                  </a:lnTo>
                  <a:lnTo>
                    <a:pt x="2741" y="322"/>
                  </a:lnTo>
                  <a:lnTo>
                    <a:pt x="2279" y="784"/>
                  </a:lnTo>
                  <a:lnTo>
                    <a:pt x="2309" y="814"/>
                  </a:lnTo>
                  <a:cubicBezTo>
                    <a:pt x="2361" y="866"/>
                    <a:pt x="2361" y="951"/>
                    <a:pt x="2309" y="1003"/>
                  </a:cubicBezTo>
                  <a:cubicBezTo>
                    <a:pt x="2257" y="1055"/>
                    <a:pt x="2173" y="1055"/>
                    <a:pt x="2120" y="1003"/>
                  </a:cubicBezTo>
                  <a:lnTo>
                    <a:pt x="1996" y="879"/>
                  </a:lnTo>
                  <a:cubicBezTo>
                    <a:pt x="1944" y="826"/>
                    <a:pt x="1944" y="742"/>
                    <a:pt x="1996" y="690"/>
                  </a:cubicBezTo>
                  <a:lnTo>
                    <a:pt x="2647" y="39"/>
                  </a:lnTo>
                  <a:cubicBezTo>
                    <a:pt x="2672" y="14"/>
                    <a:pt x="2706" y="0"/>
                    <a:pt x="2741" y="0"/>
                  </a:cubicBezTo>
                  <a:lnTo>
                    <a:pt x="2741" y="0"/>
                  </a:lnTo>
                  <a:cubicBezTo>
                    <a:pt x="2776" y="0"/>
                    <a:pt x="2810" y="14"/>
                    <a:pt x="2835" y="39"/>
                  </a:cubicBezTo>
                  <a:lnTo>
                    <a:pt x="3486" y="690"/>
                  </a:lnTo>
                  <a:cubicBezTo>
                    <a:pt x="3538" y="742"/>
                    <a:pt x="3538" y="826"/>
                    <a:pt x="3486" y="879"/>
                  </a:cubicBezTo>
                  <a:lnTo>
                    <a:pt x="2835" y="1529"/>
                  </a:lnTo>
                  <a:cubicBezTo>
                    <a:pt x="2810" y="1554"/>
                    <a:pt x="2776" y="1568"/>
                    <a:pt x="2741" y="1568"/>
                  </a:cubicBezTo>
                  <a:close/>
                  <a:moveTo>
                    <a:pt x="5348" y="1302"/>
                  </a:moveTo>
                  <a:lnTo>
                    <a:pt x="3529" y="1302"/>
                  </a:lnTo>
                  <a:cubicBezTo>
                    <a:pt x="3455" y="1302"/>
                    <a:pt x="3395" y="1361"/>
                    <a:pt x="3395" y="1435"/>
                  </a:cubicBezTo>
                  <a:cubicBezTo>
                    <a:pt x="3395" y="1508"/>
                    <a:pt x="3455" y="1568"/>
                    <a:pt x="3529" y="1568"/>
                  </a:cubicBezTo>
                  <a:lnTo>
                    <a:pt x="5215" y="1568"/>
                  </a:lnTo>
                  <a:lnTo>
                    <a:pt x="5215" y="2087"/>
                  </a:lnTo>
                  <a:cubicBezTo>
                    <a:pt x="5215" y="2160"/>
                    <a:pt x="5275" y="2220"/>
                    <a:pt x="5348" y="2220"/>
                  </a:cubicBezTo>
                  <a:cubicBezTo>
                    <a:pt x="5422" y="2220"/>
                    <a:pt x="5482" y="2160"/>
                    <a:pt x="5482" y="2087"/>
                  </a:cubicBezTo>
                  <a:lnTo>
                    <a:pt x="5482" y="1435"/>
                  </a:lnTo>
                  <a:cubicBezTo>
                    <a:pt x="5482" y="1361"/>
                    <a:pt x="5422" y="1302"/>
                    <a:pt x="5348" y="1302"/>
                  </a:cubicBezTo>
                  <a:close/>
                  <a:moveTo>
                    <a:pt x="3997" y="5213"/>
                  </a:moveTo>
                  <a:lnTo>
                    <a:pt x="3479" y="5213"/>
                  </a:lnTo>
                  <a:lnTo>
                    <a:pt x="3479" y="2097"/>
                  </a:lnTo>
                  <a:cubicBezTo>
                    <a:pt x="3479" y="2023"/>
                    <a:pt x="3419" y="1963"/>
                    <a:pt x="3345" y="1963"/>
                  </a:cubicBezTo>
                  <a:cubicBezTo>
                    <a:pt x="3272" y="1963"/>
                    <a:pt x="3212" y="2023"/>
                    <a:pt x="3212" y="2097"/>
                  </a:cubicBezTo>
                  <a:lnTo>
                    <a:pt x="3212" y="3909"/>
                  </a:lnTo>
                  <a:lnTo>
                    <a:pt x="2270" y="3909"/>
                  </a:lnTo>
                  <a:lnTo>
                    <a:pt x="2270" y="2097"/>
                  </a:lnTo>
                  <a:cubicBezTo>
                    <a:pt x="2270" y="2023"/>
                    <a:pt x="2210" y="1963"/>
                    <a:pt x="2136" y="1963"/>
                  </a:cubicBezTo>
                  <a:cubicBezTo>
                    <a:pt x="2063" y="1963"/>
                    <a:pt x="2003" y="2023"/>
                    <a:pt x="2003" y="2097"/>
                  </a:cubicBezTo>
                  <a:lnTo>
                    <a:pt x="2003" y="5213"/>
                  </a:lnTo>
                  <a:lnTo>
                    <a:pt x="1484" y="5213"/>
                  </a:lnTo>
                  <a:cubicBezTo>
                    <a:pt x="1411" y="5213"/>
                    <a:pt x="1351" y="5273"/>
                    <a:pt x="1351" y="5346"/>
                  </a:cubicBezTo>
                  <a:cubicBezTo>
                    <a:pt x="1351" y="5420"/>
                    <a:pt x="1411" y="5479"/>
                    <a:pt x="1484" y="5479"/>
                  </a:cubicBezTo>
                  <a:lnTo>
                    <a:pt x="2136" y="5479"/>
                  </a:lnTo>
                  <a:cubicBezTo>
                    <a:pt x="2210" y="5479"/>
                    <a:pt x="2270" y="5420"/>
                    <a:pt x="2270" y="5346"/>
                  </a:cubicBezTo>
                  <a:lnTo>
                    <a:pt x="2270" y="4176"/>
                  </a:lnTo>
                  <a:lnTo>
                    <a:pt x="3212" y="4176"/>
                  </a:lnTo>
                  <a:lnTo>
                    <a:pt x="3212" y="5346"/>
                  </a:lnTo>
                  <a:cubicBezTo>
                    <a:pt x="3212" y="5420"/>
                    <a:pt x="3272" y="5479"/>
                    <a:pt x="3345" y="5479"/>
                  </a:cubicBezTo>
                  <a:lnTo>
                    <a:pt x="3997" y="5479"/>
                  </a:lnTo>
                  <a:cubicBezTo>
                    <a:pt x="4071" y="5479"/>
                    <a:pt x="4131" y="5420"/>
                    <a:pt x="4131" y="5346"/>
                  </a:cubicBezTo>
                  <a:cubicBezTo>
                    <a:pt x="4131" y="5273"/>
                    <a:pt x="4071" y="5213"/>
                    <a:pt x="3997" y="5213"/>
                  </a:cubicBezTo>
                  <a:close/>
                </a:path>
              </a:pathLst>
            </a:custGeom>
            <a:solidFill>
              <a:schemeClr val="bg1"/>
            </a:solidFill>
            <a:ln>
              <a:noFill/>
            </a:ln>
          </p:spPr>
          <p:txBody>
            <a:bodyPr anchor="ctr"/>
            <a:lstStyle/>
            <a:p>
              <a:pPr algn="ctr"/>
              <a:endParaRPr dirty="0">
                <a:cs typeface="+mn-ea"/>
                <a:sym typeface="+mn-lt"/>
              </a:endParaRPr>
            </a:p>
          </p:txBody>
        </p:sp>
      </p:grpSp>
      <p:cxnSp>
        <p:nvCxnSpPr>
          <p:cNvPr id="14" name="肘形连接符 12"/>
          <p:cNvCxnSpPr/>
          <p:nvPr/>
        </p:nvCxnSpPr>
        <p:spPr>
          <a:xfrm rot="5400000" flipH="1" flipV="1">
            <a:off x="5267187" y="1974930"/>
            <a:ext cx="1796271" cy="5545135"/>
          </a:xfrm>
          <a:prstGeom prst="bentConnector3">
            <a:avLst>
              <a:gd name="adj1" fmla="val -11692"/>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5" name="îśļîdê"/>
          <p:cNvSpPr txBox="1"/>
          <p:nvPr/>
        </p:nvSpPr>
        <p:spPr>
          <a:xfrm>
            <a:off x="4990548" y="1981260"/>
            <a:ext cx="6594487" cy="1224136"/>
          </a:xfrm>
          <a:prstGeom prst="rect">
            <a:avLst/>
          </a:prstGeom>
          <a:noFill/>
        </p:spPr>
        <p:txBody>
          <a:bodyPr wrap="square" lIns="90000" tIns="46800" rIns="90000" bIns="46800" rtlCol="0">
            <a:normAutofit fontScale="92500" lnSpcReduction="10000"/>
          </a:bodyPr>
          <a:lstStyle/>
          <a:p>
            <a:pPr>
              <a:lnSpc>
                <a:spcPct val="150000"/>
              </a:lnSpc>
            </a:pPr>
            <a:r>
              <a:rPr lang="zh-CN" altLang="en-US" sz="1400" dirty="0">
                <a:solidFill>
                  <a:schemeClr val="bg1"/>
                </a:solidFill>
                <a:cs typeface="+mn-ea"/>
                <a:sym typeface="+mn-lt"/>
              </a:rPr>
              <a:t>单击输入标题内容单击输入标题内容单击输入标题内容单击输入标题内容</a:t>
            </a:r>
          </a:p>
          <a:p>
            <a:pPr>
              <a:lnSpc>
                <a:spcPct val="150000"/>
              </a:lnSpc>
            </a:pPr>
            <a:r>
              <a:rPr lang="zh-CN" altLang="en-US" sz="1400" dirty="0">
                <a:solidFill>
                  <a:schemeClr val="bg1"/>
                </a:solidFill>
                <a:cs typeface="+mn-ea"/>
                <a:sym typeface="+mn-lt"/>
              </a:rPr>
              <a:t>单击输入标题内容单击输入标题内容单击输入标题内容单击输入标题内容</a:t>
            </a:r>
          </a:p>
          <a:p>
            <a:pPr>
              <a:lnSpc>
                <a:spcPct val="150000"/>
              </a:lnSpc>
            </a:pPr>
            <a:r>
              <a:rPr lang="zh-CN" altLang="en-US" sz="1400" dirty="0">
                <a:solidFill>
                  <a:schemeClr val="bg1"/>
                </a:solidFill>
                <a:cs typeface="+mn-ea"/>
                <a:sym typeface="+mn-lt"/>
              </a:rPr>
              <a:t>单击输入标题内容单击输入标题内容单击输入标题内容单击输入标题内容</a:t>
            </a:r>
          </a:p>
          <a:p>
            <a:pPr>
              <a:lnSpc>
                <a:spcPct val="150000"/>
              </a:lnSpc>
            </a:pPr>
            <a:r>
              <a:rPr lang="en-US" altLang="zh-CN" sz="1400" dirty="0">
                <a:solidFill>
                  <a:schemeClr val="bg1"/>
                </a:solidFill>
                <a:cs typeface="+mn-ea"/>
                <a:sym typeface="+mn-lt"/>
              </a:rPr>
              <a:t>.</a:t>
            </a:r>
          </a:p>
        </p:txBody>
      </p:sp>
      <p:grpSp>
        <p:nvGrpSpPr>
          <p:cNvPr id="61" name="组合 60"/>
          <p:cNvGrpSpPr/>
          <p:nvPr/>
        </p:nvGrpSpPr>
        <p:grpSpPr>
          <a:xfrm>
            <a:off x="-10160" y="229110"/>
            <a:ext cx="12192000" cy="703706"/>
            <a:chOff x="0" y="131"/>
            <a:chExt cx="19200" cy="906"/>
          </a:xfrm>
        </p:grpSpPr>
        <p:grpSp>
          <p:nvGrpSpPr>
            <p:cNvPr id="62" name="组合 61"/>
            <p:cNvGrpSpPr/>
            <p:nvPr/>
          </p:nvGrpSpPr>
          <p:grpSpPr>
            <a:xfrm>
              <a:off x="0" y="320"/>
              <a:ext cx="19200" cy="717"/>
              <a:chOff x="0" y="320"/>
              <a:chExt cx="19200" cy="717"/>
            </a:xfrm>
          </p:grpSpPr>
          <p:sp>
            <p:nvSpPr>
              <p:cNvPr id="63" name="矩形 62"/>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64" name="矩形 63"/>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65" name="矩形 64"/>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66" name="矩形 65"/>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67" name="组合 66"/>
            <p:cNvGrpSpPr/>
            <p:nvPr/>
          </p:nvGrpSpPr>
          <p:grpSpPr>
            <a:xfrm>
              <a:off x="805" y="131"/>
              <a:ext cx="4053" cy="892"/>
              <a:chOff x="677" y="128"/>
              <a:chExt cx="4053" cy="892"/>
            </a:xfrm>
          </p:grpSpPr>
          <p:sp>
            <p:nvSpPr>
              <p:cNvPr id="68"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69"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0160" y="229110"/>
            <a:ext cx="12192000" cy="703706"/>
            <a:chOff x="0" y="131"/>
            <a:chExt cx="19200" cy="906"/>
          </a:xfrm>
        </p:grpSpPr>
        <p:grpSp>
          <p:nvGrpSpPr>
            <p:cNvPr id="5" name="组合 4"/>
            <p:cNvGrpSpPr/>
            <p:nvPr/>
          </p:nvGrpSpPr>
          <p:grpSpPr>
            <a:xfrm>
              <a:off x="0" y="320"/>
              <a:ext cx="19200" cy="717"/>
              <a:chOff x="0" y="320"/>
              <a:chExt cx="19200" cy="717"/>
            </a:xfrm>
          </p:grpSpPr>
          <p:sp>
            <p:nvSpPr>
              <p:cNvPr id="14" name="矩形 13"/>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5" name="矩形 14"/>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6" name="矩形 15"/>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7" name="矩形 16"/>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8" name="组合 17"/>
            <p:cNvGrpSpPr/>
            <p:nvPr/>
          </p:nvGrpSpPr>
          <p:grpSpPr>
            <a:xfrm>
              <a:off x="805" y="131"/>
              <a:ext cx="4053" cy="892"/>
              <a:chOff x="677" y="128"/>
              <a:chExt cx="4053" cy="892"/>
            </a:xfrm>
          </p:grpSpPr>
          <p:sp>
            <p:nvSpPr>
              <p:cNvPr id="19"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20"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grpSp>
        <p:nvGrpSpPr>
          <p:cNvPr id="21" name="fb6b0028-3560-4e64-b49a-14a0becd7ae8" descr="RQAAAB+LCAAAAAAABACrVlLJTFGyUjJU0lFSKaksSAWyg3MTi0pcMhPTixJzffNTUnOAcgFF+QWpRSWZqcVKVtGxOkpOmXkpmXnpYF4tAGKXbtFFAAAA" title="iSlide™ 版权声明  COPYRIGHT NOTICE"/>
          <p:cNvGrpSpPr>
            <a:grpSpLocks noChangeAspect="1"/>
          </p:cNvGrpSpPr>
          <p:nvPr>
            <p:custDataLst>
              <p:tags r:id="rId1"/>
            </p:custDataLst>
          </p:nvPr>
        </p:nvGrpSpPr>
        <p:grpSpPr>
          <a:xfrm>
            <a:off x="4008930" y="1966998"/>
            <a:ext cx="4089148" cy="3326766"/>
            <a:chOff x="3096569" y="1189182"/>
            <a:chExt cx="5942585" cy="4834651"/>
          </a:xfrm>
        </p:grpSpPr>
        <p:cxnSp>
          <p:nvCxnSpPr>
            <p:cNvPr id="22" name="Straight Connector 3"/>
            <p:cNvCxnSpPr>
              <a:stCxn id="27" idx="5"/>
              <a:endCxn id="43" idx="1"/>
            </p:cNvCxnSpPr>
            <p:nvPr/>
          </p:nvCxnSpPr>
          <p:spPr>
            <a:xfrm>
              <a:off x="3726167" y="3730173"/>
              <a:ext cx="657743" cy="904761"/>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4"/>
            <p:cNvCxnSpPr>
              <a:stCxn id="86" idx="3"/>
              <a:endCxn id="27" idx="7"/>
            </p:cNvCxnSpPr>
            <p:nvPr/>
          </p:nvCxnSpPr>
          <p:spPr>
            <a:xfrm flipH="1">
              <a:off x="3726167" y="2257566"/>
              <a:ext cx="665336" cy="951031"/>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5"/>
            <p:cNvCxnSpPr>
              <a:stCxn id="27" idx="6"/>
              <a:endCxn id="30" idx="2"/>
            </p:cNvCxnSpPr>
            <p:nvPr/>
          </p:nvCxnSpPr>
          <p:spPr>
            <a:xfrm flipV="1">
              <a:off x="3834192" y="3116785"/>
              <a:ext cx="1569369" cy="352601"/>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6"/>
            <p:cNvCxnSpPr>
              <a:stCxn id="86" idx="5"/>
              <a:endCxn id="30" idx="1"/>
            </p:cNvCxnSpPr>
            <p:nvPr/>
          </p:nvCxnSpPr>
          <p:spPr>
            <a:xfrm>
              <a:off x="5276581" y="2257566"/>
              <a:ext cx="295620" cy="452081"/>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7"/>
            <p:cNvCxnSpPr>
              <a:stCxn id="86" idx="6"/>
              <a:endCxn id="73" idx="2"/>
            </p:cNvCxnSpPr>
            <p:nvPr/>
          </p:nvCxnSpPr>
          <p:spPr>
            <a:xfrm>
              <a:off x="5459887" y="1815028"/>
              <a:ext cx="1821268" cy="253155"/>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8"/>
            <p:cNvCxnSpPr>
              <a:endCxn id="30" idx="7"/>
            </p:cNvCxnSpPr>
            <p:nvPr/>
          </p:nvCxnSpPr>
          <p:spPr>
            <a:xfrm flipH="1">
              <a:off x="6386473" y="2440873"/>
              <a:ext cx="955560" cy="268775"/>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35" name="íṡḻide"/>
            <p:cNvSpPr/>
            <p:nvPr/>
          </p:nvSpPr>
          <p:spPr>
            <a:xfrm>
              <a:off x="6785652" y="3409222"/>
              <a:ext cx="724569" cy="724567"/>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íŝḻïḋé"/>
            <p:cNvSpPr/>
            <p:nvPr/>
          </p:nvSpPr>
          <p:spPr bwMode="auto">
            <a:xfrm>
              <a:off x="6986236" y="3624172"/>
              <a:ext cx="284571" cy="288883"/>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anchor="ctr"/>
            <a:lstStyle/>
            <a:p>
              <a:pPr algn="ctr"/>
              <a:endParaRPr>
                <a:cs typeface="+mn-ea"/>
                <a:sym typeface="+mn-lt"/>
              </a:endParaRPr>
            </a:p>
          </p:txBody>
        </p:sp>
        <p:sp>
          <p:nvSpPr>
            <p:cNvPr id="27" name="ïṡľîḋè"/>
            <p:cNvSpPr/>
            <p:nvPr/>
          </p:nvSpPr>
          <p:spPr>
            <a:xfrm>
              <a:off x="3096569" y="3100574"/>
              <a:ext cx="737623" cy="737623"/>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8" name="íşḻïḋê"/>
            <p:cNvGrpSpPr/>
            <p:nvPr/>
          </p:nvGrpSpPr>
          <p:grpSpPr>
            <a:xfrm>
              <a:off x="4145612" y="4396636"/>
              <a:ext cx="1627197" cy="1627197"/>
              <a:chOff x="2740097" y="3551069"/>
              <a:chExt cx="1198226" cy="1198226"/>
            </a:xfrm>
          </p:grpSpPr>
          <p:sp>
            <p:nvSpPr>
              <p:cNvPr id="43" name="ísľîḋê"/>
              <p:cNvSpPr/>
              <p:nvPr/>
            </p:nvSpPr>
            <p:spPr>
              <a:xfrm>
                <a:off x="2740097" y="3551069"/>
                <a:ext cx="1198226" cy="1198226"/>
              </a:xfrm>
              <a:prstGeom prst="ellipse">
                <a:avLst/>
              </a:pr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49" name="îsļïďé"/>
              <p:cNvSpPr/>
              <p:nvPr/>
            </p:nvSpPr>
            <p:spPr>
              <a:xfrm>
                <a:off x="2832058" y="3683123"/>
                <a:ext cx="958582" cy="958582"/>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29" name="ïṡlíḑè"/>
            <p:cNvGrpSpPr/>
            <p:nvPr/>
          </p:nvGrpSpPr>
          <p:grpSpPr>
            <a:xfrm>
              <a:off x="5403559" y="2541006"/>
              <a:ext cx="1151556" cy="1151556"/>
              <a:chOff x="3666417" y="2184630"/>
              <a:chExt cx="847976" cy="847976"/>
            </a:xfrm>
          </p:grpSpPr>
          <p:sp>
            <p:nvSpPr>
              <p:cNvPr id="30" name="iSlîḓê"/>
              <p:cNvSpPr/>
              <p:nvPr/>
            </p:nvSpPr>
            <p:spPr>
              <a:xfrm>
                <a:off x="3666417" y="2184630"/>
                <a:ext cx="847976" cy="847976"/>
              </a:xfrm>
              <a:prstGeom prst="ellipse">
                <a:avLst/>
              </a:pr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9" name="îş1îḋé"/>
              <p:cNvSpPr/>
              <p:nvPr/>
            </p:nvSpPr>
            <p:spPr>
              <a:xfrm>
                <a:off x="3751215" y="2269428"/>
                <a:ext cx="678381" cy="678381"/>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72" name="ïS1ïḑê"/>
            <p:cNvGrpSpPr/>
            <p:nvPr/>
          </p:nvGrpSpPr>
          <p:grpSpPr>
            <a:xfrm>
              <a:off x="7281155" y="1189182"/>
              <a:ext cx="1757999" cy="1757999"/>
              <a:chOff x="5049030" y="1189182"/>
              <a:chExt cx="1294545" cy="1294545"/>
            </a:xfrm>
          </p:grpSpPr>
          <p:sp>
            <p:nvSpPr>
              <p:cNvPr id="73" name="iSľïḑe"/>
              <p:cNvSpPr/>
              <p:nvPr/>
            </p:nvSpPr>
            <p:spPr>
              <a:xfrm>
                <a:off x="5049030" y="1189182"/>
                <a:ext cx="1294545" cy="1294545"/>
              </a:xfrm>
              <a:prstGeom prst="ellipse">
                <a:avLst/>
              </a:pr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4" name="iSḷîďe"/>
              <p:cNvSpPr/>
              <p:nvPr/>
            </p:nvSpPr>
            <p:spPr>
              <a:xfrm>
                <a:off x="5178484" y="1318636"/>
                <a:ext cx="1035636" cy="1035636"/>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nvGrpSpPr>
            <p:cNvPr id="75" name="islîḍe"/>
            <p:cNvGrpSpPr/>
            <p:nvPr/>
          </p:nvGrpSpPr>
          <p:grpSpPr>
            <a:xfrm>
              <a:off x="7736833" y="4500592"/>
              <a:ext cx="1251689" cy="1251689"/>
              <a:chOff x="5384579" y="3627618"/>
              <a:chExt cx="921712" cy="921712"/>
            </a:xfrm>
          </p:grpSpPr>
          <p:sp>
            <p:nvSpPr>
              <p:cNvPr id="76" name="ïṧ1ïḑe"/>
              <p:cNvSpPr/>
              <p:nvPr/>
            </p:nvSpPr>
            <p:spPr>
              <a:xfrm>
                <a:off x="5384579" y="3627618"/>
                <a:ext cx="921712" cy="921712"/>
              </a:xfrm>
              <a:prstGeom prst="ellipse">
                <a:avLst/>
              </a:pr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7" name="îṥḷiḓe"/>
              <p:cNvSpPr/>
              <p:nvPr/>
            </p:nvSpPr>
            <p:spPr>
              <a:xfrm>
                <a:off x="5476750" y="3719789"/>
                <a:ext cx="737370" cy="737370"/>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cxnSp>
          <p:nvCxnSpPr>
            <p:cNvPr id="78" name="Straight Connector 24"/>
            <p:cNvCxnSpPr>
              <a:stCxn id="73" idx="4"/>
              <a:endCxn id="76" idx="0"/>
            </p:cNvCxnSpPr>
            <p:nvPr/>
          </p:nvCxnSpPr>
          <p:spPr>
            <a:xfrm>
              <a:off x="8160153" y="2947180"/>
              <a:ext cx="202523" cy="1553411"/>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25"/>
            <p:cNvCxnSpPr>
              <a:stCxn id="76" idx="2"/>
              <a:endCxn id="43" idx="6"/>
            </p:cNvCxnSpPr>
            <p:nvPr/>
          </p:nvCxnSpPr>
          <p:spPr>
            <a:xfrm flipH="1">
              <a:off x="5772810" y="5126435"/>
              <a:ext cx="1964023" cy="83800"/>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26"/>
            <p:cNvCxnSpPr>
              <a:endCxn id="35" idx="1"/>
            </p:cNvCxnSpPr>
            <p:nvPr/>
          </p:nvCxnSpPr>
          <p:spPr>
            <a:xfrm>
              <a:off x="6476884" y="3379640"/>
              <a:ext cx="414877" cy="135693"/>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27"/>
            <p:cNvCxnSpPr>
              <a:stCxn id="30" idx="4"/>
              <a:endCxn id="43" idx="7"/>
            </p:cNvCxnSpPr>
            <p:nvPr/>
          </p:nvCxnSpPr>
          <p:spPr>
            <a:xfrm flipH="1">
              <a:off x="5534513" y="3692562"/>
              <a:ext cx="444825" cy="942373"/>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28"/>
            <p:cNvCxnSpPr>
              <a:stCxn id="35" idx="7"/>
            </p:cNvCxnSpPr>
            <p:nvPr/>
          </p:nvCxnSpPr>
          <p:spPr>
            <a:xfrm flipV="1">
              <a:off x="7404109" y="2832029"/>
              <a:ext cx="332723" cy="683305"/>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Straight Connector 29"/>
            <p:cNvCxnSpPr>
              <a:stCxn id="35" idx="5"/>
              <a:endCxn id="76" idx="1"/>
            </p:cNvCxnSpPr>
            <p:nvPr/>
          </p:nvCxnSpPr>
          <p:spPr>
            <a:xfrm>
              <a:off x="7404110" y="4027677"/>
              <a:ext cx="516028" cy="656219"/>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Straight Connector 30"/>
            <p:cNvCxnSpPr>
              <a:stCxn id="35" idx="3"/>
            </p:cNvCxnSpPr>
            <p:nvPr/>
          </p:nvCxnSpPr>
          <p:spPr>
            <a:xfrm flipH="1">
              <a:off x="5692412" y="4027678"/>
              <a:ext cx="1199349" cy="836175"/>
            </a:xfrm>
            <a:prstGeom prst="line">
              <a:avLst/>
            </a:prstGeom>
            <a:ln w="6350">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85" name="íṡļîḍe"/>
            <p:cNvGrpSpPr/>
            <p:nvPr/>
          </p:nvGrpSpPr>
          <p:grpSpPr>
            <a:xfrm>
              <a:off x="4208197" y="1189184"/>
              <a:ext cx="1251689" cy="1251689"/>
              <a:chOff x="2786183" y="1189182"/>
              <a:chExt cx="921712" cy="921712"/>
            </a:xfrm>
          </p:grpSpPr>
          <p:sp>
            <p:nvSpPr>
              <p:cNvPr id="86" name="íśļídè"/>
              <p:cNvSpPr/>
              <p:nvPr/>
            </p:nvSpPr>
            <p:spPr>
              <a:xfrm>
                <a:off x="2786183" y="1189182"/>
                <a:ext cx="921712" cy="921712"/>
              </a:xfrm>
              <a:prstGeom prst="ellipse">
                <a:avLst/>
              </a:prstGeom>
              <a:noFill/>
              <a:ln w="635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7" name="iŝḷïḋe"/>
              <p:cNvSpPr/>
              <p:nvPr/>
            </p:nvSpPr>
            <p:spPr>
              <a:xfrm>
                <a:off x="2878354" y="1281353"/>
                <a:ext cx="737370" cy="737370"/>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88" name="íṥľíḓê"/>
            <p:cNvSpPr/>
            <p:nvPr/>
          </p:nvSpPr>
          <p:spPr bwMode="auto">
            <a:xfrm>
              <a:off x="4559081" y="1414631"/>
              <a:ext cx="570636" cy="674388"/>
            </a:xfrm>
            <a:custGeom>
              <a:avLst/>
              <a:gdLst/>
              <a:ahLst/>
              <a:cxnLst>
                <a:cxn ang="0">
                  <a:pos x="250" y="250"/>
                </a:cxn>
                <a:cxn ang="0">
                  <a:pos x="125" y="296"/>
                </a:cxn>
                <a:cxn ang="0">
                  <a:pos x="0" y="250"/>
                </a:cxn>
                <a:cxn ang="0">
                  <a:pos x="66" y="210"/>
                </a:cxn>
                <a:cxn ang="0">
                  <a:pos x="79" y="219"/>
                </a:cxn>
                <a:cxn ang="0">
                  <a:pos x="70" y="232"/>
                </a:cxn>
                <a:cxn ang="0">
                  <a:pos x="23" y="251"/>
                </a:cxn>
                <a:cxn ang="0">
                  <a:pos x="125" y="273"/>
                </a:cxn>
                <a:cxn ang="0">
                  <a:pos x="228" y="250"/>
                </a:cxn>
                <a:cxn ang="0">
                  <a:pos x="180" y="232"/>
                </a:cxn>
                <a:cxn ang="0">
                  <a:pos x="171" y="219"/>
                </a:cxn>
                <a:cxn ang="0">
                  <a:pos x="184" y="210"/>
                </a:cxn>
                <a:cxn ang="0">
                  <a:pos x="250" y="250"/>
                </a:cxn>
                <a:cxn ang="0">
                  <a:pos x="80" y="182"/>
                </a:cxn>
                <a:cxn ang="0">
                  <a:pos x="91" y="182"/>
                </a:cxn>
                <a:cxn ang="0">
                  <a:pos x="91" y="250"/>
                </a:cxn>
                <a:cxn ang="0">
                  <a:pos x="102" y="262"/>
                </a:cxn>
                <a:cxn ang="0">
                  <a:pos x="148" y="262"/>
                </a:cxn>
                <a:cxn ang="0">
                  <a:pos x="159" y="250"/>
                </a:cxn>
                <a:cxn ang="0">
                  <a:pos x="159" y="182"/>
                </a:cxn>
                <a:cxn ang="0">
                  <a:pos x="171" y="182"/>
                </a:cxn>
                <a:cxn ang="0">
                  <a:pos x="182" y="171"/>
                </a:cxn>
                <a:cxn ang="0">
                  <a:pos x="182" y="102"/>
                </a:cxn>
                <a:cxn ang="0">
                  <a:pos x="157" y="82"/>
                </a:cxn>
                <a:cxn ang="0">
                  <a:pos x="125" y="80"/>
                </a:cxn>
                <a:cxn ang="0">
                  <a:pos x="93" y="82"/>
                </a:cxn>
                <a:cxn ang="0">
                  <a:pos x="68" y="102"/>
                </a:cxn>
                <a:cxn ang="0">
                  <a:pos x="68" y="171"/>
                </a:cxn>
                <a:cxn ang="0">
                  <a:pos x="80" y="182"/>
                </a:cxn>
                <a:cxn ang="0">
                  <a:pos x="125" y="68"/>
                </a:cxn>
                <a:cxn ang="0">
                  <a:pos x="159" y="34"/>
                </a:cxn>
                <a:cxn ang="0">
                  <a:pos x="125" y="0"/>
                </a:cxn>
                <a:cxn ang="0">
                  <a:pos x="91" y="34"/>
                </a:cxn>
                <a:cxn ang="0">
                  <a:pos x="125" y="68"/>
                </a:cxn>
                <a:cxn ang="0">
                  <a:pos x="125" y="68"/>
                </a:cxn>
                <a:cxn ang="0">
                  <a:pos x="125" y="68"/>
                </a:cxn>
              </a:cxnLst>
              <a:rect l="0" t="0" r="r" b="b"/>
              <a:pathLst>
                <a:path w="250" h="296">
                  <a:moveTo>
                    <a:pt x="250" y="250"/>
                  </a:moveTo>
                  <a:cubicBezTo>
                    <a:pt x="250" y="282"/>
                    <a:pt x="185" y="296"/>
                    <a:pt x="125" y="296"/>
                  </a:cubicBezTo>
                  <a:cubicBezTo>
                    <a:pt x="65" y="296"/>
                    <a:pt x="0" y="282"/>
                    <a:pt x="0" y="250"/>
                  </a:cubicBezTo>
                  <a:cubicBezTo>
                    <a:pt x="0" y="226"/>
                    <a:pt x="36" y="215"/>
                    <a:pt x="66" y="210"/>
                  </a:cubicBezTo>
                  <a:cubicBezTo>
                    <a:pt x="72" y="209"/>
                    <a:pt x="78" y="213"/>
                    <a:pt x="79" y="219"/>
                  </a:cubicBezTo>
                  <a:cubicBezTo>
                    <a:pt x="80" y="225"/>
                    <a:pt x="76" y="231"/>
                    <a:pt x="70" y="232"/>
                  </a:cubicBezTo>
                  <a:cubicBezTo>
                    <a:pt x="33" y="239"/>
                    <a:pt x="23" y="249"/>
                    <a:pt x="23" y="251"/>
                  </a:cubicBezTo>
                  <a:cubicBezTo>
                    <a:pt x="24" y="257"/>
                    <a:pt x="58" y="273"/>
                    <a:pt x="125" y="273"/>
                  </a:cubicBezTo>
                  <a:cubicBezTo>
                    <a:pt x="192" y="273"/>
                    <a:pt x="226" y="257"/>
                    <a:pt x="228" y="250"/>
                  </a:cubicBezTo>
                  <a:cubicBezTo>
                    <a:pt x="227" y="249"/>
                    <a:pt x="217" y="238"/>
                    <a:pt x="180" y="232"/>
                  </a:cubicBezTo>
                  <a:cubicBezTo>
                    <a:pt x="174" y="231"/>
                    <a:pt x="170" y="225"/>
                    <a:pt x="171" y="219"/>
                  </a:cubicBezTo>
                  <a:cubicBezTo>
                    <a:pt x="172" y="213"/>
                    <a:pt x="178" y="209"/>
                    <a:pt x="184" y="210"/>
                  </a:cubicBezTo>
                  <a:cubicBezTo>
                    <a:pt x="214" y="215"/>
                    <a:pt x="250" y="226"/>
                    <a:pt x="250" y="250"/>
                  </a:cubicBezTo>
                  <a:close/>
                  <a:moveTo>
                    <a:pt x="80" y="182"/>
                  </a:moveTo>
                  <a:cubicBezTo>
                    <a:pt x="91" y="182"/>
                    <a:pt x="91" y="182"/>
                    <a:pt x="91" y="182"/>
                  </a:cubicBezTo>
                  <a:cubicBezTo>
                    <a:pt x="91" y="250"/>
                    <a:pt x="91" y="250"/>
                    <a:pt x="91" y="250"/>
                  </a:cubicBezTo>
                  <a:cubicBezTo>
                    <a:pt x="91" y="257"/>
                    <a:pt x="96" y="262"/>
                    <a:pt x="102" y="262"/>
                  </a:cubicBezTo>
                  <a:cubicBezTo>
                    <a:pt x="148" y="262"/>
                    <a:pt x="148" y="262"/>
                    <a:pt x="148" y="262"/>
                  </a:cubicBezTo>
                  <a:cubicBezTo>
                    <a:pt x="154" y="262"/>
                    <a:pt x="159" y="257"/>
                    <a:pt x="159" y="250"/>
                  </a:cubicBezTo>
                  <a:cubicBezTo>
                    <a:pt x="159" y="182"/>
                    <a:pt x="159" y="182"/>
                    <a:pt x="159" y="182"/>
                  </a:cubicBezTo>
                  <a:cubicBezTo>
                    <a:pt x="171" y="182"/>
                    <a:pt x="171" y="182"/>
                    <a:pt x="171" y="182"/>
                  </a:cubicBezTo>
                  <a:cubicBezTo>
                    <a:pt x="177" y="182"/>
                    <a:pt x="182" y="177"/>
                    <a:pt x="182" y="171"/>
                  </a:cubicBezTo>
                  <a:cubicBezTo>
                    <a:pt x="182" y="102"/>
                    <a:pt x="182" y="102"/>
                    <a:pt x="182" y="102"/>
                  </a:cubicBezTo>
                  <a:cubicBezTo>
                    <a:pt x="182" y="97"/>
                    <a:pt x="173" y="84"/>
                    <a:pt x="157" y="82"/>
                  </a:cubicBezTo>
                  <a:cubicBezTo>
                    <a:pt x="150" y="81"/>
                    <a:pt x="138" y="80"/>
                    <a:pt x="125" y="80"/>
                  </a:cubicBezTo>
                  <a:cubicBezTo>
                    <a:pt x="112" y="80"/>
                    <a:pt x="100" y="81"/>
                    <a:pt x="93" y="82"/>
                  </a:cubicBezTo>
                  <a:cubicBezTo>
                    <a:pt x="77" y="84"/>
                    <a:pt x="68" y="97"/>
                    <a:pt x="68" y="102"/>
                  </a:cubicBezTo>
                  <a:cubicBezTo>
                    <a:pt x="68" y="171"/>
                    <a:pt x="68" y="171"/>
                    <a:pt x="68" y="171"/>
                  </a:cubicBezTo>
                  <a:cubicBezTo>
                    <a:pt x="68" y="177"/>
                    <a:pt x="73" y="182"/>
                    <a:pt x="80" y="182"/>
                  </a:cubicBezTo>
                  <a:close/>
                  <a:moveTo>
                    <a:pt x="125" y="68"/>
                  </a:moveTo>
                  <a:cubicBezTo>
                    <a:pt x="144" y="68"/>
                    <a:pt x="159" y="53"/>
                    <a:pt x="159" y="34"/>
                  </a:cubicBezTo>
                  <a:cubicBezTo>
                    <a:pt x="159" y="15"/>
                    <a:pt x="144" y="0"/>
                    <a:pt x="125" y="0"/>
                  </a:cubicBezTo>
                  <a:cubicBezTo>
                    <a:pt x="106" y="0"/>
                    <a:pt x="91" y="15"/>
                    <a:pt x="91" y="34"/>
                  </a:cubicBezTo>
                  <a:cubicBezTo>
                    <a:pt x="91" y="53"/>
                    <a:pt x="106" y="68"/>
                    <a:pt x="125" y="68"/>
                  </a:cubicBezTo>
                  <a:close/>
                  <a:moveTo>
                    <a:pt x="125" y="68"/>
                  </a:moveTo>
                  <a:cubicBezTo>
                    <a:pt x="125" y="68"/>
                    <a:pt x="125" y="68"/>
                    <a:pt x="125" y="68"/>
                  </a:cubicBezTo>
                </a:path>
              </a:pathLst>
            </a:custGeom>
            <a:solidFill>
              <a:schemeClr val="bg1"/>
            </a:solidFill>
            <a:ln w="9525">
              <a:noFill/>
              <a:round/>
            </a:ln>
          </p:spPr>
          <p:txBody>
            <a:bodyPr anchor="ctr"/>
            <a:lstStyle/>
            <a:p>
              <a:pPr algn="ctr"/>
              <a:endParaRPr>
                <a:cs typeface="+mn-ea"/>
                <a:sym typeface="+mn-lt"/>
              </a:endParaRPr>
            </a:p>
          </p:txBody>
        </p:sp>
        <p:sp>
          <p:nvSpPr>
            <p:cNvPr id="89" name="iṡ1iďê"/>
            <p:cNvSpPr/>
            <p:nvPr/>
          </p:nvSpPr>
          <p:spPr bwMode="auto">
            <a:xfrm>
              <a:off x="7845844" y="1675813"/>
              <a:ext cx="613297" cy="716372"/>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bg1"/>
            </a:solidFill>
            <a:ln w="9525">
              <a:noFill/>
              <a:round/>
            </a:ln>
          </p:spPr>
          <p:txBody>
            <a:bodyPr anchor="ctr"/>
            <a:lstStyle/>
            <a:p>
              <a:pPr algn="ctr"/>
              <a:endParaRPr>
                <a:cs typeface="+mn-ea"/>
                <a:sym typeface="+mn-lt"/>
              </a:endParaRPr>
            </a:p>
          </p:txBody>
        </p:sp>
        <p:sp>
          <p:nvSpPr>
            <p:cNvPr id="90" name="ïṣľïďé"/>
            <p:cNvSpPr/>
            <p:nvPr/>
          </p:nvSpPr>
          <p:spPr bwMode="auto">
            <a:xfrm>
              <a:off x="4576380" y="4891891"/>
              <a:ext cx="779405" cy="670880"/>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ln>
          </p:spPr>
          <p:txBody>
            <a:bodyPr anchor="ctr"/>
            <a:lstStyle/>
            <a:p>
              <a:pPr algn="ctr"/>
              <a:endParaRPr>
                <a:cs typeface="+mn-ea"/>
                <a:sym typeface="+mn-lt"/>
              </a:endParaRPr>
            </a:p>
          </p:txBody>
        </p:sp>
        <p:sp>
          <p:nvSpPr>
            <p:cNvPr id="91" name="ïSlíḑè"/>
            <p:cNvSpPr/>
            <p:nvPr/>
          </p:nvSpPr>
          <p:spPr bwMode="auto">
            <a:xfrm>
              <a:off x="5683340" y="2824346"/>
              <a:ext cx="591992" cy="584876"/>
            </a:xfrm>
            <a:custGeom>
              <a:avLst/>
              <a:gdLst/>
              <a:ahLst/>
              <a:cxnLst>
                <a:cxn ang="0">
                  <a:pos x="131" y="82"/>
                </a:cxn>
                <a:cxn ang="0">
                  <a:pos x="122" y="98"/>
                </a:cxn>
                <a:cxn ang="0">
                  <a:pos x="125" y="107"/>
                </a:cxn>
                <a:cxn ang="0">
                  <a:pos x="65" y="141"/>
                </a:cxn>
                <a:cxn ang="0">
                  <a:pos x="51" y="134"/>
                </a:cxn>
                <a:cxn ang="0">
                  <a:pos x="44" y="97"/>
                </a:cxn>
                <a:cxn ang="0">
                  <a:pos x="68" y="28"/>
                </a:cxn>
                <a:cxn ang="0">
                  <a:pos x="74" y="29"/>
                </a:cxn>
                <a:cxn ang="0">
                  <a:pos x="86" y="24"/>
                </a:cxn>
                <a:cxn ang="0">
                  <a:pos x="131" y="82"/>
                </a:cxn>
                <a:cxn ang="0">
                  <a:pos x="92" y="11"/>
                </a:cxn>
                <a:cxn ang="0">
                  <a:pos x="91" y="15"/>
                </a:cxn>
                <a:cxn ang="0">
                  <a:pos x="141" y="80"/>
                </a:cxn>
                <a:cxn ang="0">
                  <a:pos x="142" y="80"/>
                </a:cxn>
                <a:cxn ang="0">
                  <a:pos x="153" y="32"/>
                </a:cxn>
                <a:cxn ang="0">
                  <a:pos x="153" y="29"/>
                </a:cxn>
                <a:cxn ang="0">
                  <a:pos x="102" y="0"/>
                </a:cxn>
                <a:cxn ang="0">
                  <a:pos x="91" y="6"/>
                </a:cxn>
                <a:cxn ang="0">
                  <a:pos x="92" y="11"/>
                </a:cxn>
                <a:cxn ang="0">
                  <a:pos x="40" y="137"/>
                </a:cxn>
                <a:cxn ang="0">
                  <a:pos x="33" y="97"/>
                </a:cxn>
                <a:cxn ang="0">
                  <a:pos x="59" y="22"/>
                </a:cxn>
                <a:cxn ang="0">
                  <a:pos x="55" y="11"/>
                </a:cxn>
                <a:cxn ang="0">
                  <a:pos x="46" y="9"/>
                </a:cxn>
                <a:cxn ang="0">
                  <a:pos x="0" y="85"/>
                </a:cxn>
                <a:cxn ang="0">
                  <a:pos x="20" y="140"/>
                </a:cxn>
                <a:cxn ang="0">
                  <a:pos x="35" y="143"/>
                </a:cxn>
                <a:cxn ang="0">
                  <a:pos x="40" y="137"/>
                </a:cxn>
                <a:cxn ang="0">
                  <a:pos x="163" y="45"/>
                </a:cxn>
                <a:cxn ang="0">
                  <a:pos x="153" y="84"/>
                </a:cxn>
                <a:cxn ang="0">
                  <a:pos x="159" y="98"/>
                </a:cxn>
                <a:cxn ang="0">
                  <a:pos x="147" y="115"/>
                </a:cxn>
                <a:cxn ang="0">
                  <a:pos x="147" y="116"/>
                </a:cxn>
                <a:cxn ang="0">
                  <a:pos x="142" y="151"/>
                </a:cxn>
                <a:cxn ang="0">
                  <a:pos x="173" y="85"/>
                </a:cxn>
                <a:cxn ang="0">
                  <a:pos x="163" y="45"/>
                </a:cxn>
                <a:cxn ang="0">
                  <a:pos x="132" y="114"/>
                </a:cxn>
                <a:cxn ang="0">
                  <a:pos x="69" y="151"/>
                </a:cxn>
                <a:cxn ang="0">
                  <a:pos x="69" y="152"/>
                </a:cxn>
                <a:cxn ang="0">
                  <a:pos x="66" y="162"/>
                </a:cxn>
                <a:cxn ang="0">
                  <a:pos x="74" y="170"/>
                </a:cxn>
                <a:cxn ang="0">
                  <a:pos x="86" y="171"/>
                </a:cxn>
                <a:cxn ang="0">
                  <a:pos x="126" y="162"/>
                </a:cxn>
                <a:cxn ang="0">
                  <a:pos x="136" y="116"/>
                </a:cxn>
                <a:cxn ang="0">
                  <a:pos x="136" y="116"/>
                </a:cxn>
                <a:cxn ang="0">
                  <a:pos x="132" y="114"/>
                </a:cxn>
                <a:cxn ang="0">
                  <a:pos x="132" y="114"/>
                </a:cxn>
                <a:cxn ang="0">
                  <a:pos x="132" y="114"/>
                </a:cxn>
              </a:cxnLst>
              <a:rect l="0" t="0" r="r" b="b"/>
              <a:pathLst>
                <a:path w="173" h="171">
                  <a:moveTo>
                    <a:pt x="131" y="82"/>
                  </a:moveTo>
                  <a:cubicBezTo>
                    <a:pt x="126" y="86"/>
                    <a:pt x="122" y="91"/>
                    <a:pt x="122" y="98"/>
                  </a:cubicBezTo>
                  <a:cubicBezTo>
                    <a:pt x="122" y="101"/>
                    <a:pt x="123" y="104"/>
                    <a:pt x="125" y="107"/>
                  </a:cubicBezTo>
                  <a:cubicBezTo>
                    <a:pt x="109" y="124"/>
                    <a:pt x="88" y="136"/>
                    <a:pt x="65" y="141"/>
                  </a:cubicBezTo>
                  <a:cubicBezTo>
                    <a:pt x="62" y="137"/>
                    <a:pt x="57" y="134"/>
                    <a:pt x="51" y="134"/>
                  </a:cubicBezTo>
                  <a:cubicBezTo>
                    <a:pt x="47" y="122"/>
                    <a:pt x="44" y="110"/>
                    <a:pt x="44" y="97"/>
                  </a:cubicBezTo>
                  <a:cubicBezTo>
                    <a:pt x="44" y="71"/>
                    <a:pt x="53" y="47"/>
                    <a:pt x="68" y="28"/>
                  </a:cubicBezTo>
                  <a:cubicBezTo>
                    <a:pt x="70" y="29"/>
                    <a:pt x="72" y="29"/>
                    <a:pt x="74" y="29"/>
                  </a:cubicBezTo>
                  <a:cubicBezTo>
                    <a:pt x="78" y="29"/>
                    <a:pt x="82" y="27"/>
                    <a:pt x="86" y="24"/>
                  </a:cubicBezTo>
                  <a:cubicBezTo>
                    <a:pt x="107" y="38"/>
                    <a:pt x="123" y="58"/>
                    <a:pt x="131" y="82"/>
                  </a:cubicBezTo>
                  <a:close/>
                  <a:moveTo>
                    <a:pt x="92" y="11"/>
                  </a:moveTo>
                  <a:cubicBezTo>
                    <a:pt x="92" y="12"/>
                    <a:pt x="92" y="13"/>
                    <a:pt x="91" y="15"/>
                  </a:cubicBezTo>
                  <a:cubicBezTo>
                    <a:pt x="115" y="30"/>
                    <a:pt x="133" y="53"/>
                    <a:pt x="141" y="80"/>
                  </a:cubicBezTo>
                  <a:cubicBezTo>
                    <a:pt x="142" y="80"/>
                    <a:pt x="142" y="80"/>
                    <a:pt x="142" y="80"/>
                  </a:cubicBezTo>
                  <a:cubicBezTo>
                    <a:pt x="149" y="65"/>
                    <a:pt x="153" y="49"/>
                    <a:pt x="153" y="32"/>
                  </a:cubicBezTo>
                  <a:cubicBezTo>
                    <a:pt x="153" y="31"/>
                    <a:pt x="153" y="30"/>
                    <a:pt x="153" y="29"/>
                  </a:cubicBezTo>
                  <a:cubicBezTo>
                    <a:pt x="140" y="14"/>
                    <a:pt x="122" y="4"/>
                    <a:pt x="102" y="0"/>
                  </a:cubicBezTo>
                  <a:cubicBezTo>
                    <a:pt x="98" y="2"/>
                    <a:pt x="95" y="4"/>
                    <a:pt x="91" y="6"/>
                  </a:cubicBezTo>
                  <a:cubicBezTo>
                    <a:pt x="92" y="8"/>
                    <a:pt x="92" y="9"/>
                    <a:pt x="92" y="11"/>
                  </a:cubicBezTo>
                  <a:close/>
                  <a:moveTo>
                    <a:pt x="40" y="137"/>
                  </a:moveTo>
                  <a:cubicBezTo>
                    <a:pt x="36" y="124"/>
                    <a:pt x="33" y="111"/>
                    <a:pt x="33" y="97"/>
                  </a:cubicBezTo>
                  <a:cubicBezTo>
                    <a:pt x="33" y="69"/>
                    <a:pt x="43" y="42"/>
                    <a:pt x="59" y="22"/>
                  </a:cubicBezTo>
                  <a:cubicBezTo>
                    <a:pt x="57" y="19"/>
                    <a:pt x="55" y="15"/>
                    <a:pt x="55" y="11"/>
                  </a:cubicBezTo>
                  <a:cubicBezTo>
                    <a:pt x="52" y="10"/>
                    <a:pt x="49" y="9"/>
                    <a:pt x="46" y="9"/>
                  </a:cubicBezTo>
                  <a:cubicBezTo>
                    <a:pt x="19" y="23"/>
                    <a:pt x="0" y="52"/>
                    <a:pt x="0" y="85"/>
                  </a:cubicBezTo>
                  <a:cubicBezTo>
                    <a:pt x="0" y="106"/>
                    <a:pt x="8" y="125"/>
                    <a:pt x="20" y="140"/>
                  </a:cubicBezTo>
                  <a:cubicBezTo>
                    <a:pt x="25" y="141"/>
                    <a:pt x="30" y="142"/>
                    <a:pt x="35" y="143"/>
                  </a:cubicBezTo>
                  <a:cubicBezTo>
                    <a:pt x="36" y="140"/>
                    <a:pt x="38" y="138"/>
                    <a:pt x="40" y="137"/>
                  </a:cubicBezTo>
                  <a:close/>
                  <a:moveTo>
                    <a:pt x="163" y="45"/>
                  </a:moveTo>
                  <a:cubicBezTo>
                    <a:pt x="162" y="59"/>
                    <a:pt x="158" y="72"/>
                    <a:pt x="153" y="84"/>
                  </a:cubicBezTo>
                  <a:cubicBezTo>
                    <a:pt x="157" y="87"/>
                    <a:pt x="159" y="92"/>
                    <a:pt x="159" y="98"/>
                  </a:cubicBezTo>
                  <a:cubicBezTo>
                    <a:pt x="159" y="106"/>
                    <a:pt x="154" y="112"/>
                    <a:pt x="147" y="115"/>
                  </a:cubicBezTo>
                  <a:cubicBezTo>
                    <a:pt x="147" y="115"/>
                    <a:pt x="147" y="116"/>
                    <a:pt x="147" y="116"/>
                  </a:cubicBezTo>
                  <a:cubicBezTo>
                    <a:pt x="147" y="128"/>
                    <a:pt x="145" y="140"/>
                    <a:pt x="142" y="151"/>
                  </a:cubicBezTo>
                  <a:cubicBezTo>
                    <a:pt x="161" y="135"/>
                    <a:pt x="173" y="112"/>
                    <a:pt x="173" y="85"/>
                  </a:cubicBezTo>
                  <a:cubicBezTo>
                    <a:pt x="173" y="71"/>
                    <a:pt x="169" y="57"/>
                    <a:pt x="163" y="45"/>
                  </a:cubicBezTo>
                  <a:close/>
                  <a:moveTo>
                    <a:pt x="132" y="114"/>
                  </a:moveTo>
                  <a:cubicBezTo>
                    <a:pt x="116" y="133"/>
                    <a:pt x="94" y="146"/>
                    <a:pt x="69" y="151"/>
                  </a:cubicBezTo>
                  <a:cubicBezTo>
                    <a:pt x="69" y="151"/>
                    <a:pt x="69" y="152"/>
                    <a:pt x="69" y="152"/>
                  </a:cubicBezTo>
                  <a:cubicBezTo>
                    <a:pt x="69" y="156"/>
                    <a:pt x="68" y="159"/>
                    <a:pt x="66" y="162"/>
                  </a:cubicBezTo>
                  <a:cubicBezTo>
                    <a:pt x="69" y="165"/>
                    <a:pt x="71" y="168"/>
                    <a:pt x="74" y="170"/>
                  </a:cubicBezTo>
                  <a:cubicBezTo>
                    <a:pt x="78" y="171"/>
                    <a:pt x="82" y="171"/>
                    <a:pt x="86" y="171"/>
                  </a:cubicBezTo>
                  <a:cubicBezTo>
                    <a:pt x="101" y="171"/>
                    <a:pt x="114" y="168"/>
                    <a:pt x="126" y="162"/>
                  </a:cubicBezTo>
                  <a:cubicBezTo>
                    <a:pt x="132" y="148"/>
                    <a:pt x="136" y="133"/>
                    <a:pt x="136" y="116"/>
                  </a:cubicBezTo>
                  <a:cubicBezTo>
                    <a:pt x="136" y="116"/>
                    <a:pt x="136" y="116"/>
                    <a:pt x="136" y="116"/>
                  </a:cubicBezTo>
                  <a:cubicBezTo>
                    <a:pt x="135" y="115"/>
                    <a:pt x="134" y="115"/>
                    <a:pt x="132" y="114"/>
                  </a:cubicBezTo>
                  <a:close/>
                  <a:moveTo>
                    <a:pt x="132" y="114"/>
                  </a:moveTo>
                  <a:cubicBezTo>
                    <a:pt x="132" y="114"/>
                    <a:pt x="132" y="114"/>
                    <a:pt x="132" y="114"/>
                  </a:cubicBezTo>
                </a:path>
              </a:pathLst>
            </a:custGeom>
            <a:solidFill>
              <a:schemeClr val="bg1"/>
            </a:solidFill>
            <a:ln w="9525">
              <a:noFill/>
              <a:round/>
            </a:ln>
          </p:spPr>
          <p:txBody>
            <a:bodyPr anchor="ctr"/>
            <a:lstStyle/>
            <a:p>
              <a:pPr algn="ctr"/>
              <a:endParaRPr>
                <a:cs typeface="+mn-ea"/>
                <a:sym typeface="+mn-lt"/>
              </a:endParaRPr>
            </a:p>
          </p:txBody>
        </p:sp>
        <p:sp>
          <p:nvSpPr>
            <p:cNvPr id="92" name="îŝḻíḑe"/>
            <p:cNvSpPr/>
            <p:nvPr/>
          </p:nvSpPr>
          <p:spPr bwMode="auto">
            <a:xfrm>
              <a:off x="8201524" y="4857385"/>
              <a:ext cx="339693" cy="57154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ln>
          </p:spPr>
          <p:txBody>
            <a:bodyPr anchor="ctr"/>
            <a:lstStyle/>
            <a:p>
              <a:pPr algn="ctr"/>
              <a:endParaRPr>
                <a:cs typeface="+mn-ea"/>
                <a:sym typeface="+mn-lt"/>
              </a:endParaRPr>
            </a:p>
          </p:txBody>
        </p:sp>
        <p:sp>
          <p:nvSpPr>
            <p:cNvPr id="93" name="íşļïḍê"/>
            <p:cNvSpPr/>
            <p:nvPr/>
          </p:nvSpPr>
          <p:spPr bwMode="auto">
            <a:xfrm>
              <a:off x="3273750" y="3324586"/>
              <a:ext cx="305453" cy="343289"/>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ln>
          </p:spPr>
          <p:txBody>
            <a:bodyPr anchor="ctr"/>
            <a:lstStyle/>
            <a:p>
              <a:pPr algn="ctr"/>
              <a:endParaRPr>
                <a:cs typeface="+mn-ea"/>
                <a:sym typeface="+mn-lt"/>
              </a:endParaRPr>
            </a:p>
          </p:txBody>
        </p:sp>
      </p:grpSp>
      <p:grpSp>
        <p:nvGrpSpPr>
          <p:cNvPr id="94" name="组合 93"/>
          <p:cNvGrpSpPr/>
          <p:nvPr/>
        </p:nvGrpSpPr>
        <p:grpSpPr>
          <a:xfrm>
            <a:off x="8115033" y="1440474"/>
            <a:ext cx="3342005" cy="1025320"/>
            <a:chOff x="1085274" y="2349127"/>
            <a:chExt cx="3342005" cy="1025320"/>
          </a:xfrm>
        </p:grpSpPr>
        <p:sp>
          <p:nvSpPr>
            <p:cNvPr id="95" name="文本框 94"/>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cs typeface="+mn-ea"/>
                  <a:sym typeface="+mn-lt"/>
                </a:rPr>
                <a:t>标题文字添加</a:t>
              </a:r>
            </a:p>
          </p:txBody>
        </p:sp>
        <p:sp>
          <p:nvSpPr>
            <p:cNvPr id="96" name="文本框 95"/>
            <p:cNvSpPr txBox="1"/>
            <p:nvPr/>
          </p:nvSpPr>
          <p:spPr>
            <a:xfrm>
              <a:off x="1122104" y="2660277"/>
              <a:ext cx="3305175" cy="714170"/>
            </a:xfrm>
            <a:prstGeom prst="rect">
              <a:avLst/>
            </a:prstGeom>
            <a:noFill/>
          </p:spPr>
          <p:txBody>
            <a:bodyPr wrap="square" rtlCol="0">
              <a:spAutoFit/>
              <a:scene3d>
                <a:camera prst="orthographicFront"/>
                <a:lightRig rig="threePt" dir="t"/>
              </a:scene3d>
              <a:sp3d contourW="12700"/>
            </a:bodyPr>
            <a:lstStyle/>
            <a:p>
              <a:pPr lvl="0" algn="l"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grpSp>
        <p:nvGrpSpPr>
          <p:cNvPr id="97" name="组合 96"/>
          <p:cNvGrpSpPr/>
          <p:nvPr/>
        </p:nvGrpSpPr>
        <p:grpSpPr>
          <a:xfrm>
            <a:off x="8243157" y="4739055"/>
            <a:ext cx="3213735" cy="1052625"/>
            <a:chOff x="1085274" y="2349127"/>
            <a:chExt cx="3213735" cy="1052625"/>
          </a:xfrm>
        </p:grpSpPr>
        <p:sp>
          <p:nvSpPr>
            <p:cNvPr id="98" name="文本框 97"/>
            <p:cNvSpPr txBox="1"/>
            <p:nvPr/>
          </p:nvSpPr>
          <p:spPr>
            <a:xfrm>
              <a:off x="1085274"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dirty="0">
                  <a:solidFill>
                    <a:schemeClr val="tx1">
                      <a:lumMod val="75000"/>
                      <a:lumOff val="25000"/>
                    </a:schemeClr>
                  </a:solidFill>
                  <a:cs typeface="+mn-ea"/>
                  <a:sym typeface="+mn-lt"/>
                </a:rPr>
                <a:t>标题文字添加</a:t>
              </a:r>
            </a:p>
          </p:txBody>
        </p:sp>
        <p:sp>
          <p:nvSpPr>
            <p:cNvPr id="99" name="文本框 98"/>
            <p:cNvSpPr txBox="1"/>
            <p:nvPr/>
          </p:nvSpPr>
          <p:spPr>
            <a:xfrm>
              <a:off x="1085274" y="2687582"/>
              <a:ext cx="3213735" cy="714170"/>
            </a:xfrm>
            <a:prstGeom prst="rect">
              <a:avLst/>
            </a:prstGeom>
            <a:noFill/>
          </p:spPr>
          <p:txBody>
            <a:bodyPr wrap="square" rtlCol="0">
              <a:spAutoFit/>
              <a:scene3d>
                <a:camera prst="orthographicFront"/>
                <a:lightRig rig="threePt" dir="t"/>
              </a:scene3d>
              <a:sp3d contourW="12700"/>
            </a:bodyPr>
            <a:lstStyle/>
            <a:p>
              <a:pPr lvl="0" algn="l"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grpSp>
        <p:nvGrpSpPr>
          <p:cNvPr id="100" name="组合 99"/>
          <p:cNvGrpSpPr/>
          <p:nvPr/>
        </p:nvGrpSpPr>
        <p:grpSpPr>
          <a:xfrm>
            <a:off x="881143" y="1953820"/>
            <a:ext cx="3635375" cy="1058652"/>
            <a:chOff x="175955" y="2349127"/>
            <a:chExt cx="3635375" cy="1058652"/>
          </a:xfrm>
        </p:grpSpPr>
        <p:sp>
          <p:nvSpPr>
            <p:cNvPr id="101" name="文本框 100"/>
            <p:cNvSpPr txBox="1"/>
            <p:nvPr/>
          </p:nvSpPr>
          <p:spPr>
            <a:xfrm>
              <a:off x="1677482"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dirty="0">
                  <a:solidFill>
                    <a:schemeClr val="tx1">
                      <a:lumMod val="75000"/>
                      <a:lumOff val="25000"/>
                    </a:schemeClr>
                  </a:solidFill>
                  <a:cs typeface="+mn-ea"/>
                  <a:sym typeface="+mn-lt"/>
                </a:rPr>
                <a:t>标题文字添加</a:t>
              </a:r>
            </a:p>
          </p:txBody>
        </p:sp>
        <p:sp>
          <p:nvSpPr>
            <p:cNvPr id="102" name="文本框 101"/>
            <p:cNvSpPr txBox="1"/>
            <p:nvPr/>
          </p:nvSpPr>
          <p:spPr>
            <a:xfrm>
              <a:off x="175955" y="2687582"/>
              <a:ext cx="3635375" cy="720197"/>
            </a:xfrm>
            <a:prstGeom prst="rect">
              <a:avLst/>
            </a:prstGeom>
            <a:noFill/>
          </p:spPr>
          <p:txBody>
            <a:bodyPr wrap="square" rtlCol="0">
              <a:spAutoFit/>
              <a:scene3d>
                <a:camera prst="orthographicFront"/>
                <a:lightRig rig="threePt" dir="t"/>
              </a:scene3d>
              <a:sp3d contourW="12700"/>
            </a:bodyPr>
            <a:lstStyle/>
            <a:p>
              <a:pPr lvl="0" algn="r"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grpSp>
        <p:nvGrpSpPr>
          <p:cNvPr id="103" name="组合 102"/>
          <p:cNvGrpSpPr/>
          <p:nvPr/>
        </p:nvGrpSpPr>
        <p:grpSpPr>
          <a:xfrm>
            <a:off x="782320" y="4685947"/>
            <a:ext cx="3656330" cy="1058652"/>
            <a:chOff x="155000" y="2349127"/>
            <a:chExt cx="3656330" cy="1058652"/>
          </a:xfrm>
        </p:grpSpPr>
        <p:sp>
          <p:nvSpPr>
            <p:cNvPr id="104" name="文本框 103"/>
            <p:cNvSpPr txBox="1"/>
            <p:nvPr/>
          </p:nvSpPr>
          <p:spPr>
            <a:xfrm>
              <a:off x="1677482"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dirty="0">
                  <a:solidFill>
                    <a:schemeClr val="tx1">
                      <a:lumMod val="75000"/>
                      <a:lumOff val="25000"/>
                    </a:schemeClr>
                  </a:solidFill>
                  <a:cs typeface="+mn-ea"/>
                  <a:sym typeface="+mn-lt"/>
                </a:rPr>
                <a:t>标题文字添加</a:t>
              </a:r>
            </a:p>
          </p:txBody>
        </p:sp>
        <p:sp>
          <p:nvSpPr>
            <p:cNvPr id="105" name="文本框 104"/>
            <p:cNvSpPr txBox="1"/>
            <p:nvPr/>
          </p:nvSpPr>
          <p:spPr>
            <a:xfrm>
              <a:off x="155000" y="2687582"/>
              <a:ext cx="3656330" cy="720197"/>
            </a:xfrm>
            <a:prstGeom prst="rect">
              <a:avLst/>
            </a:prstGeom>
            <a:noFill/>
          </p:spPr>
          <p:txBody>
            <a:bodyPr wrap="square" rtlCol="0">
              <a:spAutoFit/>
              <a:scene3d>
                <a:camera prst="orthographicFront"/>
                <a:lightRig rig="threePt" dir="t"/>
              </a:scene3d>
              <a:sp3d contourW="12700"/>
            </a:bodyPr>
            <a:lstStyle/>
            <a:p>
              <a:pPr lvl="0" algn="r"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a:t>
              </a:r>
              <a:endParaRPr lang="en-US" altLang="zh-CN" sz="12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additive="base">
                                        <p:cTn id="13" dur="500" fill="hold"/>
                                        <p:tgtEl>
                                          <p:spTgt spid="100"/>
                                        </p:tgtEl>
                                        <p:attrNameLst>
                                          <p:attrName>ppt_x</p:attrName>
                                        </p:attrNameLst>
                                      </p:cBhvr>
                                      <p:tavLst>
                                        <p:tav tm="0">
                                          <p:val>
                                            <p:strVal val="0-#ppt_w/2"/>
                                          </p:val>
                                        </p:tav>
                                        <p:tav tm="100000">
                                          <p:val>
                                            <p:strVal val="#ppt_x"/>
                                          </p:val>
                                        </p:tav>
                                      </p:tavLst>
                                    </p:anim>
                                    <p:anim calcmode="lin" valueType="num">
                                      <p:cBhvr additive="base">
                                        <p:cTn id="14" dur="500" fill="hold"/>
                                        <p:tgtEl>
                                          <p:spTgt spid="100"/>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additive="base">
                                        <p:cTn id="17" dur="500" fill="hold"/>
                                        <p:tgtEl>
                                          <p:spTgt spid="103"/>
                                        </p:tgtEl>
                                        <p:attrNameLst>
                                          <p:attrName>ppt_x</p:attrName>
                                        </p:attrNameLst>
                                      </p:cBhvr>
                                      <p:tavLst>
                                        <p:tav tm="0">
                                          <p:val>
                                            <p:strVal val="0-#ppt_w/2"/>
                                          </p:val>
                                        </p:tav>
                                        <p:tav tm="100000">
                                          <p:val>
                                            <p:strVal val="#ppt_x"/>
                                          </p:val>
                                        </p:tav>
                                      </p:tavLst>
                                    </p:anim>
                                    <p:anim calcmode="lin" valueType="num">
                                      <p:cBhvr additive="base">
                                        <p:cTn id="18" dur="500" fill="hold"/>
                                        <p:tgtEl>
                                          <p:spTgt spid="10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94"/>
                                        </p:tgtEl>
                                        <p:attrNameLst>
                                          <p:attrName>style.visibility</p:attrName>
                                        </p:attrNameLst>
                                      </p:cBhvr>
                                      <p:to>
                                        <p:strVal val="visible"/>
                                      </p:to>
                                    </p:set>
                                    <p:anim calcmode="lin" valueType="num">
                                      <p:cBhvr additive="base">
                                        <p:cTn id="21" dur="500" fill="hold"/>
                                        <p:tgtEl>
                                          <p:spTgt spid="94"/>
                                        </p:tgtEl>
                                        <p:attrNameLst>
                                          <p:attrName>ppt_x</p:attrName>
                                        </p:attrNameLst>
                                      </p:cBhvr>
                                      <p:tavLst>
                                        <p:tav tm="0">
                                          <p:val>
                                            <p:strVal val="1+#ppt_w/2"/>
                                          </p:val>
                                        </p:tav>
                                        <p:tav tm="100000">
                                          <p:val>
                                            <p:strVal val="#ppt_x"/>
                                          </p:val>
                                        </p:tav>
                                      </p:tavLst>
                                    </p:anim>
                                    <p:anim calcmode="lin" valueType="num">
                                      <p:cBhvr additive="base">
                                        <p:cTn id="22" dur="500" fill="hold"/>
                                        <p:tgtEl>
                                          <p:spTgt spid="9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97"/>
                                        </p:tgtEl>
                                        <p:attrNameLst>
                                          <p:attrName>style.visibility</p:attrName>
                                        </p:attrNameLst>
                                      </p:cBhvr>
                                      <p:to>
                                        <p:strVal val="visible"/>
                                      </p:to>
                                    </p:set>
                                    <p:anim calcmode="lin" valueType="num">
                                      <p:cBhvr additive="base">
                                        <p:cTn id="25" dur="500" fill="hold"/>
                                        <p:tgtEl>
                                          <p:spTgt spid="97"/>
                                        </p:tgtEl>
                                        <p:attrNameLst>
                                          <p:attrName>ppt_x</p:attrName>
                                        </p:attrNameLst>
                                      </p:cBhvr>
                                      <p:tavLst>
                                        <p:tav tm="0">
                                          <p:val>
                                            <p:strVal val="1+#ppt_w/2"/>
                                          </p:val>
                                        </p:tav>
                                        <p:tav tm="100000">
                                          <p:val>
                                            <p:strVal val="#ppt_x"/>
                                          </p:val>
                                        </p:tav>
                                      </p:tavLst>
                                    </p:anim>
                                    <p:anim calcmode="lin" valueType="num">
                                      <p:cBhvr additive="base">
                                        <p:cTn id="26"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5520690" y="-2432050"/>
            <a:ext cx="6682105" cy="13455650"/>
            <a:chOff x="0" y="-3782"/>
            <a:chExt cx="10523" cy="21190"/>
          </a:xfrm>
        </p:grpSpPr>
        <p:sp>
          <p:nvSpPr>
            <p:cNvPr id="18" name="任意多边形: 形状 17"/>
            <p:cNvSpPr/>
            <p:nvPr/>
          </p:nvSpPr>
          <p:spPr>
            <a:xfrm>
              <a:off x="0" y="-3782"/>
              <a:ext cx="10523" cy="21190"/>
            </a:xfrm>
            <a:custGeom>
              <a:avLst/>
              <a:gdLst>
                <a:gd name="connsiteX0" fmla="*/ 0 w 4267202"/>
                <a:gd name="connsiteY0" fmla="*/ 0 h 8534402"/>
                <a:gd name="connsiteX1" fmla="*/ 4267202 w 4267202"/>
                <a:gd name="connsiteY1" fmla="*/ 4267201 h 8534402"/>
                <a:gd name="connsiteX2" fmla="*/ 0 w 4267202"/>
                <a:gd name="connsiteY2" fmla="*/ 8534402 h 8534402"/>
              </a:gdLst>
              <a:ahLst/>
              <a:cxnLst>
                <a:cxn ang="0">
                  <a:pos x="connsiteX0" y="connsiteY0"/>
                </a:cxn>
                <a:cxn ang="0">
                  <a:pos x="connsiteX1" y="connsiteY1"/>
                </a:cxn>
                <a:cxn ang="0">
                  <a:pos x="connsiteX2" y="connsiteY2"/>
                </a:cxn>
              </a:cxnLst>
              <a:rect l="l" t="t" r="r" b="b"/>
              <a:pathLst>
                <a:path w="4267202" h="8534402">
                  <a:moveTo>
                    <a:pt x="0" y="0"/>
                  </a:moveTo>
                  <a:lnTo>
                    <a:pt x="4267202" y="4267201"/>
                  </a:lnTo>
                  <a:lnTo>
                    <a:pt x="0" y="8534402"/>
                  </a:lnTo>
                  <a:close/>
                </a:path>
              </a:pathLst>
            </a:custGeom>
            <a:blipFill dpi="0" rotWithShape="1">
              <a:blip r:embed="rId3" cstate="email">
                <a:extLst>
                  <a:ext uri="{28A0092B-C50C-407E-A947-70E740481C1C}">
                    <a14:useLocalDpi xmlns:a14="http://schemas.microsoft.com/office/drawing/2010/main"/>
                  </a:ext>
                </a:extLst>
              </a:blip>
              <a:srcRect/>
              <a:stretch>
                <a:fillRect t="18000" b="3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直角三角形 5"/>
            <p:cNvSpPr/>
            <p:nvPr/>
          </p:nvSpPr>
          <p:spPr>
            <a:xfrm rot="2700000" flipH="1">
              <a:off x="4957" y="-1521"/>
              <a:ext cx="3041" cy="3041"/>
            </a:xfrm>
            <a:prstGeom prst="rtTriangle">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2700000">
              <a:off x="6867" y="1664"/>
              <a:ext cx="1240" cy="1240"/>
            </a:xfrm>
            <a:prstGeom prst="rect">
              <a:avLst/>
            </a:prstGeom>
            <a:solidFill>
              <a:srgbClr val="0628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4" name="直角三角形 13"/>
          <p:cNvSpPr/>
          <p:nvPr/>
        </p:nvSpPr>
        <p:spPr>
          <a:xfrm>
            <a:off x="3175" y="5172710"/>
            <a:ext cx="1684655" cy="1684655"/>
          </a:xfrm>
          <a:prstGeom prst="rtTriangl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829310" y="3495675"/>
            <a:ext cx="4105910" cy="1276350"/>
          </a:xfrm>
          <a:prstGeom prst="rect">
            <a:avLst/>
          </a:prstGeom>
          <a:noFill/>
        </p:spPr>
        <p:txBody>
          <a:bodyPr wrap="square">
            <a:spAutoFit/>
            <a:scene3d>
              <a:camera prst="orthographicFront"/>
              <a:lightRig rig="threePt" dir="t"/>
            </a:scene3d>
            <a:sp3d contourW="12700"/>
          </a:bodyPr>
          <a:lstStyle/>
          <a:p>
            <a:pPr algn="l">
              <a:lnSpc>
                <a:spcPct val="155000"/>
              </a:lnSpc>
              <a:defRPr/>
            </a:pPr>
            <a:r>
              <a:rPr lang="en-US" altLang="en-US" sz="1000">
                <a:solidFill>
                  <a:schemeClr val="tx1">
                    <a:lumMod val="75000"/>
                    <a:lumOff val="25000"/>
                  </a:schemeClr>
                </a:solidFill>
                <a:cs typeface="+mn-ea"/>
                <a:sym typeface="+mn-lt"/>
              </a:rPr>
              <a:t>Input the title contentInput the title contentInput the title contentInput the titleInput the title contentInput the title contentInput the title contentInput the titleInput the title contentInput the title contentInput the titlecontentInput</a:t>
            </a:r>
            <a:endParaRPr lang="en-US" altLang="zh-CN" sz="1200" dirty="0">
              <a:solidFill>
                <a:schemeClr val="tx1">
                  <a:lumMod val="50000"/>
                  <a:lumOff val="50000"/>
                </a:schemeClr>
              </a:solidFill>
              <a:cs typeface="+mn-ea"/>
              <a:sym typeface="+mn-lt"/>
            </a:endParaRPr>
          </a:p>
          <a:p>
            <a:pPr>
              <a:lnSpc>
                <a:spcPct val="125000"/>
              </a:lnSpc>
              <a:defRPr/>
            </a:pPr>
            <a:endParaRPr lang="en-US" altLang="zh-CN" sz="1200" dirty="0">
              <a:solidFill>
                <a:schemeClr val="tx1">
                  <a:lumMod val="50000"/>
                  <a:lumOff val="50000"/>
                </a:schemeClr>
              </a:solidFill>
              <a:cs typeface="+mn-ea"/>
              <a:sym typeface="+mn-lt"/>
            </a:endParaRPr>
          </a:p>
        </p:txBody>
      </p:sp>
      <p:sp>
        <p:nvSpPr>
          <p:cNvPr id="11" name="文本框 10"/>
          <p:cNvSpPr txBox="1"/>
          <p:nvPr/>
        </p:nvSpPr>
        <p:spPr>
          <a:xfrm>
            <a:off x="829310" y="2912110"/>
            <a:ext cx="2921000" cy="5835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90000"/>
                    <a:lumOff val="10000"/>
                  </a:schemeClr>
                </a:solidFill>
                <a:latin typeface="+mn-lt"/>
                <a:ea typeface="+mn-ea"/>
                <a:cs typeface="+mn-ea"/>
                <a:sym typeface="+mn-lt"/>
              </a:rPr>
              <a:t>输入标题内容</a:t>
            </a:r>
          </a:p>
        </p:txBody>
      </p:sp>
      <p:sp>
        <p:nvSpPr>
          <p:cNvPr id="4" name="文本框 3"/>
          <p:cNvSpPr txBox="1"/>
          <p:nvPr/>
        </p:nvSpPr>
        <p:spPr>
          <a:xfrm>
            <a:off x="829310" y="2047875"/>
            <a:ext cx="2921000" cy="61404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en-US" altLang="zh-CN" sz="3400" b="0" dirty="0">
                <a:solidFill>
                  <a:srgbClr val="437F7F"/>
                </a:solidFill>
                <a:latin typeface="+mn-lt"/>
                <a:ea typeface="+mn-ea"/>
                <a:cs typeface="+mn-ea"/>
                <a:sym typeface="+mn-lt"/>
              </a:rPr>
              <a:t>PART  THREE</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ṧ1ídé"/>
          <p:cNvSpPr/>
          <p:nvPr/>
        </p:nvSpPr>
        <p:spPr bwMode="auto">
          <a:xfrm>
            <a:off x="800422" y="2917316"/>
            <a:ext cx="10845800" cy="2646172"/>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9525">
                <a:solidFill>
                  <a:srgbClr val="000000"/>
                </a:solidFill>
                <a:rou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solidFill>
                <a:schemeClr val="tx1"/>
              </a:solidFill>
              <a:cs typeface="+mn-ea"/>
              <a:sym typeface="+mn-lt"/>
            </a:endParaRPr>
          </a:p>
        </p:txBody>
      </p:sp>
      <p:sp>
        <p:nvSpPr>
          <p:cNvPr id="5" name="îšļïḑê"/>
          <p:cNvSpPr txBox="1"/>
          <p:nvPr/>
        </p:nvSpPr>
        <p:spPr bwMode="auto">
          <a:xfrm>
            <a:off x="7793351" y="2625092"/>
            <a:ext cx="3400078" cy="3293706"/>
          </a:xfrm>
          <a:prstGeom prst="rect">
            <a:avLst/>
          </a:prstGeom>
          <a:solidFill>
            <a:srgbClr val="437F7F"/>
          </a:solidFill>
          <a:ln w="38100" cap="flat" cmpd="sng" algn="ctr">
            <a:noFill/>
            <a:prstDash val="solid"/>
            <a:miter lim="800000"/>
          </a:ln>
          <a:effectLst>
            <a:outerShdw blurRad="12700" dist="12700" sx="102000" sy="102000" algn="ctr"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zh-CN"/>
            </a:defPPr>
            <a:lvl1pPr algn="ctr" defTabSz="914400">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zh-CN" dirty="0">
              <a:solidFill>
                <a:schemeClr val="tx1"/>
              </a:solidFill>
              <a:cs typeface="+mn-ea"/>
              <a:sym typeface="+mn-lt"/>
            </a:endParaRPr>
          </a:p>
        </p:txBody>
      </p:sp>
      <p:sp>
        <p:nvSpPr>
          <p:cNvPr id="6" name="íṧḻíďê"/>
          <p:cNvSpPr txBox="1"/>
          <p:nvPr/>
        </p:nvSpPr>
        <p:spPr>
          <a:xfrm>
            <a:off x="800425" y="1621914"/>
            <a:ext cx="3160767" cy="852162"/>
          </a:xfrm>
          <a:prstGeom prst="rect">
            <a:avLst/>
          </a:prstGeom>
          <a:noFill/>
          <a:ln>
            <a:noFill/>
          </a:ln>
        </p:spPr>
        <p:txBody>
          <a:bodyPr wrap="square" lIns="91440" tIns="45720" rIns="91440" bIns="45720" anchor="ctr" anchorCtr="0">
            <a:normAutofit/>
          </a:bodyPr>
          <a:lstStyle/>
          <a:p>
            <a:pPr marL="0" lvl="1" algn="l">
              <a:lnSpc>
                <a:spcPct val="150000"/>
              </a:lnSpc>
            </a:pPr>
            <a:r>
              <a:rPr lang="zh-CN" altLang="en-US" sz="1200" dirty="0">
                <a:solidFill>
                  <a:schemeClr val="tx1">
                    <a:lumMod val="65000"/>
                    <a:lumOff val="35000"/>
                  </a:schemeClr>
                </a:solidFill>
                <a:cs typeface="+mn-ea"/>
                <a:sym typeface="+mn-lt"/>
              </a:rPr>
              <a:t>您的内容打在这里，或者通过复制您的文本后或者通过复制您的文本后</a:t>
            </a:r>
            <a:endParaRPr lang="en-US" sz="1200" dirty="0">
              <a:cs typeface="+mn-ea"/>
              <a:sym typeface="+mn-lt"/>
            </a:endParaRPr>
          </a:p>
        </p:txBody>
      </p:sp>
      <p:grpSp>
        <p:nvGrpSpPr>
          <p:cNvPr id="7" name="ïṩḷîďé"/>
          <p:cNvGrpSpPr/>
          <p:nvPr/>
        </p:nvGrpSpPr>
        <p:grpSpPr>
          <a:xfrm>
            <a:off x="7976001" y="3086714"/>
            <a:ext cx="3034778" cy="2544859"/>
            <a:chOff x="898594" y="3420620"/>
            <a:chExt cx="3034778" cy="2544859"/>
          </a:xfrm>
        </p:grpSpPr>
        <p:grpSp>
          <p:nvGrpSpPr>
            <p:cNvPr id="8" name="îšľíďé"/>
            <p:cNvGrpSpPr/>
            <p:nvPr/>
          </p:nvGrpSpPr>
          <p:grpSpPr>
            <a:xfrm>
              <a:off x="1064523" y="3420620"/>
              <a:ext cx="2623276" cy="1046440"/>
              <a:chOff x="3484154" y="2143530"/>
              <a:chExt cx="3003732" cy="1046440"/>
            </a:xfrm>
          </p:grpSpPr>
          <p:sp>
            <p:nvSpPr>
              <p:cNvPr id="11" name="í$ḷíḑê"/>
              <p:cNvSpPr txBox="1"/>
              <p:nvPr/>
            </p:nvSpPr>
            <p:spPr>
              <a:xfrm>
                <a:off x="3484154" y="2420529"/>
                <a:ext cx="3003732" cy="769441"/>
              </a:xfrm>
              <a:prstGeom prst="rect">
                <a:avLst/>
              </a:prstGeom>
              <a:noFill/>
            </p:spPr>
            <p:txBody>
              <a:bodyPr wrap="square" lIns="91440" tIns="45720" rIns="91440" bIns="45720" rtlCol="0">
                <a:normAutofit fontScale="92500" lnSpcReduction="10000"/>
              </a:bodyPr>
              <a:lstStyle/>
              <a:p>
                <a:pPr algn="ctr"/>
                <a:r>
                  <a:rPr lang="en-US" sz="5000" b="1" cap="all" dirty="0">
                    <a:solidFill>
                      <a:schemeClr val="bg1"/>
                    </a:solidFill>
                    <a:cs typeface="+mn-ea"/>
                    <a:sym typeface="+mn-lt"/>
                  </a:rPr>
                  <a:t>$66.6m</a:t>
                </a:r>
              </a:p>
            </p:txBody>
          </p:sp>
          <p:sp>
            <p:nvSpPr>
              <p:cNvPr id="12" name="îṩľïde"/>
              <p:cNvSpPr txBox="1"/>
              <p:nvPr/>
            </p:nvSpPr>
            <p:spPr>
              <a:xfrm>
                <a:off x="3488193" y="2143530"/>
                <a:ext cx="2995656" cy="276999"/>
              </a:xfrm>
              <a:prstGeom prst="rect">
                <a:avLst/>
              </a:prstGeom>
              <a:noFill/>
            </p:spPr>
            <p:txBody>
              <a:bodyPr wrap="square" lIns="91440" tIns="45720" rIns="91440" bIns="45720" rtlCol="0">
                <a:normAutofit fontScale="85000" lnSpcReduction="20000"/>
              </a:bodyPr>
              <a:lstStyle/>
              <a:p>
                <a:pPr algn="ctr"/>
                <a:r>
                  <a:rPr lang="en-US" i="1" dirty="0">
                    <a:solidFill>
                      <a:schemeClr val="bg1"/>
                    </a:solidFill>
                    <a:cs typeface="+mn-ea"/>
                    <a:sym typeface="+mn-lt"/>
                  </a:rPr>
                  <a:t>In 2018</a:t>
                </a:r>
              </a:p>
            </p:txBody>
          </p:sp>
        </p:grpSp>
        <p:cxnSp>
          <p:nvCxnSpPr>
            <p:cNvPr id="9" name="直接连接符 8"/>
            <p:cNvCxnSpPr/>
            <p:nvPr/>
          </p:nvCxnSpPr>
          <p:spPr>
            <a:xfrm>
              <a:off x="1628675" y="4690155"/>
              <a:ext cx="1494972" cy="0"/>
            </a:xfrm>
            <a:prstGeom prst="line">
              <a:avLst/>
            </a:prstGeom>
            <a:ln w="3175" cap="rnd">
              <a:solidFill>
                <a:schemeClr val="bg1">
                  <a:lumMod val="65000"/>
                </a:schemeClr>
              </a:solidFill>
              <a:round/>
            </a:ln>
          </p:spPr>
          <p:style>
            <a:lnRef idx="1">
              <a:schemeClr val="accent1"/>
            </a:lnRef>
            <a:fillRef idx="0">
              <a:schemeClr val="accent1"/>
            </a:fillRef>
            <a:effectRef idx="0">
              <a:schemeClr val="accent1"/>
            </a:effectRef>
            <a:fontRef idx="minor">
              <a:schemeClr val="tx1"/>
            </a:fontRef>
          </p:style>
        </p:cxnSp>
        <p:sp>
          <p:nvSpPr>
            <p:cNvPr id="10" name="iṥ1îḍê"/>
            <p:cNvSpPr/>
            <p:nvPr/>
          </p:nvSpPr>
          <p:spPr bwMode="auto">
            <a:xfrm>
              <a:off x="898594" y="4964695"/>
              <a:ext cx="3034778" cy="10007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1" algn="ctr">
                <a:lnSpc>
                  <a:spcPct val="120000"/>
                </a:lnSpc>
              </a:pPr>
              <a:r>
                <a:rPr lang="zh-CN" altLang="en-US" sz="1100" dirty="0">
                  <a:solidFill>
                    <a:schemeClr val="bg1"/>
                  </a:solidFill>
                  <a:cs typeface="+mn-ea"/>
                  <a:sym typeface="+mn-lt"/>
                </a:rPr>
                <a:t>您的内容打在这里，或者通过复制您的文本后或者通过复制您的文本后</a:t>
              </a:r>
              <a:endParaRPr lang="en-US" altLang="zh-CN" sz="1100" dirty="0">
                <a:solidFill>
                  <a:schemeClr val="bg1"/>
                </a:solidFill>
                <a:cs typeface="+mn-ea"/>
                <a:sym typeface="+mn-lt"/>
              </a:endParaRPr>
            </a:p>
            <a:p>
              <a:pPr algn="ctr">
                <a:lnSpc>
                  <a:spcPct val="120000"/>
                </a:lnSpc>
              </a:pPr>
              <a:r>
                <a:rPr lang="en-US" altLang="zh-CN" sz="1100" dirty="0">
                  <a:solidFill>
                    <a:schemeClr val="bg1"/>
                  </a:solidFill>
                  <a:cs typeface="+mn-ea"/>
                  <a:sym typeface="+mn-lt"/>
                </a:rPr>
                <a:t>……</a:t>
              </a:r>
            </a:p>
          </p:txBody>
        </p:sp>
      </p:grpSp>
      <p:cxnSp>
        <p:nvCxnSpPr>
          <p:cNvPr id="13" name="直接连接符 12"/>
          <p:cNvCxnSpPr/>
          <p:nvPr/>
        </p:nvCxnSpPr>
        <p:spPr>
          <a:xfrm flipH="1">
            <a:off x="3791325" y="1621662"/>
            <a:ext cx="1222643" cy="122264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
        <p:nvSpPr>
          <p:cNvPr id="14" name="iŝ1ïḋè"/>
          <p:cNvSpPr txBox="1"/>
          <p:nvPr/>
        </p:nvSpPr>
        <p:spPr>
          <a:xfrm>
            <a:off x="4595863" y="2161259"/>
            <a:ext cx="2923777" cy="721738"/>
          </a:xfrm>
          <a:prstGeom prst="rect">
            <a:avLst/>
          </a:prstGeom>
          <a:noFill/>
          <a:ln>
            <a:noFill/>
          </a:ln>
        </p:spPr>
        <p:txBody>
          <a:bodyPr wrap="square" lIns="91440" tIns="45720" rIns="91440" bIns="45720" anchor="ctr" anchorCtr="0">
            <a:normAutofit/>
          </a:bodyPr>
          <a:lstStyle/>
          <a:p>
            <a:pPr marL="0" lvl="1">
              <a:lnSpc>
                <a:spcPct val="120000"/>
              </a:lnSpc>
            </a:pPr>
            <a:r>
              <a:rPr lang="zh-CN" altLang="en-US" sz="1000" dirty="0">
                <a:solidFill>
                  <a:schemeClr val="tx1">
                    <a:lumMod val="65000"/>
                    <a:lumOff val="35000"/>
                  </a:schemeClr>
                </a:solidFill>
                <a:cs typeface="+mn-ea"/>
                <a:sym typeface="+mn-lt"/>
              </a:rPr>
              <a:t>您的内容打在这里，或者通过复制您的文本后或者通过复制您的文本后</a:t>
            </a:r>
            <a:endParaRPr lang="zh-CN" altLang="en-US" sz="1200" dirty="0">
              <a:solidFill>
                <a:schemeClr val="tx1">
                  <a:lumMod val="65000"/>
                  <a:lumOff val="35000"/>
                </a:schemeClr>
              </a:solidFill>
              <a:cs typeface="+mn-ea"/>
              <a:sym typeface="+mn-lt"/>
            </a:endParaRPr>
          </a:p>
          <a:p>
            <a:pPr>
              <a:lnSpc>
                <a:spcPct val="120000"/>
              </a:lnSpc>
            </a:pPr>
            <a:r>
              <a:rPr lang="en-US" altLang="zh-CN" sz="1200" dirty="0">
                <a:cs typeface="+mn-ea"/>
                <a:sym typeface="+mn-lt"/>
              </a:rPr>
              <a:t>……</a:t>
            </a:r>
          </a:p>
        </p:txBody>
      </p:sp>
      <p:grpSp>
        <p:nvGrpSpPr>
          <p:cNvPr id="17" name="组合 16"/>
          <p:cNvGrpSpPr/>
          <p:nvPr/>
        </p:nvGrpSpPr>
        <p:grpSpPr>
          <a:xfrm>
            <a:off x="-10160" y="229110"/>
            <a:ext cx="12192000" cy="703706"/>
            <a:chOff x="0" y="131"/>
            <a:chExt cx="19200" cy="906"/>
          </a:xfrm>
        </p:grpSpPr>
        <p:grpSp>
          <p:nvGrpSpPr>
            <p:cNvPr id="18" name="组合 17"/>
            <p:cNvGrpSpPr/>
            <p:nvPr/>
          </p:nvGrpSpPr>
          <p:grpSpPr>
            <a:xfrm>
              <a:off x="0" y="320"/>
              <a:ext cx="19200" cy="717"/>
              <a:chOff x="0" y="320"/>
              <a:chExt cx="19200" cy="717"/>
            </a:xfrm>
          </p:grpSpPr>
          <p:sp>
            <p:nvSpPr>
              <p:cNvPr id="19" name="矩形 18"/>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0" name="矩形 19"/>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1" name="矩形 20"/>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2" name="矩形 21"/>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23" name="组合 22"/>
            <p:cNvGrpSpPr/>
            <p:nvPr/>
          </p:nvGrpSpPr>
          <p:grpSpPr>
            <a:xfrm>
              <a:off x="805" y="131"/>
              <a:ext cx="4053" cy="892"/>
              <a:chOff x="677" y="128"/>
              <a:chExt cx="4053" cy="892"/>
            </a:xfrm>
          </p:grpSpPr>
          <p:sp>
            <p:nvSpPr>
              <p:cNvPr id="24"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25"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0160" y="229110"/>
            <a:ext cx="12192000" cy="703706"/>
            <a:chOff x="0" y="131"/>
            <a:chExt cx="19200" cy="906"/>
          </a:xfrm>
        </p:grpSpPr>
        <p:grpSp>
          <p:nvGrpSpPr>
            <p:cNvPr id="12" name="组合 11"/>
            <p:cNvGrpSpPr/>
            <p:nvPr/>
          </p:nvGrpSpPr>
          <p:grpSpPr>
            <a:xfrm>
              <a:off x="0" y="320"/>
              <a:ext cx="19200" cy="717"/>
              <a:chOff x="0" y="320"/>
              <a:chExt cx="19200" cy="717"/>
            </a:xfrm>
          </p:grpSpPr>
          <p:sp>
            <p:nvSpPr>
              <p:cNvPr id="13" name="矩形 12"/>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4" name="矩形 13"/>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5" name="矩形 14"/>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6" name="矩形 15"/>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7" name="组合 16"/>
            <p:cNvGrpSpPr/>
            <p:nvPr/>
          </p:nvGrpSpPr>
          <p:grpSpPr>
            <a:xfrm>
              <a:off x="805" y="131"/>
              <a:ext cx="4053" cy="892"/>
              <a:chOff x="677" y="128"/>
              <a:chExt cx="4053" cy="892"/>
            </a:xfrm>
          </p:grpSpPr>
          <p:sp>
            <p:nvSpPr>
              <p:cNvPr id="18"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19"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
        <p:nvSpPr>
          <p:cNvPr id="20" name="任意多边形 39"/>
          <p:cNvSpPr/>
          <p:nvPr/>
        </p:nvSpPr>
        <p:spPr>
          <a:xfrm>
            <a:off x="4150727" y="1768487"/>
            <a:ext cx="3890076" cy="3890077"/>
          </a:xfrm>
          <a:custGeom>
            <a:avLst/>
            <a:gdLst>
              <a:gd name="connsiteX0" fmla="*/ 1945038 w 3890076"/>
              <a:gd name="connsiteY0" fmla="*/ 2047477 h 3890077"/>
              <a:gd name="connsiteX1" fmla="*/ 2866338 w 3890076"/>
              <a:gd name="connsiteY1" fmla="*/ 2968777 h 3890077"/>
              <a:gd name="connsiteX2" fmla="*/ 1945038 w 3890076"/>
              <a:gd name="connsiteY2" fmla="*/ 3890077 h 3890077"/>
              <a:gd name="connsiteX3" fmla="*/ 1023738 w 3890076"/>
              <a:gd name="connsiteY3" fmla="*/ 2968777 h 3890077"/>
              <a:gd name="connsiteX4" fmla="*/ 2968776 w 3890076"/>
              <a:gd name="connsiteY4" fmla="*/ 1018921 h 3890077"/>
              <a:gd name="connsiteX5" fmla="*/ 3890076 w 3890076"/>
              <a:gd name="connsiteY5" fmla="*/ 1940221 h 3890077"/>
              <a:gd name="connsiteX6" fmla="*/ 2968776 w 3890076"/>
              <a:gd name="connsiteY6" fmla="*/ 2861521 h 3890077"/>
              <a:gd name="connsiteX7" fmla="*/ 2047476 w 3890076"/>
              <a:gd name="connsiteY7" fmla="*/ 1940221 h 3890077"/>
              <a:gd name="connsiteX8" fmla="*/ 921300 w 3890076"/>
              <a:gd name="connsiteY8" fmla="*/ 1018921 h 3890077"/>
              <a:gd name="connsiteX9" fmla="*/ 1842600 w 3890076"/>
              <a:gd name="connsiteY9" fmla="*/ 1940221 h 3890077"/>
              <a:gd name="connsiteX10" fmla="*/ 921300 w 3890076"/>
              <a:gd name="connsiteY10" fmla="*/ 2861521 h 3890077"/>
              <a:gd name="connsiteX11" fmla="*/ 0 w 3890076"/>
              <a:gd name="connsiteY11" fmla="*/ 1940221 h 3890077"/>
              <a:gd name="connsiteX12" fmla="*/ 1945038 w 3890076"/>
              <a:gd name="connsiteY12" fmla="*/ 0 h 3890077"/>
              <a:gd name="connsiteX13" fmla="*/ 2866338 w 3890076"/>
              <a:gd name="connsiteY13" fmla="*/ 921300 h 3890077"/>
              <a:gd name="connsiteX14" fmla="*/ 1945038 w 3890076"/>
              <a:gd name="connsiteY14" fmla="*/ 1842600 h 3890077"/>
              <a:gd name="connsiteX15" fmla="*/ 1023738 w 3890076"/>
              <a:gd name="connsiteY15" fmla="*/ 921300 h 3890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890076" h="3890077">
                <a:moveTo>
                  <a:pt x="1945038" y="2047477"/>
                </a:moveTo>
                <a:lnTo>
                  <a:pt x="2866338" y="2968777"/>
                </a:lnTo>
                <a:lnTo>
                  <a:pt x="1945038" y="3890077"/>
                </a:lnTo>
                <a:lnTo>
                  <a:pt x="1023738" y="2968777"/>
                </a:lnTo>
                <a:close/>
                <a:moveTo>
                  <a:pt x="2968776" y="1018921"/>
                </a:moveTo>
                <a:lnTo>
                  <a:pt x="3890076" y="1940221"/>
                </a:lnTo>
                <a:lnTo>
                  <a:pt x="2968776" y="2861521"/>
                </a:lnTo>
                <a:lnTo>
                  <a:pt x="2047476" y="1940221"/>
                </a:lnTo>
                <a:close/>
                <a:moveTo>
                  <a:pt x="921300" y="1018921"/>
                </a:moveTo>
                <a:lnTo>
                  <a:pt x="1842600" y="1940221"/>
                </a:lnTo>
                <a:lnTo>
                  <a:pt x="921300" y="2861521"/>
                </a:lnTo>
                <a:lnTo>
                  <a:pt x="0" y="1940221"/>
                </a:lnTo>
                <a:close/>
                <a:moveTo>
                  <a:pt x="1945038" y="0"/>
                </a:moveTo>
                <a:lnTo>
                  <a:pt x="2866338" y="921300"/>
                </a:lnTo>
                <a:lnTo>
                  <a:pt x="1945038" y="1842600"/>
                </a:lnTo>
                <a:lnTo>
                  <a:pt x="1023738" y="921300"/>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1218565"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a:ln>
                <a:noFill/>
              </a:ln>
              <a:solidFill>
                <a:schemeClr val="bg1"/>
              </a:solidFill>
              <a:effectLst>
                <a:outerShdw blurRad="38100" dist="38100" dir="2700000" algn="tl">
                  <a:srgbClr val="000000">
                    <a:alpha val="43137"/>
                  </a:srgbClr>
                </a:outerShdw>
              </a:effectLst>
              <a:uLnTx/>
              <a:uFillTx/>
              <a:cs typeface="+mn-ea"/>
              <a:sym typeface="+mn-lt"/>
            </a:endParaRPr>
          </a:p>
        </p:txBody>
      </p:sp>
      <p:sp>
        <p:nvSpPr>
          <p:cNvPr id="21" name="椭圆 14"/>
          <p:cNvSpPr/>
          <p:nvPr/>
        </p:nvSpPr>
        <p:spPr>
          <a:xfrm>
            <a:off x="3145898" y="1783728"/>
            <a:ext cx="1842600" cy="1842600"/>
          </a:xfrm>
          <a:custGeom>
            <a:avLst/>
            <a:gdLst/>
            <a:ahLst/>
            <a:cxnLst/>
            <a:rect l="l" t="t" r="r" b="b"/>
            <a:pathLst>
              <a:path w="1381950" h="1381950">
                <a:moveTo>
                  <a:pt x="690975" y="0"/>
                </a:moveTo>
                <a:lnTo>
                  <a:pt x="1381950" y="690975"/>
                </a:lnTo>
                <a:lnTo>
                  <a:pt x="690975" y="1381950"/>
                </a:lnTo>
                <a:lnTo>
                  <a:pt x="0" y="690975"/>
                </a:ln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01</a:t>
            </a:r>
          </a:p>
        </p:txBody>
      </p:sp>
      <p:sp>
        <p:nvSpPr>
          <p:cNvPr id="23" name="椭圆 18"/>
          <p:cNvSpPr/>
          <p:nvPr/>
        </p:nvSpPr>
        <p:spPr>
          <a:xfrm>
            <a:off x="7206039" y="1768488"/>
            <a:ext cx="1842600" cy="1842600"/>
          </a:xfrm>
          <a:custGeom>
            <a:avLst/>
            <a:gdLst/>
            <a:ahLst/>
            <a:cxnLst/>
            <a:rect l="l" t="t" r="r" b="b"/>
            <a:pathLst>
              <a:path w="1381950" h="1381950">
                <a:moveTo>
                  <a:pt x="690975" y="0"/>
                </a:moveTo>
                <a:lnTo>
                  <a:pt x="1381950" y="690975"/>
                </a:lnTo>
                <a:lnTo>
                  <a:pt x="690975" y="1381950"/>
                </a:lnTo>
                <a:lnTo>
                  <a:pt x="0" y="690975"/>
                </a:lnTo>
                <a:close/>
              </a:path>
            </a:pathLst>
          </a:cu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02</a:t>
            </a:r>
          </a:p>
        </p:txBody>
      </p:sp>
      <p:sp>
        <p:nvSpPr>
          <p:cNvPr id="26" name="椭圆 14"/>
          <p:cNvSpPr/>
          <p:nvPr/>
        </p:nvSpPr>
        <p:spPr>
          <a:xfrm>
            <a:off x="3145899" y="3815965"/>
            <a:ext cx="1842600" cy="1842600"/>
          </a:xfrm>
          <a:custGeom>
            <a:avLst/>
            <a:gdLst/>
            <a:ahLst/>
            <a:cxnLst/>
            <a:rect l="l" t="t" r="r" b="b"/>
            <a:pathLst>
              <a:path w="1381950" h="1381950">
                <a:moveTo>
                  <a:pt x="690975" y="0"/>
                </a:moveTo>
                <a:lnTo>
                  <a:pt x="1381950" y="690975"/>
                </a:lnTo>
                <a:lnTo>
                  <a:pt x="690975" y="1381950"/>
                </a:lnTo>
                <a:lnTo>
                  <a:pt x="0" y="690975"/>
                </a:lnTo>
                <a:close/>
              </a:path>
            </a:pathLst>
          </a:cu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03</a:t>
            </a:r>
          </a:p>
        </p:txBody>
      </p:sp>
      <p:sp>
        <p:nvSpPr>
          <p:cNvPr id="22" name="椭圆 18"/>
          <p:cNvSpPr/>
          <p:nvPr/>
        </p:nvSpPr>
        <p:spPr>
          <a:xfrm>
            <a:off x="7206040" y="3815965"/>
            <a:ext cx="1842600" cy="1842600"/>
          </a:xfrm>
          <a:custGeom>
            <a:avLst/>
            <a:gdLst/>
            <a:ahLst/>
            <a:cxnLst/>
            <a:rect l="l" t="t" r="r" b="b"/>
            <a:pathLst>
              <a:path w="1381950" h="1381950">
                <a:moveTo>
                  <a:pt x="690975" y="0"/>
                </a:moveTo>
                <a:lnTo>
                  <a:pt x="1381950" y="690975"/>
                </a:lnTo>
                <a:lnTo>
                  <a:pt x="690975" y="1381950"/>
                </a:lnTo>
                <a:lnTo>
                  <a:pt x="0" y="690975"/>
                </a:ln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fontAlgn="auto" latinLnBrk="0" hangingPunct="1">
              <a:lnSpc>
                <a:spcPct val="100000"/>
              </a:lnSpc>
              <a:spcBef>
                <a:spcPts val="0"/>
              </a:spcBef>
              <a:spcAft>
                <a:spcPts val="0"/>
              </a:spcAft>
              <a:buClrTx/>
              <a:buSzTx/>
              <a:buFontTx/>
              <a:buNone/>
              <a:defRPr/>
            </a:pPr>
            <a:r>
              <a:rPr kumimoji="0" lang="en-US" altLang="zh-CN" sz="3200" b="1" i="0" u="none" strike="noStrike" kern="1200" cap="none" spc="0" normalizeH="0" baseline="0" noProof="0" dirty="0">
                <a:ln>
                  <a:noFill/>
                </a:ln>
                <a:solidFill>
                  <a:schemeClr val="bg1"/>
                </a:solidFill>
                <a:effectLst>
                  <a:outerShdw blurRad="38100" dist="38100" dir="2700000" algn="tl">
                    <a:srgbClr val="000000">
                      <a:alpha val="43137"/>
                    </a:srgbClr>
                  </a:outerShdw>
                </a:effectLst>
                <a:uLnTx/>
                <a:uFillTx/>
                <a:cs typeface="+mn-ea"/>
                <a:sym typeface="+mn-lt"/>
              </a:rPr>
              <a:t>04</a:t>
            </a:r>
          </a:p>
        </p:txBody>
      </p:sp>
      <p:grpSp>
        <p:nvGrpSpPr>
          <p:cNvPr id="25" name="组合 24"/>
          <p:cNvGrpSpPr/>
          <p:nvPr/>
        </p:nvGrpSpPr>
        <p:grpSpPr>
          <a:xfrm>
            <a:off x="630555" y="1783080"/>
            <a:ext cx="2290445" cy="899795"/>
            <a:chOff x="1303" y="7624"/>
            <a:chExt cx="3607" cy="1417"/>
          </a:xfrm>
        </p:grpSpPr>
        <p:sp>
          <p:nvSpPr>
            <p:cNvPr id="24" name="TextBox 30"/>
            <p:cNvSpPr txBox="1"/>
            <p:nvPr/>
          </p:nvSpPr>
          <p:spPr>
            <a:xfrm>
              <a:off x="1530" y="7624"/>
              <a:ext cx="2934" cy="582"/>
            </a:xfrm>
            <a:prstGeom prst="rect">
              <a:avLst/>
            </a:prstGeom>
            <a:noFill/>
          </p:spPr>
          <p:txBody>
            <a:bodyPr wrap="square" lIns="0" tIns="0" rIns="0" bIns="0" rtlCol="0">
              <a:spAutoFit/>
            </a:bodyPr>
            <a:lstStyle/>
            <a:p>
              <a:pPr algn="ctr"/>
              <a:r>
                <a:rPr lang="zh-CN" altLang="en-US" sz="2400" dirty="0">
                  <a:solidFill>
                    <a:schemeClr val="tx1">
                      <a:lumMod val="75000"/>
                      <a:lumOff val="25000"/>
                    </a:schemeClr>
                  </a:solidFill>
                  <a:cs typeface="+mn-ea"/>
                  <a:sym typeface="+mn-lt"/>
                </a:rPr>
                <a:t>添加标题</a:t>
              </a:r>
            </a:p>
          </p:txBody>
        </p:sp>
        <p:sp>
          <p:nvSpPr>
            <p:cNvPr id="32" name="TextBox 29"/>
            <p:cNvSpPr txBox="1"/>
            <p:nvPr/>
          </p:nvSpPr>
          <p:spPr>
            <a:xfrm>
              <a:off x="1303" y="8344"/>
              <a:ext cx="3607" cy="697"/>
            </a:xfrm>
            <a:prstGeom prst="rect">
              <a:avLst/>
            </a:prstGeom>
            <a:noFill/>
          </p:spPr>
          <p:txBody>
            <a:bodyPr wrap="square" lIns="0" tIns="0" rIns="0" bIns="0" rtlCol="0">
              <a:spAutoFit/>
            </a:bodyPr>
            <a:lstStyle/>
            <a:p>
              <a:pPr marL="0" lvl="1" algn="ctr">
                <a:lnSpc>
                  <a:spcPct val="150000"/>
                </a:lnSpc>
              </a:pPr>
              <a:r>
                <a:rPr lang="zh-CN" altLang="en-US" sz="1000" dirty="0">
                  <a:solidFill>
                    <a:schemeClr val="tx1">
                      <a:lumMod val="65000"/>
                      <a:lumOff val="35000"/>
                    </a:schemeClr>
                  </a:solidFill>
                  <a:cs typeface="+mn-ea"/>
                  <a:sym typeface="+mn-lt"/>
                </a:rPr>
                <a:t>您的内容打在这里，或者通过复制您的文本后或者通过复制您的文本后</a:t>
              </a:r>
            </a:p>
          </p:txBody>
        </p:sp>
      </p:grpSp>
      <p:grpSp>
        <p:nvGrpSpPr>
          <p:cNvPr id="42" name="组合 41"/>
          <p:cNvGrpSpPr/>
          <p:nvPr/>
        </p:nvGrpSpPr>
        <p:grpSpPr>
          <a:xfrm>
            <a:off x="631190" y="4538345"/>
            <a:ext cx="2290445" cy="899795"/>
            <a:chOff x="1303" y="7624"/>
            <a:chExt cx="3607" cy="1417"/>
          </a:xfrm>
        </p:grpSpPr>
        <p:sp>
          <p:nvSpPr>
            <p:cNvPr id="43" name="TextBox 30"/>
            <p:cNvSpPr txBox="1"/>
            <p:nvPr/>
          </p:nvSpPr>
          <p:spPr>
            <a:xfrm>
              <a:off x="1530" y="7624"/>
              <a:ext cx="2934" cy="582"/>
            </a:xfrm>
            <a:prstGeom prst="rect">
              <a:avLst/>
            </a:prstGeom>
            <a:noFill/>
          </p:spPr>
          <p:txBody>
            <a:bodyPr wrap="square" lIns="0" tIns="0" rIns="0" bIns="0" rtlCol="0">
              <a:spAutoFit/>
            </a:bodyPr>
            <a:lstStyle/>
            <a:p>
              <a:pPr algn="ctr"/>
              <a:r>
                <a:rPr lang="zh-CN" altLang="en-US" sz="2400" dirty="0">
                  <a:solidFill>
                    <a:schemeClr val="tx1">
                      <a:lumMod val="75000"/>
                      <a:lumOff val="25000"/>
                    </a:schemeClr>
                  </a:solidFill>
                  <a:cs typeface="+mn-ea"/>
                  <a:sym typeface="+mn-lt"/>
                </a:rPr>
                <a:t>添加标题</a:t>
              </a:r>
            </a:p>
          </p:txBody>
        </p:sp>
        <p:sp>
          <p:nvSpPr>
            <p:cNvPr id="49" name="TextBox 29"/>
            <p:cNvSpPr txBox="1"/>
            <p:nvPr/>
          </p:nvSpPr>
          <p:spPr>
            <a:xfrm>
              <a:off x="1303" y="8344"/>
              <a:ext cx="3607" cy="697"/>
            </a:xfrm>
            <a:prstGeom prst="rect">
              <a:avLst/>
            </a:prstGeom>
            <a:noFill/>
          </p:spPr>
          <p:txBody>
            <a:bodyPr wrap="square" lIns="0" tIns="0" rIns="0" bIns="0" rtlCol="0">
              <a:spAutoFit/>
            </a:bodyPr>
            <a:lstStyle/>
            <a:p>
              <a:pPr marL="0" lvl="1" algn="ctr">
                <a:lnSpc>
                  <a:spcPct val="150000"/>
                </a:lnSpc>
              </a:pPr>
              <a:r>
                <a:rPr lang="zh-CN" altLang="en-US" sz="1000" dirty="0">
                  <a:solidFill>
                    <a:schemeClr val="tx1">
                      <a:lumMod val="65000"/>
                      <a:lumOff val="35000"/>
                    </a:schemeClr>
                  </a:solidFill>
                  <a:cs typeface="+mn-ea"/>
                  <a:sym typeface="+mn-lt"/>
                </a:rPr>
                <a:t>您的内容打在这里，或者通过复制您的文本后或者通过复制您的文本后</a:t>
              </a:r>
            </a:p>
          </p:txBody>
        </p:sp>
      </p:grpSp>
      <p:grpSp>
        <p:nvGrpSpPr>
          <p:cNvPr id="50" name="组合 49"/>
          <p:cNvGrpSpPr/>
          <p:nvPr/>
        </p:nvGrpSpPr>
        <p:grpSpPr>
          <a:xfrm>
            <a:off x="9178290" y="1783715"/>
            <a:ext cx="2290445" cy="899795"/>
            <a:chOff x="1303" y="7624"/>
            <a:chExt cx="3607" cy="1417"/>
          </a:xfrm>
        </p:grpSpPr>
        <p:sp>
          <p:nvSpPr>
            <p:cNvPr id="51" name="TextBox 30"/>
            <p:cNvSpPr txBox="1"/>
            <p:nvPr/>
          </p:nvSpPr>
          <p:spPr>
            <a:xfrm>
              <a:off x="1530" y="7624"/>
              <a:ext cx="2934" cy="582"/>
            </a:xfrm>
            <a:prstGeom prst="rect">
              <a:avLst/>
            </a:prstGeom>
            <a:noFill/>
          </p:spPr>
          <p:txBody>
            <a:bodyPr wrap="square" lIns="0" tIns="0" rIns="0" bIns="0" rtlCol="0">
              <a:spAutoFit/>
            </a:bodyPr>
            <a:lstStyle/>
            <a:p>
              <a:pPr algn="ctr"/>
              <a:r>
                <a:rPr lang="zh-CN" altLang="en-US" sz="2400" dirty="0">
                  <a:solidFill>
                    <a:schemeClr val="tx1">
                      <a:lumMod val="75000"/>
                      <a:lumOff val="25000"/>
                    </a:schemeClr>
                  </a:solidFill>
                  <a:cs typeface="+mn-ea"/>
                  <a:sym typeface="+mn-lt"/>
                </a:rPr>
                <a:t>添加标题</a:t>
              </a:r>
            </a:p>
          </p:txBody>
        </p:sp>
        <p:sp>
          <p:nvSpPr>
            <p:cNvPr id="52" name="TextBox 29"/>
            <p:cNvSpPr txBox="1"/>
            <p:nvPr/>
          </p:nvSpPr>
          <p:spPr>
            <a:xfrm>
              <a:off x="1303" y="8344"/>
              <a:ext cx="3607" cy="697"/>
            </a:xfrm>
            <a:prstGeom prst="rect">
              <a:avLst/>
            </a:prstGeom>
            <a:noFill/>
          </p:spPr>
          <p:txBody>
            <a:bodyPr wrap="square" lIns="0" tIns="0" rIns="0" bIns="0" rtlCol="0">
              <a:spAutoFit/>
            </a:bodyPr>
            <a:lstStyle/>
            <a:p>
              <a:pPr marL="0" lvl="1" algn="ctr">
                <a:lnSpc>
                  <a:spcPct val="150000"/>
                </a:lnSpc>
              </a:pPr>
              <a:r>
                <a:rPr lang="zh-CN" altLang="en-US" sz="1000" dirty="0">
                  <a:solidFill>
                    <a:schemeClr val="tx1">
                      <a:lumMod val="65000"/>
                      <a:lumOff val="35000"/>
                    </a:schemeClr>
                  </a:solidFill>
                  <a:cs typeface="+mn-ea"/>
                  <a:sym typeface="+mn-lt"/>
                </a:rPr>
                <a:t>您的内容打在这里，或者通过复制您的文本后或者通过复制您的文本后</a:t>
              </a:r>
            </a:p>
          </p:txBody>
        </p:sp>
      </p:grpSp>
      <p:grpSp>
        <p:nvGrpSpPr>
          <p:cNvPr id="53" name="组合 52"/>
          <p:cNvGrpSpPr/>
          <p:nvPr/>
        </p:nvGrpSpPr>
        <p:grpSpPr>
          <a:xfrm>
            <a:off x="9178925" y="4538980"/>
            <a:ext cx="2290445" cy="899795"/>
            <a:chOff x="1303" y="7624"/>
            <a:chExt cx="3607" cy="1417"/>
          </a:xfrm>
        </p:grpSpPr>
        <p:sp>
          <p:nvSpPr>
            <p:cNvPr id="54" name="TextBox 30"/>
            <p:cNvSpPr txBox="1"/>
            <p:nvPr/>
          </p:nvSpPr>
          <p:spPr>
            <a:xfrm>
              <a:off x="1530" y="7624"/>
              <a:ext cx="2934" cy="582"/>
            </a:xfrm>
            <a:prstGeom prst="rect">
              <a:avLst/>
            </a:prstGeom>
            <a:noFill/>
          </p:spPr>
          <p:txBody>
            <a:bodyPr wrap="square" lIns="0" tIns="0" rIns="0" bIns="0" rtlCol="0">
              <a:spAutoFit/>
            </a:bodyPr>
            <a:lstStyle/>
            <a:p>
              <a:pPr algn="ctr"/>
              <a:r>
                <a:rPr lang="zh-CN" altLang="en-US" sz="2400" dirty="0">
                  <a:solidFill>
                    <a:schemeClr val="tx1">
                      <a:lumMod val="75000"/>
                      <a:lumOff val="25000"/>
                    </a:schemeClr>
                  </a:solidFill>
                  <a:cs typeface="+mn-ea"/>
                  <a:sym typeface="+mn-lt"/>
                </a:rPr>
                <a:t>添加标题</a:t>
              </a:r>
            </a:p>
          </p:txBody>
        </p:sp>
        <p:sp>
          <p:nvSpPr>
            <p:cNvPr id="55" name="TextBox 29"/>
            <p:cNvSpPr txBox="1"/>
            <p:nvPr/>
          </p:nvSpPr>
          <p:spPr>
            <a:xfrm>
              <a:off x="1303" y="8344"/>
              <a:ext cx="3607" cy="697"/>
            </a:xfrm>
            <a:prstGeom prst="rect">
              <a:avLst/>
            </a:prstGeom>
            <a:noFill/>
          </p:spPr>
          <p:txBody>
            <a:bodyPr wrap="square" lIns="0" tIns="0" rIns="0" bIns="0" rtlCol="0">
              <a:spAutoFit/>
            </a:bodyPr>
            <a:lstStyle/>
            <a:p>
              <a:pPr marL="0" lvl="1" algn="ctr">
                <a:lnSpc>
                  <a:spcPct val="150000"/>
                </a:lnSpc>
              </a:pPr>
              <a:r>
                <a:rPr lang="zh-CN" altLang="en-US" sz="1000" dirty="0">
                  <a:solidFill>
                    <a:schemeClr val="tx1">
                      <a:lumMod val="65000"/>
                      <a:lumOff val="35000"/>
                    </a:schemeClr>
                  </a:solidFill>
                  <a:cs typeface="+mn-ea"/>
                  <a:sym typeface="+mn-lt"/>
                </a:rPr>
                <a:t>您的内容打在这里，或者通过复制您的文本后或者通过复制您的文本后</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750" fill="hold"/>
                                        <p:tgtEl>
                                          <p:spTgt spid="21"/>
                                        </p:tgtEl>
                                        <p:attrNameLst>
                                          <p:attrName>ppt_w</p:attrName>
                                        </p:attrNameLst>
                                      </p:cBhvr>
                                      <p:tavLst>
                                        <p:tav tm="0">
                                          <p:val>
                                            <p:fltVal val="0"/>
                                          </p:val>
                                        </p:tav>
                                        <p:tav tm="100000">
                                          <p:val>
                                            <p:strVal val="#ppt_w"/>
                                          </p:val>
                                        </p:tav>
                                      </p:tavLst>
                                    </p:anim>
                                    <p:anim calcmode="lin" valueType="num">
                                      <p:cBhvr>
                                        <p:cTn id="14" dur="750" fill="hold"/>
                                        <p:tgtEl>
                                          <p:spTgt spid="21"/>
                                        </p:tgtEl>
                                        <p:attrNameLst>
                                          <p:attrName>ppt_h</p:attrName>
                                        </p:attrNameLst>
                                      </p:cBhvr>
                                      <p:tavLst>
                                        <p:tav tm="0">
                                          <p:val>
                                            <p:fltVal val="0"/>
                                          </p:val>
                                        </p:tav>
                                        <p:tav tm="100000">
                                          <p:val>
                                            <p:strVal val="#ppt_h"/>
                                          </p:val>
                                        </p:tav>
                                      </p:tavLst>
                                    </p:anim>
                                    <p:animEffect transition="in" filter="fade">
                                      <p:cBhvr>
                                        <p:cTn id="15" dur="750"/>
                                        <p:tgtEl>
                                          <p:spTgt spid="2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750" fill="hold"/>
                                        <p:tgtEl>
                                          <p:spTgt spid="23"/>
                                        </p:tgtEl>
                                        <p:attrNameLst>
                                          <p:attrName>ppt_w</p:attrName>
                                        </p:attrNameLst>
                                      </p:cBhvr>
                                      <p:tavLst>
                                        <p:tav tm="0">
                                          <p:val>
                                            <p:fltVal val="0"/>
                                          </p:val>
                                        </p:tav>
                                        <p:tav tm="100000">
                                          <p:val>
                                            <p:strVal val="#ppt_w"/>
                                          </p:val>
                                        </p:tav>
                                      </p:tavLst>
                                    </p:anim>
                                    <p:anim calcmode="lin" valueType="num">
                                      <p:cBhvr>
                                        <p:cTn id="19" dur="750" fill="hold"/>
                                        <p:tgtEl>
                                          <p:spTgt spid="23"/>
                                        </p:tgtEl>
                                        <p:attrNameLst>
                                          <p:attrName>ppt_h</p:attrName>
                                        </p:attrNameLst>
                                      </p:cBhvr>
                                      <p:tavLst>
                                        <p:tav tm="0">
                                          <p:val>
                                            <p:fltVal val="0"/>
                                          </p:val>
                                        </p:tav>
                                        <p:tav tm="100000">
                                          <p:val>
                                            <p:strVal val="#ppt_h"/>
                                          </p:val>
                                        </p:tav>
                                      </p:tavLst>
                                    </p:anim>
                                    <p:animEffect transition="in" filter="fade">
                                      <p:cBhvr>
                                        <p:cTn id="20" dur="750"/>
                                        <p:tgtEl>
                                          <p:spTgt spid="23"/>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p:cTn id="23" dur="750" fill="hold"/>
                                        <p:tgtEl>
                                          <p:spTgt spid="22"/>
                                        </p:tgtEl>
                                        <p:attrNameLst>
                                          <p:attrName>ppt_w</p:attrName>
                                        </p:attrNameLst>
                                      </p:cBhvr>
                                      <p:tavLst>
                                        <p:tav tm="0">
                                          <p:val>
                                            <p:fltVal val="0"/>
                                          </p:val>
                                        </p:tav>
                                        <p:tav tm="100000">
                                          <p:val>
                                            <p:strVal val="#ppt_w"/>
                                          </p:val>
                                        </p:tav>
                                      </p:tavLst>
                                    </p:anim>
                                    <p:anim calcmode="lin" valueType="num">
                                      <p:cBhvr>
                                        <p:cTn id="24" dur="750" fill="hold"/>
                                        <p:tgtEl>
                                          <p:spTgt spid="22"/>
                                        </p:tgtEl>
                                        <p:attrNameLst>
                                          <p:attrName>ppt_h</p:attrName>
                                        </p:attrNameLst>
                                      </p:cBhvr>
                                      <p:tavLst>
                                        <p:tav tm="0">
                                          <p:val>
                                            <p:fltVal val="0"/>
                                          </p:val>
                                        </p:tav>
                                        <p:tav tm="100000">
                                          <p:val>
                                            <p:strVal val="#ppt_h"/>
                                          </p:val>
                                        </p:tav>
                                      </p:tavLst>
                                    </p:anim>
                                    <p:animEffect transition="in" filter="fade">
                                      <p:cBhvr>
                                        <p:cTn id="25" dur="750"/>
                                        <p:tgtEl>
                                          <p:spTgt spid="22"/>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p:cTn id="28" dur="750" fill="hold"/>
                                        <p:tgtEl>
                                          <p:spTgt spid="26"/>
                                        </p:tgtEl>
                                        <p:attrNameLst>
                                          <p:attrName>ppt_w</p:attrName>
                                        </p:attrNameLst>
                                      </p:cBhvr>
                                      <p:tavLst>
                                        <p:tav tm="0">
                                          <p:val>
                                            <p:fltVal val="0"/>
                                          </p:val>
                                        </p:tav>
                                        <p:tav tm="100000">
                                          <p:val>
                                            <p:strVal val="#ppt_w"/>
                                          </p:val>
                                        </p:tav>
                                      </p:tavLst>
                                    </p:anim>
                                    <p:anim calcmode="lin" valueType="num">
                                      <p:cBhvr>
                                        <p:cTn id="29" dur="750" fill="hold"/>
                                        <p:tgtEl>
                                          <p:spTgt spid="26"/>
                                        </p:tgtEl>
                                        <p:attrNameLst>
                                          <p:attrName>ppt_h</p:attrName>
                                        </p:attrNameLst>
                                      </p:cBhvr>
                                      <p:tavLst>
                                        <p:tav tm="0">
                                          <p:val>
                                            <p:fltVal val="0"/>
                                          </p:val>
                                        </p:tav>
                                        <p:tav tm="100000">
                                          <p:val>
                                            <p:strVal val="#ppt_h"/>
                                          </p:val>
                                        </p:tav>
                                      </p:tavLst>
                                    </p:anim>
                                    <p:animEffect transition="in" filter="fade">
                                      <p:cBhvr>
                                        <p:cTn id="30"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3" grpId="0" bldLvl="0" animBg="1"/>
      <p:bldP spid="26" grpId="0" bldLvl="0" animBg="1"/>
      <p:bldP spid="22"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îṩḻíḑè"/>
          <p:cNvGrpSpPr/>
          <p:nvPr/>
        </p:nvGrpSpPr>
        <p:grpSpPr>
          <a:xfrm>
            <a:off x="8212238" y="0"/>
            <a:ext cx="2843442" cy="4359741"/>
            <a:chOff x="8476599" y="1"/>
            <a:chExt cx="2843442" cy="4359741"/>
          </a:xfrm>
        </p:grpSpPr>
        <p:sp>
          <p:nvSpPr>
            <p:cNvPr id="23" name="ïṡḻïďê"/>
            <p:cNvSpPr/>
            <p:nvPr/>
          </p:nvSpPr>
          <p:spPr>
            <a:xfrm>
              <a:off x="8528169" y="1"/>
              <a:ext cx="2740302" cy="3249378"/>
            </a:xfrm>
            <a:prstGeom prst="rect">
              <a:avLst/>
            </a:prstGeom>
            <a:solidFill>
              <a:srgbClr val="437F7F">
                <a:alpha val="8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grpSp>
          <p:nvGrpSpPr>
            <p:cNvPr id="24" name="ïŝļîḓê"/>
            <p:cNvGrpSpPr/>
            <p:nvPr/>
          </p:nvGrpSpPr>
          <p:grpSpPr>
            <a:xfrm>
              <a:off x="8476599" y="1516300"/>
              <a:ext cx="2843442" cy="2843442"/>
              <a:chOff x="8476599" y="1888515"/>
              <a:chExt cx="2843442" cy="2843442"/>
            </a:xfrm>
          </p:grpSpPr>
          <p:sp>
            <p:nvSpPr>
              <p:cNvPr id="25" name="îśḻíďè"/>
              <p:cNvSpPr/>
              <p:nvPr/>
            </p:nvSpPr>
            <p:spPr>
              <a:xfrm>
                <a:off x="8476599" y="1888515"/>
                <a:ext cx="2843442" cy="2843442"/>
              </a:xfrm>
              <a:prstGeom prst="ellipse">
                <a:avLst/>
              </a:prstGeom>
              <a:blipFill>
                <a:blip r:embed="rId3" cstate="email">
                  <a:extLst>
                    <a:ext uri="{28A0092B-C50C-407E-A947-70E740481C1C}">
                      <a14:useLocalDpi xmlns:a14="http://schemas.microsoft.com/office/drawing/2010/main"/>
                    </a:ext>
                  </a:extLst>
                </a:blip>
                <a:stretch>
                  <a:fillRect/>
                </a:stretch>
              </a:blipFill>
              <a:ln w="76200" cap="flat" cmpd="sng" algn="ctr">
                <a:solidFill>
                  <a:schemeClr val="bg1">
                    <a:lumMod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en-US" dirty="0">
                  <a:cs typeface="+mn-ea"/>
                  <a:sym typeface="+mn-lt"/>
                </a:endParaRPr>
              </a:p>
            </p:txBody>
          </p:sp>
          <p:sp>
            <p:nvSpPr>
              <p:cNvPr id="26" name="ïŝľîḍé"/>
              <p:cNvSpPr/>
              <p:nvPr/>
            </p:nvSpPr>
            <p:spPr>
              <a:xfrm>
                <a:off x="9134263" y="2546181"/>
                <a:ext cx="1528114" cy="1528108"/>
              </a:xfrm>
              <a:prstGeom prst="ellipse">
                <a:avLst/>
              </a:prstGeom>
              <a:solidFill>
                <a:schemeClr val="tx1">
                  <a:alpha val="70000"/>
                </a:schemeClr>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defPPr>
                  <a:defRPr lang="en-US"/>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dirty="0">
                  <a:cs typeface="+mn-ea"/>
                  <a:sym typeface="+mn-lt"/>
                </a:endParaRPr>
              </a:p>
            </p:txBody>
          </p:sp>
          <p:sp>
            <p:nvSpPr>
              <p:cNvPr id="27" name="iṣľîḑè"/>
              <p:cNvSpPr/>
              <p:nvPr/>
            </p:nvSpPr>
            <p:spPr>
              <a:xfrm>
                <a:off x="9553045" y="2998877"/>
                <a:ext cx="690550" cy="622716"/>
              </a:xfrm>
              <a:custGeom>
                <a:avLst/>
                <a:gdLst>
                  <a:gd name="connsiteX0" fmla="*/ 521432 w 608344"/>
                  <a:gd name="connsiteY0" fmla="*/ 370453 h 548582"/>
                  <a:gd name="connsiteX1" fmla="*/ 465737 w 608344"/>
                  <a:gd name="connsiteY1" fmla="*/ 425787 h 548582"/>
                  <a:gd name="connsiteX2" fmla="*/ 442491 w 608344"/>
                  <a:gd name="connsiteY2" fmla="*/ 402479 h 548582"/>
                  <a:gd name="connsiteX3" fmla="*/ 418201 w 608344"/>
                  <a:gd name="connsiteY3" fmla="*/ 426545 h 548582"/>
                  <a:gd name="connsiteX4" fmla="*/ 441447 w 608344"/>
                  <a:gd name="connsiteY4" fmla="*/ 449948 h 548582"/>
                  <a:gd name="connsiteX5" fmla="*/ 465642 w 608344"/>
                  <a:gd name="connsiteY5" fmla="*/ 474204 h 548582"/>
                  <a:gd name="connsiteX6" fmla="*/ 489932 w 608344"/>
                  <a:gd name="connsiteY6" fmla="*/ 450043 h 548582"/>
                  <a:gd name="connsiteX7" fmla="*/ 545532 w 608344"/>
                  <a:gd name="connsiteY7" fmla="*/ 394709 h 548582"/>
                  <a:gd name="connsiteX8" fmla="*/ 481962 w 608344"/>
                  <a:gd name="connsiteY8" fmla="*/ 296170 h 548582"/>
                  <a:gd name="connsiteX9" fmla="*/ 608344 w 608344"/>
                  <a:gd name="connsiteY9" fmla="*/ 422376 h 548582"/>
                  <a:gd name="connsiteX10" fmla="*/ 481962 w 608344"/>
                  <a:gd name="connsiteY10" fmla="*/ 548582 h 548582"/>
                  <a:gd name="connsiteX11" fmla="*/ 355579 w 608344"/>
                  <a:gd name="connsiteY11" fmla="*/ 422376 h 548582"/>
                  <a:gd name="connsiteX12" fmla="*/ 481962 w 608344"/>
                  <a:gd name="connsiteY12" fmla="*/ 296170 h 548582"/>
                  <a:gd name="connsiteX13" fmla="*/ 255835 w 608344"/>
                  <a:gd name="connsiteY13" fmla="*/ 446 h 548582"/>
                  <a:gd name="connsiteX14" fmla="*/ 317801 w 608344"/>
                  <a:gd name="connsiteY14" fmla="*/ 13616 h 548582"/>
                  <a:gd name="connsiteX15" fmla="*/ 348072 w 608344"/>
                  <a:gd name="connsiteY15" fmla="*/ 41661 h 548582"/>
                  <a:gd name="connsiteX16" fmla="*/ 381190 w 608344"/>
                  <a:gd name="connsiteY16" fmla="*/ 146831 h 548582"/>
                  <a:gd name="connsiteX17" fmla="*/ 378913 w 608344"/>
                  <a:gd name="connsiteY17" fmla="*/ 156211 h 548582"/>
                  <a:gd name="connsiteX18" fmla="*/ 387833 w 608344"/>
                  <a:gd name="connsiteY18" fmla="*/ 200458 h 548582"/>
                  <a:gd name="connsiteX19" fmla="*/ 366387 w 608344"/>
                  <a:gd name="connsiteY19" fmla="*/ 237694 h 548582"/>
                  <a:gd name="connsiteX20" fmla="*/ 351393 w 608344"/>
                  <a:gd name="connsiteY20" fmla="*/ 278720 h 548582"/>
                  <a:gd name="connsiteX21" fmla="*/ 351393 w 608344"/>
                  <a:gd name="connsiteY21" fmla="*/ 322873 h 548582"/>
                  <a:gd name="connsiteX22" fmla="*/ 317611 w 608344"/>
                  <a:gd name="connsiteY22" fmla="*/ 422358 h 548582"/>
                  <a:gd name="connsiteX23" fmla="*/ 376635 w 608344"/>
                  <a:gd name="connsiteY23" fmla="*/ 548088 h 548582"/>
                  <a:gd name="connsiteX24" fmla="*/ 26855 w 608344"/>
                  <a:gd name="connsiteY24" fmla="*/ 548088 h 548582"/>
                  <a:gd name="connsiteX25" fmla="*/ 0 w 608344"/>
                  <a:gd name="connsiteY25" fmla="*/ 521274 h 548582"/>
                  <a:gd name="connsiteX26" fmla="*/ 0 w 608344"/>
                  <a:gd name="connsiteY26" fmla="*/ 473806 h 548582"/>
                  <a:gd name="connsiteX27" fmla="*/ 19453 w 608344"/>
                  <a:gd name="connsiteY27" fmla="*/ 432969 h 548582"/>
                  <a:gd name="connsiteX28" fmla="*/ 173751 w 608344"/>
                  <a:gd name="connsiteY28" fmla="*/ 334242 h 548582"/>
                  <a:gd name="connsiteX29" fmla="*/ 176408 w 608344"/>
                  <a:gd name="connsiteY29" fmla="*/ 329884 h 548582"/>
                  <a:gd name="connsiteX30" fmla="*/ 176408 w 608344"/>
                  <a:gd name="connsiteY30" fmla="*/ 278720 h 548582"/>
                  <a:gd name="connsiteX31" fmla="*/ 161320 w 608344"/>
                  <a:gd name="connsiteY31" fmla="*/ 237694 h 548582"/>
                  <a:gd name="connsiteX32" fmla="*/ 139969 w 608344"/>
                  <a:gd name="connsiteY32" fmla="*/ 200458 h 548582"/>
                  <a:gd name="connsiteX33" fmla="*/ 148320 w 608344"/>
                  <a:gd name="connsiteY33" fmla="*/ 156211 h 548582"/>
                  <a:gd name="connsiteX34" fmla="*/ 146042 w 608344"/>
                  <a:gd name="connsiteY34" fmla="*/ 146736 h 548582"/>
                  <a:gd name="connsiteX35" fmla="*/ 145758 w 608344"/>
                  <a:gd name="connsiteY35" fmla="*/ 95099 h 548582"/>
                  <a:gd name="connsiteX36" fmla="*/ 176029 w 608344"/>
                  <a:gd name="connsiteY36" fmla="*/ 42135 h 548582"/>
                  <a:gd name="connsiteX37" fmla="*/ 203928 w 608344"/>
                  <a:gd name="connsiteY37" fmla="*/ 19017 h 548582"/>
                  <a:gd name="connsiteX38" fmla="*/ 231162 w 608344"/>
                  <a:gd name="connsiteY38" fmla="*/ 5089 h 548582"/>
                  <a:gd name="connsiteX39" fmla="*/ 255835 w 608344"/>
                  <a:gd name="connsiteY39" fmla="*/ 446 h 548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08344" h="548582">
                    <a:moveTo>
                      <a:pt x="521432" y="370453"/>
                    </a:moveTo>
                    <a:lnTo>
                      <a:pt x="465737" y="425787"/>
                    </a:lnTo>
                    <a:lnTo>
                      <a:pt x="442491" y="402479"/>
                    </a:lnTo>
                    <a:lnTo>
                      <a:pt x="418201" y="426545"/>
                    </a:lnTo>
                    <a:lnTo>
                      <a:pt x="441447" y="449948"/>
                    </a:lnTo>
                    <a:lnTo>
                      <a:pt x="465642" y="474204"/>
                    </a:lnTo>
                    <a:lnTo>
                      <a:pt x="489932" y="450043"/>
                    </a:lnTo>
                    <a:lnTo>
                      <a:pt x="545532" y="394709"/>
                    </a:lnTo>
                    <a:close/>
                    <a:moveTo>
                      <a:pt x="481962" y="296170"/>
                    </a:moveTo>
                    <a:cubicBezTo>
                      <a:pt x="551795" y="296170"/>
                      <a:pt x="608344" y="352641"/>
                      <a:pt x="608344" y="422376"/>
                    </a:cubicBezTo>
                    <a:cubicBezTo>
                      <a:pt x="608344" y="492111"/>
                      <a:pt x="551795" y="548582"/>
                      <a:pt x="481962" y="548582"/>
                    </a:cubicBezTo>
                    <a:cubicBezTo>
                      <a:pt x="412129" y="548582"/>
                      <a:pt x="355579" y="492111"/>
                      <a:pt x="355579" y="422376"/>
                    </a:cubicBezTo>
                    <a:cubicBezTo>
                      <a:pt x="355579" y="352641"/>
                      <a:pt x="412129" y="296170"/>
                      <a:pt x="481962" y="296170"/>
                    </a:cubicBezTo>
                    <a:close/>
                    <a:moveTo>
                      <a:pt x="255835" y="446"/>
                    </a:moveTo>
                    <a:cubicBezTo>
                      <a:pt x="282785" y="-1828"/>
                      <a:pt x="303187" y="4899"/>
                      <a:pt x="317801" y="13616"/>
                    </a:cubicBezTo>
                    <a:cubicBezTo>
                      <a:pt x="339721" y="25744"/>
                      <a:pt x="348072" y="41661"/>
                      <a:pt x="348072" y="41661"/>
                    </a:cubicBezTo>
                    <a:cubicBezTo>
                      <a:pt x="348072" y="41661"/>
                      <a:pt x="398176" y="45167"/>
                      <a:pt x="381190" y="146831"/>
                    </a:cubicBezTo>
                    <a:cubicBezTo>
                      <a:pt x="380621" y="149863"/>
                      <a:pt x="379862" y="153085"/>
                      <a:pt x="378913" y="156211"/>
                    </a:cubicBezTo>
                    <a:cubicBezTo>
                      <a:pt x="388592" y="156211"/>
                      <a:pt x="398271" y="163507"/>
                      <a:pt x="387833" y="200458"/>
                    </a:cubicBezTo>
                    <a:cubicBezTo>
                      <a:pt x="379672" y="229262"/>
                      <a:pt x="372080" y="237221"/>
                      <a:pt x="366387" y="237694"/>
                    </a:cubicBezTo>
                    <a:cubicBezTo>
                      <a:pt x="364394" y="250675"/>
                      <a:pt x="359175" y="265076"/>
                      <a:pt x="351393" y="278720"/>
                    </a:cubicBezTo>
                    <a:lnTo>
                      <a:pt x="351393" y="322873"/>
                    </a:lnTo>
                    <a:cubicBezTo>
                      <a:pt x="330232" y="350539"/>
                      <a:pt x="317611" y="385027"/>
                      <a:pt x="317611" y="422358"/>
                    </a:cubicBezTo>
                    <a:cubicBezTo>
                      <a:pt x="317611" y="472764"/>
                      <a:pt x="340480" y="518053"/>
                      <a:pt x="376635" y="548088"/>
                    </a:cubicBezTo>
                    <a:lnTo>
                      <a:pt x="26855" y="548088"/>
                    </a:lnTo>
                    <a:cubicBezTo>
                      <a:pt x="12052" y="548088"/>
                      <a:pt x="0" y="536055"/>
                      <a:pt x="0" y="521274"/>
                    </a:cubicBezTo>
                    <a:lnTo>
                      <a:pt x="0" y="473806"/>
                    </a:lnTo>
                    <a:cubicBezTo>
                      <a:pt x="0" y="457983"/>
                      <a:pt x="7212" y="443013"/>
                      <a:pt x="19453" y="432969"/>
                    </a:cubicBezTo>
                    <a:cubicBezTo>
                      <a:pt x="86638" y="377921"/>
                      <a:pt x="159043" y="341443"/>
                      <a:pt x="173751" y="334242"/>
                    </a:cubicBezTo>
                    <a:cubicBezTo>
                      <a:pt x="175365" y="333484"/>
                      <a:pt x="176408" y="331779"/>
                      <a:pt x="176408" y="329884"/>
                    </a:cubicBezTo>
                    <a:lnTo>
                      <a:pt x="176408" y="278720"/>
                    </a:lnTo>
                    <a:cubicBezTo>
                      <a:pt x="168437" y="265076"/>
                      <a:pt x="163313" y="250675"/>
                      <a:pt x="161320" y="237694"/>
                    </a:cubicBezTo>
                    <a:cubicBezTo>
                      <a:pt x="155627" y="237221"/>
                      <a:pt x="148035" y="229072"/>
                      <a:pt x="139969" y="200458"/>
                    </a:cubicBezTo>
                    <a:cubicBezTo>
                      <a:pt x="129531" y="164170"/>
                      <a:pt x="138925" y="156496"/>
                      <a:pt x="148320" y="156211"/>
                    </a:cubicBezTo>
                    <a:cubicBezTo>
                      <a:pt x="147371" y="153085"/>
                      <a:pt x="146612" y="149863"/>
                      <a:pt x="146042" y="146736"/>
                    </a:cubicBezTo>
                    <a:cubicBezTo>
                      <a:pt x="142436" y="128450"/>
                      <a:pt x="141487" y="111396"/>
                      <a:pt x="145758" y="95099"/>
                    </a:cubicBezTo>
                    <a:cubicBezTo>
                      <a:pt x="150787" y="73212"/>
                      <a:pt x="162744" y="55684"/>
                      <a:pt x="176029" y="42135"/>
                    </a:cubicBezTo>
                    <a:cubicBezTo>
                      <a:pt x="184379" y="33134"/>
                      <a:pt x="193869" y="25459"/>
                      <a:pt x="203928" y="19017"/>
                    </a:cubicBezTo>
                    <a:cubicBezTo>
                      <a:pt x="212183" y="13332"/>
                      <a:pt x="221293" y="8405"/>
                      <a:pt x="231162" y="5089"/>
                    </a:cubicBezTo>
                    <a:cubicBezTo>
                      <a:pt x="238849" y="2625"/>
                      <a:pt x="247105" y="825"/>
                      <a:pt x="255835" y="446"/>
                    </a:cubicBezTo>
                    <a:close/>
                  </a:path>
                </a:pathLst>
              </a:cu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1440" tIns="45720" rIns="91440" bIns="45720" numCol="1" spcCol="1270" anchor="ctr" anchorCtr="0">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lvl="0" algn="ctr" defTabSz="977900">
                  <a:lnSpc>
                    <a:spcPct val="90000"/>
                  </a:lnSpc>
                  <a:spcBef>
                    <a:spcPct val="0"/>
                  </a:spcBef>
                  <a:spcAft>
                    <a:spcPct val="35000"/>
                  </a:spcAft>
                </a:pPr>
                <a:endParaRPr lang="en-US" sz="2200" kern="1200" dirty="0">
                  <a:cs typeface="+mn-ea"/>
                  <a:sym typeface="+mn-lt"/>
                </a:endParaRPr>
              </a:p>
            </p:txBody>
          </p:sp>
        </p:grpSp>
      </p:grpSp>
      <p:grpSp>
        <p:nvGrpSpPr>
          <p:cNvPr id="20" name="îsļiḋe"/>
          <p:cNvGrpSpPr/>
          <p:nvPr/>
        </p:nvGrpSpPr>
        <p:grpSpPr>
          <a:xfrm>
            <a:off x="8117208" y="4594864"/>
            <a:ext cx="3033503" cy="1354723"/>
            <a:chOff x="1437128" y="3738138"/>
            <a:chExt cx="2637162" cy="1354723"/>
          </a:xfrm>
        </p:grpSpPr>
        <p:sp>
          <p:nvSpPr>
            <p:cNvPr id="21" name="iṩlïḓè"/>
            <p:cNvSpPr txBox="1"/>
            <p:nvPr/>
          </p:nvSpPr>
          <p:spPr bwMode="auto">
            <a:xfrm>
              <a:off x="1437128" y="3738138"/>
              <a:ext cx="2637162" cy="441805"/>
            </a:xfrm>
            <a:prstGeom prst="rect">
              <a:avLst/>
            </a:prstGeom>
            <a:noFill/>
            <a:ln>
              <a:noFill/>
            </a:ln>
          </p:spPr>
          <p:txBody>
            <a:bodyPr wrap="square" lIns="91440" tIns="45720" rIns="91440" bIns="45720" anchor="ctr">
              <a:normAutofit/>
            </a:bodyPr>
            <a:lstStyle>
              <a:defPPr>
                <a:defRPr lang="zh-CN"/>
              </a:defPPr>
              <a:lvl1pPr>
                <a:lnSpc>
                  <a:spcPct val="100000"/>
                </a:lnSpc>
                <a:spcBef>
                  <a:spcPct val="0"/>
                </a:spcBef>
                <a:defRPr sz="2000" b="1"/>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r>
                <a:rPr lang="zh-CN" altLang="en-US" b="0" dirty="0">
                  <a:cs typeface="+mn-ea"/>
                  <a:sym typeface="+mn-lt"/>
                </a:rPr>
                <a:t>添加标题</a:t>
              </a:r>
              <a:endParaRPr lang="en-US" altLang="zh-CN" b="0" dirty="0">
                <a:cs typeface="+mn-ea"/>
                <a:sym typeface="+mn-lt"/>
              </a:endParaRPr>
            </a:p>
          </p:txBody>
        </p:sp>
        <p:sp>
          <p:nvSpPr>
            <p:cNvPr id="22" name="îśľiďe"/>
            <p:cNvSpPr/>
            <p:nvPr/>
          </p:nvSpPr>
          <p:spPr bwMode="auto">
            <a:xfrm>
              <a:off x="1437128" y="4179944"/>
              <a:ext cx="2637162" cy="912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1000" dirty="0">
                  <a:solidFill>
                    <a:schemeClr val="tx1">
                      <a:lumMod val="65000"/>
                      <a:lumOff val="35000"/>
                    </a:schemeClr>
                  </a:solidFill>
                  <a:cs typeface="+mn-ea"/>
                  <a:sym typeface="+mn-lt"/>
                </a:rPr>
                <a:t>您的内容打在这里，或者通过复制您的文本后或者通过复制您的文本后您的内容打在这里</a:t>
              </a:r>
              <a:endParaRPr lang="zh-CN" altLang="en-US" sz="1100" dirty="0">
                <a:solidFill>
                  <a:schemeClr val="tx1">
                    <a:lumMod val="65000"/>
                    <a:lumOff val="35000"/>
                  </a:schemeClr>
                </a:solidFill>
                <a:cs typeface="+mn-ea"/>
                <a:sym typeface="+mn-lt"/>
              </a:endParaRPr>
            </a:p>
            <a:p>
              <a:pPr algn="ctr">
                <a:lnSpc>
                  <a:spcPct val="150000"/>
                </a:lnSpc>
              </a:pPr>
              <a:r>
                <a:rPr lang="en-US" altLang="zh-CN" sz="1100" dirty="0">
                  <a:cs typeface="+mn-ea"/>
                  <a:sym typeface="+mn-lt"/>
                </a:rPr>
                <a:t>……</a:t>
              </a:r>
            </a:p>
          </p:txBody>
        </p:sp>
      </p:grpSp>
      <p:sp>
        <p:nvSpPr>
          <p:cNvPr id="5" name="íṡļiḑe"/>
          <p:cNvSpPr/>
          <p:nvPr/>
        </p:nvSpPr>
        <p:spPr bwMode="auto">
          <a:xfrm>
            <a:off x="1530414" y="2148116"/>
            <a:ext cx="544678" cy="475468"/>
          </a:xfrm>
          <a:custGeom>
            <a:avLst/>
            <a:gdLst>
              <a:gd name="connsiteX0" fmla="*/ 424975 w 608697"/>
              <a:gd name="connsiteY0" fmla="*/ 168488 h 531358"/>
              <a:gd name="connsiteX1" fmla="*/ 387604 w 608697"/>
              <a:gd name="connsiteY1" fmla="*/ 205806 h 531358"/>
              <a:gd name="connsiteX2" fmla="*/ 424975 w 608697"/>
              <a:gd name="connsiteY2" fmla="*/ 243124 h 531358"/>
              <a:gd name="connsiteX3" fmla="*/ 462346 w 608697"/>
              <a:gd name="connsiteY3" fmla="*/ 205806 h 531358"/>
              <a:gd name="connsiteX4" fmla="*/ 424975 w 608697"/>
              <a:gd name="connsiteY4" fmla="*/ 168488 h 531358"/>
              <a:gd name="connsiteX5" fmla="*/ 287947 w 608697"/>
              <a:gd name="connsiteY5" fmla="*/ 168488 h 531358"/>
              <a:gd name="connsiteX6" fmla="*/ 250576 w 608697"/>
              <a:gd name="connsiteY6" fmla="*/ 205806 h 531358"/>
              <a:gd name="connsiteX7" fmla="*/ 287947 w 608697"/>
              <a:gd name="connsiteY7" fmla="*/ 243124 h 531358"/>
              <a:gd name="connsiteX8" fmla="*/ 325318 w 608697"/>
              <a:gd name="connsiteY8" fmla="*/ 205806 h 531358"/>
              <a:gd name="connsiteX9" fmla="*/ 287947 w 608697"/>
              <a:gd name="connsiteY9" fmla="*/ 168488 h 531358"/>
              <a:gd name="connsiteX10" fmla="*/ 102356 w 608697"/>
              <a:gd name="connsiteY10" fmla="*/ 121231 h 531358"/>
              <a:gd name="connsiteX11" fmla="*/ 98850 w 608697"/>
              <a:gd name="connsiteY11" fmla="*/ 127711 h 531358"/>
              <a:gd name="connsiteX12" fmla="*/ 76842 w 608697"/>
              <a:gd name="connsiteY12" fmla="*/ 217990 h 531358"/>
              <a:gd name="connsiteX13" fmla="*/ 98850 w 608697"/>
              <a:gd name="connsiteY13" fmla="*/ 308194 h 531358"/>
              <a:gd name="connsiteX14" fmla="*/ 157488 w 608697"/>
              <a:gd name="connsiteY14" fmla="*/ 380223 h 531358"/>
              <a:gd name="connsiteX15" fmla="*/ 344668 w 608697"/>
              <a:gd name="connsiteY15" fmla="*/ 444729 h 531358"/>
              <a:gd name="connsiteX16" fmla="*/ 370257 w 608697"/>
              <a:gd name="connsiteY16" fmla="*/ 443687 h 531358"/>
              <a:gd name="connsiteX17" fmla="*/ 236717 w 608697"/>
              <a:gd name="connsiteY17" fmla="*/ 477876 h 531358"/>
              <a:gd name="connsiteX18" fmla="*/ 198072 w 608697"/>
              <a:gd name="connsiteY18" fmla="*/ 475344 h 531358"/>
              <a:gd name="connsiteX19" fmla="*/ 82437 w 608697"/>
              <a:gd name="connsiteY19" fmla="*/ 531284 h 531358"/>
              <a:gd name="connsiteX20" fmla="*/ 81542 w 608697"/>
              <a:gd name="connsiteY20" fmla="*/ 531358 h 531358"/>
              <a:gd name="connsiteX21" fmla="*/ 75051 w 608697"/>
              <a:gd name="connsiteY21" fmla="*/ 527857 h 531358"/>
              <a:gd name="connsiteX22" fmla="*/ 74753 w 608697"/>
              <a:gd name="connsiteY22" fmla="*/ 519738 h 531358"/>
              <a:gd name="connsiteX23" fmla="*/ 88778 w 608697"/>
              <a:gd name="connsiteY23" fmla="*/ 435046 h 531358"/>
              <a:gd name="connsiteX24" fmla="*/ 0 w 608697"/>
              <a:gd name="connsiteY24" fmla="*/ 282198 h 531358"/>
              <a:gd name="connsiteX25" fmla="*/ 102356 w 608697"/>
              <a:gd name="connsiteY25" fmla="*/ 121231 h 531358"/>
              <a:gd name="connsiteX26" fmla="*/ 356424 w 608697"/>
              <a:gd name="connsiteY26" fmla="*/ 0 h 531358"/>
              <a:gd name="connsiteX27" fmla="*/ 608697 w 608697"/>
              <a:gd name="connsiteY27" fmla="*/ 211244 h 531358"/>
              <a:gd name="connsiteX28" fmla="*/ 518290 w 608697"/>
              <a:gd name="connsiteY28" fmla="*/ 373401 h 531358"/>
              <a:gd name="connsiteX29" fmla="*/ 531941 w 608697"/>
              <a:gd name="connsiteY29" fmla="*/ 441109 h 531358"/>
              <a:gd name="connsiteX30" fmla="*/ 531120 w 608697"/>
              <a:gd name="connsiteY30" fmla="*/ 465391 h 531358"/>
              <a:gd name="connsiteX31" fmla="*/ 511577 w 608697"/>
              <a:gd name="connsiteY31" fmla="*/ 475894 h 531358"/>
              <a:gd name="connsiteX32" fmla="*/ 509041 w 608697"/>
              <a:gd name="connsiteY32" fmla="*/ 475745 h 531358"/>
              <a:gd name="connsiteX33" fmla="*/ 391408 w 608697"/>
              <a:gd name="connsiteY33" fmla="*/ 420476 h 531358"/>
              <a:gd name="connsiteX34" fmla="*/ 356424 w 608697"/>
              <a:gd name="connsiteY34" fmla="*/ 422487 h 531358"/>
              <a:gd name="connsiteX35" fmla="*/ 104225 w 608697"/>
              <a:gd name="connsiteY35" fmla="*/ 211244 h 531358"/>
              <a:gd name="connsiteX36" fmla="*/ 356424 w 608697"/>
              <a:gd name="connsiteY36" fmla="*/ 0 h 53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8697" h="531358">
                <a:moveTo>
                  <a:pt x="424975" y="168488"/>
                </a:moveTo>
                <a:cubicBezTo>
                  <a:pt x="404312" y="168488"/>
                  <a:pt x="387604" y="185248"/>
                  <a:pt x="387604" y="205806"/>
                </a:cubicBezTo>
                <a:cubicBezTo>
                  <a:pt x="387604" y="226439"/>
                  <a:pt x="404312" y="243124"/>
                  <a:pt x="424975" y="243124"/>
                </a:cubicBezTo>
                <a:cubicBezTo>
                  <a:pt x="445562" y="243124"/>
                  <a:pt x="462346" y="226439"/>
                  <a:pt x="462346" y="205806"/>
                </a:cubicBezTo>
                <a:cubicBezTo>
                  <a:pt x="462346" y="185248"/>
                  <a:pt x="445637" y="168488"/>
                  <a:pt x="424975" y="168488"/>
                </a:cubicBezTo>
                <a:close/>
                <a:moveTo>
                  <a:pt x="287947" y="168488"/>
                </a:moveTo>
                <a:cubicBezTo>
                  <a:pt x="267285" y="168488"/>
                  <a:pt x="250576" y="185248"/>
                  <a:pt x="250576" y="205806"/>
                </a:cubicBezTo>
                <a:cubicBezTo>
                  <a:pt x="250576" y="226439"/>
                  <a:pt x="267285" y="243124"/>
                  <a:pt x="287947" y="243124"/>
                </a:cubicBezTo>
                <a:cubicBezTo>
                  <a:pt x="308610" y="243124"/>
                  <a:pt x="325318" y="226439"/>
                  <a:pt x="325318" y="205806"/>
                </a:cubicBezTo>
                <a:cubicBezTo>
                  <a:pt x="325318" y="185248"/>
                  <a:pt x="308610" y="168488"/>
                  <a:pt x="287947" y="168488"/>
                </a:cubicBezTo>
                <a:close/>
                <a:moveTo>
                  <a:pt x="102356" y="121231"/>
                </a:moveTo>
                <a:cubicBezTo>
                  <a:pt x="101162" y="123317"/>
                  <a:pt x="99969" y="125477"/>
                  <a:pt x="98850" y="127711"/>
                </a:cubicBezTo>
                <a:cubicBezTo>
                  <a:pt x="84227" y="156240"/>
                  <a:pt x="76842" y="186631"/>
                  <a:pt x="76842" y="217990"/>
                </a:cubicBezTo>
                <a:cubicBezTo>
                  <a:pt x="76842" y="249275"/>
                  <a:pt x="84227" y="279666"/>
                  <a:pt x="98850" y="308194"/>
                </a:cubicBezTo>
                <a:cubicBezTo>
                  <a:pt x="112726" y="335308"/>
                  <a:pt x="132496" y="359516"/>
                  <a:pt x="157488" y="380223"/>
                </a:cubicBezTo>
                <a:cubicBezTo>
                  <a:pt x="207845" y="421787"/>
                  <a:pt x="274317" y="444729"/>
                  <a:pt x="344668" y="444729"/>
                </a:cubicBezTo>
                <a:cubicBezTo>
                  <a:pt x="353173" y="444729"/>
                  <a:pt x="361752" y="444357"/>
                  <a:pt x="370257" y="443687"/>
                </a:cubicBezTo>
                <a:cubicBezTo>
                  <a:pt x="332209" y="465288"/>
                  <a:pt x="286254" y="477876"/>
                  <a:pt x="236717" y="477876"/>
                </a:cubicBezTo>
                <a:cubicBezTo>
                  <a:pt x="223736" y="477876"/>
                  <a:pt x="210755" y="477057"/>
                  <a:pt x="198072" y="475344"/>
                </a:cubicBezTo>
                <a:cubicBezTo>
                  <a:pt x="160397" y="499478"/>
                  <a:pt x="110637" y="528155"/>
                  <a:pt x="82437" y="531284"/>
                </a:cubicBezTo>
                <a:cubicBezTo>
                  <a:pt x="82138" y="531358"/>
                  <a:pt x="81840" y="531358"/>
                  <a:pt x="81542" y="531358"/>
                </a:cubicBezTo>
                <a:cubicBezTo>
                  <a:pt x="78930" y="531358"/>
                  <a:pt x="76469" y="530017"/>
                  <a:pt x="75051" y="527857"/>
                </a:cubicBezTo>
                <a:cubicBezTo>
                  <a:pt x="73410" y="525399"/>
                  <a:pt x="73335" y="522271"/>
                  <a:pt x="74753" y="519738"/>
                </a:cubicBezTo>
                <a:cubicBezTo>
                  <a:pt x="75051" y="519291"/>
                  <a:pt x="99223" y="476014"/>
                  <a:pt x="88778" y="435046"/>
                </a:cubicBezTo>
                <a:cubicBezTo>
                  <a:pt x="32303" y="397653"/>
                  <a:pt x="0" y="342160"/>
                  <a:pt x="0" y="282198"/>
                </a:cubicBezTo>
                <a:cubicBezTo>
                  <a:pt x="0" y="215532"/>
                  <a:pt x="40584" y="156538"/>
                  <a:pt x="102356" y="121231"/>
                </a:cubicBezTo>
                <a:close/>
                <a:moveTo>
                  <a:pt x="356424" y="0"/>
                </a:moveTo>
                <a:cubicBezTo>
                  <a:pt x="495540" y="0"/>
                  <a:pt x="608697" y="94747"/>
                  <a:pt x="608697" y="211244"/>
                </a:cubicBezTo>
                <a:cubicBezTo>
                  <a:pt x="608697" y="274408"/>
                  <a:pt x="575802" y="333178"/>
                  <a:pt x="518290" y="373401"/>
                </a:cubicBezTo>
                <a:cubicBezTo>
                  <a:pt x="512845" y="406324"/>
                  <a:pt x="531717" y="440811"/>
                  <a:pt x="531941" y="441109"/>
                </a:cubicBezTo>
                <a:cubicBezTo>
                  <a:pt x="536267" y="448781"/>
                  <a:pt x="535969" y="458092"/>
                  <a:pt x="531120" y="465391"/>
                </a:cubicBezTo>
                <a:cubicBezTo>
                  <a:pt x="526794" y="472021"/>
                  <a:pt x="519484" y="475894"/>
                  <a:pt x="511577" y="475894"/>
                </a:cubicBezTo>
                <a:cubicBezTo>
                  <a:pt x="510756" y="475894"/>
                  <a:pt x="509936" y="475894"/>
                  <a:pt x="509041" y="475745"/>
                </a:cubicBezTo>
                <a:cubicBezTo>
                  <a:pt x="484574" y="473064"/>
                  <a:pt x="444966" y="454442"/>
                  <a:pt x="391408" y="420476"/>
                </a:cubicBezTo>
                <a:cubicBezTo>
                  <a:pt x="379920" y="421817"/>
                  <a:pt x="368135" y="422487"/>
                  <a:pt x="356424" y="422487"/>
                </a:cubicBezTo>
                <a:cubicBezTo>
                  <a:pt x="217382" y="422487"/>
                  <a:pt x="104225" y="327741"/>
                  <a:pt x="104225" y="211244"/>
                </a:cubicBezTo>
                <a:cubicBezTo>
                  <a:pt x="104225" y="94747"/>
                  <a:pt x="217382" y="0"/>
                  <a:pt x="356424" y="0"/>
                </a:cubicBezTo>
                <a:close/>
              </a:path>
            </a:pathLst>
          </a:custGeom>
          <a:solidFill>
            <a:srgbClr val="437F7F"/>
          </a:solidFill>
          <a:ln>
            <a:noFill/>
          </a:ln>
        </p:spPr>
        <p:txBody>
          <a:bodyPr/>
          <a:lstStyle/>
          <a:p>
            <a:endParaRPr lang="zh-CN" altLang="en-US" dirty="0">
              <a:cs typeface="+mn-ea"/>
              <a:sym typeface="+mn-lt"/>
            </a:endParaRPr>
          </a:p>
        </p:txBody>
      </p:sp>
      <p:sp>
        <p:nvSpPr>
          <p:cNvPr id="6" name="ïṧḻîdé"/>
          <p:cNvSpPr/>
          <p:nvPr/>
        </p:nvSpPr>
        <p:spPr bwMode="auto">
          <a:xfrm>
            <a:off x="1517730" y="3672603"/>
            <a:ext cx="570046" cy="461400"/>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rgbClr val="437F7F"/>
          </a:solidFill>
          <a:ln>
            <a:noFill/>
          </a:ln>
        </p:spPr>
        <p:txBody>
          <a:bodyPr wrap="square" lIns="91440" tIns="45720" rIns="91440" bIns="45720">
            <a:normAutofit/>
          </a:bodyPr>
          <a:lstStyle/>
          <a:p>
            <a:endParaRPr lang="zh-CN" altLang="en-US" dirty="0">
              <a:cs typeface="+mn-ea"/>
              <a:sym typeface="+mn-lt"/>
            </a:endParaRPr>
          </a:p>
        </p:txBody>
      </p:sp>
      <p:sp>
        <p:nvSpPr>
          <p:cNvPr id="7" name="iṧļîďé"/>
          <p:cNvSpPr/>
          <p:nvPr/>
        </p:nvSpPr>
        <p:spPr bwMode="auto">
          <a:xfrm>
            <a:off x="1554187" y="5181704"/>
            <a:ext cx="497132" cy="478102"/>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rgbClr val="437F7F"/>
          </a:solidFill>
          <a:ln>
            <a:noFill/>
          </a:ln>
        </p:spPr>
        <p:txBody>
          <a:bodyPr/>
          <a:lstStyle/>
          <a:p>
            <a:endParaRPr lang="zh-CN" altLang="en-US" dirty="0">
              <a:cs typeface="+mn-ea"/>
              <a:sym typeface="+mn-lt"/>
            </a:endParaRPr>
          </a:p>
        </p:txBody>
      </p:sp>
      <p:grpSp>
        <p:nvGrpSpPr>
          <p:cNvPr id="8" name="iS1íḑe"/>
          <p:cNvGrpSpPr/>
          <p:nvPr/>
        </p:nvGrpSpPr>
        <p:grpSpPr>
          <a:xfrm>
            <a:off x="2351359" y="1858335"/>
            <a:ext cx="4946968" cy="1056005"/>
            <a:chOff x="1577477" y="1221513"/>
            <a:chExt cx="4035424" cy="1056005"/>
          </a:xfrm>
        </p:grpSpPr>
        <p:sp>
          <p:nvSpPr>
            <p:cNvPr id="17" name="íśḻîḑè"/>
            <p:cNvSpPr/>
            <p:nvPr/>
          </p:nvSpPr>
          <p:spPr bwMode="auto">
            <a:xfrm>
              <a:off x="1577477" y="1634263"/>
              <a:ext cx="3388709" cy="643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1" algn="l">
                <a:lnSpc>
                  <a:spcPct val="190000"/>
                </a:lnSpc>
              </a:pPr>
              <a:r>
                <a:rPr lang="zh-CN" altLang="en-US" sz="800" dirty="0">
                  <a:solidFill>
                    <a:schemeClr val="tx1">
                      <a:lumMod val="65000"/>
                      <a:lumOff val="35000"/>
                    </a:schemeClr>
                  </a:solidFill>
                  <a:cs typeface="+mn-ea"/>
                  <a:sym typeface="+mn-lt"/>
                </a:rPr>
                <a:t>您的内容打在这里，或者通过复制您的文本后或者通过复制您的文本后您的内容打在这里，或者通过复制您的文本后或者通过复制您的文本后</a:t>
              </a:r>
              <a:endParaRPr lang="zh-CN" altLang="en-US" sz="1100" dirty="0">
                <a:solidFill>
                  <a:schemeClr val="tx1">
                    <a:lumMod val="65000"/>
                    <a:lumOff val="35000"/>
                  </a:schemeClr>
                </a:solidFill>
                <a:cs typeface="+mn-ea"/>
                <a:sym typeface="+mn-lt"/>
              </a:endParaRPr>
            </a:p>
            <a:p>
              <a:pPr marL="0" lvl="1" algn="ctr">
                <a:lnSpc>
                  <a:spcPct val="150000"/>
                </a:lnSpc>
              </a:pPr>
              <a:endParaRPr lang="en-US" altLang="zh-CN" sz="1100" dirty="0">
                <a:cs typeface="+mn-ea"/>
                <a:sym typeface="+mn-lt"/>
              </a:endParaRPr>
            </a:p>
          </p:txBody>
        </p:sp>
        <p:sp>
          <p:nvSpPr>
            <p:cNvPr id="18" name="îšľíḓé"/>
            <p:cNvSpPr txBox="1"/>
            <p:nvPr/>
          </p:nvSpPr>
          <p:spPr bwMode="auto">
            <a:xfrm>
              <a:off x="1577477" y="1221513"/>
              <a:ext cx="4035424" cy="41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dirty="0">
                  <a:cs typeface="+mn-ea"/>
                  <a:sym typeface="+mn-lt"/>
                </a:rPr>
                <a:t>添加标题</a:t>
              </a:r>
              <a:endParaRPr lang="en-US" altLang="zh-CN" dirty="0">
                <a:cs typeface="+mn-ea"/>
                <a:sym typeface="+mn-lt"/>
              </a:endParaRPr>
            </a:p>
          </p:txBody>
        </p:sp>
      </p:grpSp>
      <p:sp>
        <p:nvSpPr>
          <p:cNvPr id="16" name="ïşḻiḓê"/>
          <p:cNvSpPr txBox="1"/>
          <p:nvPr/>
        </p:nvSpPr>
        <p:spPr bwMode="auto">
          <a:xfrm>
            <a:off x="2351405" y="3375660"/>
            <a:ext cx="494728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dirty="0">
                <a:cs typeface="+mn-ea"/>
                <a:sym typeface="+mn-lt"/>
              </a:rPr>
              <a:t>添加标题</a:t>
            </a:r>
            <a:endParaRPr lang="en-US" altLang="zh-CN" dirty="0">
              <a:cs typeface="+mn-ea"/>
              <a:sym typeface="+mn-lt"/>
            </a:endParaRPr>
          </a:p>
        </p:txBody>
      </p:sp>
      <p:sp>
        <p:nvSpPr>
          <p:cNvPr id="14" name="ïṧľïḓé"/>
          <p:cNvSpPr txBox="1"/>
          <p:nvPr/>
        </p:nvSpPr>
        <p:spPr bwMode="auto">
          <a:xfrm>
            <a:off x="2351405" y="4893310"/>
            <a:ext cx="494728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spcBef>
                <a:spcPct val="0"/>
              </a:spcBef>
            </a:pPr>
            <a:r>
              <a:rPr lang="zh-CN" altLang="en-US" dirty="0">
                <a:cs typeface="+mn-ea"/>
                <a:sym typeface="+mn-lt"/>
              </a:rPr>
              <a:t>添加标题</a:t>
            </a:r>
            <a:endParaRPr lang="en-US" altLang="zh-CN" dirty="0">
              <a:cs typeface="+mn-ea"/>
              <a:sym typeface="+mn-lt"/>
            </a:endParaRPr>
          </a:p>
        </p:txBody>
      </p:sp>
      <p:cxnSp>
        <p:nvCxnSpPr>
          <p:cNvPr id="11" name="直接连接符 10"/>
          <p:cNvCxnSpPr/>
          <p:nvPr/>
        </p:nvCxnSpPr>
        <p:spPr>
          <a:xfrm>
            <a:off x="2429616" y="3145235"/>
            <a:ext cx="4868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429616" y="4662688"/>
            <a:ext cx="4868711"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10160" y="229110"/>
            <a:ext cx="12192000" cy="703706"/>
            <a:chOff x="0" y="131"/>
            <a:chExt cx="19200" cy="906"/>
          </a:xfrm>
        </p:grpSpPr>
        <p:grpSp>
          <p:nvGrpSpPr>
            <p:cNvPr id="30" name="组合 29"/>
            <p:cNvGrpSpPr/>
            <p:nvPr/>
          </p:nvGrpSpPr>
          <p:grpSpPr>
            <a:xfrm>
              <a:off x="0" y="320"/>
              <a:ext cx="19200" cy="717"/>
              <a:chOff x="0" y="320"/>
              <a:chExt cx="19200" cy="717"/>
            </a:xfrm>
          </p:grpSpPr>
          <p:sp>
            <p:nvSpPr>
              <p:cNvPr id="31" name="矩形 30"/>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2" name="矩形 31"/>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5" name="矩形 34"/>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9" name="矩形 38"/>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2" name="组合 41"/>
            <p:cNvGrpSpPr/>
            <p:nvPr/>
          </p:nvGrpSpPr>
          <p:grpSpPr>
            <a:xfrm>
              <a:off x="805" y="131"/>
              <a:ext cx="4053" cy="892"/>
              <a:chOff x="677" y="128"/>
              <a:chExt cx="4053" cy="892"/>
            </a:xfrm>
          </p:grpSpPr>
          <p:sp>
            <p:nvSpPr>
              <p:cNvPr id="43"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44"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
        <p:nvSpPr>
          <p:cNvPr id="45" name="íśḻîḑè"/>
          <p:cNvSpPr/>
          <p:nvPr/>
        </p:nvSpPr>
        <p:spPr bwMode="auto">
          <a:xfrm>
            <a:off x="2351359" y="3903670"/>
            <a:ext cx="4154169" cy="643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1" algn="l">
              <a:lnSpc>
                <a:spcPct val="190000"/>
              </a:lnSpc>
            </a:pPr>
            <a:r>
              <a:rPr lang="zh-CN" altLang="en-US" sz="800" dirty="0">
                <a:solidFill>
                  <a:schemeClr val="tx1">
                    <a:lumMod val="65000"/>
                    <a:lumOff val="35000"/>
                  </a:schemeClr>
                </a:solidFill>
                <a:cs typeface="+mn-ea"/>
                <a:sym typeface="+mn-lt"/>
              </a:rPr>
              <a:t>您的内容打在这里，或者通过复制您的文本后或者通过复制您的文本后您的内容打在这里，或者通过复制您的文本后或者通过复制您的文本后</a:t>
            </a:r>
            <a:endParaRPr lang="zh-CN" altLang="en-US" sz="1100" dirty="0">
              <a:solidFill>
                <a:schemeClr val="tx1">
                  <a:lumMod val="65000"/>
                  <a:lumOff val="35000"/>
                </a:schemeClr>
              </a:solidFill>
              <a:cs typeface="+mn-ea"/>
              <a:sym typeface="+mn-lt"/>
            </a:endParaRPr>
          </a:p>
          <a:p>
            <a:pPr marL="0" lvl="1" algn="ctr">
              <a:lnSpc>
                <a:spcPct val="150000"/>
              </a:lnSpc>
            </a:pPr>
            <a:endParaRPr lang="en-US" altLang="zh-CN" sz="1100" dirty="0">
              <a:cs typeface="+mn-ea"/>
              <a:sym typeface="+mn-lt"/>
            </a:endParaRPr>
          </a:p>
        </p:txBody>
      </p:sp>
      <p:sp>
        <p:nvSpPr>
          <p:cNvPr id="46" name="íśḻîḑè"/>
          <p:cNvSpPr/>
          <p:nvPr/>
        </p:nvSpPr>
        <p:spPr bwMode="auto">
          <a:xfrm>
            <a:off x="2429464" y="5305750"/>
            <a:ext cx="4154169" cy="643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lvl="1" algn="l">
              <a:lnSpc>
                <a:spcPct val="190000"/>
              </a:lnSpc>
            </a:pPr>
            <a:r>
              <a:rPr lang="zh-CN" altLang="en-US" sz="800" dirty="0">
                <a:solidFill>
                  <a:schemeClr val="tx1">
                    <a:lumMod val="65000"/>
                    <a:lumOff val="35000"/>
                  </a:schemeClr>
                </a:solidFill>
                <a:cs typeface="+mn-ea"/>
                <a:sym typeface="+mn-lt"/>
              </a:rPr>
              <a:t>您的内容打在这里，或者通过复制您的文本后或者通过复制您的文本后您的内容打在这里，或者通过复制您的文本后或者通过复制您的文本后</a:t>
            </a:r>
            <a:endParaRPr lang="zh-CN" altLang="en-US" sz="1100" dirty="0">
              <a:solidFill>
                <a:schemeClr val="tx1">
                  <a:lumMod val="65000"/>
                  <a:lumOff val="35000"/>
                </a:schemeClr>
              </a:solidFill>
              <a:cs typeface="+mn-ea"/>
              <a:sym typeface="+mn-lt"/>
            </a:endParaRPr>
          </a:p>
          <a:p>
            <a:pPr marL="0" lvl="1" algn="ctr">
              <a:lnSpc>
                <a:spcPct val="150000"/>
              </a:lnSpc>
            </a:pPr>
            <a:endParaRPr lang="en-US" altLang="zh-CN" sz="1100"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Slîdê"/>
          <p:cNvSpPr/>
          <p:nvPr/>
        </p:nvSpPr>
        <p:spPr>
          <a:xfrm>
            <a:off x="0" y="1850071"/>
            <a:ext cx="11520487" cy="3900489"/>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5" name="îśļîďê"/>
          <p:cNvSpPr/>
          <p:nvPr/>
        </p:nvSpPr>
        <p:spPr>
          <a:xfrm>
            <a:off x="6686551" y="1850071"/>
            <a:ext cx="2752725" cy="3900489"/>
          </a:xfrm>
          <a:prstGeom prst="rect">
            <a:avLst/>
          </a:pr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a:cs typeface="+mn-ea"/>
              <a:sym typeface="+mn-lt"/>
            </a:endParaRPr>
          </a:p>
        </p:txBody>
      </p:sp>
      <p:sp>
        <p:nvSpPr>
          <p:cNvPr id="6" name="îŝļidê"/>
          <p:cNvSpPr/>
          <p:nvPr/>
        </p:nvSpPr>
        <p:spPr>
          <a:xfrm>
            <a:off x="7047250" y="2366375"/>
            <a:ext cx="2031325" cy="461665"/>
          </a:xfrm>
          <a:prstGeom prst="rect">
            <a:avLst/>
          </a:prstGeom>
        </p:spPr>
        <p:txBody>
          <a:bodyPr wrap="square" lIns="91440" tIns="45720" rIns="91440" bIns="45720">
            <a:normAutofit/>
          </a:bodyPr>
          <a:lstStyle/>
          <a:p>
            <a:pPr algn="ctr">
              <a:spcBef>
                <a:spcPct val="0"/>
              </a:spcBef>
            </a:pPr>
            <a:r>
              <a:rPr lang="zh-CN" altLang="en-US" sz="2400" b="1" dirty="0">
                <a:solidFill>
                  <a:schemeClr val="bg1"/>
                </a:solidFill>
                <a:cs typeface="+mn-ea"/>
                <a:sym typeface="+mn-lt"/>
              </a:rPr>
              <a:t>添加标题</a:t>
            </a:r>
            <a:endParaRPr lang="en-US" altLang="zh-CN" sz="2400" b="1" dirty="0">
              <a:solidFill>
                <a:schemeClr val="bg1"/>
              </a:solidFill>
              <a:cs typeface="+mn-ea"/>
              <a:sym typeface="+mn-lt"/>
            </a:endParaRPr>
          </a:p>
        </p:txBody>
      </p:sp>
      <p:cxnSp>
        <p:nvCxnSpPr>
          <p:cNvPr id="7" name="直接连接符 6"/>
          <p:cNvCxnSpPr/>
          <p:nvPr/>
        </p:nvCxnSpPr>
        <p:spPr>
          <a:xfrm>
            <a:off x="6919913" y="4047266"/>
            <a:ext cx="228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îśḻîḍé"/>
          <p:cNvSpPr/>
          <p:nvPr/>
        </p:nvSpPr>
        <p:spPr>
          <a:xfrm>
            <a:off x="6686551" y="3137571"/>
            <a:ext cx="2752725" cy="600164"/>
          </a:xfrm>
          <a:prstGeom prst="rect">
            <a:avLst/>
          </a:prstGeom>
        </p:spPr>
        <p:txBody>
          <a:bodyPr wrap="square" lIns="91440" tIns="45720" rIns="91440" bIns="45720" anchor="ctr" anchorCtr="0">
            <a:normAutofit fontScale="95000"/>
          </a:bodyPr>
          <a:lstStyle/>
          <a:p>
            <a:pPr algn="ctr">
              <a:lnSpc>
                <a:spcPct val="150000"/>
              </a:lnSpc>
            </a:pPr>
            <a:r>
              <a:rPr lang="zh-CN" altLang="en-US" sz="1100" dirty="0">
                <a:solidFill>
                  <a:schemeClr val="bg1"/>
                </a:solidFill>
                <a:cs typeface="+mn-ea"/>
                <a:sym typeface="+mn-lt"/>
              </a:rPr>
              <a:t>您的内容打在这里，或者通过复制您的文本后或者通过复制您的文本后您的内容打在这里</a:t>
            </a:r>
            <a:r>
              <a:rPr lang="en-US" altLang="zh-CN" sz="1100" dirty="0">
                <a:solidFill>
                  <a:schemeClr val="bg1"/>
                </a:solidFill>
                <a:cs typeface="+mn-ea"/>
                <a:sym typeface="+mn-lt"/>
              </a:rPr>
              <a:t>…...</a:t>
            </a:r>
          </a:p>
        </p:txBody>
      </p:sp>
      <p:sp>
        <p:nvSpPr>
          <p:cNvPr id="12" name="îṩḻïḑé"/>
          <p:cNvSpPr/>
          <p:nvPr/>
        </p:nvSpPr>
        <p:spPr>
          <a:xfrm>
            <a:off x="6686551" y="4305210"/>
            <a:ext cx="2752725" cy="600164"/>
          </a:xfrm>
          <a:prstGeom prst="rect">
            <a:avLst/>
          </a:prstGeom>
        </p:spPr>
        <p:txBody>
          <a:bodyPr wrap="square" lIns="91440" tIns="45720" rIns="91440" bIns="45720" anchor="ctr" anchorCtr="0">
            <a:normAutofit fontScale="95000"/>
          </a:bodyPr>
          <a:lstStyle/>
          <a:p>
            <a:pPr algn="ctr">
              <a:lnSpc>
                <a:spcPct val="150000"/>
              </a:lnSpc>
            </a:pPr>
            <a:r>
              <a:rPr lang="zh-CN" altLang="en-US" sz="1100" dirty="0">
                <a:solidFill>
                  <a:schemeClr val="bg1"/>
                </a:solidFill>
                <a:cs typeface="+mn-ea"/>
                <a:sym typeface="+mn-lt"/>
              </a:rPr>
              <a:t>您的内容打在这里，或者通过复制您的文本后或者通过复制您的文本后您的内容打在这里</a:t>
            </a:r>
            <a:r>
              <a:rPr lang="en-US" altLang="zh-CN" sz="1100" dirty="0">
                <a:solidFill>
                  <a:schemeClr val="bg1"/>
                </a:solidFill>
                <a:cs typeface="+mn-ea"/>
                <a:sym typeface="+mn-lt"/>
              </a:rPr>
              <a:t>…...</a:t>
            </a:r>
          </a:p>
        </p:txBody>
      </p:sp>
      <p:grpSp>
        <p:nvGrpSpPr>
          <p:cNvPr id="8" name="组合 7"/>
          <p:cNvGrpSpPr/>
          <p:nvPr/>
        </p:nvGrpSpPr>
        <p:grpSpPr>
          <a:xfrm>
            <a:off x="-10160" y="229110"/>
            <a:ext cx="12192000" cy="703706"/>
            <a:chOff x="0" y="131"/>
            <a:chExt cx="19200" cy="906"/>
          </a:xfrm>
        </p:grpSpPr>
        <p:grpSp>
          <p:nvGrpSpPr>
            <p:cNvPr id="9" name="组合 8"/>
            <p:cNvGrpSpPr/>
            <p:nvPr/>
          </p:nvGrpSpPr>
          <p:grpSpPr>
            <a:xfrm>
              <a:off x="0" y="320"/>
              <a:ext cx="19200" cy="717"/>
              <a:chOff x="0" y="320"/>
              <a:chExt cx="19200" cy="717"/>
            </a:xfrm>
          </p:grpSpPr>
          <p:sp>
            <p:nvSpPr>
              <p:cNvPr id="10" name="矩形 9"/>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5" name="矩形 14"/>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6" name="矩形 15"/>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7" name="矩形 16"/>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8" name="组合 17"/>
            <p:cNvGrpSpPr/>
            <p:nvPr/>
          </p:nvGrpSpPr>
          <p:grpSpPr>
            <a:xfrm>
              <a:off x="805" y="131"/>
              <a:ext cx="4053" cy="892"/>
              <a:chOff x="677" y="128"/>
              <a:chExt cx="4053" cy="892"/>
            </a:xfrm>
          </p:grpSpPr>
          <p:sp>
            <p:nvSpPr>
              <p:cNvPr id="19"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20"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animBg="1"/>
      <p:bldP spid="6"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0160" y="229110"/>
            <a:ext cx="12192000" cy="703706"/>
            <a:chOff x="0" y="131"/>
            <a:chExt cx="19200" cy="906"/>
          </a:xfrm>
        </p:grpSpPr>
        <p:grpSp>
          <p:nvGrpSpPr>
            <p:cNvPr id="30" name="组合 29"/>
            <p:cNvGrpSpPr/>
            <p:nvPr/>
          </p:nvGrpSpPr>
          <p:grpSpPr>
            <a:xfrm>
              <a:off x="0" y="320"/>
              <a:ext cx="19200" cy="717"/>
              <a:chOff x="0" y="320"/>
              <a:chExt cx="19200" cy="717"/>
            </a:xfrm>
          </p:grpSpPr>
          <p:sp>
            <p:nvSpPr>
              <p:cNvPr id="31" name="矩形 30"/>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2" name="矩形 31"/>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5" name="矩形 34"/>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9" name="矩形 38"/>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2" name="组合 41"/>
            <p:cNvGrpSpPr/>
            <p:nvPr/>
          </p:nvGrpSpPr>
          <p:grpSpPr>
            <a:xfrm>
              <a:off x="805" y="131"/>
              <a:ext cx="4053" cy="892"/>
              <a:chOff x="677" y="128"/>
              <a:chExt cx="4053" cy="892"/>
            </a:xfrm>
          </p:grpSpPr>
          <p:sp>
            <p:nvSpPr>
              <p:cNvPr id="43"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44"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
        <p:nvSpPr>
          <p:cNvPr id="45" name="椭圆 44"/>
          <p:cNvSpPr/>
          <p:nvPr/>
        </p:nvSpPr>
        <p:spPr>
          <a:xfrm>
            <a:off x="3581400" y="2188030"/>
            <a:ext cx="1516742" cy="1516742"/>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椭圆 45"/>
          <p:cNvSpPr/>
          <p:nvPr/>
        </p:nvSpPr>
        <p:spPr>
          <a:xfrm>
            <a:off x="6890658" y="2188030"/>
            <a:ext cx="1516742" cy="1516742"/>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椭圆 46"/>
          <p:cNvSpPr/>
          <p:nvPr/>
        </p:nvSpPr>
        <p:spPr>
          <a:xfrm>
            <a:off x="4731657" y="1683658"/>
            <a:ext cx="2525486" cy="2525486"/>
          </a:xfrm>
          <a:prstGeom prst="ellipse">
            <a:avLst/>
          </a:prstGeom>
          <a:blipFill rotWithShape="1">
            <a:blip r:embed="rId3"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椭圆 47"/>
          <p:cNvSpPr/>
          <p:nvPr/>
        </p:nvSpPr>
        <p:spPr>
          <a:xfrm>
            <a:off x="2431144" y="2188030"/>
            <a:ext cx="1516742" cy="1516742"/>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椭圆 48"/>
          <p:cNvSpPr/>
          <p:nvPr/>
        </p:nvSpPr>
        <p:spPr>
          <a:xfrm>
            <a:off x="8040914" y="2188030"/>
            <a:ext cx="1516742" cy="1516742"/>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Oval 6"/>
          <p:cNvSpPr/>
          <p:nvPr/>
        </p:nvSpPr>
        <p:spPr>
          <a:xfrm>
            <a:off x="2797630" y="2555203"/>
            <a:ext cx="783769" cy="782397"/>
          </a:xfrm>
          <a:custGeom>
            <a:avLst/>
            <a:gdLst>
              <a:gd name="connsiteX0" fmla="*/ 164777 w 604110"/>
              <a:gd name="connsiteY0" fmla="*/ 264973 h 603052"/>
              <a:gd name="connsiteX1" fmla="*/ 457609 w 604110"/>
              <a:gd name="connsiteY1" fmla="*/ 264973 h 603052"/>
              <a:gd name="connsiteX2" fmla="*/ 485066 w 604110"/>
              <a:gd name="connsiteY2" fmla="*/ 292388 h 603052"/>
              <a:gd name="connsiteX3" fmla="*/ 457609 w 604110"/>
              <a:gd name="connsiteY3" fmla="*/ 319802 h 603052"/>
              <a:gd name="connsiteX4" fmla="*/ 164777 w 604110"/>
              <a:gd name="connsiteY4" fmla="*/ 319802 h 603052"/>
              <a:gd name="connsiteX5" fmla="*/ 137320 w 604110"/>
              <a:gd name="connsiteY5" fmla="*/ 292388 h 603052"/>
              <a:gd name="connsiteX6" fmla="*/ 164777 w 604110"/>
              <a:gd name="connsiteY6" fmla="*/ 264973 h 603052"/>
              <a:gd name="connsiteX7" fmla="*/ 164777 w 604110"/>
              <a:gd name="connsiteY7" fmla="*/ 137038 h 603052"/>
              <a:gd name="connsiteX8" fmla="*/ 457609 w 604110"/>
              <a:gd name="connsiteY8" fmla="*/ 137038 h 603052"/>
              <a:gd name="connsiteX9" fmla="*/ 485066 w 604110"/>
              <a:gd name="connsiteY9" fmla="*/ 164453 h 603052"/>
              <a:gd name="connsiteX10" fmla="*/ 457609 w 604110"/>
              <a:gd name="connsiteY10" fmla="*/ 191867 h 603052"/>
              <a:gd name="connsiteX11" fmla="*/ 164777 w 604110"/>
              <a:gd name="connsiteY11" fmla="*/ 191867 h 603052"/>
              <a:gd name="connsiteX12" fmla="*/ 137320 w 604110"/>
              <a:gd name="connsiteY12" fmla="*/ 164453 h 603052"/>
              <a:gd name="connsiteX13" fmla="*/ 164777 w 604110"/>
              <a:gd name="connsiteY13" fmla="*/ 137038 h 603052"/>
              <a:gd name="connsiteX14" fmla="*/ 54919 w 604110"/>
              <a:gd name="connsiteY14" fmla="*/ 54823 h 603052"/>
              <a:gd name="connsiteX15" fmla="*/ 54919 w 604110"/>
              <a:gd name="connsiteY15" fmla="*/ 420355 h 603052"/>
              <a:gd name="connsiteX16" fmla="*/ 137298 w 604110"/>
              <a:gd name="connsiteY16" fmla="*/ 420355 h 603052"/>
              <a:gd name="connsiteX17" fmla="*/ 164757 w 604110"/>
              <a:gd name="connsiteY17" fmla="*/ 447766 h 603052"/>
              <a:gd name="connsiteX18" fmla="*/ 164757 w 604110"/>
              <a:gd name="connsiteY18" fmla="*/ 523011 h 603052"/>
              <a:gd name="connsiteX19" fmla="*/ 304664 w 604110"/>
              <a:gd name="connsiteY19" fmla="*/ 425289 h 603052"/>
              <a:gd name="connsiteX20" fmla="*/ 320316 w 604110"/>
              <a:gd name="connsiteY20" fmla="*/ 420355 h 603052"/>
              <a:gd name="connsiteX21" fmla="*/ 549191 w 604110"/>
              <a:gd name="connsiteY21" fmla="*/ 420355 h 603052"/>
              <a:gd name="connsiteX22" fmla="*/ 549191 w 604110"/>
              <a:gd name="connsiteY22" fmla="*/ 54823 h 603052"/>
              <a:gd name="connsiteX23" fmla="*/ 27460 w 604110"/>
              <a:gd name="connsiteY23" fmla="*/ 0 h 603052"/>
              <a:gd name="connsiteX24" fmla="*/ 576650 w 604110"/>
              <a:gd name="connsiteY24" fmla="*/ 0 h 603052"/>
              <a:gd name="connsiteX25" fmla="*/ 604110 w 604110"/>
              <a:gd name="connsiteY25" fmla="*/ 27411 h 603052"/>
              <a:gd name="connsiteX26" fmla="*/ 604110 w 604110"/>
              <a:gd name="connsiteY26" fmla="*/ 447766 h 603052"/>
              <a:gd name="connsiteX27" fmla="*/ 576650 w 604110"/>
              <a:gd name="connsiteY27" fmla="*/ 475178 h 603052"/>
              <a:gd name="connsiteX28" fmla="*/ 328965 w 604110"/>
              <a:gd name="connsiteY28" fmla="*/ 475178 h 603052"/>
              <a:gd name="connsiteX29" fmla="*/ 153087 w 604110"/>
              <a:gd name="connsiteY29" fmla="*/ 598118 h 603052"/>
              <a:gd name="connsiteX30" fmla="*/ 137298 w 604110"/>
              <a:gd name="connsiteY30" fmla="*/ 603052 h 603052"/>
              <a:gd name="connsiteX31" fmla="*/ 124666 w 604110"/>
              <a:gd name="connsiteY31" fmla="*/ 599900 h 603052"/>
              <a:gd name="connsiteX32" fmla="*/ 109838 w 604110"/>
              <a:gd name="connsiteY32" fmla="*/ 575641 h 603052"/>
              <a:gd name="connsiteX33" fmla="*/ 109838 w 604110"/>
              <a:gd name="connsiteY33" fmla="*/ 475178 h 603052"/>
              <a:gd name="connsiteX34" fmla="*/ 27460 w 604110"/>
              <a:gd name="connsiteY34" fmla="*/ 475178 h 603052"/>
              <a:gd name="connsiteX35" fmla="*/ 0 w 604110"/>
              <a:gd name="connsiteY35" fmla="*/ 447766 h 603052"/>
              <a:gd name="connsiteX36" fmla="*/ 0 w 604110"/>
              <a:gd name="connsiteY36" fmla="*/ 27411 h 603052"/>
              <a:gd name="connsiteX37" fmla="*/ 27460 w 604110"/>
              <a:gd name="connsiteY37" fmla="*/ 0 h 603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4110" h="603052">
                <a:moveTo>
                  <a:pt x="164777" y="264973"/>
                </a:moveTo>
                <a:lnTo>
                  <a:pt x="457609" y="264973"/>
                </a:lnTo>
                <a:cubicBezTo>
                  <a:pt x="472848" y="264973"/>
                  <a:pt x="485066" y="277310"/>
                  <a:pt x="485066" y="292388"/>
                </a:cubicBezTo>
                <a:cubicBezTo>
                  <a:pt x="485066" y="307603"/>
                  <a:pt x="472848" y="319802"/>
                  <a:pt x="457609" y="319802"/>
                </a:cubicBezTo>
                <a:lnTo>
                  <a:pt x="164777" y="319802"/>
                </a:lnTo>
                <a:cubicBezTo>
                  <a:pt x="149676" y="319802"/>
                  <a:pt x="137320" y="307603"/>
                  <a:pt x="137320" y="292388"/>
                </a:cubicBezTo>
                <a:cubicBezTo>
                  <a:pt x="137320" y="277310"/>
                  <a:pt x="149676" y="264973"/>
                  <a:pt x="164777" y="264973"/>
                </a:cubicBezTo>
                <a:close/>
                <a:moveTo>
                  <a:pt x="164777" y="137038"/>
                </a:moveTo>
                <a:lnTo>
                  <a:pt x="457609" y="137038"/>
                </a:lnTo>
                <a:cubicBezTo>
                  <a:pt x="472848" y="137038"/>
                  <a:pt x="485066" y="149375"/>
                  <a:pt x="485066" y="164453"/>
                </a:cubicBezTo>
                <a:cubicBezTo>
                  <a:pt x="485066" y="179531"/>
                  <a:pt x="472848" y="191867"/>
                  <a:pt x="457609" y="191867"/>
                </a:cubicBezTo>
                <a:lnTo>
                  <a:pt x="164777" y="191867"/>
                </a:lnTo>
                <a:cubicBezTo>
                  <a:pt x="149676" y="191867"/>
                  <a:pt x="137320" y="179531"/>
                  <a:pt x="137320" y="164453"/>
                </a:cubicBezTo>
                <a:cubicBezTo>
                  <a:pt x="137320" y="149375"/>
                  <a:pt x="149676" y="137038"/>
                  <a:pt x="164777" y="137038"/>
                </a:cubicBezTo>
                <a:close/>
                <a:moveTo>
                  <a:pt x="54919" y="54823"/>
                </a:moveTo>
                <a:lnTo>
                  <a:pt x="54919" y="420355"/>
                </a:lnTo>
                <a:lnTo>
                  <a:pt x="137298" y="420355"/>
                </a:lnTo>
                <a:cubicBezTo>
                  <a:pt x="152401" y="420355"/>
                  <a:pt x="164757" y="432553"/>
                  <a:pt x="164757" y="447766"/>
                </a:cubicBezTo>
                <a:lnTo>
                  <a:pt x="164757" y="523011"/>
                </a:lnTo>
                <a:lnTo>
                  <a:pt x="304664" y="425289"/>
                </a:lnTo>
                <a:cubicBezTo>
                  <a:pt x="309194" y="422000"/>
                  <a:pt x="314686" y="420355"/>
                  <a:pt x="320316" y="420355"/>
                </a:cubicBezTo>
                <a:lnTo>
                  <a:pt x="549191" y="420355"/>
                </a:lnTo>
                <a:lnTo>
                  <a:pt x="549191" y="54823"/>
                </a:lnTo>
                <a:close/>
                <a:moveTo>
                  <a:pt x="27460" y="0"/>
                </a:moveTo>
                <a:lnTo>
                  <a:pt x="576650" y="0"/>
                </a:lnTo>
                <a:cubicBezTo>
                  <a:pt x="591753" y="0"/>
                  <a:pt x="604110" y="12335"/>
                  <a:pt x="604110" y="27411"/>
                </a:cubicBezTo>
                <a:lnTo>
                  <a:pt x="604110" y="447766"/>
                </a:lnTo>
                <a:cubicBezTo>
                  <a:pt x="604110" y="462843"/>
                  <a:pt x="591753" y="475178"/>
                  <a:pt x="576650" y="475178"/>
                </a:cubicBezTo>
                <a:lnTo>
                  <a:pt x="328965" y="475178"/>
                </a:lnTo>
                <a:lnTo>
                  <a:pt x="153087" y="598118"/>
                </a:lnTo>
                <a:cubicBezTo>
                  <a:pt x="148282" y="601408"/>
                  <a:pt x="142790" y="603052"/>
                  <a:pt x="137298" y="603052"/>
                </a:cubicBezTo>
                <a:cubicBezTo>
                  <a:pt x="132904" y="603052"/>
                  <a:pt x="128648" y="602093"/>
                  <a:pt x="124666" y="599900"/>
                </a:cubicBezTo>
                <a:cubicBezTo>
                  <a:pt x="115467" y="595240"/>
                  <a:pt x="109838" y="585920"/>
                  <a:pt x="109838" y="575641"/>
                </a:cubicBezTo>
                <a:lnTo>
                  <a:pt x="109838" y="475178"/>
                </a:lnTo>
                <a:lnTo>
                  <a:pt x="27460" y="475178"/>
                </a:lnTo>
                <a:cubicBezTo>
                  <a:pt x="12357" y="475178"/>
                  <a:pt x="0" y="462843"/>
                  <a:pt x="0" y="447766"/>
                </a:cubicBezTo>
                <a:lnTo>
                  <a:pt x="0" y="27411"/>
                </a:lnTo>
                <a:cubicBezTo>
                  <a:pt x="0" y="12335"/>
                  <a:pt x="12357" y="0"/>
                  <a:pt x="274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1" name="Oval 7"/>
          <p:cNvSpPr/>
          <p:nvPr/>
        </p:nvSpPr>
        <p:spPr>
          <a:xfrm>
            <a:off x="8407400" y="2648717"/>
            <a:ext cx="783770" cy="595368"/>
          </a:xfrm>
          <a:custGeom>
            <a:avLst/>
            <a:gdLst>
              <a:gd name="T0" fmla="*/ 2664 w 2711"/>
              <a:gd name="T1" fmla="*/ 1581 h 2062"/>
              <a:gd name="T2" fmla="*/ 909 w 2711"/>
              <a:gd name="T3" fmla="*/ 1581 h 2062"/>
              <a:gd name="T4" fmla="*/ 861 w 2711"/>
              <a:gd name="T5" fmla="*/ 1534 h 2062"/>
              <a:gd name="T6" fmla="*/ 861 w 2711"/>
              <a:gd name="T7" fmla="*/ 434 h 2062"/>
              <a:gd name="T8" fmla="*/ 909 w 2711"/>
              <a:gd name="T9" fmla="*/ 386 h 2062"/>
              <a:gd name="T10" fmla="*/ 2664 w 2711"/>
              <a:gd name="T11" fmla="*/ 386 h 2062"/>
              <a:gd name="T12" fmla="*/ 2711 w 2711"/>
              <a:gd name="T13" fmla="*/ 434 h 2062"/>
              <a:gd name="T14" fmla="*/ 2711 w 2711"/>
              <a:gd name="T15" fmla="*/ 1534 h 2062"/>
              <a:gd name="T16" fmla="*/ 2664 w 2711"/>
              <a:gd name="T17" fmla="*/ 1581 h 2062"/>
              <a:gd name="T18" fmla="*/ 2177 w 2711"/>
              <a:gd name="T19" fmla="*/ 1928 h 2062"/>
              <a:gd name="T20" fmla="*/ 2000 w 2711"/>
              <a:gd name="T21" fmla="*/ 1928 h 2062"/>
              <a:gd name="T22" fmla="*/ 2000 w 2711"/>
              <a:gd name="T23" fmla="*/ 1715 h 2062"/>
              <a:gd name="T24" fmla="*/ 1573 w 2711"/>
              <a:gd name="T25" fmla="*/ 1715 h 2062"/>
              <a:gd name="T26" fmla="*/ 1573 w 2711"/>
              <a:gd name="T27" fmla="*/ 1928 h 2062"/>
              <a:gd name="T28" fmla="*/ 1395 w 2711"/>
              <a:gd name="T29" fmla="*/ 1928 h 2062"/>
              <a:gd name="T30" fmla="*/ 1329 w 2711"/>
              <a:gd name="T31" fmla="*/ 1995 h 2062"/>
              <a:gd name="T32" fmla="*/ 1395 w 2711"/>
              <a:gd name="T33" fmla="*/ 2062 h 2062"/>
              <a:gd name="T34" fmla="*/ 1640 w 2711"/>
              <a:gd name="T35" fmla="*/ 2062 h 2062"/>
              <a:gd name="T36" fmla="*/ 1933 w 2711"/>
              <a:gd name="T37" fmla="*/ 2062 h 2062"/>
              <a:gd name="T38" fmla="*/ 2177 w 2711"/>
              <a:gd name="T39" fmla="*/ 2062 h 2062"/>
              <a:gd name="T40" fmla="*/ 2244 w 2711"/>
              <a:gd name="T41" fmla="*/ 1995 h 2062"/>
              <a:gd name="T42" fmla="*/ 2177 w 2711"/>
              <a:gd name="T43" fmla="*/ 1928 h 2062"/>
              <a:gd name="T44" fmla="*/ 1065 w 2711"/>
              <a:gd name="T45" fmla="*/ 253 h 2062"/>
              <a:gd name="T46" fmla="*/ 909 w 2711"/>
              <a:gd name="T47" fmla="*/ 253 h 2062"/>
              <a:gd name="T48" fmla="*/ 880 w 2711"/>
              <a:gd name="T49" fmla="*/ 255 h 2062"/>
              <a:gd name="T50" fmla="*/ 863 w 2711"/>
              <a:gd name="T51" fmla="*/ 253 h 2062"/>
              <a:gd name="T52" fmla="*/ 201 w 2711"/>
              <a:gd name="T53" fmla="*/ 253 h 2062"/>
              <a:gd name="T54" fmla="*/ 135 w 2711"/>
              <a:gd name="T55" fmla="*/ 320 h 2062"/>
              <a:gd name="T56" fmla="*/ 201 w 2711"/>
              <a:gd name="T57" fmla="*/ 386 h 2062"/>
              <a:gd name="T58" fmla="*/ 735 w 2711"/>
              <a:gd name="T59" fmla="*/ 386 h 2062"/>
              <a:gd name="T60" fmla="*/ 728 w 2711"/>
              <a:gd name="T61" fmla="*/ 434 h 2062"/>
              <a:gd name="T62" fmla="*/ 728 w 2711"/>
              <a:gd name="T63" fmla="*/ 558 h 2062"/>
              <a:gd name="T64" fmla="*/ 201 w 2711"/>
              <a:gd name="T65" fmla="*/ 558 h 2062"/>
              <a:gd name="T66" fmla="*/ 135 w 2711"/>
              <a:gd name="T67" fmla="*/ 624 h 2062"/>
              <a:gd name="T68" fmla="*/ 201 w 2711"/>
              <a:gd name="T69" fmla="*/ 691 h 2062"/>
              <a:gd name="T70" fmla="*/ 728 w 2711"/>
              <a:gd name="T71" fmla="*/ 691 h 2062"/>
              <a:gd name="T72" fmla="*/ 728 w 2711"/>
              <a:gd name="T73" fmla="*/ 863 h 2062"/>
              <a:gd name="T74" fmla="*/ 201 w 2711"/>
              <a:gd name="T75" fmla="*/ 863 h 2062"/>
              <a:gd name="T76" fmla="*/ 135 w 2711"/>
              <a:gd name="T77" fmla="*/ 929 h 2062"/>
              <a:gd name="T78" fmla="*/ 201 w 2711"/>
              <a:gd name="T79" fmla="*/ 996 h 2062"/>
              <a:gd name="T80" fmla="*/ 728 w 2711"/>
              <a:gd name="T81" fmla="*/ 996 h 2062"/>
              <a:gd name="T82" fmla="*/ 728 w 2711"/>
              <a:gd name="T83" fmla="*/ 1534 h 2062"/>
              <a:gd name="T84" fmla="*/ 909 w 2711"/>
              <a:gd name="T85" fmla="*/ 1715 h 2062"/>
              <a:gd name="T86" fmla="*/ 1065 w 2711"/>
              <a:gd name="T87" fmla="*/ 1715 h 2062"/>
              <a:gd name="T88" fmla="*/ 1065 w 2711"/>
              <a:gd name="T89" fmla="*/ 1995 h 2062"/>
              <a:gd name="T90" fmla="*/ 998 w 2711"/>
              <a:gd name="T91" fmla="*/ 2062 h 2062"/>
              <a:gd name="T92" fmla="*/ 67 w 2711"/>
              <a:gd name="T93" fmla="*/ 2062 h 2062"/>
              <a:gd name="T94" fmla="*/ 0 w 2711"/>
              <a:gd name="T95" fmla="*/ 1995 h 2062"/>
              <a:gd name="T96" fmla="*/ 0 w 2711"/>
              <a:gd name="T97" fmla="*/ 66 h 2062"/>
              <a:gd name="T98" fmla="*/ 67 w 2711"/>
              <a:gd name="T99" fmla="*/ 0 h 2062"/>
              <a:gd name="T100" fmla="*/ 998 w 2711"/>
              <a:gd name="T101" fmla="*/ 0 h 2062"/>
              <a:gd name="T102" fmla="*/ 1065 w 2711"/>
              <a:gd name="T103" fmla="*/ 66 h 2062"/>
              <a:gd name="T104" fmla="*/ 1065 w 2711"/>
              <a:gd name="T105" fmla="*/ 253 h 2062"/>
              <a:gd name="T106" fmla="*/ 430 w 2711"/>
              <a:gd name="T107" fmla="*/ 1569 h 2062"/>
              <a:gd name="T108" fmla="*/ 532 w 2711"/>
              <a:gd name="T109" fmla="*/ 1672 h 2062"/>
              <a:gd name="T110" fmla="*/ 635 w 2711"/>
              <a:gd name="T111" fmla="*/ 1569 h 2062"/>
              <a:gd name="T112" fmla="*/ 532 w 2711"/>
              <a:gd name="T113" fmla="*/ 1466 h 2062"/>
              <a:gd name="T114" fmla="*/ 430 w 2711"/>
              <a:gd name="T115" fmla="*/ 1569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11" h="2062">
                <a:moveTo>
                  <a:pt x="2664" y="1581"/>
                </a:moveTo>
                <a:lnTo>
                  <a:pt x="909" y="1581"/>
                </a:lnTo>
                <a:cubicBezTo>
                  <a:pt x="883" y="1581"/>
                  <a:pt x="861" y="1560"/>
                  <a:pt x="861" y="1534"/>
                </a:cubicBezTo>
                <a:lnTo>
                  <a:pt x="861" y="434"/>
                </a:lnTo>
                <a:cubicBezTo>
                  <a:pt x="861" y="407"/>
                  <a:pt x="883" y="386"/>
                  <a:pt x="909" y="386"/>
                </a:cubicBezTo>
                <a:lnTo>
                  <a:pt x="2664" y="386"/>
                </a:lnTo>
                <a:cubicBezTo>
                  <a:pt x="2690" y="386"/>
                  <a:pt x="2711" y="408"/>
                  <a:pt x="2711" y="434"/>
                </a:cubicBezTo>
                <a:lnTo>
                  <a:pt x="2711" y="1534"/>
                </a:lnTo>
                <a:cubicBezTo>
                  <a:pt x="2711" y="1560"/>
                  <a:pt x="2690" y="1581"/>
                  <a:pt x="2664" y="1581"/>
                </a:cubicBezTo>
                <a:close/>
                <a:moveTo>
                  <a:pt x="2177" y="1928"/>
                </a:moveTo>
                <a:lnTo>
                  <a:pt x="2000" y="1928"/>
                </a:lnTo>
                <a:lnTo>
                  <a:pt x="2000" y="1715"/>
                </a:lnTo>
                <a:lnTo>
                  <a:pt x="1573" y="1715"/>
                </a:lnTo>
                <a:lnTo>
                  <a:pt x="1573" y="1928"/>
                </a:lnTo>
                <a:lnTo>
                  <a:pt x="1395" y="1928"/>
                </a:lnTo>
                <a:cubicBezTo>
                  <a:pt x="1358" y="1928"/>
                  <a:pt x="1329" y="1958"/>
                  <a:pt x="1329" y="1995"/>
                </a:cubicBezTo>
                <a:cubicBezTo>
                  <a:pt x="1329" y="2032"/>
                  <a:pt x="1358" y="2062"/>
                  <a:pt x="1395" y="2062"/>
                </a:cubicBezTo>
                <a:lnTo>
                  <a:pt x="1640" y="2062"/>
                </a:lnTo>
                <a:lnTo>
                  <a:pt x="1933" y="2062"/>
                </a:lnTo>
                <a:lnTo>
                  <a:pt x="2177" y="2062"/>
                </a:lnTo>
                <a:cubicBezTo>
                  <a:pt x="2214" y="2062"/>
                  <a:pt x="2244" y="2032"/>
                  <a:pt x="2244" y="1995"/>
                </a:cubicBezTo>
                <a:cubicBezTo>
                  <a:pt x="2244" y="1958"/>
                  <a:pt x="2214" y="1928"/>
                  <a:pt x="2177" y="1928"/>
                </a:cubicBezTo>
                <a:close/>
                <a:moveTo>
                  <a:pt x="1065" y="253"/>
                </a:moveTo>
                <a:lnTo>
                  <a:pt x="909" y="253"/>
                </a:lnTo>
                <a:cubicBezTo>
                  <a:pt x="899" y="253"/>
                  <a:pt x="890" y="254"/>
                  <a:pt x="880" y="255"/>
                </a:cubicBezTo>
                <a:cubicBezTo>
                  <a:pt x="875" y="254"/>
                  <a:pt x="869" y="253"/>
                  <a:pt x="863" y="253"/>
                </a:cubicBezTo>
                <a:lnTo>
                  <a:pt x="201" y="253"/>
                </a:lnTo>
                <a:cubicBezTo>
                  <a:pt x="164" y="253"/>
                  <a:pt x="135" y="283"/>
                  <a:pt x="135" y="320"/>
                </a:cubicBezTo>
                <a:cubicBezTo>
                  <a:pt x="135" y="356"/>
                  <a:pt x="164" y="386"/>
                  <a:pt x="201" y="386"/>
                </a:cubicBezTo>
                <a:lnTo>
                  <a:pt x="735" y="386"/>
                </a:lnTo>
                <a:cubicBezTo>
                  <a:pt x="730" y="401"/>
                  <a:pt x="728" y="417"/>
                  <a:pt x="728" y="434"/>
                </a:cubicBezTo>
                <a:lnTo>
                  <a:pt x="728" y="558"/>
                </a:lnTo>
                <a:lnTo>
                  <a:pt x="201" y="558"/>
                </a:lnTo>
                <a:cubicBezTo>
                  <a:pt x="164" y="558"/>
                  <a:pt x="135" y="588"/>
                  <a:pt x="135" y="624"/>
                </a:cubicBezTo>
                <a:cubicBezTo>
                  <a:pt x="135" y="661"/>
                  <a:pt x="164" y="691"/>
                  <a:pt x="201" y="691"/>
                </a:cubicBezTo>
                <a:lnTo>
                  <a:pt x="728" y="691"/>
                </a:lnTo>
                <a:lnTo>
                  <a:pt x="728" y="863"/>
                </a:lnTo>
                <a:lnTo>
                  <a:pt x="201" y="863"/>
                </a:lnTo>
                <a:cubicBezTo>
                  <a:pt x="164" y="863"/>
                  <a:pt x="135" y="893"/>
                  <a:pt x="135" y="929"/>
                </a:cubicBezTo>
                <a:cubicBezTo>
                  <a:pt x="135" y="966"/>
                  <a:pt x="164" y="996"/>
                  <a:pt x="201" y="996"/>
                </a:cubicBezTo>
                <a:lnTo>
                  <a:pt x="728" y="996"/>
                </a:lnTo>
                <a:lnTo>
                  <a:pt x="728" y="1534"/>
                </a:lnTo>
                <a:cubicBezTo>
                  <a:pt x="728" y="1633"/>
                  <a:pt x="809" y="1715"/>
                  <a:pt x="909" y="1715"/>
                </a:cubicBezTo>
                <a:lnTo>
                  <a:pt x="1065" y="1715"/>
                </a:lnTo>
                <a:lnTo>
                  <a:pt x="1065" y="1995"/>
                </a:lnTo>
                <a:cubicBezTo>
                  <a:pt x="1065" y="2032"/>
                  <a:pt x="1035" y="2062"/>
                  <a:pt x="998" y="2062"/>
                </a:cubicBezTo>
                <a:lnTo>
                  <a:pt x="67" y="2062"/>
                </a:lnTo>
                <a:cubicBezTo>
                  <a:pt x="30" y="2062"/>
                  <a:pt x="0" y="2032"/>
                  <a:pt x="0" y="1995"/>
                </a:cubicBezTo>
                <a:lnTo>
                  <a:pt x="0" y="66"/>
                </a:lnTo>
                <a:cubicBezTo>
                  <a:pt x="0" y="29"/>
                  <a:pt x="30" y="0"/>
                  <a:pt x="67" y="0"/>
                </a:cubicBezTo>
                <a:lnTo>
                  <a:pt x="998" y="0"/>
                </a:lnTo>
                <a:cubicBezTo>
                  <a:pt x="1035" y="0"/>
                  <a:pt x="1065" y="29"/>
                  <a:pt x="1065" y="66"/>
                </a:cubicBezTo>
                <a:lnTo>
                  <a:pt x="1065" y="253"/>
                </a:lnTo>
                <a:close/>
                <a:moveTo>
                  <a:pt x="430" y="1569"/>
                </a:moveTo>
                <a:cubicBezTo>
                  <a:pt x="430" y="1626"/>
                  <a:pt x="476" y="1672"/>
                  <a:pt x="532" y="1672"/>
                </a:cubicBezTo>
                <a:cubicBezTo>
                  <a:pt x="589" y="1672"/>
                  <a:pt x="635" y="1626"/>
                  <a:pt x="635" y="1569"/>
                </a:cubicBezTo>
                <a:cubicBezTo>
                  <a:pt x="635" y="1512"/>
                  <a:pt x="589" y="1466"/>
                  <a:pt x="532" y="1466"/>
                </a:cubicBezTo>
                <a:cubicBezTo>
                  <a:pt x="476" y="1466"/>
                  <a:pt x="430" y="1512"/>
                  <a:pt x="430" y="156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nvGrpSpPr>
          <p:cNvPr id="52" name="组合 51"/>
          <p:cNvGrpSpPr/>
          <p:nvPr/>
        </p:nvGrpSpPr>
        <p:grpSpPr>
          <a:xfrm>
            <a:off x="1942353" y="4555139"/>
            <a:ext cx="8104096" cy="1820857"/>
            <a:chOff x="-498301" y="2796560"/>
            <a:chExt cx="8104096" cy="1820857"/>
          </a:xfrm>
        </p:grpSpPr>
        <p:sp>
          <p:nvSpPr>
            <p:cNvPr id="53" name="文本框 52"/>
            <p:cNvSpPr txBox="1"/>
            <p:nvPr/>
          </p:nvSpPr>
          <p:spPr>
            <a:xfrm>
              <a:off x="2845860" y="2796560"/>
              <a:ext cx="1415772" cy="461665"/>
            </a:xfrm>
            <a:prstGeom prst="rect">
              <a:avLst/>
            </a:prstGeom>
            <a:noFill/>
          </p:spPr>
          <p:txBody>
            <a:bodyPr wrap="none" rtlCol="0">
              <a:spAutoFit/>
              <a:scene3d>
                <a:camera prst="orthographicFront"/>
                <a:lightRig rig="threePt" dir="t"/>
              </a:scene3d>
              <a:sp3d contourW="12700"/>
            </a:bodyPr>
            <a:lstStyle/>
            <a:p>
              <a:pPr algn="ctr"/>
              <a:r>
                <a:rPr lang="zh-CN" altLang="en-US" sz="2400" dirty="0">
                  <a:cs typeface="+mn-ea"/>
                  <a:sym typeface="+mn-lt"/>
                </a:rPr>
                <a:t>标题添加</a:t>
              </a:r>
            </a:p>
          </p:txBody>
        </p:sp>
        <p:sp>
          <p:nvSpPr>
            <p:cNvPr id="57" name="文本框 56"/>
            <p:cNvSpPr txBox="1"/>
            <p:nvPr/>
          </p:nvSpPr>
          <p:spPr>
            <a:xfrm>
              <a:off x="-498301" y="3197557"/>
              <a:ext cx="8104096" cy="1419860"/>
            </a:xfrm>
            <a:prstGeom prst="rect">
              <a:avLst/>
            </a:prstGeom>
            <a:noFill/>
          </p:spPr>
          <p:txBody>
            <a:bodyPr wrap="square" rtlCol="0">
              <a:spAutoFit/>
              <a:scene3d>
                <a:camera prst="orthographicFront"/>
                <a:lightRig rig="threePt" dir="t"/>
              </a:scene3d>
              <a:sp3d contourW="12700"/>
            </a:bodyPr>
            <a:lstStyle/>
            <a:p>
              <a:pPr lvl="0" algn="ctr" defTabSz="913765">
                <a:lnSpc>
                  <a:spcPct val="180000"/>
                </a:lnSpc>
                <a:spcBef>
                  <a:spcPct val="0"/>
                </a:spcBef>
                <a:spcAft>
                  <a:spcPct val="0"/>
                </a:spcAft>
                <a:buClrTx/>
                <a:buSzTx/>
                <a:defRPr/>
              </a:pPr>
              <a:r>
                <a:rPr lang="zh-CN" altLang="en-US" sz="1200" dirty="0">
                  <a:solidFill>
                    <a:schemeClr val="tx1">
                      <a:lumMod val="65000"/>
                      <a:lumOff val="35000"/>
                    </a:schemeClr>
                  </a:solidFill>
                  <a:cs typeface="+mn-ea"/>
                  <a:sym typeface="+mn-lt"/>
                </a:rPr>
                <a:t>点击添加相关标题文字，点击添加相点击添加相关标题文字点击添加相关标题文字，点击添加相点击添加相关标题文字点击添加相关标题文字，点击添加相点击添加相关标题文字</a:t>
              </a:r>
              <a:endParaRPr lang="en-US" altLang="zh-CN" sz="1200" dirty="0">
                <a:solidFill>
                  <a:schemeClr val="tx1">
                    <a:lumMod val="50000"/>
                    <a:lumOff val="50000"/>
                  </a:schemeClr>
                </a:solidFill>
                <a:cs typeface="+mn-ea"/>
                <a:sym typeface="+mn-lt"/>
              </a:endParaRPr>
            </a:p>
            <a:p>
              <a:pPr lvl="0" algn="l" defTabSz="913765">
                <a:lnSpc>
                  <a:spcPct val="180000"/>
                </a:lnSpc>
                <a:spcBef>
                  <a:spcPct val="0"/>
                </a:spcBef>
                <a:spcAft>
                  <a:spcPct val="0"/>
                </a:spcAft>
                <a:buClrTx/>
                <a:buSzTx/>
                <a:defRPr/>
              </a:pPr>
              <a:endParaRPr lang="en-US" altLang="zh-CN" sz="1200" dirty="0">
                <a:solidFill>
                  <a:schemeClr val="tx1">
                    <a:lumMod val="50000"/>
                    <a:lumOff val="50000"/>
                  </a:schemeClr>
                </a:solidFill>
                <a:cs typeface="+mn-ea"/>
                <a:sym typeface="+mn-lt"/>
              </a:endParaRPr>
            </a:p>
            <a:p>
              <a:pPr lvl="0" algn="l" defTabSz="913765">
                <a:lnSpc>
                  <a:spcPct val="180000"/>
                </a:lnSpc>
                <a:spcBef>
                  <a:spcPct val="0"/>
                </a:spcBef>
                <a:spcAft>
                  <a:spcPct val="0"/>
                </a:spcAft>
                <a:buClrTx/>
                <a:buSzTx/>
                <a:defRPr/>
              </a:pPr>
              <a:endParaRPr lang="en-US" altLang="zh-CN" sz="12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48"/>
                                        </p:tgtEl>
                                        <p:attrNameLst>
                                          <p:attrName>style.visibility</p:attrName>
                                        </p:attrNameLst>
                                      </p:cBhvr>
                                      <p:to>
                                        <p:strVal val="visible"/>
                                      </p:to>
                                    </p:set>
                                    <p:anim calcmode="lin" valueType="num">
                                      <p:cBhvr>
                                        <p:cTn id="20" dur="500" fill="hold"/>
                                        <p:tgtEl>
                                          <p:spTgt spid="48"/>
                                        </p:tgtEl>
                                        <p:attrNameLst>
                                          <p:attrName>ppt_w</p:attrName>
                                        </p:attrNameLst>
                                      </p:cBhvr>
                                      <p:tavLst>
                                        <p:tav tm="0">
                                          <p:val>
                                            <p:fltVal val="0"/>
                                          </p:val>
                                        </p:tav>
                                        <p:tav tm="100000">
                                          <p:val>
                                            <p:strVal val="#ppt_w"/>
                                          </p:val>
                                        </p:tav>
                                      </p:tavLst>
                                    </p:anim>
                                    <p:anim calcmode="lin" valueType="num">
                                      <p:cBhvr>
                                        <p:cTn id="21" dur="500" fill="hold"/>
                                        <p:tgtEl>
                                          <p:spTgt spid="48"/>
                                        </p:tgtEl>
                                        <p:attrNameLst>
                                          <p:attrName>ppt_h</p:attrName>
                                        </p:attrNameLst>
                                      </p:cBhvr>
                                      <p:tavLst>
                                        <p:tav tm="0">
                                          <p:val>
                                            <p:fltVal val="0"/>
                                          </p:val>
                                        </p:tav>
                                        <p:tav tm="100000">
                                          <p:val>
                                            <p:strVal val="#ppt_h"/>
                                          </p:val>
                                        </p:tav>
                                      </p:tavLst>
                                    </p:anim>
                                    <p:animEffect transition="in" filter="fade">
                                      <p:cBhvr>
                                        <p:cTn id="22" dur="500"/>
                                        <p:tgtEl>
                                          <p:spTgt spid="48"/>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50"/>
                                        </p:tgtEl>
                                        <p:attrNameLst>
                                          <p:attrName>style.visibility</p:attrName>
                                        </p:attrNameLst>
                                      </p:cBhvr>
                                      <p:to>
                                        <p:strVal val="visible"/>
                                      </p:to>
                                    </p:set>
                                    <p:anim calcmode="lin" valueType="num">
                                      <p:cBhvr>
                                        <p:cTn id="25" dur="500" fill="hold"/>
                                        <p:tgtEl>
                                          <p:spTgt spid="50"/>
                                        </p:tgtEl>
                                        <p:attrNameLst>
                                          <p:attrName>ppt_w</p:attrName>
                                        </p:attrNameLst>
                                      </p:cBhvr>
                                      <p:tavLst>
                                        <p:tav tm="0">
                                          <p:val>
                                            <p:fltVal val="0"/>
                                          </p:val>
                                        </p:tav>
                                        <p:tav tm="100000">
                                          <p:val>
                                            <p:strVal val="#ppt_w"/>
                                          </p:val>
                                        </p:tav>
                                      </p:tavLst>
                                    </p:anim>
                                    <p:anim calcmode="lin" valueType="num">
                                      <p:cBhvr>
                                        <p:cTn id="26" dur="500" fill="hold"/>
                                        <p:tgtEl>
                                          <p:spTgt spid="50"/>
                                        </p:tgtEl>
                                        <p:attrNameLst>
                                          <p:attrName>ppt_h</p:attrName>
                                        </p:attrNameLst>
                                      </p:cBhvr>
                                      <p:tavLst>
                                        <p:tav tm="0">
                                          <p:val>
                                            <p:fltVal val="0"/>
                                          </p:val>
                                        </p:tav>
                                        <p:tav tm="100000">
                                          <p:val>
                                            <p:strVal val="#ppt_h"/>
                                          </p:val>
                                        </p:tav>
                                      </p:tavLst>
                                    </p:anim>
                                    <p:animEffect transition="in" filter="fade">
                                      <p:cBhvr>
                                        <p:cTn id="27" dur="500"/>
                                        <p:tgtEl>
                                          <p:spTgt spid="50"/>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 calcmode="lin" valueType="num">
                                      <p:cBhvr>
                                        <p:cTn id="30" dur="500" fill="hold"/>
                                        <p:tgtEl>
                                          <p:spTgt spid="49"/>
                                        </p:tgtEl>
                                        <p:attrNameLst>
                                          <p:attrName>ppt_w</p:attrName>
                                        </p:attrNameLst>
                                      </p:cBhvr>
                                      <p:tavLst>
                                        <p:tav tm="0">
                                          <p:val>
                                            <p:fltVal val="0"/>
                                          </p:val>
                                        </p:tav>
                                        <p:tav tm="100000">
                                          <p:val>
                                            <p:strVal val="#ppt_w"/>
                                          </p:val>
                                        </p:tav>
                                      </p:tavLst>
                                    </p:anim>
                                    <p:anim calcmode="lin" valueType="num">
                                      <p:cBhvr>
                                        <p:cTn id="31" dur="500" fill="hold"/>
                                        <p:tgtEl>
                                          <p:spTgt spid="49"/>
                                        </p:tgtEl>
                                        <p:attrNameLst>
                                          <p:attrName>ppt_h</p:attrName>
                                        </p:attrNameLst>
                                      </p:cBhvr>
                                      <p:tavLst>
                                        <p:tav tm="0">
                                          <p:val>
                                            <p:fltVal val="0"/>
                                          </p:val>
                                        </p:tav>
                                        <p:tav tm="100000">
                                          <p:val>
                                            <p:strVal val="#ppt_h"/>
                                          </p:val>
                                        </p:tav>
                                      </p:tavLst>
                                    </p:anim>
                                    <p:animEffect transition="in" filter="fade">
                                      <p:cBhvr>
                                        <p:cTn id="32" dur="500"/>
                                        <p:tgtEl>
                                          <p:spTgt spid="4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p:cTn id="35" dur="500" fill="hold"/>
                                        <p:tgtEl>
                                          <p:spTgt spid="51"/>
                                        </p:tgtEl>
                                        <p:attrNameLst>
                                          <p:attrName>ppt_w</p:attrName>
                                        </p:attrNameLst>
                                      </p:cBhvr>
                                      <p:tavLst>
                                        <p:tav tm="0">
                                          <p:val>
                                            <p:fltVal val="0"/>
                                          </p:val>
                                        </p:tav>
                                        <p:tav tm="100000">
                                          <p:val>
                                            <p:strVal val="#ppt_w"/>
                                          </p:val>
                                        </p:tav>
                                      </p:tavLst>
                                    </p:anim>
                                    <p:anim calcmode="lin" valueType="num">
                                      <p:cBhvr>
                                        <p:cTn id="36" dur="500" fill="hold"/>
                                        <p:tgtEl>
                                          <p:spTgt spid="51"/>
                                        </p:tgtEl>
                                        <p:attrNameLst>
                                          <p:attrName>ppt_h</p:attrName>
                                        </p:attrNameLst>
                                      </p:cBhvr>
                                      <p:tavLst>
                                        <p:tav tm="0">
                                          <p:val>
                                            <p:fltVal val="0"/>
                                          </p:val>
                                        </p:tav>
                                        <p:tav tm="100000">
                                          <p:val>
                                            <p:strVal val="#ppt_h"/>
                                          </p:val>
                                        </p:tav>
                                      </p:tavLst>
                                    </p:anim>
                                    <p:animEffect transition="in" filter="fade">
                                      <p:cBhvr>
                                        <p:cTn id="37" dur="500"/>
                                        <p:tgtEl>
                                          <p:spTgt spid="51"/>
                                        </p:tgtEl>
                                      </p:cBhvr>
                                    </p:animEffect>
                                  </p:childTnLst>
                                </p:cTn>
                              </p:par>
                            </p:childTnLst>
                          </p:cTn>
                        </p:par>
                        <p:par>
                          <p:cTn id="38" fill="hold">
                            <p:stCondLst>
                              <p:cond delay="1500"/>
                            </p:stCondLst>
                            <p:childTnLst>
                              <p:par>
                                <p:cTn id="39" presetID="42" presetClass="entr" presetSubtype="0" fill="hold" nodeType="afterEffect">
                                  <p:stCondLst>
                                    <p:cond delay="0"/>
                                  </p:stCondLst>
                                  <p:childTnLst>
                                    <p:set>
                                      <p:cBhvr>
                                        <p:cTn id="40" dur="1" fill="hold">
                                          <p:stCondLst>
                                            <p:cond delay="0"/>
                                          </p:stCondLst>
                                        </p:cTn>
                                        <p:tgtEl>
                                          <p:spTgt spid="52"/>
                                        </p:tgtEl>
                                        <p:attrNameLst>
                                          <p:attrName>style.visibility</p:attrName>
                                        </p:attrNameLst>
                                      </p:cBhvr>
                                      <p:to>
                                        <p:strVal val="visible"/>
                                      </p:to>
                                    </p:set>
                                    <p:animEffect transition="in" filter="fade">
                                      <p:cBhvr>
                                        <p:cTn id="41" dur="1000"/>
                                        <p:tgtEl>
                                          <p:spTgt spid="52"/>
                                        </p:tgtEl>
                                      </p:cBhvr>
                                    </p:animEffect>
                                    <p:anim calcmode="lin" valueType="num">
                                      <p:cBhvr>
                                        <p:cTn id="42" dur="1000" fill="hold"/>
                                        <p:tgtEl>
                                          <p:spTgt spid="52"/>
                                        </p:tgtEl>
                                        <p:attrNameLst>
                                          <p:attrName>ppt_x</p:attrName>
                                        </p:attrNameLst>
                                      </p:cBhvr>
                                      <p:tavLst>
                                        <p:tav tm="0">
                                          <p:val>
                                            <p:strVal val="#ppt_x"/>
                                          </p:val>
                                        </p:tav>
                                        <p:tav tm="100000">
                                          <p:val>
                                            <p:strVal val="#ppt_x"/>
                                          </p:val>
                                        </p:tav>
                                      </p:tavLst>
                                    </p:anim>
                                    <p:anim calcmode="lin" valueType="num">
                                      <p:cBhvr>
                                        <p:cTn id="43"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6" grpId="0" bldLvl="0" animBg="1"/>
      <p:bldP spid="47" grpId="0" bldLvl="0" animBg="1"/>
      <p:bldP spid="48" grpId="0" bldLvl="0" animBg="1"/>
      <p:bldP spid="49" grpId="0" bldLvl="0" animBg="1"/>
      <p:bldP spid="50" grpId="0" bldLvl="0" animBg="1"/>
      <p:bldP spid="51"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latin typeface="+mn-lt"/>
              <a:ea typeface="+mn-ea"/>
              <a:cs typeface="+mn-ea"/>
              <a:sym typeface="+mn-lt"/>
            </a:endParaRPr>
          </a:p>
        </p:txBody>
      </p:sp>
      <p:sp>
        <p:nvSpPr>
          <p:cNvPr id="4" name="išḷîḍe"/>
          <p:cNvSpPr/>
          <p:nvPr/>
        </p:nvSpPr>
        <p:spPr>
          <a:xfrm>
            <a:off x="0" y="0"/>
            <a:ext cx="12192000" cy="4572000"/>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5" name="iṥlîďé"/>
          <p:cNvSpPr/>
          <p:nvPr/>
        </p:nvSpPr>
        <p:spPr>
          <a:xfrm>
            <a:off x="0" y="2791009"/>
            <a:ext cx="12192000" cy="4066988"/>
          </a:xfrm>
          <a:custGeom>
            <a:avLst/>
            <a:gdLst>
              <a:gd name="connsiteX0" fmla="*/ 12186942 w 12192000"/>
              <a:gd name="connsiteY0" fmla="*/ 0 h 4066988"/>
              <a:gd name="connsiteX1" fmla="*/ 12192000 w 12192000"/>
              <a:gd name="connsiteY1" fmla="*/ 13054 h 4066988"/>
              <a:gd name="connsiteX2" fmla="*/ 12192000 w 12192000"/>
              <a:gd name="connsiteY2" fmla="*/ 2447543 h 4066988"/>
              <a:gd name="connsiteX3" fmla="*/ 12192000 w 12192000"/>
              <a:gd name="connsiteY3" fmla="*/ 4066988 h 4066988"/>
              <a:gd name="connsiteX4" fmla="*/ 0 w 12192000"/>
              <a:gd name="connsiteY4" fmla="*/ 4066988 h 4066988"/>
              <a:gd name="connsiteX5" fmla="*/ 0 w 12192000"/>
              <a:gd name="connsiteY5" fmla="*/ 3701567 h 4066988"/>
              <a:gd name="connsiteX6" fmla="*/ 0 w 12192000"/>
              <a:gd name="connsiteY6" fmla="*/ 1252063 h 4066988"/>
              <a:gd name="connsiteX7" fmla="*/ 3166950 w 12192000"/>
              <a:gd name="connsiteY7" fmla="*/ 24919 h 4066988"/>
              <a:gd name="connsiteX8" fmla="*/ 3751353 w 12192000"/>
              <a:gd name="connsiteY8" fmla="*/ 1533114 h 4066988"/>
              <a:gd name="connsiteX9" fmla="*/ 7643624 w 12192000"/>
              <a:gd name="connsiteY9" fmla="*/ 24919 h 4066988"/>
              <a:gd name="connsiteX10" fmla="*/ 8228332 w 12192000"/>
              <a:gd name="connsiteY10" fmla="*/ 1533900 h 406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4066988">
                <a:moveTo>
                  <a:pt x="12186942" y="0"/>
                </a:moveTo>
                <a:lnTo>
                  <a:pt x="12192000" y="13054"/>
                </a:lnTo>
                <a:lnTo>
                  <a:pt x="12192000" y="2447543"/>
                </a:lnTo>
                <a:lnTo>
                  <a:pt x="12192000" y="4066988"/>
                </a:lnTo>
                <a:lnTo>
                  <a:pt x="0" y="4066988"/>
                </a:lnTo>
                <a:lnTo>
                  <a:pt x="0" y="3701567"/>
                </a:lnTo>
                <a:lnTo>
                  <a:pt x="0" y="1252063"/>
                </a:lnTo>
                <a:lnTo>
                  <a:pt x="3166950" y="24919"/>
                </a:lnTo>
                <a:lnTo>
                  <a:pt x="3751353" y="1533114"/>
                </a:lnTo>
                <a:lnTo>
                  <a:pt x="7643624" y="24919"/>
                </a:lnTo>
                <a:lnTo>
                  <a:pt x="8228332" y="1533900"/>
                </a:lnTo>
                <a:close/>
              </a:path>
            </a:pathLst>
          </a:custGeom>
          <a:solidFill>
            <a:srgbClr val="437F7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6" name="îśḷíḑé"/>
          <p:cNvSpPr/>
          <p:nvPr/>
        </p:nvSpPr>
        <p:spPr>
          <a:xfrm>
            <a:off x="0" y="2972246"/>
            <a:ext cx="12191999" cy="3885755"/>
          </a:xfrm>
          <a:custGeom>
            <a:avLst/>
            <a:gdLst>
              <a:gd name="connsiteX0" fmla="*/ 12191999 w 12191999"/>
              <a:gd name="connsiteY0" fmla="*/ 0 h 3885755"/>
              <a:gd name="connsiteX1" fmla="*/ 12191999 w 12191999"/>
              <a:gd name="connsiteY1" fmla="*/ 3885755 h 3885755"/>
              <a:gd name="connsiteX2" fmla="*/ 11760200 w 12191999"/>
              <a:gd name="connsiteY2" fmla="*/ 3885755 h 3885755"/>
              <a:gd name="connsiteX3" fmla="*/ 11760200 w 12191999"/>
              <a:gd name="connsiteY3" fmla="*/ 3885751 h 3885755"/>
              <a:gd name="connsiteX4" fmla="*/ 0 w 12191999"/>
              <a:gd name="connsiteY4" fmla="*/ 3885751 h 3885755"/>
              <a:gd name="connsiteX5" fmla="*/ 0 w 12191999"/>
              <a:gd name="connsiteY5" fmla="*/ 1255140 h 3885755"/>
              <a:gd name="connsiteX6" fmla="*/ 3052650 w 12191999"/>
              <a:gd name="connsiteY6" fmla="*/ 72285 h 3885755"/>
              <a:gd name="connsiteX7" fmla="*/ 3637053 w 12191999"/>
              <a:gd name="connsiteY7" fmla="*/ 1580480 h 3885755"/>
              <a:gd name="connsiteX8" fmla="*/ 7529324 w 12191999"/>
              <a:gd name="connsiteY8" fmla="*/ 72285 h 3885755"/>
              <a:gd name="connsiteX9" fmla="*/ 8114032 w 12191999"/>
              <a:gd name="connsiteY9" fmla="*/ 1581266 h 3885755"/>
              <a:gd name="connsiteX10" fmla="*/ 11760200 w 12191999"/>
              <a:gd name="connsiteY10" fmla="*/ 168433 h 3885755"/>
              <a:gd name="connsiteX11" fmla="*/ 11760200 w 12191999"/>
              <a:gd name="connsiteY11" fmla="*/ 167316 h 3885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3885755">
                <a:moveTo>
                  <a:pt x="12191999" y="0"/>
                </a:moveTo>
                <a:lnTo>
                  <a:pt x="12191999" y="3885755"/>
                </a:lnTo>
                <a:lnTo>
                  <a:pt x="11760200" y="3885755"/>
                </a:lnTo>
                <a:lnTo>
                  <a:pt x="11760200" y="3885751"/>
                </a:lnTo>
                <a:lnTo>
                  <a:pt x="0" y="3885751"/>
                </a:lnTo>
                <a:lnTo>
                  <a:pt x="0" y="1255140"/>
                </a:lnTo>
                <a:lnTo>
                  <a:pt x="3052650" y="72285"/>
                </a:lnTo>
                <a:lnTo>
                  <a:pt x="3637053" y="1580480"/>
                </a:lnTo>
                <a:lnTo>
                  <a:pt x="7529324" y="72285"/>
                </a:lnTo>
                <a:lnTo>
                  <a:pt x="8114032" y="1581266"/>
                </a:lnTo>
                <a:lnTo>
                  <a:pt x="11760200" y="168433"/>
                </a:lnTo>
                <a:lnTo>
                  <a:pt x="11760200" y="167316"/>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33" name="îSļíḓè"/>
          <p:cNvSpPr txBox="1"/>
          <p:nvPr/>
        </p:nvSpPr>
        <p:spPr>
          <a:xfrm>
            <a:off x="673100" y="5431744"/>
            <a:ext cx="1820738" cy="601981"/>
          </a:xfrm>
          <a:prstGeom prst="rect">
            <a:avLst/>
          </a:prstGeom>
          <a:noFill/>
        </p:spPr>
        <p:txBody>
          <a:bodyPr wrap="square" lIns="91440" tIns="45720" rIns="91440" bIns="45720">
            <a:normAutofit/>
          </a:bodyPr>
          <a:lstStyle/>
          <a:p>
            <a:pPr algn="ctr">
              <a:lnSpc>
                <a:spcPct val="140000"/>
              </a:lnSpc>
            </a:pPr>
            <a:r>
              <a:rPr lang="en-US" altLang="zh-CN" sz="1100" dirty="0">
                <a:solidFill>
                  <a:schemeClr val="dk1">
                    <a:lumMod val="100000"/>
                  </a:schemeClr>
                </a:solidFill>
                <a:cs typeface="+mn-ea"/>
                <a:sym typeface="+mn-lt"/>
              </a:rPr>
              <a:t>Supporting text here. </a:t>
            </a:r>
          </a:p>
          <a:p>
            <a:pPr algn="ctr">
              <a:lnSpc>
                <a:spcPct val="140000"/>
              </a:lnSpc>
            </a:pPr>
            <a:r>
              <a:rPr lang="en-US" altLang="zh-CN" sz="1100" dirty="0">
                <a:solidFill>
                  <a:schemeClr val="dk1">
                    <a:lumMod val="100000"/>
                  </a:schemeClr>
                </a:solidFill>
                <a:cs typeface="+mn-ea"/>
                <a:sym typeface="+mn-lt"/>
              </a:rPr>
              <a:t>……</a:t>
            </a:r>
          </a:p>
        </p:txBody>
      </p:sp>
      <p:sp>
        <p:nvSpPr>
          <p:cNvPr id="34" name="íṣļiḑê"/>
          <p:cNvSpPr txBox="1"/>
          <p:nvPr/>
        </p:nvSpPr>
        <p:spPr>
          <a:xfrm>
            <a:off x="673100" y="5091478"/>
            <a:ext cx="1820738" cy="340265"/>
          </a:xfrm>
          <a:prstGeom prst="rect">
            <a:avLst/>
          </a:prstGeom>
          <a:noFill/>
        </p:spPr>
        <p:txBody>
          <a:bodyPr wrap="square" lIns="91440" tIns="45720" rIns="91440" bIns="45720" anchor="ctr">
            <a:normAutofit fontScale="92500" lnSpcReduction="10000"/>
          </a:bodyPr>
          <a:lstStyle/>
          <a:p>
            <a:pPr algn="ctr">
              <a:spcBef>
                <a:spcPct val="0"/>
              </a:spcBef>
            </a:pPr>
            <a:r>
              <a:rPr lang="zh-CN" altLang="en-US" dirty="0">
                <a:cs typeface="+mn-ea"/>
                <a:sym typeface="+mn-lt"/>
              </a:rPr>
              <a:t>添加标题</a:t>
            </a:r>
            <a:endParaRPr lang="en-US" altLang="zh-CN" dirty="0">
              <a:cs typeface="+mn-ea"/>
              <a:sym typeface="+mn-lt"/>
            </a:endParaRPr>
          </a:p>
        </p:txBody>
      </p:sp>
      <p:sp>
        <p:nvSpPr>
          <p:cNvPr id="35" name="í$lïḋe"/>
          <p:cNvSpPr/>
          <p:nvPr/>
        </p:nvSpPr>
        <p:spPr bwMode="auto">
          <a:xfrm>
            <a:off x="1329181" y="4596732"/>
            <a:ext cx="508577" cy="352364"/>
          </a:xfrm>
          <a:custGeom>
            <a:avLst/>
            <a:gdLst>
              <a:gd name="connsiteX0" fmla="*/ 151822 w 607427"/>
              <a:gd name="connsiteY0" fmla="*/ 226797 h 420852"/>
              <a:gd name="connsiteX1" fmla="*/ 237172 w 607427"/>
              <a:gd name="connsiteY1" fmla="*/ 226797 h 420852"/>
              <a:gd name="connsiteX2" fmla="*/ 237172 w 607427"/>
              <a:gd name="connsiteY2" fmla="*/ 316353 h 420852"/>
              <a:gd name="connsiteX3" fmla="*/ 248668 w 607427"/>
              <a:gd name="connsiteY3" fmla="*/ 327940 h 420852"/>
              <a:gd name="connsiteX4" fmla="*/ 270900 w 607427"/>
              <a:gd name="connsiteY4" fmla="*/ 327940 h 420852"/>
              <a:gd name="connsiteX5" fmla="*/ 223616 w 607427"/>
              <a:gd name="connsiteY5" fmla="*/ 385441 h 420852"/>
              <a:gd name="connsiteX6" fmla="*/ 194443 w 607427"/>
              <a:gd name="connsiteY6" fmla="*/ 420852 h 420852"/>
              <a:gd name="connsiteX7" fmla="*/ 165378 w 607427"/>
              <a:gd name="connsiteY7" fmla="*/ 385441 h 420852"/>
              <a:gd name="connsiteX8" fmla="*/ 117985 w 607427"/>
              <a:gd name="connsiteY8" fmla="*/ 327940 h 420852"/>
              <a:gd name="connsiteX9" fmla="*/ 140217 w 607427"/>
              <a:gd name="connsiteY9" fmla="*/ 327940 h 420852"/>
              <a:gd name="connsiteX10" fmla="*/ 151822 w 607427"/>
              <a:gd name="connsiteY10" fmla="*/ 316353 h 420852"/>
              <a:gd name="connsiteX11" fmla="*/ 388357 w 607427"/>
              <a:gd name="connsiteY11" fmla="*/ 91100 h 420852"/>
              <a:gd name="connsiteX12" fmla="*/ 464814 w 607427"/>
              <a:gd name="connsiteY12" fmla="*/ 184012 h 420852"/>
              <a:gd name="connsiteX13" fmla="*/ 442582 w 607427"/>
              <a:gd name="connsiteY13" fmla="*/ 184012 h 420852"/>
              <a:gd name="connsiteX14" fmla="*/ 430977 w 607427"/>
              <a:gd name="connsiteY14" fmla="*/ 195599 h 420852"/>
              <a:gd name="connsiteX15" fmla="*/ 430977 w 607427"/>
              <a:gd name="connsiteY15" fmla="*/ 285155 h 420852"/>
              <a:gd name="connsiteX16" fmla="*/ 345627 w 607427"/>
              <a:gd name="connsiteY16" fmla="*/ 285155 h 420852"/>
              <a:gd name="connsiteX17" fmla="*/ 345627 w 607427"/>
              <a:gd name="connsiteY17" fmla="*/ 195599 h 420852"/>
              <a:gd name="connsiteX18" fmla="*/ 334131 w 607427"/>
              <a:gd name="connsiteY18" fmla="*/ 184012 h 420852"/>
              <a:gd name="connsiteX19" fmla="*/ 311899 w 607427"/>
              <a:gd name="connsiteY19" fmla="*/ 184012 h 420852"/>
              <a:gd name="connsiteX20" fmla="*/ 388359 w 607427"/>
              <a:gd name="connsiteY20" fmla="*/ 61296 h 420852"/>
              <a:gd name="connsiteX21" fmla="*/ 379357 w 607427"/>
              <a:gd name="connsiteY21" fmla="*/ 65520 h 420852"/>
              <a:gd name="connsiteX22" fmla="*/ 278499 w 607427"/>
              <a:gd name="connsiteY22" fmla="*/ 188220 h 420852"/>
              <a:gd name="connsiteX23" fmla="*/ 276981 w 607427"/>
              <a:gd name="connsiteY23" fmla="*/ 200457 h 420852"/>
              <a:gd name="connsiteX24" fmla="*/ 287392 w 607427"/>
              <a:gd name="connsiteY24" fmla="*/ 207172 h 420852"/>
              <a:gd name="connsiteX25" fmla="*/ 322530 w 607427"/>
              <a:gd name="connsiteY25" fmla="*/ 207172 h 420852"/>
              <a:gd name="connsiteX26" fmla="*/ 322530 w 607427"/>
              <a:gd name="connsiteY26" fmla="*/ 296625 h 420852"/>
              <a:gd name="connsiteX27" fmla="*/ 334134 w 607427"/>
              <a:gd name="connsiteY27" fmla="*/ 308212 h 420852"/>
              <a:gd name="connsiteX28" fmla="*/ 442583 w 607427"/>
              <a:gd name="connsiteY28" fmla="*/ 308212 h 420852"/>
              <a:gd name="connsiteX29" fmla="*/ 454079 w 607427"/>
              <a:gd name="connsiteY29" fmla="*/ 296625 h 420852"/>
              <a:gd name="connsiteX30" fmla="*/ 454079 w 607427"/>
              <a:gd name="connsiteY30" fmla="*/ 207172 h 420852"/>
              <a:gd name="connsiteX31" fmla="*/ 489217 w 607427"/>
              <a:gd name="connsiteY31" fmla="*/ 207172 h 420852"/>
              <a:gd name="connsiteX32" fmla="*/ 489325 w 607427"/>
              <a:gd name="connsiteY32" fmla="*/ 207172 h 420852"/>
              <a:gd name="connsiteX33" fmla="*/ 500821 w 607427"/>
              <a:gd name="connsiteY33" fmla="*/ 195584 h 420852"/>
              <a:gd name="connsiteX34" fmla="*/ 497784 w 607427"/>
              <a:gd name="connsiteY34" fmla="*/ 187678 h 420852"/>
              <a:gd name="connsiteX35" fmla="*/ 397251 w 607427"/>
              <a:gd name="connsiteY35" fmla="*/ 65520 h 420852"/>
              <a:gd name="connsiteX36" fmla="*/ 388359 w 607427"/>
              <a:gd name="connsiteY36" fmla="*/ 61296 h 420852"/>
              <a:gd name="connsiteX37" fmla="*/ 336628 w 607427"/>
              <a:gd name="connsiteY37" fmla="*/ 0 h 420852"/>
              <a:gd name="connsiteX38" fmla="*/ 444752 w 607427"/>
              <a:gd name="connsiteY38" fmla="*/ 77107 h 420852"/>
              <a:gd name="connsiteX39" fmla="*/ 550925 w 607427"/>
              <a:gd name="connsiteY39" fmla="*/ 190927 h 420852"/>
              <a:gd name="connsiteX40" fmla="*/ 548105 w 607427"/>
              <a:gd name="connsiteY40" fmla="*/ 216052 h 420852"/>
              <a:gd name="connsiteX41" fmla="*/ 607427 w 607427"/>
              <a:gd name="connsiteY41" fmla="*/ 316118 h 420852"/>
              <a:gd name="connsiteX42" fmla="*/ 607427 w 607427"/>
              <a:gd name="connsiteY42" fmla="*/ 316876 h 420852"/>
              <a:gd name="connsiteX43" fmla="*/ 537694 w 607427"/>
              <a:gd name="connsiteY43" fmla="*/ 385428 h 420852"/>
              <a:gd name="connsiteX44" fmla="*/ 253555 w 607427"/>
              <a:gd name="connsiteY44" fmla="*/ 385428 h 420852"/>
              <a:gd name="connsiteX45" fmla="*/ 304310 w 607427"/>
              <a:gd name="connsiteY45" fmla="*/ 323699 h 420852"/>
              <a:gd name="connsiteX46" fmla="*/ 305828 w 607427"/>
              <a:gd name="connsiteY46" fmla="*/ 311353 h 420852"/>
              <a:gd name="connsiteX47" fmla="*/ 295417 w 607427"/>
              <a:gd name="connsiteY47" fmla="*/ 304747 h 420852"/>
              <a:gd name="connsiteX48" fmla="*/ 260279 w 607427"/>
              <a:gd name="connsiteY48" fmla="*/ 304747 h 420852"/>
              <a:gd name="connsiteX49" fmla="*/ 260279 w 607427"/>
              <a:gd name="connsiteY49" fmla="*/ 215294 h 420852"/>
              <a:gd name="connsiteX50" fmla="*/ 248675 w 607427"/>
              <a:gd name="connsiteY50" fmla="*/ 203706 h 420852"/>
              <a:gd name="connsiteX51" fmla="*/ 140226 w 607427"/>
              <a:gd name="connsiteY51" fmla="*/ 203706 h 420852"/>
              <a:gd name="connsiteX52" fmla="*/ 128730 w 607427"/>
              <a:gd name="connsiteY52" fmla="*/ 215294 h 420852"/>
              <a:gd name="connsiteX53" fmla="*/ 128730 w 607427"/>
              <a:gd name="connsiteY53" fmla="*/ 304747 h 420852"/>
              <a:gd name="connsiteX54" fmla="*/ 93592 w 607427"/>
              <a:gd name="connsiteY54" fmla="*/ 304747 h 420852"/>
              <a:gd name="connsiteX55" fmla="*/ 83073 w 607427"/>
              <a:gd name="connsiteY55" fmla="*/ 311353 h 420852"/>
              <a:gd name="connsiteX56" fmla="*/ 84591 w 607427"/>
              <a:gd name="connsiteY56" fmla="*/ 323699 h 420852"/>
              <a:gd name="connsiteX57" fmla="*/ 135454 w 607427"/>
              <a:gd name="connsiteY57" fmla="*/ 385428 h 420852"/>
              <a:gd name="connsiteX58" fmla="*/ 72987 w 607427"/>
              <a:gd name="connsiteY58" fmla="*/ 385428 h 420852"/>
              <a:gd name="connsiteX59" fmla="*/ 9652 w 607427"/>
              <a:gd name="connsiteY59" fmla="*/ 344600 h 420852"/>
              <a:gd name="connsiteX60" fmla="*/ 0 w 607427"/>
              <a:gd name="connsiteY60" fmla="*/ 298791 h 420852"/>
              <a:gd name="connsiteX61" fmla="*/ 75047 w 607427"/>
              <a:gd name="connsiteY61" fmla="*/ 191685 h 420852"/>
              <a:gd name="connsiteX62" fmla="*/ 71035 w 607427"/>
              <a:gd name="connsiteY62" fmla="*/ 162012 h 420852"/>
              <a:gd name="connsiteX63" fmla="*/ 178942 w 607427"/>
              <a:gd name="connsiteY63" fmla="*/ 47975 h 420852"/>
              <a:gd name="connsiteX64" fmla="*/ 236204 w 607427"/>
              <a:gd name="connsiteY64" fmla="*/ 59671 h 420852"/>
              <a:gd name="connsiteX65" fmla="*/ 336628 w 607427"/>
              <a:gd name="connsiteY65" fmla="*/ 0 h 4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7427" h="420852">
                <a:moveTo>
                  <a:pt x="151822" y="226797"/>
                </a:moveTo>
                <a:lnTo>
                  <a:pt x="237172" y="226797"/>
                </a:lnTo>
                <a:lnTo>
                  <a:pt x="237172" y="316353"/>
                </a:lnTo>
                <a:cubicBezTo>
                  <a:pt x="237172" y="322742"/>
                  <a:pt x="242269" y="327940"/>
                  <a:pt x="248668" y="327940"/>
                </a:cubicBezTo>
                <a:lnTo>
                  <a:pt x="270900" y="327940"/>
                </a:lnTo>
                <a:lnTo>
                  <a:pt x="223616" y="385441"/>
                </a:lnTo>
                <a:lnTo>
                  <a:pt x="194443" y="420852"/>
                </a:lnTo>
                <a:lnTo>
                  <a:pt x="165378" y="385441"/>
                </a:lnTo>
                <a:lnTo>
                  <a:pt x="117985" y="327940"/>
                </a:lnTo>
                <a:lnTo>
                  <a:pt x="140217" y="327940"/>
                </a:lnTo>
                <a:cubicBezTo>
                  <a:pt x="146616" y="327940"/>
                  <a:pt x="151822" y="322742"/>
                  <a:pt x="151822" y="316353"/>
                </a:cubicBezTo>
                <a:close/>
                <a:moveTo>
                  <a:pt x="388357" y="91100"/>
                </a:moveTo>
                <a:lnTo>
                  <a:pt x="464814" y="184012"/>
                </a:lnTo>
                <a:lnTo>
                  <a:pt x="442582" y="184012"/>
                </a:lnTo>
                <a:cubicBezTo>
                  <a:pt x="436183" y="184012"/>
                  <a:pt x="430977" y="189210"/>
                  <a:pt x="430977" y="195599"/>
                </a:cubicBezTo>
                <a:lnTo>
                  <a:pt x="430977" y="285155"/>
                </a:lnTo>
                <a:lnTo>
                  <a:pt x="345627" y="285155"/>
                </a:lnTo>
                <a:lnTo>
                  <a:pt x="345627" y="195599"/>
                </a:lnTo>
                <a:cubicBezTo>
                  <a:pt x="345627" y="189210"/>
                  <a:pt x="340530" y="184012"/>
                  <a:pt x="334131" y="184012"/>
                </a:cubicBezTo>
                <a:lnTo>
                  <a:pt x="311899" y="184012"/>
                </a:lnTo>
                <a:close/>
                <a:moveTo>
                  <a:pt x="388359" y="61296"/>
                </a:moveTo>
                <a:cubicBezTo>
                  <a:pt x="384888" y="61296"/>
                  <a:pt x="381635" y="62812"/>
                  <a:pt x="379357" y="65520"/>
                </a:cubicBezTo>
                <a:lnTo>
                  <a:pt x="278499" y="188220"/>
                </a:lnTo>
                <a:cubicBezTo>
                  <a:pt x="275571" y="191685"/>
                  <a:pt x="275029" y="196450"/>
                  <a:pt x="276981" y="200457"/>
                </a:cubicBezTo>
                <a:cubicBezTo>
                  <a:pt x="278824" y="204572"/>
                  <a:pt x="282945" y="207172"/>
                  <a:pt x="287392" y="207172"/>
                </a:cubicBezTo>
                <a:lnTo>
                  <a:pt x="322530" y="207172"/>
                </a:lnTo>
                <a:lnTo>
                  <a:pt x="322530" y="296625"/>
                </a:lnTo>
                <a:cubicBezTo>
                  <a:pt x="322530" y="303014"/>
                  <a:pt x="327735" y="308212"/>
                  <a:pt x="334134" y="308212"/>
                </a:cubicBezTo>
                <a:lnTo>
                  <a:pt x="442583" y="308212"/>
                </a:lnTo>
                <a:cubicBezTo>
                  <a:pt x="448982" y="308212"/>
                  <a:pt x="454079" y="303014"/>
                  <a:pt x="454079" y="296625"/>
                </a:cubicBezTo>
                <a:lnTo>
                  <a:pt x="454079" y="207172"/>
                </a:lnTo>
                <a:lnTo>
                  <a:pt x="489217" y="207172"/>
                </a:lnTo>
                <a:lnTo>
                  <a:pt x="489325" y="207172"/>
                </a:lnTo>
                <a:cubicBezTo>
                  <a:pt x="495724" y="207172"/>
                  <a:pt x="500821" y="201973"/>
                  <a:pt x="500821" y="195584"/>
                </a:cubicBezTo>
                <a:cubicBezTo>
                  <a:pt x="500821" y="192552"/>
                  <a:pt x="499628" y="189736"/>
                  <a:pt x="497784" y="187678"/>
                </a:cubicBezTo>
                <a:lnTo>
                  <a:pt x="397251" y="65520"/>
                </a:lnTo>
                <a:cubicBezTo>
                  <a:pt x="395082" y="62812"/>
                  <a:pt x="391829" y="61296"/>
                  <a:pt x="388359" y="61296"/>
                </a:cubicBezTo>
                <a:close/>
                <a:moveTo>
                  <a:pt x="336628" y="0"/>
                </a:moveTo>
                <a:cubicBezTo>
                  <a:pt x="386732" y="0"/>
                  <a:pt x="429353" y="32272"/>
                  <a:pt x="444752" y="77107"/>
                </a:cubicBezTo>
                <a:cubicBezTo>
                  <a:pt x="504074" y="81223"/>
                  <a:pt x="550925" y="130606"/>
                  <a:pt x="550925" y="190927"/>
                </a:cubicBezTo>
                <a:cubicBezTo>
                  <a:pt x="550925" y="199591"/>
                  <a:pt x="549949" y="208038"/>
                  <a:pt x="548105" y="216052"/>
                </a:cubicBezTo>
                <a:cubicBezTo>
                  <a:pt x="583460" y="235545"/>
                  <a:pt x="607427" y="273016"/>
                  <a:pt x="607427" y="316118"/>
                </a:cubicBezTo>
                <a:lnTo>
                  <a:pt x="607427" y="316876"/>
                </a:lnTo>
                <a:cubicBezTo>
                  <a:pt x="607102" y="354888"/>
                  <a:pt x="575760" y="385428"/>
                  <a:pt x="537694" y="385428"/>
                </a:cubicBezTo>
                <a:lnTo>
                  <a:pt x="253555" y="385428"/>
                </a:lnTo>
                <a:lnTo>
                  <a:pt x="304310" y="323699"/>
                </a:lnTo>
                <a:cubicBezTo>
                  <a:pt x="307130" y="320233"/>
                  <a:pt x="307780" y="315468"/>
                  <a:pt x="305828" y="311353"/>
                </a:cubicBezTo>
                <a:cubicBezTo>
                  <a:pt x="303985" y="307346"/>
                  <a:pt x="299864" y="304747"/>
                  <a:pt x="295417" y="304747"/>
                </a:cubicBezTo>
                <a:lnTo>
                  <a:pt x="260279" y="304747"/>
                </a:lnTo>
                <a:lnTo>
                  <a:pt x="260279" y="215294"/>
                </a:lnTo>
                <a:cubicBezTo>
                  <a:pt x="260279" y="208904"/>
                  <a:pt x="255074" y="203706"/>
                  <a:pt x="248675" y="203706"/>
                </a:cubicBezTo>
                <a:lnTo>
                  <a:pt x="140226" y="203706"/>
                </a:lnTo>
                <a:cubicBezTo>
                  <a:pt x="133827" y="203706"/>
                  <a:pt x="128730" y="208904"/>
                  <a:pt x="128730" y="215294"/>
                </a:cubicBezTo>
                <a:lnTo>
                  <a:pt x="128730" y="304747"/>
                </a:lnTo>
                <a:lnTo>
                  <a:pt x="93592" y="304747"/>
                </a:lnTo>
                <a:cubicBezTo>
                  <a:pt x="89037" y="304747"/>
                  <a:pt x="85025" y="307346"/>
                  <a:pt x="83073" y="311353"/>
                </a:cubicBezTo>
                <a:cubicBezTo>
                  <a:pt x="81120" y="315468"/>
                  <a:pt x="81771" y="320233"/>
                  <a:pt x="84591" y="323699"/>
                </a:cubicBezTo>
                <a:lnTo>
                  <a:pt x="135454" y="385428"/>
                </a:lnTo>
                <a:lnTo>
                  <a:pt x="72987" y="385428"/>
                </a:lnTo>
                <a:cubicBezTo>
                  <a:pt x="45657" y="385428"/>
                  <a:pt x="20605" y="369617"/>
                  <a:pt x="9652" y="344600"/>
                </a:cubicBezTo>
                <a:cubicBezTo>
                  <a:pt x="3470" y="330630"/>
                  <a:pt x="0" y="315143"/>
                  <a:pt x="0" y="298791"/>
                </a:cubicBezTo>
                <a:cubicBezTo>
                  <a:pt x="0" y="249624"/>
                  <a:pt x="31234" y="207605"/>
                  <a:pt x="75047" y="191685"/>
                </a:cubicBezTo>
                <a:cubicBezTo>
                  <a:pt x="72444" y="182155"/>
                  <a:pt x="71035" y="172300"/>
                  <a:pt x="71035" y="162012"/>
                </a:cubicBezTo>
                <a:cubicBezTo>
                  <a:pt x="71035" y="101041"/>
                  <a:pt x="117993" y="51224"/>
                  <a:pt x="178942" y="47975"/>
                </a:cubicBezTo>
                <a:cubicBezTo>
                  <a:pt x="199548" y="46784"/>
                  <a:pt x="219068" y="51224"/>
                  <a:pt x="236204" y="59671"/>
                </a:cubicBezTo>
                <a:cubicBezTo>
                  <a:pt x="255616" y="24150"/>
                  <a:pt x="293248" y="0"/>
                  <a:pt x="336628" y="0"/>
                </a:cubicBezTo>
                <a:close/>
              </a:path>
            </a:pathLst>
          </a:custGeom>
          <a:solidFill>
            <a:srgbClr val="437F7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cs typeface="+mn-ea"/>
              <a:sym typeface="+mn-lt"/>
            </a:endParaRPr>
          </a:p>
        </p:txBody>
      </p:sp>
      <p:sp>
        <p:nvSpPr>
          <p:cNvPr id="30" name="íslíḋe"/>
          <p:cNvSpPr txBox="1"/>
          <p:nvPr/>
        </p:nvSpPr>
        <p:spPr>
          <a:xfrm>
            <a:off x="2478112" y="5431744"/>
            <a:ext cx="1820738" cy="601981"/>
          </a:xfrm>
          <a:prstGeom prst="rect">
            <a:avLst/>
          </a:prstGeom>
          <a:noFill/>
        </p:spPr>
        <p:txBody>
          <a:bodyPr wrap="square" lIns="91440" tIns="45720" rIns="91440" bIns="45720">
            <a:normAutofit/>
          </a:bodyPr>
          <a:lstStyle/>
          <a:p>
            <a:pPr algn="ctr">
              <a:lnSpc>
                <a:spcPct val="140000"/>
              </a:lnSpc>
            </a:pPr>
            <a:r>
              <a:rPr lang="en-US" altLang="zh-CN" sz="1100" dirty="0">
                <a:solidFill>
                  <a:schemeClr val="dk1">
                    <a:lumMod val="100000"/>
                  </a:schemeClr>
                </a:solidFill>
                <a:cs typeface="+mn-ea"/>
                <a:sym typeface="+mn-lt"/>
              </a:rPr>
              <a:t>Supporting text here. </a:t>
            </a:r>
          </a:p>
          <a:p>
            <a:pPr algn="ctr">
              <a:lnSpc>
                <a:spcPct val="140000"/>
              </a:lnSpc>
            </a:pPr>
            <a:r>
              <a:rPr lang="en-US" altLang="zh-CN" sz="1100" dirty="0">
                <a:solidFill>
                  <a:schemeClr val="dk1">
                    <a:lumMod val="100000"/>
                  </a:schemeClr>
                </a:solidFill>
                <a:cs typeface="+mn-ea"/>
                <a:sym typeface="+mn-lt"/>
              </a:rPr>
              <a:t>……</a:t>
            </a:r>
          </a:p>
        </p:txBody>
      </p:sp>
      <p:sp>
        <p:nvSpPr>
          <p:cNvPr id="31" name="iš1ide"/>
          <p:cNvSpPr txBox="1"/>
          <p:nvPr/>
        </p:nvSpPr>
        <p:spPr>
          <a:xfrm>
            <a:off x="2478112" y="5091478"/>
            <a:ext cx="1820738" cy="340265"/>
          </a:xfrm>
          <a:prstGeom prst="rect">
            <a:avLst/>
          </a:prstGeom>
          <a:noFill/>
        </p:spPr>
        <p:txBody>
          <a:bodyPr wrap="square" lIns="91440" tIns="45720" rIns="91440" bIns="45720" anchor="ctr">
            <a:normAutofit fontScale="92500" lnSpcReduction="10000"/>
          </a:bodyPr>
          <a:lstStyle/>
          <a:p>
            <a:pPr algn="ctr">
              <a:spcBef>
                <a:spcPct val="0"/>
              </a:spcBef>
            </a:pPr>
            <a:r>
              <a:rPr lang="zh-CN" altLang="en-US" dirty="0">
                <a:cs typeface="+mn-ea"/>
                <a:sym typeface="+mn-lt"/>
              </a:rPr>
              <a:t>添加标题</a:t>
            </a:r>
            <a:endParaRPr lang="en-US" altLang="zh-CN" dirty="0">
              <a:cs typeface="+mn-ea"/>
              <a:sym typeface="+mn-lt"/>
            </a:endParaRPr>
          </a:p>
        </p:txBody>
      </p:sp>
      <p:sp>
        <p:nvSpPr>
          <p:cNvPr id="32" name="í$ḷíḋe"/>
          <p:cNvSpPr/>
          <p:nvPr/>
        </p:nvSpPr>
        <p:spPr bwMode="auto">
          <a:xfrm>
            <a:off x="3134193" y="4596732"/>
            <a:ext cx="508577" cy="352364"/>
          </a:xfrm>
          <a:custGeom>
            <a:avLst/>
            <a:gdLst>
              <a:gd name="connsiteX0" fmla="*/ 151822 w 607427"/>
              <a:gd name="connsiteY0" fmla="*/ 226797 h 420852"/>
              <a:gd name="connsiteX1" fmla="*/ 237172 w 607427"/>
              <a:gd name="connsiteY1" fmla="*/ 226797 h 420852"/>
              <a:gd name="connsiteX2" fmla="*/ 237172 w 607427"/>
              <a:gd name="connsiteY2" fmla="*/ 316353 h 420852"/>
              <a:gd name="connsiteX3" fmla="*/ 248668 w 607427"/>
              <a:gd name="connsiteY3" fmla="*/ 327940 h 420852"/>
              <a:gd name="connsiteX4" fmla="*/ 270900 w 607427"/>
              <a:gd name="connsiteY4" fmla="*/ 327940 h 420852"/>
              <a:gd name="connsiteX5" fmla="*/ 223616 w 607427"/>
              <a:gd name="connsiteY5" fmla="*/ 385441 h 420852"/>
              <a:gd name="connsiteX6" fmla="*/ 194443 w 607427"/>
              <a:gd name="connsiteY6" fmla="*/ 420852 h 420852"/>
              <a:gd name="connsiteX7" fmla="*/ 165378 w 607427"/>
              <a:gd name="connsiteY7" fmla="*/ 385441 h 420852"/>
              <a:gd name="connsiteX8" fmla="*/ 117985 w 607427"/>
              <a:gd name="connsiteY8" fmla="*/ 327940 h 420852"/>
              <a:gd name="connsiteX9" fmla="*/ 140217 w 607427"/>
              <a:gd name="connsiteY9" fmla="*/ 327940 h 420852"/>
              <a:gd name="connsiteX10" fmla="*/ 151822 w 607427"/>
              <a:gd name="connsiteY10" fmla="*/ 316353 h 420852"/>
              <a:gd name="connsiteX11" fmla="*/ 388357 w 607427"/>
              <a:gd name="connsiteY11" fmla="*/ 91100 h 420852"/>
              <a:gd name="connsiteX12" fmla="*/ 464814 w 607427"/>
              <a:gd name="connsiteY12" fmla="*/ 184012 h 420852"/>
              <a:gd name="connsiteX13" fmla="*/ 442582 w 607427"/>
              <a:gd name="connsiteY13" fmla="*/ 184012 h 420852"/>
              <a:gd name="connsiteX14" fmla="*/ 430977 w 607427"/>
              <a:gd name="connsiteY14" fmla="*/ 195599 h 420852"/>
              <a:gd name="connsiteX15" fmla="*/ 430977 w 607427"/>
              <a:gd name="connsiteY15" fmla="*/ 285155 h 420852"/>
              <a:gd name="connsiteX16" fmla="*/ 345627 w 607427"/>
              <a:gd name="connsiteY16" fmla="*/ 285155 h 420852"/>
              <a:gd name="connsiteX17" fmla="*/ 345627 w 607427"/>
              <a:gd name="connsiteY17" fmla="*/ 195599 h 420852"/>
              <a:gd name="connsiteX18" fmla="*/ 334131 w 607427"/>
              <a:gd name="connsiteY18" fmla="*/ 184012 h 420852"/>
              <a:gd name="connsiteX19" fmla="*/ 311899 w 607427"/>
              <a:gd name="connsiteY19" fmla="*/ 184012 h 420852"/>
              <a:gd name="connsiteX20" fmla="*/ 388359 w 607427"/>
              <a:gd name="connsiteY20" fmla="*/ 61296 h 420852"/>
              <a:gd name="connsiteX21" fmla="*/ 379357 w 607427"/>
              <a:gd name="connsiteY21" fmla="*/ 65520 h 420852"/>
              <a:gd name="connsiteX22" fmla="*/ 278499 w 607427"/>
              <a:gd name="connsiteY22" fmla="*/ 188220 h 420852"/>
              <a:gd name="connsiteX23" fmla="*/ 276981 w 607427"/>
              <a:gd name="connsiteY23" fmla="*/ 200457 h 420852"/>
              <a:gd name="connsiteX24" fmla="*/ 287392 w 607427"/>
              <a:gd name="connsiteY24" fmla="*/ 207172 h 420852"/>
              <a:gd name="connsiteX25" fmla="*/ 322530 w 607427"/>
              <a:gd name="connsiteY25" fmla="*/ 207172 h 420852"/>
              <a:gd name="connsiteX26" fmla="*/ 322530 w 607427"/>
              <a:gd name="connsiteY26" fmla="*/ 296625 h 420852"/>
              <a:gd name="connsiteX27" fmla="*/ 334134 w 607427"/>
              <a:gd name="connsiteY27" fmla="*/ 308212 h 420852"/>
              <a:gd name="connsiteX28" fmla="*/ 442583 w 607427"/>
              <a:gd name="connsiteY28" fmla="*/ 308212 h 420852"/>
              <a:gd name="connsiteX29" fmla="*/ 454079 w 607427"/>
              <a:gd name="connsiteY29" fmla="*/ 296625 h 420852"/>
              <a:gd name="connsiteX30" fmla="*/ 454079 w 607427"/>
              <a:gd name="connsiteY30" fmla="*/ 207172 h 420852"/>
              <a:gd name="connsiteX31" fmla="*/ 489217 w 607427"/>
              <a:gd name="connsiteY31" fmla="*/ 207172 h 420852"/>
              <a:gd name="connsiteX32" fmla="*/ 489325 w 607427"/>
              <a:gd name="connsiteY32" fmla="*/ 207172 h 420852"/>
              <a:gd name="connsiteX33" fmla="*/ 500821 w 607427"/>
              <a:gd name="connsiteY33" fmla="*/ 195584 h 420852"/>
              <a:gd name="connsiteX34" fmla="*/ 497784 w 607427"/>
              <a:gd name="connsiteY34" fmla="*/ 187678 h 420852"/>
              <a:gd name="connsiteX35" fmla="*/ 397251 w 607427"/>
              <a:gd name="connsiteY35" fmla="*/ 65520 h 420852"/>
              <a:gd name="connsiteX36" fmla="*/ 388359 w 607427"/>
              <a:gd name="connsiteY36" fmla="*/ 61296 h 420852"/>
              <a:gd name="connsiteX37" fmla="*/ 336628 w 607427"/>
              <a:gd name="connsiteY37" fmla="*/ 0 h 420852"/>
              <a:gd name="connsiteX38" fmla="*/ 444752 w 607427"/>
              <a:gd name="connsiteY38" fmla="*/ 77107 h 420852"/>
              <a:gd name="connsiteX39" fmla="*/ 550925 w 607427"/>
              <a:gd name="connsiteY39" fmla="*/ 190927 h 420852"/>
              <a:gd name="connsiteX40" fmla="*/ 548105 w 607427"/>
              <a:gd name="connsiteY40" fmla="*/ 216052 h 420852"/>
              <a:gd name="connsiteX41" fmla="*/ 607427 w 607427"/>
              <a:gd name="connsiteY41" fmla="*/ 316118 h 420852"/>
              <a:gd name="connsiteX42" fmla="*/ 607427 w 607427"/>
              <a:gd name="connsiteY42" fmla="*/ 316876 h 420852"/>
              <a:gd name="connsiteX43" fmla="*/ 537694 w 607427"/>
              <a:gd name="connsiteY43" fmla="*/ 385428 h 420852"/>
              <a:gd name="connsiteX44" fmla="*/ 253555 w 607427"/>
              <a:gd name="connsiteY44" fmla="*/ 385428 h 420852"/>
              <a:gd name="connsiteX45" fmla="*/ 304310 w 607427"/>
              <a:gd name="connsiteY45" fmla="*/ 323699 h 420852"/>
              <a:gd name="connsiteX46" fmla="*/ 305828 w 607427"/>
              <a:gd name="connsiteY46" fmla="*/ 311353 h 420852"/>
              <a:gd name="connsiteX47" fmla="*/ 295417 w 607427"/>
              <a:gd name="connsiteY47" fmla="*/ 304747 h 420852"/>
              <a:gd name="connsiteX48" fmla="*/ 260279 w 607427"/>
              <a:gd name="connsiteY48" fmla="*/ 304747 h 420852"/>
              <a:gd name="connsiteX49" fmla="*/ 260279 w 607427"/>
              <a:gd name="connsiteY49" fmla="*/ 215294 h 420852"/>
              <a:gd name="connsiteX50" fmla="*/ 248675 w 607427"/>
              <a:gd name="connsiteY50" fmla="*/ 203706 h 420852"/>
              <a:gd name="connsiteX51" fmla="*/ 140226 w 607427"/>
              <a:gd name="connsiteY51" fmla="*/ 203706 h 420852"/>
              <a:gd name="connsiteX52" fmla="*/ 128730 w 607427"/>
              <a:gd name="connsiteY52" fmla="*/ 215294 h 420852"/>
              <a:gd name="connsiteX53" fmla="*/ 128730 w 607427"/>
              <a:gd name="connsiteY53" fmla="*/ 304747 h 420852"/>
              <a:gd name="connsiteX54" fmla="*/ 93592 w 607427"/>
              <a:gd name="connsiteY54" fmla="*/ 304747 h 420852"/>
              <a:gd name="connsiteX55" fmla="*/ 83073 w 607427"/>
              <a:gd name="connsiteY55" fmla="*/ 311353 h 420852"/>
              <a:gd name="connsiteX56" fmla="*/ 84591 w 607427"/>
              <a:gd name="connsiteY56" fmla="*/ 323699 h 420852"/>
              <a:gd name="connsiteX57" fmla="*/ 135454 w 607427"/>
              <a:gd name="connsiteY57" fmla="*/ 385428 h 420852"/>
              <a:gd name="connsiteX58" fmla="*/ 72987 w 607427"/>
              <a:gd name="connsiteY58" fmla="*/ 385428 h 420852"/>
              <a:gd name="connsiteX59" fmla="*/ 9652 w 607427"/>
              <a:gd name="connsiteY59" fmla="*/ 344600 h 420852"/>
              <a:gd name="connsiteX60" fmla="*/ 0 w 607427"/>
              <a:gd name="connsiteY60" fmla="*/ 298791 h 420852"/>
              <a:gd name="connsiteX61" fmla="*/ 75047 w 607427"/>
              <a:gd name="connsiteY61" fmla="*/ 191685 h 420852"/>
              <a:gd name="connsiteX62" fmla="*/ 71035 w 607427"/>
              <a:gd name="connsiteY62" fmla="*/ 162012 h 420852"/>
              <a:gd name="connsiteX63" fmla="*/ 178942 w 607427"/>
              <a:gd name="connsiteY63" fmla="*/ 47975 h 420852"/>
              <a:gd name="connsiteX64" fmla="*/ 236204 w 607427"/>
              <a:gd name="connsiteY64" fmla="*/ 59671 h 420852"/>
              <a:gd name="connsiteX65" fmla="*/ 336628 w 607427"/>
              <a:gd name="connsiteY65" fmla="*/ 0 h 4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7427" h="420852">
                <a:moveTo>
                  <a:pt x="151822" y="226797"/>
                </a:moveTo>
                <a:lnTo>
                  <a:pt x="237172" y="226797"/>
                </a:lnTo>
                <a:lnTo>
                  <a:pt x="237172" y="316353"/>
                </a:lnTo>
                <a:cubicBezTo>
                  <a:pt x="237172" y="322742"/>
                  <a:pt x="242269" y="327940"/>
                  <a:pt x="248668" y="327940"/>
                </a:cubicBezTo>
                <a:lnTo>
                  <a:pt x="270900" y="327940"/>
                </a:lnTo>
                <a:lnTo>
                  <a:pt x="223616" y="385441"/>
                </a:lnTo>
                <a:lnTo>
                  <a:pt x="194443" y="420852"/>
                </a:lnTo>
                <a:lnTo>
                  <a:pt x="165378" y="385441"/>
                </a:lnTo>
                <a:lnTo>
                  <a:pt x="117985" y="327940"/>
                </a:lnTo>
                <a:lnTo>
                  <a:pt x="140217" y="327940"/>
                </a:lnTo>
                <a:cubicBezTo>
                  <a:pt x="146616" y="327940"/>
                  <a:pt x="151822" y="322742"/>
                  <a:pt x="151822" y="316353"/>
                </a:cubicBezTo>
                <a:close/>
                <a:moveTo>
                  <a:pt x="388357" y="91100"/>
                </a:moveTo>
                <a:lnTo>
                  <a:pt x="464814" y="184012"/>
                </a:lnTo>
                <a:lnTo>
                  <a:pt x="442582" y="184012"/>
                </a:lnTo>
                <a:cubicBezTo>
                  <a:pt x="436183" y="184012"/>
                  <a:pt x="430977" y="189210"/>
                  <a:pt x="430977" y="195599"/>
                </a:cubicBezTo>
                <a:lnTo>
                  <a:pt x="430977" y="285155"/>
                </a:lnTo>
                <a:lnTo>
                  <a:pt x="345627" y="285155"/>
                </a:lnTo>
                <a:lnTo>
                  <a:pt x="345627" y="195599"/>
                </a:lnTo>
                <a:cubicBezTo>
                  <a:pt x="345627" y="189210"/>
                  <a:pt x="340530" y="184012"/>
                  <a:pt x="334131" y="184012"/>
                </a:cubicBezTo>
                <a:lnTo>
                  <a:pt x="311899" y="184012"/>
                </a:lnTo>
                <a:close/>
                <a:moveTo>
                  <a:pt x="388359" y="61296"/>
                </a:moveTo>
                <a:cubicBezTo>
                  <a:pt x="384888" y="61296"/>
                  <a:pt x="381635" y="62812"/>
                  <a:pt x="379357" y="65520"/>
                </a:cubicBezTo>
                <a:lnTo>
                  <a:pt x="278499" y="188220"/>
                </a:lnTo>
                <a:cubicBezTo>
                  <a:pt x="275571" y="191685"/>
                  <a:pt x="275029" y="196450"/>
                  <a:pt x="276981" y="200457"/>
                </a:cubicBezTo>
                <a:cubicBezTo>
                  <a:pt x="278824" y="204572"/>
                  <a:pt x="282945" y="207172"/>
                  <a:pt x="287392" y="207172"/>
                </a:cubicBezTo>
                <a:lnTo>
                  <a:pt x="322530" y="207172"/>
                </a:lnTo>
                <a:lnTo>
                  <a:pt x="322530" y="296625"/>
                </a:lnTo>
                <a:cubicBezTo>
                  <a:pt x="322530" y="303014"/>
                  <a:pt x="327735" y="308212"/>
                  <a:pt x="334134" y="308212"/>
                </a:cubicBezTo>
                <a:lnTo>
                  <a:pt x="442583" y="308212"/>
                </a:lnTo>
                <a:cubicBezTo>
                  <a:pt x="448982" y="308212"/>
                  <a:pt x="454079" y="303014"/>
                  <a:pt x="454079" y="296625"/>
                </a:cubicBezTo>
                <a:lnTo>
                  <a:pt x="454079" y="207172"/>
                </a:lnTo>
                <a:lnTo>
                  <a:pt x="489217" y="207172"/>
                </a:lnTo>
                <a:lnTo>
                  <a:pt x="489325" y="207172"/>
                </a:lnTo>
                <a:cubicBezTo>
                  <a:pt x="495724" y="207172"/>
                  <a:pt x="500821" y="201973"/>
                  <a:pt x="500821" y="195584"/>
                </a:cubicBezTo>
                <a:cubicBezTo>
                  <a:pt x="500821" y="192552"/>
                  <a:pt x="499628" y="189736"/>
                  <a:pt x="497784" y="187678"/>
                </a:cubicBezTo>
                <a:lnTo>
                  <a:pt x="397251" y="65520"/>
                </a:lnTo>
                <a:cubicBezTo>
                  <a:pt x="395082" y="62812"/>
                  <a:pt x="391829" y="61296"/>
                  <a:pt x="388359" y="61296"/>
                </a:cubicBezTo>
                <a:close/>
                <a:moveTo>
                  <a:pt x="336628" y="0"/>
                </a:moveTo>
                <a:cubicBezTo>
                  <a:pt x="386732" y="0"/>
                  <a:pt x="429353" y="32272"/>
                  <a:pt x="444752" y="77107"/>
                </a:cubicBezTo>
                <a:cubicBezTo>
                  <a:pt x="504074" y="81223"/>
                  <a:pt x="550925" y="130606"/>
                  <a:pt x="550925" y="190927"/>
                </a:cubicBezTo>
                <a:cubicBezTo>
                  <a:pt x="550925" y="199591"/>
                  <a:pt x="549949" y="208038"/>
                  <a:pt x="548105" y="216052"/>
                </a:cubicBezTo>
                <a:cubicBezTo>
                  <a:pt x="583460" y="235545"/>
                  <a:pt x="607427" y="273016"/>
                  <a:pt x="607427" y="316118"/>
                </a:cubicBezTo>
                <a:lnTo>
                  <a:pt x="607427" y="316876"/>
                </a:lnTo>
                <a:cubicBezTo>
                  <a:pt x="607102" y="354888"/>
                  <a:pt x="575760" y="385428"/>
                  <a:pt x="537694" y="385428"/>
                </a:cubicBezTo>
                <a:lnTo>
                  <a:pt x="253555" y="385428"/>
                </a:lnTo>
                <a:lnTo>
                  <a:pt x="304310" y="323699"/>
                </a:lnTo>
                <a:cubicBezTo>
                  <a:pt x="307130" y="320233"/>
                  <a:pt x="307780" y="315468"/>
                  <a:pt x="305828" y="311353"/>
                </a:cubicBezTo>
                <a:cubicBezTo>
                  <a:pt x="303985" y="307346"/>
                  <a:pt x="299864" y="304747"/>
                  <a:pt x="295417" y="304747"/>
                </a:cubicBezTo>
                <a:lnTo>
                  <a:pt x="260279" y="304747"/>
                </a:lnTo>
                <a:lnTo>
                  <a:pt x="260279" y="215294"/>
                </a:lnTo>
                <a:cubicBezTo>
                  <a:pt x="260279" y="208904"/>
                  <a:pt x="255074" y="203706"/>
                  <a:pt x="248675" y="203706"/>
                </a:cubicBezTo>
                <a:lnTo>
                  <a:pt x="140226" y="203706"/>
                </a:lnTo>
                <a:cubicBezTo>
                  <a:pt x="133827" y="203706"/>
                  <a:pt x="128730" y="208904"/>
                  <a:pt x="128730" y="215294"/>
                </a:cubicBezTo>
                <a:lnTo>
                  <a:pt x="128730" y="304747"/>
                </a:lnTo>
                <a:lnTo>
                  <a:pt x="93592" y="304747"/>
                </a:lnTo>
                <a:cubicBezTo>
                  <a:pt x="89037" y="304747"/>
                  <a:pt x="85025" y="307346"/>
                  <a:pt x="83073" y="311353"/>
                </a:cubicBezTo>
                <a:cubicBezTo>
                  <a:pt x="81120" y="315468"/>
                  <a:pt x="81771" y="320233"/>
                  <a:pt x="84591" y="323699"/>
                </a:cubicBezTo>
                <a:lnTo>
                  <a:pt x="135454" y="385428"/>
                </a:lnTo>
                <a:lnTo>
                  <a:pt x="72987" y="385428"/>
                </a:lnTo>
                <a:cubicBezTo>
                  <a:pt x="45657" y="385428"/>
                  <a:pt x="20605" y="369617"/>
                  <a:pt x="9652" y="344600"/>
                </a:cubicBezTo>
                <a:cubicBezTo>
                  <a:pt x="3470" y="330630"/>
                  <a:pt x="0" y="315143"/>
                  <a:pt x="0" y="298791"/>
                </a:cubicBezTo>
                <a:cubicBezTo>
                  <a:pt x="0" y="249624"/>
                  <a:pt x="31234" y="207605"/>
                  <a:pt x="75047" y="191685"/>
                </a:cubicBezTo>
                <a:cubicBezTo>
                  <a:pt x="72444" y="182155"/>
                  <a:pt x="71035" y="172300"/>
                  <a:pt x="71035" y="162012"/>
                </a:cubicBezTo>
                <a:cubicBezTo>
                  <a:pt x="71035" y="101041"/>
                  <a:pt x="117993" y="51224"/>
                  <a:pt x="178942" y="47975"/>
                </a:cubicBezTo>
                <a:cubicBezTo>
                  <a:pt x="199548" y="46784"/>
                  <a:pt x="219068" y="51224"/>
                  <a:pt x="236204" y="59671"/>
                </a:cubicBezTo>
                <a:cubicBezTo>
                  <a:pt x="255616" y="24150"/>
                  <a:pt x="293248" y="0"/>
                  <a:pt x="336628" y="0"/>
                </a:cubicBezTo>
                <a:close/>
              </a:path>
            </a:pathLst>
          </a:custGeom>
          <a:solidFill>
            <a:srgbClr val="437F7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cs typeface="+mn-ea"/>
              <a:sym typeface="+mn-lt"/>
            </a:endParaRPr>
          </a:p>
        </p:txBody>
      </p:sp>
      <p:sp>
        <p:nvSpPr>
          <p:cNvPr id="27" name="íṣ1ídê"/>
          <p:cNvSpPr txBox="1"/>
          <p:nvPr/>
        </p:nvSpPr>
        <p:spPr>
          <a:xfrm>
            <a:off x="4283124" y="5431744"/>
            <a:ext cx="1820738" cy="601981"/>
          </a:xfrm>
          <a:prstGeom prst="rect">
            <a:avLst/>
          </a:prstGeom>
          <a:noFill/>
        </p:spPr>
        <p:txBody>
          <a:bodyPr wrap="square" lIns="91440" tIns="45720" rIns="91440" bIns="45720">
            <a:normAutofit/>
          </a:bodyPr>
          <a:lstStyle/>
          <a:p>
            <a:pPr algn="ctr">
              <a:lnSpc>
                <a:spcPct val="140000"/>
              </a:lnSpc>
            </a:pPr>
            <a:r>
              <a:rPr lang="en-US" altLang="zh-CN" sz="1100" dirty="0">
                <a:solidFill>
                  <a:schemeClr val="dk1">
                    <a:lumMod val="100000"/>
                  </a:schemeClr>
                </a:solidFill>
                <a:cs typeface="+mn-ea"/>
                <a:sym typeface="+mn-lt"/>
              </a:rPr>
              <a:t>Supporting text here. </a:t>
            </a:r>
          </a:p>
          <a:p>
            <a:pPr algn="ctr">
              <a:lnSpc>
                <a:spcPct val="140000"/>
              </a:lnSpc>
            </a:pPr>
            <a:r>
              <a:rPr lang="en-US" altLang="zh-CN" sz="1100" dirty="0">
                <a:solidFill>
                  <a:schemeClr val="dk1">
                    <a:lumMod val="100000"/>
                  </a:schemeClr>
                </a:solidFill>
                <a:cs typeface="+mn-ea"/>
                <a:sym typeface="+mn-lt"/>
              </a:rPr>
              <a:t>……</a:t>
            </a:r>
          </a:p>
        </p:txBody>
      </p:sp>
      <p:sp>
        <p:nvSpPr>
          <p:cNvPr id="28" name="îš1ídé"/>
          <p:cNvSpPr txBox="1"/>
          <p:nvPr/>
        </p:nvSpPr>
        <p:spPr>
          <a:xfrm>
            <a:off x="4283124" y="5091478"/>
            <a:ext cx="1820738" cy="340265"/>
          </a:xfrm>
          <a:prstGeom prst="rect">
            <a:avLst/>
          </a:prstGeom>
          <a:noFill/>
        </p:spPr>
        <p:txBody>
          <a:bodyPr wrap="square" lIns="91440" tIns="45720" rIns="91440" bIns="45720" anchor="ctr">
            <a:normAutofit fontScale="92500" lnSpcReduction="10000"/>
          </a:bodyPr>
          <a:lstStyle/>
          <a:p>
            <a:pPr algn="ctr">
              <a:spcBef>
                <a:spcPct val="0"/>
              </a:spcBef>
            </a:pPr>
            <a:r>
              <a:rPr lang="zh-CN" altLang="en-US" dirty="0">
                <a:cs typeface="+mn-ea"/>
                <a:sym typeface="+mn-lt"/>
              </a:rPr>
              <a:t>添加标题</a:t>
            </a:r>
            <a:endParaRPr lang="en-US" altLang="zh-CN" dirty="0">
              <a:cs typeface="+mn-ea"/>
              <a:sym typeface="+mn-lt"/>
            </a:endParaRPr>
          </a:p>
        </p:txBody>
      </p:sp>
      <p:sp>
        <p:nvSpPr>
          <p:cNvPr id="29" name="íṥ1îďè"/>
          <p:cNvSpPr/>
          <p:nvPr/>
        </p:nvSpPr>
        <p:spPr bwMode="auto">
          <a:xfrm>
            <a:off x="4939205" y="4596732"/>
            <a:ext cx="508577" cy="352364"/>
          </a:xfrm>
          <a:custGeom>
            <a:avLst/>
            <a:gdLst>
              <a:gd name="connsiteX0" fmla="*/ 151822 w 607427"/>
              <a:gd name="connsiteY0" fmla="*/ 226797 h 420852"/>
              <a:gd name="connsiteX1" fmla="*/ 237172 w 607427"/>
              <a:gd name="connsiteY1" fmla="*/ 226797 h 420852"/>
              <a:gd name="connsiteX2" fmla="*/ 237172 w 607427"/>
              <a:gd name="connsiteY2" fmla="*/ 316353 h 420852"/>
              <a:gd name="connsiteX3" fmla="*/ 248668 w 607427"/>
              <a:gd name="connsiteY3" fmla="*/ 327940 h 420852"/>
              <a:gd name="connsiteX4" fmla="*/ 270900 w 607427"/>
              <a:gd name="connsiteY4" fmla="*/ 327940 h 420852"/>
              <a:gd name="connsiteX5" fmla="*/ 223616 w 607427"/>
              <a:gd name="connsiteY5" fmla="*/ 385441 h 420852"/>
              <a:gd name="connsiteX6" fmla="*/ 194443 w 607427"/>
              <a:gd name="connsiteY6" fmla="*/ 420852 h 420852"/>
              <a:gd name="connsiteX7" fmla="*/ 165378 w 607427"/>
              <a:gd name="connsiteY7" fmla="*/ 385441 h 420852"/>
              <a:gd name="connsiteX8" fmla="*/ 117985 w 607427"/>
              <a:gd name="connsiteY8" fmla="*/ 327940 h 420852"/>
              <a:gd name="connsiteX9" fmla="*/ 140217 w 607427"/>
              <a:gd name="connsiteY9" fmla="*/ 327940 h 420852"/>
              <a:gd name="connsiteX10" fmla="*/ 151822 w 607427"/>
              <a:gd name="connsiteY10" fmla="*/ 316353 h 420852"/>
              <a:gd name="connsiteX11" fmla="*/ 388357 w 607427"/>
              <a:gd name="connsiteY11" fmla="*/ 91100 h 420852"/>
              <a:gd name="connsiteX12" fmla="*/ 464814 w 607427"/>
              <a:gd name="connsiteY12" fmla="*/ 184012 h 420852"/>
              <a:gd name="connsiteX13" fmla="*/ 442582 w 607427"/>
              <a:gd name="connsiteY13" fmla="*/ 184012 h 420852"/>
              <a:gd name="connsiteX14" fmla="*/ 430977 w 607427"/>
              <a:gd name="connsiteY14" fmla="*/ 195599 h 420852"/>
              <a:gd name="connsiteX15" fmla="*/ 430977 w 607427"/>
              <a:gd name="connsiteY15" fmla="*/ 285155 h 420852"/>
              <a:gd name="connsiteX16" fmla="*/ 345627 w 607427"/>
              <a:gd name="connsiteY16" fmla="*/ 285155 h 420852"/>
              <a:gd name="connsiteX17" fmla="*/ 345627 w 607427"/>
              <a:gd name="connsiteY17" fmla="*/ 195599 h 420852"/>
              <a:gd name="connsiteX18" fmla="*/ 334131 w 607427"/>
              <a:gd name="connsiteY18" fmla="*/ 184012 h 420852"/>
              <a:gd name="connsiteX19" fmla="*/ 311899 w 607427"/>
              <a:gd name="connsiteY19" fmla="*/ 184012 h 420852"/>
              <a:gd name="connsiteX20" fmla="*/ 388359 w 607427"/>
              <a:gd name="connsiteY20" fmla="*/ 61296 h 420852"/>
              <a:gd name="connsiteX21" fmla="*/ 379357 w 607427"/>
              <a:gd name="connsiteY21" fmla="*/ 65520 h 420852"/>
              <a:gd name="connsiteX22" fmla="*/ 278499 w 607427"/>
              <a:gd name="connsiteY22" fmla="*/ 188220 h 420852"/>
              <a:gd name="connsiteX23" fmla="*/ 276981 w 607427"/>
              <a:gd name="connsiteY23" fmla="*/ 200457 h 420852"/>
              <a:gd name="connsiteX24" fmla="*/ 287392 w 607427"/>
              <a:gd name="connsiteY24" fmla="*/ 207172 h 420852"/>
              <a:gd name="connsiteX25" fmla="*/ 322530 w 607427"/>
              <a:gd name="connsiteY25" fmla="*/ 207172 h 420852"/>
              <a:gd name="connsiteX26" fmla="*/ 322530 w 607427"/>
              <a:gd name="connsiteY26" fmla="*/ 296625 h 420852"/>
              <a:gd name="connsiteX27" fmla="*/ 334134 w 607427"/>
              <a:gd name="connsiteY27" fmla="*/ 308212 h 420852"/>
              <a:gd name="connsiteX28" fmla="*/ 442583 w 607427"/>
              <a:gd name="connsiteY28" fmla="*/ 308212 h 420852"/>
              <a:gd name="connsiteX29" fmla="*/ 454079 w 607427"/>
              <a:gd name="connsiteY29" fmla="*/ 296625 h 420852"/>
              <a:gd name="connsiteX30" fmla="*/ 454079 w 607427"/>
              <a:gd name="connsiteY30" fmla="*/ 207172 h 420852"/>
              <a:gd name="connsiteX31" fmla="*/ 489217 w 607427"/>
              <a:gd name="connsiteY31" fmla="*/ 207172 h 420852"/>
              <a:gd name="connsiteX32" fmla="*/ 489325 w 607427"/>
              <a:gd name="connsiteY32" fmla="*/ 207172 h 420852"/>
              <a:gd name="connsiteX33" fmla="*/ 500821 w 607427"/>
              <a:gd name="connsiteY33" fmla="*/ 195584 h 420852"/>
              <a:gd name="connsiteX34" fmla="*/ 497784 w 607427"/>
              <a:gd name="connsiteY34" fmla="*/ 187678 h 420852"/>
              <a:gd name="connsiteX35" fmla="*/ 397251 w 607427"/>
              <a:gd name="connsiteY35" fmla="*/ 65520 h 420852"/>
              <a:gd name="connsiteX36" fmla="*/ 388359 w 607427"/>
              <a:gd name="connsiteY36" fmla="*/ 61296 h 420852"/>
              <a:gd name="connsiteX37" fmla="*/ 336628 w 607427"/>
              <a:gd name="connsiteY37" fmla="*/ 0 h 420852"/>
              <a:gd name="connsiteX38" fmla="*/ 444752 w 607427"/>
              <a:gd name="connsiteY38" fmla="*/ 77107 h 420852"/>
              <a:gd name="connsiteX39" fmla="*/ 550925 w 607427"/>
              <a:gd name="connsiteY39" fmla="*/ 190927 h 420852"/>
              <a:gd name="connsiteX40" fmla="*/ 548105 w 607427"/>
              <a:gd name="connsiteY40" fmla="*/ 216052 h 420852"/>
              <a:gd name="connsiteX41" fmla="*/ 607427 w 607427"/>
              <a:gd name="connsiteY41" fmla="*/ 316118 h 420852"/>
              <a:gd name="connsiteX42" fmla="*/ 607427 w 607427"/>
              <a:gd name="connsiteY42" fmla="*/ 316876 h 420852"/>
              <a:gd name="connsiteX43" fmla="*/ 537694 w 607427"/>
              <a:gd name="connsiteY43" fmla="*/ 385428 h 420852"/>
              <a:gd name="connsiteX44" fmla="*/ 253555 w 607427"/>
              <a:gd name="connsiteY44" fmla="*/ 385428 h 420852"/>
              <a:gd name="connsiteX45" fmla="*/ 304310 w 607427"/>
              <a:gd name="connsiteY45" fmla="*/ 323699 h 420852"/>
              <a:gd name="connsiteX46" fmla="*/ 305828 w 607427"/>
              <a:gd name="connsiteY46" fmla="*/ 311353 h 420852"/>
              <a:gd name="connsiteX47" fmla="*/ 295417 w 607427"/>
              <a:gd name="connsiteY47" fmla="*/ 304747 h 420852"/>
              <a:gd name="connsiteX48" fmla="*/ 260279 w 607427"/>
              <a:gd name="connsiteY48" fmla="*/ 304747 h 420852"/>
              <a:gd name="connsiteX49" fmla="*/ 260279 w 607427"/>
              <a:gd name="connsiteY49" fmla="*/ 215294 h 420852"/>
              <a:gd name="connsiteX50" fmla="*/ 248675 w 607427"/>
              <a:gd name="connsiteY50" fmla="*/ 203706 h 420852"/>
              <a:gd name="connsiteX51" fmla="*/ 140226 w 607427"/>
              <a:gd name="connsiteY51" fmla="*/ 203706 h 420852"/>
              <a:gd name="connsiteX52" fmla="*/ 128730 w 607427"/>
              <a:gd name="connsiteY52" fmla="*/ 215294 h 420852"/>
              <a:gd name="connsiteX53" fmla="*/ 128730 w 607427"/>
              <a:gd name="connsiteY53" fmla="*/ 304747 h 420852"/>
              <a:gd name="connsiteX54" fmla="*/ 93592 w 607427"/>
              <a:gd name="connsiteY54" fmla="*/ 304747 h 420852"/>
              <a:gd name="connsiteX55" fmla="*/ 83073 w 607427"/>
              <a:gd name="connsiteY55" fmla="*/ 311353 h 420852"/>
              <a:gd name="connsiteX56" fmla="*/ 84591 w 607427"/>
              <a:gd name="connsiteY56" fmla="*/ 323699 h 420852"/>
              <a:gd name="connsiteX57" fmla="*/ 135454 w 607427"/>
              <a:gd name="connsiteY57" fmla="*/ 385428 h 420852"/>
              <a:gd name="connsiteX58" fmla="*/ 72987 w 607427"/>
              <a:gd name="connsiteY58" fmla="*/ 385428 h 420852"/>
              <a:gd name="connsiteX59" fmla="*/ 9652 w 607427"/>
              <a:gd name="connsiteY59" fmla="*/ 344600 h 420852"/>
              <a:gd name="connsiteX60" fmla="*/ 0 w 607427"/>
              <a:gd name="connsiteY60" fmla="*/ 298791 h 420852"/>
              <a:gd name="connsiteX61" fmla="*/ 75047 w 607427"/>
              <a:gd name="connsiteY61" fmla="*/ 191685 h 420852"/>
              <a:gd name="connsiteX62" fmla="*/ 71035 w 607427"/>
              <a:gd name="connsiteY62" fmla="*/ 162012 h 420852"/>
              <a:gd name="connsiteX63" fmla="*/ 178942 w 607427"/>
              <a:gd name="connsiteY63" fmla="*/ 47975 h 420852"/>
              <a:gd name="connsiteX64" fmla="*/ 236204 w 607427"/>
              <a:gd name="connsiteY64" fmla="*/ 59671 h 420852"/>
              <a:gd name="connsiteX65" fmla="*/ 336628 w 607427"/>
              <a:gd name="connsiteY65" fmla="*/ 0 h 4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7427" h="420852">
                <a:moveTo>
                  <a:pt x="151822" y="226797"/>
                </a:moveTo>
                <a:lnTo>
                  <a:pt x="237172" y="226797"/>
                </a:lnTo>
                <a:lnTo>
                  <a:pt x="237172" y="316353"/>
                </a:lnTo>
                <a:cubicBezTo>
                  <a:pt x="237172" y="322742"/>
                  <a:pt x="242269" y="327940"/>
                  <a:pt x="248668" y="327940"/>
                </a:cubicBezTo>
                <a:lnTo>
                  <a:pt x="270900" y="327940"/>
                </a:lnTo>
                <a:lnTo>
                  <a:pt x="223616" y="385441"/>
                </a:lnTo>
                <a:lnTo>
                  <a:pt x="194443" y="420852"/>
                </a:lnTo>
                <a:lnTo>
                  <a:pt x="165378" y="385441"/>
                </a:lnTo>
                <a:lnTo>
                  <a:pt x="117985" y="327940"/>
                </a:lnTo>
                <a:lnTo>
                  <a:pt x="140217" y="327940"/>
                </a:lnTo>
                <a:cubicBezTo>
                  <a:pt x="146616" y="327940"/>
                  <a:pt x="151822" y="322742"/>
                  <a:pt x="151822" y="316353"/>
                </a:cubicBezTo>
                <a:close/>
                <a:moveTo>
                  <a:pt x="388357" y="91100"/>
                </a:moveTo>
                <a:lnTo>
                  <a:pt x="464814" y="184012"/>
                </a:lnTo>
                <a:lnTo>
                  <a:pt x="442582" y="184012"/>
                </a:lnTo>
                <a:cubicBezTo>
                  <a:pt x="436183" y="184012"/>
                  <a:pt x="430977" y="189210"/>
                  <a:pt x="430977" y="195599"/>
                </a:cubicBezTo>
                <a:lnTo>
                  <a:pt x="430977" y="285155"/>
                </a:lnTo>
                <a:lnTo>
                  <a:pt x="345627" y="285155"/>
                </a:lnTo>
                <a:lnTo>
                  <a:pt x="345627" y="195599"/>
                </a:lnTo>
                <a:cubicBezTo>
                  <a:pt x="345627" y="189210"/>
                  <a:pt x="340530" y="184012"/>
                  <a:pt x="334131" y="184012"/>
                </a:cubicBezTo>
                <a:lnTo>
                  <a:pt x="311899" y="184012"/>
                </a:lnTo>
                <a:close/>
                <a:moveTo>
                  <a:pt x="388359" y="61296"/>
                </a:moveTo>
                <a:cubicBezTo>
                  <a:pt x="384888" y="61296"/>
                  <a:pt x="381635" y="62812"/>
                  <a:pt x="379357" y="65520"/>
                </a:cubicBezTo>
                <a:lnTo>
                  <a:pt x="278499" y="188220"/>
                </a:lnTo>
                <a:cubicBezTo>
                  <a:pt x="275571" y="191685"/>
                  <a:pt x="275029" y="196450"/>
                  <a:pt x="276981" y="200457"/>
                </a:cubicBezTo>
                <a:cubicBezTo>
                  <a:pt x="278824" y="204572"/>
                  <a:pt x="282945" y="207172"/>
                  <a:pt x="287392" y="207172"/>
                </a:cubicBezTo>
                <a:lnTo>
                  <a:pt x="322530" y="207172"/>
                </a:lnTo>
                <a:lnTo>
                  <a:pt x="322530" y="296625"/>
                </a:lnTo>
                <a:cubicBezTo>
                  <a:pt x="322530" y="303014"/>
                  <a:pt x="327735" y="308212"/>
                  <a:pt x="334134" y="308212"/>
                </a:cubicBezTo>
                <a:lnTo>
                  <a:pt x="442583" y="308212"/>
                </a:lnTo>
                <a:cubicBezTo>
                  <a:pt x="448982" y="308212"/>
                  <a:pt x="454079" y="303014"/>
                  <a:pt x="454079" y="296625"/>
                </a:cubicBezTo>
                <a:lnTo>
                  <a:pt x="454079" y="207172"/>
                </a:lnTo>
                <a:lnTo>
                  <a:pt x="489217" y="207172"/>
                </a:lnTo>
                <a:lnTo>
                  <a:pt x="489325" y="207172"/>
                </a:lnTo>
                <a:cubicBezTo>
                  <a:pt x="495724" y="207172"/>
                  <a:pt x="500821" y="201973"/>
                  <a:pt x="500821" y="195584"/>
                </a:cubicBezTo>
                <a:cubicBezTo>
                  <a:pt x="500821" y="192552"/>
                  <a:pt x="499628" y="189736"/>
                  <a:pt x="497784" y="187678"/>
                </a:cubicBezTo>
                <a:lnTo>
                  <a:pt x="397251" y="65520"/>
                </a:lnTo>
                <a:cubicBezTo>
                  <a:pt x="395082" y="62812"/>
                  <a:pt x="391829" y="61296"/>
                  <a:pt x="388359" y="61296"/>
                </a:cubicBezTo>
                <a:close/>
                <a:moveTo>
                  <a:pt x="336628" y="0"/>
                </a:moveTo>
                <a:cubicBezTo>
                  <a:pt x="386732" y="0"/>
                  <a:pt x="429353" y="32272"/>
                  <a:pt x="444752" y="77107"/>
                </a:cubicBezTo>
                <a:cubicBezTo>
                  <a:pt x="504074" y="81223"/>
                  <a:pt x="550925" y="130606"/>
                  <a:pt x="550925" y="190927"/>
                </a:cubicBezTo>
                <a:cubicBezTo>
                  <a:pt x="550925" y="199591"/>
                  <a:pt x="549949" y="208038"/>
                  <a:pt x="548105" y="216052"/>
                </a:cubicBezTo>
                <a:cubicBezTo>
                  <a:pt x="583460" y="235545"/>
                  <a:pt x="607427" y="273016"/>
                  <a:pt x="607427" y="316118"/>
                </a:cubicBezTo>
                <a:lnTo>
                  <a:pt x="607427" y="316876"/>
                </a:lnTo>
                <a:cubicBezTo>
                  <a:pt x="607102" y="354888"/>
                  <a:pt x="575760" y="385428"/>
                  <a:pt x="537694" y="385428"/>
                </a:cubicBezTo>
                <a:lnTo>
                  <a:pt x="253555" y="385428"/>
                </a:lnTo>
                <a:lnTo>
                  <a:pt x="304310" y="323699"/>
                </a:lnTo>
                <a:cubicBezTo>
                  <a:pt x="307130" y="320233"/>
                  <a:pt x="307780" y="315468"/>
                  <a:pt x="305828" y="311353"/>
                </a:cubicBezTo>
                <a:cubicBezTo>
                  <a:pt x="303985" y="307346"/>
                  <a:pt x="299864" y="304747"/>
                  <a:pt x="295417" y="304747"/>
                </a:cubicBezTo>
                <a:lnTo>
                  <a:pt x="260279" y="304747"/>
                </a:lnTo>
                <a:lnTo>
                  <a:pt x="260279" y="215294"/>
                </a:lnTo>
                <a:cubicBezTo>
                  <a:pt x="260279" y="208904"/>
                  <a:pt x="255074" y="203706"/>
                  <a:pt x="248675" y="203706"/>
                </a:cubicBezTo>
                <a:lnTo>
                  <a:pt x="140226" y="203706"/>
                </a:lnTo>
                <a:cubicBezTo>
                  <a:pt x="133827" y="203706"/>
                  <a:pt x="128730" y="208904"/>
                  <a:pt x="128730" y="215294"/>
                </a:cubicBezTo>
                <a:lnTo>
                  <a:pt x="128730" y="304747"/>
                </a:lnTo>
                <a:lnTo>
                  <a:pt x="93592" y="304747"/>
                </a:lnTo>
                <a:cubicBezTo>
                  <a:pt x="89037" y="304747"/>
                  <a:pt x="85025" y="307346"/>
                  <a:pt x="83073" y="311353"/>
                </a:cubicBezTo>
                <a:cubicBezTo>
                  <a:pt x="81120" y="315468"/>
                  <a:pt x="81771" y="320233"/>
                  <a:pt x="84591" y="323699"/>
                </a:cubicBezTo>
                <a:lnTo>
                  <a:pt x="135454" y="385428"/>
                </a:lnTo>
                <a:lnTo>
                  <a:pt x="72987" y="385428"/>
                </a:lnTo>
                <a:cubicBezTo>
                  <a:pt x="45657" y="385428"/>
                  <a:pt x="20605" y="369617"/>
                  <a:pt x="9652" y="344600"/>
                </a:cubicBezTo>
                <a:cubicBezTo>
                  <a:pt x="3470" y="330630"/>
                  <a:pt x="0" y="315143"/>
                  <a:pt x="0" y="298791"/>
                </a:cubicBezTo>
                <a:cubicBezTo>
                  <a:pt x="0" y="249624"/>
                  <a:pt x="31234" y="207605"/>
                  <a:pt x="75047" y="191685"/>
                </a:cubicBezTo>
                <a:cubicBezTo>
                  <a:pt x="72444" y="182155"/>
                  <a:pt x="71035" y="172300"/>
                  <a:pt x="71035" y="162012"/>
                </a:cubicBezTo>
                <a:cubicBezTo>
                  <a:pt x="71035" y="101041"/>
                  <a:pt x="117993" y="51224"/>
                  <a:pt x="178942" y="47975"/>
                </a:cubicBezTo>
                <a:cubicBezTo>
                  <a:pt x="199548" y="46784"/>
                  <a:pt x="219068" y="51224"/>
                  <a:pt x="236204" y="59671"/>
                </a:cubicBezTo>
                <a:cubicBezTo>
                  <a:pt x="255616" y="24150"/>
                  <a:pt x="293248" y="0"/>
                  <a:pt x="336628" y="0"/>
                </a:cubicBezTo>
                <a:close/>
              </a:path>
            </a:pathLst>
          </a:custGeom>
          <a:solidFill>
            <a:srgbClr val="437F7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cs typeface="+mn-ea"/>
              <a:sym typeface="+mn-lt"/>
            </a:endParaRPr>
          </a:p>
        </p:txBody>
      </p:sp>
      <p:sp>
        <p:nvSpPr>
          <p:cNvPr id="24" name="íśḻíḋê"/>
          <p:cNvSpPr txBox="1"/>
          <p:nvPr/>
        </p:nvSpPr>
        <p:spPr>
          <a:xfrm>
            <a:off x="6088136" y="5431744"/>
            <a:ext cx="1820738" cy="601981"/>
          </a:xfrm>
          <a:prstGeom prst="rect">
            <a:avLst/>
          </a:prstGeom>
          <a:noFill/>
        </p:spPr>
        <p:txBody>
          <a:bodyPr wrap="square" lIns="91440" tIns="45720" rIns="91440" bIns="45720">
            <a:normAutofit/>
          </a:bodyPr>
          <a:lstStyle/>
          <a:p>
            <a:pPr algn="ctr">
              <a:lnSpc>
                <a:spcPct val="140000"/>
              </a:lnSpc>
            </a:pPr>
            <a:r>
              <a:rPr lang="en-US" altLang="zh-CN" sz="1100" dirty="0">
                <a:solidFill>
                  <a:schemeClr val="dk1">
                    <a:lumMod val="100000"/>
                  </a:schemeClr>
                </a:solidFill>
                <a:cs typeface="+mn-ea"/>
                <a:sym typeface="+mn-lt"/>
              </a:rPr>
              <a:t>Supporting text here. </a:t>
            </a:r>
          </a:p>
          <a:p>
            <a:pPr algn="ctr">
              <a:lnSpc>
                <a:spcPct val="140000"/>
              </a:lnSpc>
            </a:pPr>
            <a:r>
              <a:rPr lang="en-US" altLang="zh-CN" sz="1100" dirty="0">
                <a:solidFill>
                  <a:schemeClr val="dk1">
                    <a:lumMod val="100000"/>
                  </a:schemeClr>
                </a:solidFill>
                <a:cs typeface="+mn-ea"/>
                <a:sym typeface="+mn-lt"/>
              </a:rPr>
              <a:t>……</a:t>
            </a:r>
          </a:p>
        </p:txBody>
      </p:sp>
      <p:sp>
        <p:nvSpPr>
          <p:cNvPr id="25" name="íśļíḓè"/>
          <p:cNvSpPr txBox="1"/>
          <p:nvPr/>
        </p:nvSpPr>
        <p:spPr>
          <a:xfrm>
            <a:off x="6088136" y="5091478"/>
            <a:ext cx="1820738" cy="340265"/>
          </a:xfrm>
          <a:prstGeom prst="rect">
            <a:avLst/>
          </a:prstGeom>
          <a:noFill/>
        </p:spPr>
        <p:txBody>
          <a:bodyPr wrap="square" lIns="91440" tIns="45720" rIns="91440" bIns="45720" anchor="ctr">
            <a:normAutofit fontScale="92500" lnSpcReduction="10000"/>
          </a:bodyPr>
          <a:lstStyle/>
          <a:p>
            <a:pPr algn="ctr">
              <a:spcBef>
                <a:spcPct val="0"/>
              </a:spcBef>
            </a:pPr>
            <a:r>
              <a:rPr lang="zh-CN" altLang="en-US" dirty="0">
                <a:cs typeface="+mn-ea"/>
                <a:sym typeface="+mn-lt"/>
              </a:rPr>
              <a:t>添加标题</a:t>
            </a:r>
            <a:endParaRPr lang="en-US" altLang="zh-CN" dirty="0">
              <a:cs typeface="+mn-ea"/>
              <a:sym typeface="+mn-lt"/>
            </a:endParaRPr>
          </a:p>
        </p:txBody>
      </p:sp>
      <p:sp>
        <p:nvSpPr>
          <p:cNvPr id="26" name="isḻiḓé"/>
          <p:cNvSpPr/>
          <p:nvPr/>
        </p:nvSpPr>
        <p:spPr bwMode="auto">
          <a:xfrm>
            <a:off x="6744217" y="4596732"/>
            <a:ext cx="508577" cy="352364"/>
          </a:xfrm>
          <a:custGeom>
            <a:avLst/>
            <a:gdLst>
              <a:gd name="connsiteX0" fmla="*/ 151822 w 607427"/>
              <a:gd name="connsiteY0" fmla="*/ 226797 h 420852"/>
              <a:gd name="connsiteX1" fmla="*/ 237172 w 607427"/>
              <a:gd name="connsiteY1" fmla="*/ 226797 h 420852"/>
              <a:gd name="connsiteX2" fmla="*/ 237172 w 607427"/>
              <a:gd name="connsiteY2" fmla="*/ 316353 h 420852"/>
              <a:gd name="connsiteX3" fmla="*/ 248668 w 607427"/>
              <a:gd name="connsiteY3" fmla="*/ 327940 h 420852"/>
              <a:gd name="connsiteX4" fmla="*/ 270900 w 607427"/>
              <a:gd name="connsiteY4" fmla="*/ 327940 h 420852"/>
              <a:gd name="connsiteX5" fmla="*/ 223616 w 607427"/>
              <a:gd name="connsiteY5" fmla="*/ 385441 h 420852"/>
              <a:gd name="connsiteX6" fmla="*/ 194443 w 607427"/>
              <a:gd name="connsiteY6" fmla="*/ 420852 h 420852"/>
              <a:gd name="connsiteX7" fmla="*/ 165378 w 607427"/>
              <a:gd name="connsiteY7" fmla="*/ 385441 h 420852"/>
              <a:gd name="connsiteX8" fmla="*/ 117985 w 607427"/>
              <a:gd name="connsiteY8" fmla="*/ 327940 h 420852"/>
              <a:gd name="connsiteX9" fmla="*/ 140217 w 607427"/>
              <a:gd name="connsiteY9" fmla="*/ 327940 h 420852"/>
              <a:gd name="connsiteX10" fmla="*/ 151822 w 607427"/>
              <a:gd name="connsiteY10" fmla="*/ 316353 h 420852"/>
              <a:gd name="connsiteX11" fmla="*/ 388357 w 607427"/>
              <a:gd name="connsiteY11" fmla="*/ 91100 h 420852"/>
              <a:gd name="connsiteX12" fmla="*/ 464814 w 607427"/>
              <a:gd name="connsiteY12" fmla="*/ 184012 h 420852"/>
              <a:gd name="connsiteX13" fmla="*/ 442582 w 607427"/>
              <a:gd name="connsiteY13" fmla="*/ 184012 h 420852"/>
              <a:gd name="connsiteX14" fmla="*/ 430977 w 607427"/>
              <a:gd name="connsiteY14" fmla="*/ 195599 h 420852"/>
              <a:gd name="connsiteX15" fmla="*/ 430977 w 607427"/>
              <a:gd name="connsiteY15" fmla="*/ 285155 h 420852"/>
              <a:gd name="connsiteX16" fmla="*/ 345627 w 607427"/>
              <a:gd name="connsiteY16" fmla="*/ 285155 h 420852"/>
              <a:gd name="connsiteX17" fmla="*/ 345627 w 607427"/>
              <a:gd name="connsiteY17" fmla="*/ 195599 h 420852"/>
              <a:gd name="connsiteX18" fmla="*/ 334131 w 607427"/>
              <a:gd name="connsiteY18" fmla="*/ 184012 h 420852"/>
              <a:gd name="connsiteX19" fmla="*/ 311899 w 607427"/>
              <a:gd name="connsiteY19" fmla="*/ 184012 h 420852"/>
              <a:gd name="connsiteX20" fmla="*/ 388359 w 607427"/>
              <a:gd name="connsiteY20" fmla="*/ 61296 h 420852"/>
              <a:gd name="connsiteX21" fmla="*/ 379357 w 607427"/>
              <a:gd name="connsiteY21" fmla="*/ 65520 h 420852"/>
              <a:gd name="connsiteX22" fmla="*/ 278499 w 607427"/>
              <a:gd name="connsiteY22" fmla="*/ 188220 h 420852"/>
              <a:gd name="connsiteX23" fmla="*/ 276981 w 607427"/>
              <a:gd name="connsiteY23" fmla="*/ 200457 h 420852"/>
              <a:gd name="connsiteX24" fmla="*/ 287392 w 607427"/>
              <a:gd name="connsiteY24" fmla="*/ 207172 h 420852"/>
              <a:gd name="connsiteX25" fmla="*/ 322530 w 607427"/>
              <a:gd name="connsiteY25" fmla="*/ 207172 h 420852"/>
              <a:gd name="connsiteX26" fmla="*/ 322530 w 607427"/>
              <a:gd name="connsiteY26" fmla="*/ 296625 h 420852"/>
              <a:gd name="connsiteX27" fmla="*/ 334134 w 607427"/>
              <a:gd name="connsiteY27" fmla="*/ 308212 h 420852"/>
              <a:gd name="connsiteX28" fmla="*/ 442583 w 607427"/>
              <a:gd name="connsiteY28" fmla="*/ 308212 h 420852"/>
              <a:gd name="connsiteX29" fmla="*/ 454079 w 607427"/>
              <a:gd name="connsiteY29" fmla="*/ 296625 h 420852"/>
              <a:gd name="connsiteX30" fmla="*/ 454079 w 607427"/>
              <a:gd name="connsiteY30" fmla="*/ 207172 h 420852"/>
              <a:gd name="connsiteX31" fmla="*/ 489217 w 607427"/>
              <a:gd name="connsiteY31" fmla="*/ 207172 h 420852"/>
              <a:gd name="connsiteX32" fmla="*/ 489325 w 607427"/>
              <a:gd name="connsiteY32" fmla="*/ 207172 h 420852"/>
              <a:gd name="connsiteX33" fmla="*/ 500821 w 607427"/>
              <a:gd name="connsiteY33" fmla="*/ 195584 h 420852"/>
              <a:gd name="connsiteX34" fmla="*/ 497784 w 607427"/>
              <a:gd name="connsiteY34" fmla="*/ 187678 h 420852"/>
              <a:gd name="connsiteX35" fmla="*/ 397251 w 607427"/>
              <a:gd name="connsiteY35" fmla="*/ 65520 h 420852"/>
              <a:gd name="connsiteX36" fmla="*/ 388359 w 607427"/>
              <a:gd name="connsiteY36" fmla="*/ 61296 h 420852"/>
              <a:gd name="connsiteX37" fmla="*/ 336628 w 607427"/>
              <a:gd name="connsiteY37" fmla="*/ 0 h 420852"/>
              <a:gd name="connsiteX38" fmla="*/ 444752 w 607427"/>
              <a:gd name="connsiteY38" fmla="*/ 77107 h 420852"/>
              <a:gd name="connsiteX39" fmla="*/ 550925 w 607427"/>
              <a:gd name="connsiteY39" fmla="*/ 190927 h 420852"/>
              <a:gd name="connsiteX40" fmla="*/ 548105 w 607427"/>
              <a:gd name="connsiteY40" fmla="*/ 216052 h 420852"/>
              <a:gd name="connsiteX41" fmla="*/ 607427 w 607427"/>
              <a:gd name="connsiteY41" fmla="*/ 316118 h 420852"/>
              <a:gd name="connsiteX42" fmla="*/ 607427 w 607427"/>
              <a:gd name="connsiteY42" fmla="*/ 316876 h 420852"/>
              <a:gd name="connsiteX43" fmla="*/ 537694 w 607427"/>
              <a:gd name="connsiteY43" fmla="*/ 385428 h 420852"/>
              <a:gd name="connsiteX44" fmla="*/ 253555 w 607427"/>
              <a:gd name="connsiteY44" fmla="*/ 385428 h 420852"/>
              <a:gd name="connsiteX45" fmla="*/ 304310 w 607427"/>
              <a:gd name="connsiteY45" fmla="*/ 323699 h 420852"/>
              <a:gd name="connsiteX46" fmla="*/ 305828 w 607427"/>
              <a:gd name="connsiteY46" fmla="*/ 311353 h 420852"/>
              <a:gd name="connsiteX47" fmla="*/ 295417 w 607427"/>
              <a:gd name="connsiteY47" fmla="*/ 304747 h 420852"/>
              <a:gd name="connsiteX48" fmla="*/ 260279 w 607427"/>
              <a:gd name="connsiteY48" fmla="*/ 304747 h 420852"/>
              <a:gd name="connsiteX49" fmla="*/ 260279 w 607427"/>
              <a:gd name="connsiteY49" fmla="*/ 215294 h 420852"/>
              <a:gd name="connsiteX50" fmla="*/ 248675 w 607427"/>
              <a:gd name="connsiteY50" fmla="*/ 203706 h 420852"/>
              <a:gd name="connsiteX51" fmla="*/ 140226 w 607427"/>
              <a:gd name="connsiteY51" fmla="*/ 203706 h 420852"/>
              <a:gd name="connsiteX52" fmla="*/ 128730 w 607427"/>
              <a:gd name="connsiteY52" fmla="*/ 215294 h 420852"/>
              <a:gd name="connsiteX53" fmla="*/ 128730 w 607427"/>
              <a:gd name="connsiteY53" fmla="*/ 304747 h 420852"/>
              <a:gd name="connsiteX54" fmla="*/ 93592 w 607427"/>
              <a:gd name="connsiteY54" fmla="*/ 304747 h 420852"/>
              <a:gd name="connsiteX55" fmla="*/ 83073 w 607427"/>
              <a:gd name="connsiteY55" fmla="*/ 311353 h 420852"/>
              <a:gd name="connsiteX56" fmla="*/ 84591 w 607427"/>
              <a:gd name="connsiteY56" fmla="*/ 323699 h 420852"/>
              <a:gd name="connsiteX57" fmla="*/ 135454 w 607427"/>
              <a:gd name="connsiteY57" fmla="*/ 385428 h 420852"/>
              <a:gd name="connsiteX58" fmla="*/ 72987 w 607427"/>
              <a:gd name="connsiteY58" fmla="*/ 385428 h 420852"/>
              <a:gd name="connsiteX59" fmla="*/ 9652 w 607427"/>
              <a:gd name="connsiteY59" fmla="*/ 344600 h 420852"/>
              <a:gd name="connsiteX60" fmla="*/ 0 w 607427"/>
              <a:gd name="connsiteY60" fmla="*/ 298791 h 420852"/>
              <a:gd name="connsiteX61" fmla="*/ 75047 w 607427"/>
              <a:gd name="connsiteY61" fmla="*/ 191685 h 420852"/>
              <a:gd name="connsiteX62" fmla="*/ 71035 w 607427"/>
              <a:gd name="connsiteY62" fmla="*/ 162012 h 420852"/>
              <a:gd name="connsiteX63" fmla="*/ 178942 w 607427"/>
              <a:gd name="connsiteY63" fmla="*/ 47975 h 420852"/>
              <a:gd name="connsiteX64" fmla="*/ 236204 w 607427"/>
              <a:gd name="connsiteY64" fmla="*/ 59671 h 420852"/>
              <a:gd name="connsiteX65" fmla="*/ 336628 w 607427"/>
              <a:gd name="connsiteY65" fmla="*/ 0 h 4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7427" h="420852">
                <a:moveTo>
                  <a:pt x="151822" y="226797"/>
                </a:moveTo>
                <a:lnTo>
                  <a:pt x="237172" y="226797"/>
                </a:lnTo>
                <a:lnTo>
                  <a:pt x="237172" y="316353"/>
                </a:lnTo>
                <a:cubicBezTo>
                  <a:pt x="237172" y="322742"/>
                  <a:pt x="242269" y="327940"/>
                  <a:pt x="248668" y="327940"/>
                </a:cubicBezTo>
                <a:lnTo>
                  <a:pt x="270900" y="327940"/>
                </a:lnTo>
                <a:lnTo>
                  <a:pt x="223616" y="385441"/>
                </a:lnTo>
                <a:lnTo>
                  <a:pt x="194443" y="420852"/>
                </a:lnTo>
                <a:lnTo>
                  <a:pt x="165378" y="385441"/>
                </a:lnTo>
                <a:lnTo>
                  <a:pt x="117985" y="327940"/>
                </a:lnTo>
                <a:lnTo>
                  <a:pt x="140217" y="327940"/>
                </a:lnTo>
                <a:cubicBezTo>
                  <a:pt x="146616" y="327940"/>
                  <a:pt x="151822" y="322742"/>
                  <a:pt x="151822" y="316353"/>
                </a:cubicBezTo>
                <a:close/>
                <a:moveTo>
                  <a:pt x="388357" y="91100"/>
                </a:moveTo>
                <a:lnTo>
                  <a:pt x="464814" y="184012"/>
                </a:lnTo>
                <a:lnTo>
                  <a:pt x="442582" y="184012"/>
                </a:lnTo>
                <a:cubicBezTo>
                  <a:pt x="436183" y="184012"/>
                  <a:pt x="430977" y="189210"/>
                  <a:pt x="430977" y="195599"/>
                </a:cubicBezTo>
                <a:lnTo>
                  <a:pt x="430977" y="285155"/>
                </a:lnTo>
                <a:lnTo>
                  <a:pt x="345627" y="285155"/>
                </a:lnTo>
                <a:lnTo>
                  <a:pt x="345627" y="195599"/>
                </a:lnTo>
                <a:cubicBezTo>
                  <a:pt x="345627" y="189210"/>
                  <a:pt x="340530" y="184012"/>
                  <a:pt x="334131" y="184012"/>
                </a:cubicBezTo>
                <a:lnTo>
                  <a:pt x="311899" y="184012"/>
                </a:lnTo>
                <a:close/>
                <a:moveTo>
                  <a:pt x="388359" y="61296"/>
                </a:moveTo>
                <a:cubicBezTo>
                  <a:pt x="384888" y="61296"/>
                  <a:pt x="381635" y="62812"/>
                  <a:pt x="379357" y="65520"/>
                </a:cubicBezTo>
                <a:lnTo>
                  <a:pt x="278499" y="188220"/>
                </a:lnTo>
                <a:cubicBezTo>
                  <a:pt x="275571" y="191685"/>
                  <a:pt x="275029" y="196450"/>
                  <a:pt x="276981" y="200457"/>
                </a:cubicBezTo>
                <a:cubicBezTo>
                  <a:pt x="278824" y="204572"/>
                  <a:pt x="282945" y="207172"/>
                  <a:pt x="287392" y="207172"/>
                </a:cubicBezTo>
                <a:lnTo>
                  <a:pt x="322530" y="207172"/>
                </a:lnTo>
                <a:lnTo>
                  <a:pt x="322530" y="296625"/>
                </a:lnTo>
                <a:cubicBezTo>
                  <a:pt x="322530" y="303014"/>
                  <a:pt x="327735" y="308212"/>
                  <a:pt x="334134" y="308212"/>
                </a:cubicBezTo>
                <a:lnTo>
                  <a:pt x="442583" y="308212"/>
                </a:lnTo>
                <a:cubicBezTo>
                  <a:pt x="448982" y="308212"/>
                  <a:pt x="454079" y="303014"/>
                  <a:pt x="454079" y="296625"/>
                </a:cubicBezTo>
                <a:lnTo>
                  <a:pt x="454079" y="207172"/>
                </a:lnTo>
                <a:lnTo>
                  <a:pt x="489217" y="207172"/>
                </a:lnTo>
                <a:lnTo>
                  <a:pt x="489325" y="207172"/>
                </a:lnTo>
                <a:cubicBezTo>
                  <a:pt x="495724" y="207172"/>
                  <a:pt x="500821" y="201973"/>
                  <a:pt x="500821" y="195584"/>
                </a:cubicBezTo>
                <a:cubicBezTo>
                  <a:pt x="500821" y="192552"/>
                  <a:pt x="499628" y="189736"/>
                  <a:pt x="497784" y="187678"/>
                </a:cubicBezTo>
                <a:lnTo>
                  <a:pt x="397251" y="65520"/>
                </a:lnTo>
                <a:cubicBezTo>
                  <a:pt x="395082" y="62812"/>
                  <a:pt x="391829" y="61296"/>
                  <a:pt x="388359" y="61296"/>
                </a:cubicBezTo>
                <a:close/>
                <a:moveTo>
                  <a:pt x="336628" y="0"/>
                </a:moveTo>
                <a:cubicBezTo>
                  <a:pt x="386732" y="0"/>
                  <a:pt x="429353" y="32272"/>
                  <a:pt x="444752" y="77107"/>
                </a:cubicBezTo>
                <a:cubicBezTo>
                  <a:pt x="504074" y="81223"/>
                  <a:pt x="550925" y="130606"/>
                  <a:pt x="550925" y="190927"/>
                </a:cubicBezTo>
                <a:cubicBezTo>
                  <a:pt x="550925" y="199591"/>
                  <a:pt x="549949" y="208038"/>
                  <a:pt x="548105" y="216052"/>
                </a:cubicBezTo>
                <a:cubicBezTo>
                  <a:pt x="583460" y="235545"/>
                  <a:pt x="607427" y="273016"/>
                  <a:pt x="607427" y="316118"/>
                </a:cubicBezTo>
                <a:lnTo>
                  <a:pt x="607427" y="316876"/>
                </a:lnTo>
                <a:cubicBezTo>
                  <a:pt x="607102" y="354888"/>
                  <a:pt x="575760" y="385428"/>
                  <a:pt x="537694" y="385428"/>
                </a:cubicBezTo>
                <a:lnTo>
                  <a:pt x="253555" y="385428"/>
                </a:lnTo>
                <a:lnTo>
                  <a:pt x="304310" y="323699"/>
                </a:lnTo>
                <a:cubicBezTo>
                  <a:pt x="307130" y="320233"/>
                  <a:pt x="307780" y="315468"/>
                  <a:pt x="305828" y="311353"/>
                </a:cubicBezTo>
                <a:cubicBezTo>
                  <a:pt x="303985" y="307346"/>
                  <a:pt x="299864" y="304747"/>
                  <a:pt x="295417" y="304747"/>
                </a:cubicBezTo>
                <a:lnTo>
                  <a:pt x="260279" y="304747"/>
                </a:lnTo>
                <a:lnTo>
                  <a:pt x="260279" y="215294"/>
                </a:lnTo>
                <a:cubicBezTo>
                  <a:pt x="260279" y="208904"/>
                  <a:pt x="255074" y="203706"/>
                  <a:pt x="248675" y="203706"/>
                </a:cubicBezTo>
                <a:lnTo>
                  <a:pt x="140226" y="203706"/>
                </a:lnTo>
                <a:cubicBezTo>
                  <a:pt x="133827" y="203706"/>
                  <a:pt x="128730" y="208904"/>
                  <a:pt x="128730" y="215294"/>
                </a:cubicBezTo>
                <a:lnTo>
                  <a:pt x="128730" y="304747"/>
                </a:lnTo>
                <a:lnTo>
                  <a:pt x="93592" y="304747"/>
                </a:lnTo>
                <a:cubicBezTo>
                  <a:pt x="89037" y="304747"/>
                  <a:pt x="85025" y="307346"/>
                  <a:pt x="83073" y="311353"/>
                </a:cubicBezTo>
                <a:cubicBezTo>
                  <a:pt x="81120" y="315468"/>
                  <a:pt x="81771" y="320233"/>
                  <a:pt x="84591" y="323699"/>
                </a:cubicBezTo>
                <a:lnTo>
                  <a:pt x="135454" y="385428"/>
                </a:lnTo>
                <a:lnTo>
                  <a:pt x="72987" y="385428"/>
                </a:lnTo>
                <a:cubicBezTo>
                  <a:pt x="45657" y="385428"/>
                  <a:pt x="20605" y="369617"/>
                  <a:pt x="9652" y="344600"/>
                </a:cubicBezTo>
                <a:cubicBezTo>
                  <a:pt x="3470" y="330630"/>
                  <a:pt x="0" y="315143"/>
                  <a:pt x="0" y="298791"/>
                </a:cubicBezTo>
                <a:cubicBezTo>
                  <a:pt x="0" y="249624"/>
                  <a:pt x="31234" y="207605"/>
                  <a:pt x="75047" y="191685"/>
                </a:cubicBezTo>
                <a:cubicBezTo>
                  <a:pt x="72444" y="182155"/>
                  <a:pt x="71035" y="172300"/>
                  <a:pt x="71035" y="162012"/>
                </a:cubicBezTo>
                <a:cubicBezTo>
                  <a:pt x="71035" y="101041"/>
                  <a:pt x="117993" y="51224"/>
                  <a:pt x="178942" y="47975"/>
                </a:cubicBezTo>
                <a:cubicBezTo>
                  <a:pt x="199548" y="46784"/>
                  <a:pt x="219068" y="51224"/>
                  <a:pt x="236204" y="59671"/>
                </a:cubicBezTo>
                <a:cubicBezTo>
                  <a:pt x="255616" y="24150"/>
                  <a:pt x="293248" y="0"/>
                  <a:pt x="336628" y="0"/>
                </a:cubicBezTo>
                <a:close/>
              </a:path>
            </a:pathLst>
          </a:custGeom>
          <a:solidFill>
            <a:srgbClr val="437F7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cs typeface="+mn-ea"/>
              <a:sym typeface="+mn-lt"/>
            </a:endParaRPr>
          </a:p>
        </p:txBody>
      </p:sp>
      <p:sp>
        <p:nvSpPr>
          <p:cNvPr id="21" name="iSḻíḑè"/>
          <p:cNvSpPr txBox="1"/>
          <p:nvPr/>
        </p:nvSpPr>
        <p:spPr>
          <a:xfrm>
            <a:off x="7893148" y="5431744"/>
            <a:ext cx="1820738" cy="601981"/>
          </a:xfrm>
          <a:prstGeom prst="rect">
            <a:avLst/>
          </a:prstGeom>
          <a:noFill/>
        </p:spPr>
        <p:txBody>
          <a:bodyPr wrap="square" lIns="91440" tIns="45720" rIns="91440" bIns="45720">
            <a:normAutofit/>
          </a:bodyPr>
          <a:lstStyle/>
          <a:p>
            <a:pPr algn="ctr">
              <a:lnSpc>
                <a:spcPct val="140000"/>
              </a:lnSpc>
            </a:pPr>
            <a:r>
              <a:rPr lang="en-US" altLang="zh-CN" sz="1100" dirty="0">
                <a:solidFill>
                  <a:schemeClr val="dk1">
                    <a:lumMod val="100000"/>
                  </a:schemeClr>
                </a:solidFill>
                <a:cs typeface="+mn-ea"/>
                <a:sym typeface="+mn-lt"/>
              </a:rPr>
              <a:t>Supporting text here. </a:t>
            </a:r>
          </a:p>
          <a:p>
            <a:pPr algn="ctr">
              <a:lnSpc>
                <a:spcPct val="140000"/>
              </a:lnSpc>
            </a:pPr>
            <a:r>
              <a:rPr lang="en-US" altLang="zh-CN" sz="1100" dirty="0">
                <a:solidFill>
                  <a:schemeClr val="dk1">
                    <a:lumMod val="100000"/>
                  </a:schemeClr>
                </a:solidFill>
                <a:cs typeface="+mn-ea"/>
                <a:sym typeface="+mn-lt"/>
              </a:rPr>
              <a:t>……</a:t>
            </a:r>
          </a:p>
        </p:txBody>
      </p:sp>
      <p:sp>
        <p:nvSpPr>
          <p:cNvPr id="22" name="iŝḷíḓè"/>
          <p:cNvSpPr txBox="1"/>
          <p:nvPr/>
        </p:nvSpPr>
        <p:spPr>
          <a:xfrm>
            <a:off x="7893148" y="5091478"/>
            <a:ext cx="1820738" cy="340265"/>
          </a:xfrm>
          <a:prstGeom prst="rect">
            <a:avLst/>
          </a:prstGeom>
          <a:noFill/>
        </p:spPr>
        <p:txBody>
          <a:bodyPr wrap="square" lIns="91440" tIns="45720" rIns="91440" bIns="45720" anchor="ctr">
            <a:normAutofit fontScale="92500" lnSpcReduction="10000"/>
          </a:bodyPr>
          <a:lstStyle/>
          <a:p>
            <a:pPr algn="ctr">
              <a:spcBef>
                <a:spcPct val="0"/>
              </a:spcBef>
            </a:pPr>
            <a:r>
              <a:rPr lang="zh-CN" altLang="en-US" dirty="0">
                <a:cs typeface="+mn-ea"/>
                <a:sym typeface="+mn-lt"/>
              </a:rPr>
              <a:t>添加标题</a:t>
            </a:r>
            <a:endParaRPr lang="en-US" altLang="zh-CN" dirty="0">
              <a:cs typeface="+mn-ea"/>
              <a:sym typeface="+mn-lt"/>
            </a:endParaRPr>
          </a:p>
        </p:txBody>
      </p:sp>
      <p:sp>
        <p:nvSpPr>
          <p:cNvPr id="23" name="išlíḓê"/>
          <p:cNvSpPr/>
          <p:nvPr/>
        </p:nvSpPr>
        <p:spPr bwMode="auto">
          <a:xfrm>
            <a:off x="8549229" y="4596732"/>
            <a:ext cx="508577" cy="352364"/>
          </a:xfrm>
          <a:custGeom>
            <a:avLst/>
            <a:gdLst>
              <a:gd name="connsiteX0" fmla="*/ 151822 w 607427"/>
              <a:gd name="connsiteY0" fmla="*/ 226797 h 420852"/>
              <a:gd name="connsiteX1" fmla="*/ 237172 w 607427"/>
              <a:gd name="connsiteY1" fmla="*/ 226797 h 420852"/>
              <a:gd name="connsiteX2" fmla="*/ 237172 w 607427"/>
              <a:gd name="connsiteY2" fmla="*/ 316353 h 420852"/>
              <a:gd name="connsiteX3" fmla="*/ 248668 w 607427"/>
              <a:gd name="connsiteY3" fmla="*/ 327940 h 420852"/>
              <a:gd name="connsiteX4" fmla="*/ 270900 w 607427"/>
              <a:gd name="connsiteY4" fmla="*/ 327940 h 420852"/>
              <a:gd name="connsiteX5" fmla="*/ 223616 w 607427"/>
              <a:gd name="connsiteY5" fmla="*/ 385441 h 420852"/>
              <a:gd name="connsiteX6" fmla="*/ 194443 w 607427"/>
              <a:gd name="connsiteY6" fmla="*/ 420852 h 420852"/>
              <a:gd name="connsiteX7" fmla="*/ 165378 w 607427"/>
              <a:gd name="connsiteY7" fmla="*/ 385441 h 420852"/>
              <a:gd name="connsiteX8" fmla="*/ 117985 w 607427"/>
              <a:gd name="connsiteY8" fmla="*/ 327940 h 420852"/>
              <a:gd name="connsiteX9" fmla="*/ 140217 w 607427"/>
              <a:gd name="connsiteY9" fmla="*/ 327940 h 420852"/>
              <a:gd name="connsiteX10" fmla="*/ 151822 w 607427"/>
              <a:gd name="connsiteY10" fmla="*/ 316353 h 420852"/>
              <a:gd name="connsiteX11" fmla="*/ 388357 w 607427"/>
              <a:gd name="connsiteY11" fmla="*/ 91100 h 420852"/>
              <a:gd name="connsiteX12" fmla="*/ 464814 w 607427"/>
              <a:gd name="connsiteY12" fmla="*/ 184012 h 420852"/>
              <a:gd name="connsiteX13" fmla="*/ 442582 w 607427"/>
              <a:gd name="connsiteY13" fmla="*/ 184012 h 420852"/>
              <a:gd name="connsiteX14" fmla="*/ 430977 w 607427"/>
              <a:gd name="connsiteY14" fmla="*/ 195599 h 420852"/>
              <a:gd name="connsiteX15" fmla="*/ 430977 w 607427"/>
              <a:gd name="connsiteY15" fmla="*/ 285155 h 420852"/>
              <a:gd name="connsiteX16" fmla="*/ 345627 w 607427"/>
              <a:gd name="connsiteY16" fmla="*/ 285155 h 420852"/>
              <a:gd name="connsiteX17" fmla="*/ 345627 w 607427"/>
              <a:gd name="connsiteY17" fmla="*/ 195599 h 420852"/>
              <a:gd name="connsiteX18" fmla="*/ 334131 w 607427"/>
              <a:gd name="connsiteY18" fmla="*/ 184012 h 420852"/>
              <a:gd name="connsiteX19" fmla="*/ 311899 w 607427"/>
              <a:gd name="connsiteY19" fmla="*/ 184012 h 420852"/>
              <a:gd name="connsiteX20" fmla="*/ 388359 w 607427"/>
              <a:gd name="connsiteY20" fmla="*/ 61296 h 420852"/>
              <a:gd name="connsiteX21" fmla="*/ 379357 w 607427"/>
              <a:gd name="connsiteY21" fmla="*/ 65520 h 420852"/>
              <a:gd name="connsiteX22" fmla="*/ 278499 w 607427"/>
              <a:gd name="connsiteY22" fmla="*/ 188220 h 420852"/>
              <a:gd name="connsiteX23" fmla="*/ 276981 w 607427"/>
              <a:gd name="connsiteY23" fmla="*/ 200457 h 420852"/>
              <a:gd name="connsiteX24" fmla="*/ 287392 w 607427"/>
              <a:gd name="connsiteY24" fmla="*/ 207172 h 420852"/>
              <a:gd name="connsiteX25" fmla="*/ 322530 w 607427"/>
              <a:gd name="connsiteY25" fmla="*/ 207172 h 420852"/>
              <a:gd name="connsiteX26" fmla="*/ 322530 w 607427"/>
              <a:gd name="connsiteY26" fmla="*/ 296625 h 420852"/>
              <a:gd name="connsiteX27" fmla="*/ 334134 w 607427"/>
              <a:gd name="connsiteY27" fmla="*/ 308212 h 420852"/>
              <a:gd name="connsiteX28" fmla="*/ 442583 w 607427"/>
              <a:gd name="connsiteY28" fmla="*/ 308212 h 420852"/>
              <a:gd name="connsiteX29" fmla="*/ 454079 w 607427"/>
              <a:gd name="connsiteY29" fmla="*/ 296625 h 420852"/>
              <a:gd name="connsiteX30" fmla="*/ 454079 w 607427"/>
              <a:gd name="connsiteY30" fmla="*/ 207172 h 420852"/>
              <a:gd name="connsiteX31" fmla="*/ 489217 w 607427"/>
              <a:gd name="connsiteY31" fmla="*/ 207172 h 420852"/>
              <a:gd name="connsiteX32" fmla="*/ 489325 w 607427"/>
              <a:gd name="connsiteY32" fmla="*/ 207172 h 420852"/>
              <a:gd name="connsiteX33" fmla="*/ 500821 w 607427"/>
              <a:gd name="connsiteY33" fmla="*/ 195584 h 420852"/>
              <a:gd name="connsiteX34" fmla="*/ 497784 w 607427"/>
              <a:gd name="connsiteY34" fmla="*/ 187678 h 420852"/>
              <a:gd name="connsiteX35" fmla="*/ 397251 w 607427"/>
              <a:gd name="connsiteY35" fmla="*/ 65520 h 420852"/>
              <a:gd name="connsiteX36" fmla="*/ 388359 w 607427"/>
              <a:gd name="connsiteY36" fmla="*/ 61296 h 420852"/>
              <a:gd name="connsiteX37" fmla="*/ 336628 w 607427"/>
              <a:gd name="connsiteY37" fmla="*/ 0 h 420852"/>
              <a:gd name="connsiteX38" fmla="*/ 444752 w 607427"/>
              <a:gd name="connsiteY38" fmla="*/ 77107 h 420852"/>
              <a:gd name="connsiteX39" fmla="*/ 550925 w 607427"/>
              <a:gd name="connsiteY39" fmla="*/ 190927 h 420852"/>
              <a:gd name="connsiteX40" fmla="*/ 548105 w 607427"/>
              <a:gd name="connsiteY40" fmla="*/ 216052 h 420852"/>
              <a:gd name="connsiteX41" fmla="*/ 607427 w 607427"/>
              <a:gd name="connsiteY41" fmla="*/ 316118 h 420852"/>
              <a:gd name="connsiteX42" fmla="*/ 607427 w 607427"/>
              <a:gd name="connsiteY42" fmla="*/ 316876 h 420852"/>
              <a:gd name="connsiteX43" fmla="*/ 537694 w 607427"/>
              <a:gd name="connsiteY43" fmla="*/ 385428 h 420852"/>
              <a:gd name="connsiteX44" fmla="*/ 253555 w 607427"/>
              <a:gd name="connsiteY44" fmla="*/ 385428 h 420852"/>
              <a:gd name="connsiteX45" fmla="*/ 304310 w 607427"/>
              <a:gd name="connsiteY45" fmla="*/ 323699 h 420852"/>
              <a:gd name="connsiteX46" fmla="*/ 305828 w 607427"/>
              <a:gd name="connsiteY46" fmla="*/ 311353 h 420852"/>
              <a:gd name="connsiteX47" fmla="*/ 295417 w 607427"/>
              <a:gd name="connsiteY47" fmla="*/ 304747 h 420852"/>
              <a:gd name="connsiteX48" fmla="*/ 260279 w 607427"/>
              <a:gd name="connsiteY48" fmla="*/ 304747 h 420852"/>
              <a:gd name="connsiteX49" fmla="*/ 260279 w 607427"/>
              <a:gd name="connsiteY49" fmla="*/ 215294 h 420852"/>
              <a:gd name="connsiteX50" fmla="*/ 248675 w 607427"/>
              <a:gd name="connsiteY50" fmla="*/ 203706 h 420852"/>
              <a:gd name="connsiteX51" fmla="*/ 140226 w 607427"/>
              <a:gd name="connsiteY51" fmla="*/ 203706 h 420852"/>
              <a:gd name="connsiteX52" fmla="*/ 128730 w 607427"/>
              <a:gd name="connsiteY52" fmla="*/ 215294 h 420852"/>
              <a:gd name="connsiteX53" fmla="*/ 128730 w 607427"/>
              <a:gd name="connsiteY53" fmla="*/ 304747 h 420852"/>
              <a:gd name="connsiteX54" fmla="*/ 93592 w 607427"/>
              <a:gd name="connsiteY54" fmla="*/ 304747 h 420852"/>
              <a:gd name="connsiteX55" fmla="*/ 83073 w 607427"/>
              <a:gd name="connsiteY55" fmla="*/ 311353 h 420852"/>
              <a:gd name="connsiteX56" fmla="*/ 84591 w 607427"/>
              <a:gd name="connsiteY56" fmla="*/ 323699 h 420852"/>
              <a:gd name="connsiteX57" fmla="*/ 135454 w 607427"/>
              <a:gd name="connsiteY57" fmla="*/ 385428 h 420852"/>
              <a:gd name="connsiteX58" fmla="*/ 72987 w 607427"/>
              <a:gd name="connsiteY58" fmla="*/ 385428 h 420852"/>
              <a:gd name="connsiteX59" fmla="*/ 9652 w 607427"/>
              <a:gd name="connsiteY59" fmla="*/ 344600 h 420852"/>
              <a:gd name="connsiteX60" fmla="*/ 0 w 607427"/>
              <a:gd name="connsiteY60" fmla="*/ 298791 h 420852"/>
              <a:gd name="connsiteX61" fmla="*/ 75047 w 607427"/>
              <a:gd name="connsiteY61" fmla="*/ 191685 h 420852"/>
              <a:gd name="connsiteX62" fmla="*/ 71035 w 607427"/>
              <a:gd name="connsiteY62" fmla="*/ 162012 h 420852"/>
              <a:gd name="connsiteX63" fmla="*/ 178942 w 607427"/>
              <a:gd name="connsiteY63" fmla="*/ 47975 h 420852"/>
              <a:gd name="connsiteX64" fmla="*/ 236204 w 607427"/>
              <a:gd name="connsiteY64" fmla="*/ 59671 h 420852"/>
              <a:gd name="connsiteX65" fmla="*/ 336628 w 607427"/>
              <a:gd name="connsiteY65" fmla="*/ 0 h 4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7427" h="420852">
                <a:moveTo>
                  <a:pt x="151822" y="226797"/>
                </a:moveTo>
                <a:lnTo>
                  <a:pt x="237172" y="226797"/>
                </a:lnTo>
                <a:lnTo>
                  <a:pt x="237172" y="316353"/>
                </a:lnTo>
                <a:cubicBezTo>
                  <a:pt x="237172" y="322742"/>
                  <a:pt x="242269" y="327940"/>
                  <a:pt x="248668" y="327940"/>
                </a:cubicBezTo>
                <a:lnTo>
                  <a:pt x="270900" y="327940"/>
                </a:lnTo>
                <a:lnTo>
                  <a:pt x="223616" y="385441"/>
                </a:lnTo>
                <a:lnTo>
                  <a:pt x="194443" y="420852"/>
                </a:lnTo>
                <a:lnTo>
                  <a:pt x="165378" y="385441"/>
                </a:lnTo>
                <a:lnTo>
                  <a:pt x="117985" y="327940"/>
                </a:lnTo>
                <a:lnTo>
                  <a:pt x="140217" y="327940"/>
                </a:lnTo>
                <a:cubicBezTo>
                  <a:pt x="146616" y="327940"/>
                  <a:pt x="151822" y="322742"/>
                  <a:pt x="151822" y="316353"/>
                </a:cubicBezTo>
                <a:close/>
                <a:moveTo>
                  <a:pt x="388357" y="91100"/>
                </a:moveTo>
                <a:lnTo>
                  <a:pt x="464814" y="184012"/>
                </a:lnTo>
                <a:lnTo>
                  <a:pt x="442582" y="184012"/>
                </a:lnTo>
                <a:cubicBezTo>
                  <a:pt x="436183" y="184012"/>
                  <a:pt x="430977" y="189210"/>
                  <a:pt x="430977" y="195599"/>
                </a:cubicBezTo>
                <a:lnTo>
                  <a:pt x="430977" y="285155"/>
                </a:lnTo>
                <a:lnTo>
                  <a:pt x="345627" y="285155"/>
                </a:lnTo>
                <a:lnTo>
                  <a:pt x="345627" y="195599"/>
                </a:lnTo>
                <a:cubicBezTo>
                  <a:pt x="345627" y="189210"/>
                  <a:pt x="340530" y="184012"/>
                  <a:pt x="334131" y="184012"/>
                </a:cubicBezTo>
                <a:lnTo>
                  <a:pt x="311899" y="184012"/>
                </a:lnTo>
                <a:close/>
                <a:moveTo>
                  <a:pt x="388359" y="61296"/>
                </a:moveTo>
                <a:cubicBezTo>
                  <a:pt x="384888" y="61296"/>
                  <a:pt x="381635" y="62812"/>
                  <a:pt x="379357" y="65520"/>
                </a:cubicBezTo>
                <a:lnTo>
                  <a:pt x="278499" y="188220"/>
                </a:lnTo>
                <a:cubicBezTo>
                  <a:pt x="275571" y="191685"/>
                  <a:pt x="275029" y="196450"/>
                  <a:pt x="276981" y="200457"/>
                </a:cubicBezTo>
                <a:cubicBezTo>
                  <a:pt x="278824" y="204572"/>
                  <a:pt x="282945" y="207172"/>
                  <a:pt x="287392" y="207172"/>
                </a:cubicBezTo>
                <a:lnTo>
                  <a:pt x="322530" y="207172"/>
                </a:lnTo>
                <a:lnTo>
                  <a:pt x="322530" y="296625"/>
                </a:lnTo>
                <a:cubicBezTo>
                  <a:pt x="322530" y="303014"/>
                  <a:pt x="327735" y="308212"/>
                  <a:pt x="334134" y="308212"/>
                </a:cubicBezTo>
                <a:lnTo>
                  <a:pt x="442583" y="308212"/>
                </a:lnTo>
                <a:cubicBezTo>
                  <a:pt x="448982" y="308212"/>
                  <a:pt x="454079" y="303014"/>
                  <a:pt x="454079" y="296625"/>
                </a:cubicBezTo>
                <a:lnTo>
                  <a:pt x="454079" y="207172"/>
                </a:lnTo>
                <a:lnTo>
                  <a:pt x="489217" y="207172"/>
                </a:lnTo>
                <a:lnTo>
                  <a:pt x="489325" y="207172"/>
                </a:lnTo>
                <a:cubicBezTo>
                  <a:pt x="495724" y="207172"/>
                  <a:pt x="500821" y="201973"/>
                  <a:pt x="500821" y="195584"/>
                </a:cubicBezTo>
                <a:cubicBezTo>
                  <a:pt x="500821" y="192552"/>
                  <a:pt x="499628" y="189736"/>
                  <a:pt x="497784" y="187678"/>
                </a:cubicBezTo>
                <a:lnTo>
                  <a:pt x="397251" y="65520"/>
                </a:lnTo>
                <a:cubicBezTo>
                  <a:pt x="395082" y="62812"/>
                  <a:pt x="391829" y="61296"/>
                  <a:pt x="388359" y="61296"/>
                </a:cubicBezTo>
                <a:close/>
                <a:moveTo>
                  <a:pt x="336628" y="0"/>
                </a:moveTo>
                <a:cubicBezTo>
                  <a:pt x="386732" y="0"/>
                  <a:pt x="429353" y="32272"/>
                  <a:pt x="444752" y="77107"/>
                </a:cubicBezTo>
                <a:cubicBezTo>
                  <a:pt x="504074" y="81223"/>
                  <a:pt x="550925" y="130606"/>
                  <a:pt x="550925" y="190927"/>
                </a:cubicBezTo>
                <a:cubicBezTo>
                  <a:pt x="550925" y="199591"/>
                  <a:pt x="549949" y="208038"/>
                  <a:pt x="548105" y="216052"/>
                </a:cubicBezTo>
                <a:cubicBezTo>
                  <a:pt x="583460" y="235545"/>
                  <a:pt x="607427" y="273016"/>
                  <a:pt x="607427" y="316118"/>
                </a:cubicBezTo>
                <a:lnTo>
                  <a:pt x="607427" y="316876"/>
                </a:lnTo>
                <a:cubicBezTo>
                  <a:pt x="607102" y="354888"/>
                  <a:pt x="575760" y="385428"/>
                  <a:pt x="537694" y="385428"/>
                </a:cubicBezTo>
                <a:lnTo>
                  <a:pt x="253555" y="385428"/>
                </a:lnTo>
                <a:lnTo>
                  <a:pt x="304310" y="323699"/>
                </a:lnTo>
                <a:cubicBezTo>
                  <a:pt x="307130" y="320233"/>
                  <a:pt x="307780" y="315468"/>
                  <a:pt x="305828" y="311353"/>
                </a:cubicBezTo>
                <a:cubicBezTo>
                  <a:pt x="303985" y="307346"/>
                  <a:pt x="299864" y="304747"/>
                  <a:pt x="295417" y="304747"/>
                </a:cubicBezTo>
                <a:lnTo>
                  <a:pt x="260279" y="304747"/>
                </a:lnTo>
                <a:lnTo>
                  <a:pt x="260279" y="215294"/>
                </a:lnTo>
                <a:cubicBezTo>
                  <a:pt x="260279" y="208904"/>
                  <a:pt x="255074" y="203706"/>
                  <a:pt x="248675" y="203706"/>
                </a:cubicBezTo>
                <a:lnTo>
                  <a:pt x="140226" y="203706"/>
                </a:lnTo>
                <a:cubicBezTo>
                  <a:pt x="133827" y="203706"/>
                  <a:pt x="128730" y="208904"/>
                  <a:pt x="128730" y="215294"/>
                </a:cubicBezTo>
                <a:lnTo>
                  <a:pt x="128730" y="304747"/>
                </a:lnTo>
                <a:lnTo>
                  <a:pt x="93592" y="304747"/>
                </a:lnTo>
                <a:cubicBezTo>
                  <a:pt x="89037" y="304747"/>
                  <a:pt x="85025" y="307346"/>
                  <a:pt x="83073" y="311353"/>
                </a:cubicBezTo>
                <a:cubicBezTo>
                  <a:pt x="81120" y="315468"/>
                  <a:pt x="81771" y="320233"/>
                  <a:pt x="84591" y="323699"/>
                </a:cubicBezTo>
                <a:lnTo>
                  <a:pt x="135454" y="385428"/>
                </a:lnTo>
                <a:lnTo>
                  <a:pt x="72987" y="385428"/>
                </a:lnTo>
                <a:cubicBezTo>
                  <a:pt x="45657" y="385428"/>
                  <a:pt x="20605" y="369617"/>
                  <a:pt x="9652" y="344600"/>
                </a:cubicBezTo>
                <a:cubicBezTo>
                  <a:pt x="3470" y="330630"/>
                  <a:pt x="0" y="315143"/>
                  <a:pt x="0" y="298791"/>
                </a:cubicBezTo>
                <a:cubicBezTo>
                  <a:pt x="0" y="249624"/>
                  <a:pt x="31234" y="207605"/>
                  <a:pt x="75047" y="191685"/>
                </a:cubicBezTo>
                <a:cubicBezTo>
                  <a:pt x="72444" y="182155"/>
                  <a:pt x="71035" y="172300"/>
                  <a:pt x="71035" y="162012"/>
                </a:cubicBezTo>
                <a:cubicBezTo>
                  <a:pt x="71035" y="101041"/>
                  <a:pt x="117993" y="51224"/>
                  <a:pt x="178942" y="47975"/>
                </a:cubicBezTo>
                <a:cubicBezTo>
                  <a:pt x="199548" y="46784"/>
                  <a:pt x="219068" y="51224"/>
                  <a:pt x="236204" y="59671"/>
                </a:cubicBezTo>
                <a:cubicBezTo>
                  <a:pt x="255616" y="24150"/>
                  <a:pt x="293248" y="0"/>
                  <a:pt x="336628" y="0"/>
                </a:cubicBezTo>
                <a:close/>
              </a:path>
            </a:pathLst>
          </a:custGeom>
          <a:solidFill>
            <a:srgbClr val="437F7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cs typeface="+mn-ea"/>
              <a:sym typeface="+mn-lt"/>
            </a:endParaRPr>
          </a:p>
        </p:txBody>
      </p:sp>
      <p:sp>
        <p:nvSpPr>
          <p:cNvPr id="18" name="íṧliďê"/>
          <p:cNvSpPr txBox="1"/>
          <p:nvPr/>
        </p:nvSpPr>
        <p:spPr>
          <a:xfrm>
            <a:off x="9698162" y="5431744"/>
            <a:ext cx="1820738" cy="601981"/>
          </a:xfrm>
          <a:prstGeom prst="rect">
            <a:avLst/>
          </a:prstGeom>
          <a:noFill/>
        </p:spPr>
        <p:txBody>
          <a:bodyPr wrap="square" lIns="91440" tIns="45720" rIns="91440" bIns="45720">
            <a:normAutofit/>
          </a:bodyPr>
          <a:lstStyle/>
          <a:p>
            <a:pPr algn="ctr">
              <a:lnSpc>
                <a:spcPct val="140000"/>
              </a:lnSpc>
            </a:pPr>
            <a:r>
              <a:rPr lang="en-US" altLang="zh-CN" sz="1100" dirty="0">
                <a:solidFill>
                  <a:schemeClr val="dk1">
                    <a:lumMod val="100000"/>
                  </a:schemeClr>
                </a:solidFill>
                <a:cs typeface="+mn-ea"/>
                <a:sym typeface="+mn-lt"/>
              </a:rPr>
              <a:t>Supporting text here. </a:t>
            </a:r>
          </a:p>
          <a:p>
            <a:pPr algn="ctr">
              <a:lnSpc>
                <a:spcPct val="140000"/>
              </a:lnSpc>
            </a:pPr>
            <a:r>
              <a:rPr lang="en-US" altLang="zh-CN" sz="1100" dirty="0">
                <a:solidFill>
                  <a:schemeClr val="dk1">
                    <a:lumMod val="100000"/>
                  </a:schemeClr>
                </a:solidFill>
                <a:cs typeface="+mn-ea"/>
                <a:sym typeface="+mn-lt"/>
              </a:rPr>
              <a:t>……</a:t>
            </a:r>
          </a:p>
        </p:txBody>
      </p:sp>
      <p:sp>
        <p:nvSpPr>
          <p:cNvPr id="19" name="íṡ1îḋê"/>
          <p:cNvSpPr txBox="1"/>
          <p:nvPr/>
        </p:nvSpPr>
        <p:spPr>
          <a:xfrm>
            <a:off x="9698162" y="5091478"/>
            <a:ext cx="1820738" cy="340265"/>
          </a:xfrm>
          <a:prstGeom prst="rect">
            <a:avLst/>
          </a:prstGeom>
          <a:noFill/>
        </p:spPr>
        <p:txBody>
          <a:bodyPr wrap="square" lIns="91440" tIns="45720" rIns="91440" bIns="45720" anchor="ctr">
            <a:normAutofit fontScale="92500" lnSpcReduction="10000"/>
          </a:bodyPr>
          <a:lstStyle/>
          <a:p>
            <a:pPr algn="ctr">
              <a:spcBef>
                <a:spcPct val="0"/>
              </a:spcBef>
            </a:pPr>
            <a:r>
              <a:rPr lang="zh-CN" altLang="en-US" dirty="0">
                <a:cs typeface="+mn-ea"/>
                <a:sym typeface="+mn-lt"/>
              </a:rPr>
              <a:t>添加标题</a:t>
            </a:r>
            <a:endParaRPr lang="en-US" altLang="zh-CN" dirty="0">
              <a:cs typeface="+mn-ea"/>
              <a:sym typeface="+mn-lt"/>
            </a:endParaRPr>
          </a:p>
        </p:txBody>
      </p:sp>
      <p:sp>
        <p:nvSpPr>
          <p:cNvPr id="20" name="ïśḻîḍê"/>
          <p:cNvSpPr/>
          <p:nvPr/>
        </p:nvSpPr>
        <p:spPr bwMode="auto">
          <a:xfrm>
            <a:off x="10354243" y="4596732"/>
            <a:ext cx="508577" cy="352364"/>
          </a:xfrm>
          <a:custGeom>
            <a:avLst/>
            <a:gdLst>
              <a:gd name="connsiteX0" fmla="*/ 151822 w 607427"/>
              <a:gd name="connsiteY0" fmla="*/ 226797 h 420852"/>
              <a:gd name="connsiteX1" fmla="*/ 237172 w 607427"/>
              <a:gd name="connsiteY1" fmla="*/ 226797 h 420852"/>
              <a:gd name="connsiteX2" fmla="*/ 237172 w 607427"/>
              <a:gd name="connsiteY2" fmla="*/ 316353 h 420852"/>
              <a:gd name="connsiteX3" fmla="*/ 248668 w 607427"/>
              <a:gd name="connsiteY3" fmla="*/ 327940 h 420852"/>
              <a:gd name="connsiteX4" fmla="*/ 270900 w 607427"/>
              <a:gd name="connsiteY4" fmla="*/ 327940 h 420852"/>
              <a:gd name="connsiteX5" fmla="*/ 223616 w 607427"/>
              <a:gd name="connsiteY5" fmla="*/ 385441 h 420852"/>
              <a:gd name="connsiteX6" fmla="*/ 194443 w 607427"/>
              <a:gd name="connsiteY6" fmla="*/ 420852 h 420852"/>
              <a:gd name="connsiteX7" fmla="*/ 165378 w 607427"/>
              <a:gd name="connsiteY7" fmla="*/ 385441 h 420852"/>
              <a:gd name="connsiteX8" fmla="*/ 117985 w 607427"/>
              <a:gd name="connsiteY8" fmla="*/ 327940 h 420852"/>
              <a:gd name="connsiteX9" fmla="*/ 140217 w 607427"/>
              <a:gd name="connsiteY9" fmla="*/ 327940 h 420852"/>
              <a:gd name="connsiteX10" fmla="*/ 151822 w 607427"/>
              <a:gd name="connsiteY10" fmla="*/ 316353 h 420852"/>
              <a:gd name="connsiteX11" fmla="*/ 388357 w 607427"/>
              <a:gd name="connsiteY11" fmla="*/ 91100 h 420852"/>
              <a:gd name="connsiteX12" fmla="*/ 464814 w 607427"/>
              <a:gd name="connsiteY12" fmla="*/ 184012 h 420852"/>
              <a:gd name="connsiteX13" fmla="*/ 442582 w 607427"/>
              <a:gd name="connsiteY13" fmla="*/ 184012 h 420852"/>
              <a:gd name="connsiteX14" fmla="*/ 430977 w 607427"/>
              <a:gd name="connsiteY14" fmla="*/ 195599 h 420852"/>
              <a:gd name="connsiteX15" fmla="*/ 430977 w 607427"/>
              <a:gd name="connsiteY15" fmla="*/ 285155 h 420852"/>
              <a:gd name="connsiteX16" fmla="*/ 345627 w 607427"/>
              <a:gd name="connsiteY16" fmla="*/ 285155 h 420852"/>
              <a:gd name="connsiteX17" fmla="*/ 345627 w 607427"/>
              <a:gd name="connsiteY17" fmla="*/ 195599 h 420852"/>
              <a:gd name="connsiteX18" fmla="*/ 334131 w 607427"/>
              <a:gd name="connsiteY18" fmla="*/ 184012 h 420852"/>
              <a:gd name="connsiteX19" fmla="*/ 311899 w 607427"/>
              <a:gd name="connsiteY19" fmla="*/ 184012 h 420852"/>
              <a:gd name="connsiteX20" fmla="*/ 388359 w 607427"/>
              <a:gd name="connsiteY20" fmla="*/ 61296 h 420852"/>
              <a:gd name="connsiteX21" fmla="*/ 379357 w 607427"/>
              <a:gd name="connsiteY21" fmla="*/ 65520 h 420852"/>
              <a:gd name="connsiteX22" fmla="*/ 278499 w 607427"/>
              <a:gd name="connsiteY22" fmla="*/ 188220 h 420852"/>
              <a:gd name="connsiteX23" fmla="*/ 276981 w 607427"/>
              <a:gd name="connsiteY23" fmla="*/ 200457 h 420852"/>
              <a:gd name="connsiteX24" fmla="*/ 287392 w 607427"/>
              <a:gd name="connsiteY24" fmla="*/ 207172 h 420852"/>
              <a:gd name="connsiteX25" fmla="*/ 322530 w 607427"/>
              <a:gd name="connsiteY25" fmla="*/ 207172 h 420852"/>
              <a:gd name="connsiteX26" fmla="*/ 322530 w 607427"/>
              <a:gd name="connsiteY26" fmla="*/ 296625 h 420852"/>
              <a:gd name="connsiteX27" fmla="*/ 334134 w 607427"/>
              <a:gd name="connsiteY27" fmla="*/ 308212 h 420852"/>
              <a:gd name="connsiteX28" fmla="*/ 442583 w 607427"/>
              <a:gd name="connsiteY28" fmla="*/ 308212 h 420852"/>
              <a:gd name="connsiteX29" fmla="*/ 454079 w 607427"/>
              <a:gd name="connsiteY29" fmla="*/ 296625 h 420852"/>
              <a:gd name="connsiteX30" fmla="*/ 454079 w 607427"/>
              <a:gd name="connsiteY30" fmla="*/ 207172 h 420852"/>
              <a:gd name="connsiteX31" fmla="*/ 489217 w 607427"/>
              <a:gd name="connsiteY31" fmla="*/ 207172 h 420852"/>
              <a:gd name="connsiteX32" fmla="*/ 489325 w 607427"/>
              <a:gd name="connsiteY32" fmla="*/ 207172 h 420852"/>
              <a:gd name="connsiteX33" fmla="*/ 500821 w 607427"/>
              <a:gd name="connsiteY33" fmla="*/ 195584 h 420852"/>
              <a:gd name="connsiteX34" fmla="*/ 497784 w 607427"/>
              <a:gd name="connsiteY34" fmla="*/ 187678 h 420852"/>
              <a:gd name="connsiteX35" fmla="*/ 397251 w 607427"/>
              <a:gd name="connsiteY35" fmla="*/ 65520 h 420852"/>
              <a:gd name="connsiteX36" fmla="*/ 388359 w 607427"/>
              <a:gd name="connsiteY36" fmla="*/ 61296 h 420852"/>
              <a:gd name="connsiteX37" fmla="*/ 336628 w 607427"/>
              <a:gd name="connsiteY37" fmla="*/ 0 h 420852"/>
              <a:gd name="connsiteX38" fmla="*/ 444752 w 607427"/>
              <a:gd name="connsiteY38" fmla="*/ 77107 h 420852"/>
              <a:gd name="connsiteX39" fmla="*/ 550925 w 607427"/>
              <a:gd name="connsiteY39" fmla="*/ 190927 h 420852"/>
              <a:gd name="connsiteX40" fmla="*/ 548105 w 607427"/>
              <a:gd name="connsiteY40" fmla="*/ 216052 h 420852"/>
              <a:gd name="connsiteX41" fmla="*/ 607427 w 607427"/>
              <a:gd name="connsiteY41" fmla="*/ 316118 h 420852"/>
              <a:gd name="connsiteX42" fmla="*/ 607427 w 607427"/>
              <a:gd name="connsiteY42" fmla="*/ 316876 h 420852"/>
              <a:gd name="connsiteX43" fmla="*/ 537694 w 607427"/>
              <a:gd name="connsiteY43" fmla="*/ 385428 h 420852"/>
              <a:gd name="connsiteX44" fmla="*/ 253555 w 607427"/>
              <a:gd name="connsiteY44" fmla="*/ 385428 h 420852"/>
              <a:gd name="connsiteX45" fmla="*/ 304310 w 607427"/>
              <a:gd name="connsiteY45" fmla="*/ 323699 h 420852"/>
              <a:gd name="connsiteX46" fmla="*/ 305828 w 607427"/>
              <a:gd name="connsiteY46" fmla="*/ 311353 h 420852"/>
              <a:gd name="connsiteX47" fmla="*/ 295417 w 607427"/>
              <a:gd name="connsiteY47" fmla="*/ 304747 h 420852"/>
              <a:gd name="connsiteX48" fmla="*/ 260279 w 607427"/>
              <a:gd name="connsiteY48" fmla="*/ 304747 h 420852"/>
              <a:gd name="connsiteX49" fmla="*/ 260279 w 607427"/>
              <a:gd name="connsiteY49" fmla="*/ 215294 h 420852"/>
              <a:gd name="connsiteX50" fmla="*/ 248675 w 607427"/>
              <a:gd name="connsiteY50" fmla="*/ 203706 h 420852"/>
              <a:gd name="connsiteX51" fmla="*/ 140226 w 607427"/>
              <a:gd name="connsiteY51" fmla="*/ 203706 h 420852"/>
              <a:gd name="connsiteX52" fmla="*/ 128730 w 607427"/>
              <a:gd name="connsiteY52" fmla="*/ 215294 h 420852"/>
              <a:gd name="connsiteX53" fmla="*/ 128730 w 607427"/>
              <a:gd name="connsiteY53" fmla="*/ 304747 h 420852"/>
              <a:gd name="connsiteX54" fmla="*/ 93592 w 607427"/>
              <a:gd name="connsiteY54" fmla="*/ 304747 h 420852"/>
              <a:gd name="connsiteX55" fmla="*/ 83073 w 607427"/>
              <a:gd name="connsiteY55" fmla="*/ 311353 h 420852"/>
              <a:gd name="connsiteX56" fmla="*/ 84591 w 607427"/>
              <a:gd name="connsiteY56" fmla="*/ 323699 h 420852"/>
              <a:gd name="connsiteX57" fmla="*/ 135454 w 607427"/>
              <a:gd name="connsiteY57" fmla="*/ 385428 h 420852"/>
              <a:gd name="connsiteX58" fmla="*/ 72987 w 607427"/>
              <a:gd name="connsiteY58" fmla="*/ 385428 h 420852"/>
              <a:gd name="connsiteX59" fmla="*/ 9652 w 607427"/>
              <a:gd name="connsiteY59" fmla="*/ 344600 h 420852"/>
              <a:gd name="connsiteX60" fmla="*/ 0 w 607427"/>
              <a:gd name="connsiteY60" fmla="*/ 298791 h 420852"/>
              <a:gd name="connsiteX61" fmla="*/ 75047 w 607427"/>
              <a:gd name="connsiteY61" fmla="*/ 191685 h 420852"/>
              <a:gd name="connsiteX62" fmla="*/ 71035 w 607427"/>
              <a:gd name="connsiteY62" fmla="*/ 162012 h 420852"/>
              <a:gd name="connsiteX63" fmla="*/ 178942 w 607427"/>
              <a:gd name="connsiteY63" fmla="*/ 47975 h 420852"/>
              <a:gd name="connsiteX64" fmla="*/ 236204 w 607427"/>
              <a:gd name="connsiteY64" fmla="*/ 59671 h 420852"/>
              <a:gd name="connsiteX65" fmla="*/ 336628 w 607427"/>
              <a:gd name="connsiteY65" fmla="*/ 0 h 42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607427" h="420852">
                <a:moveTo>
                  <a:pt x="151822" y="226797"/>
                </a:moveTo>
                <a:lnTo>
                  <a:pt x="237172" y="226797"/>
                </a:lnTo>
                <a:lnTo>
                  <a:pt x="237172" y="316353"/>
                </a:lnTo>
                <a:cubicBezTo>
                  <a:pt x="237172" y="322742"/>
                  <a:pt x="242269" y="327940"/>
                  <a:pt x="248668" y="327940"/>
                </a:cubicBezTo>
                <a:lnTo>
                  <a:pt x="270900" y="327940"/>
                </a:lnTo>
                <a:lnTo>
                  <a:pt x="223616" y="385441"/>
                </a:lnTo>
                <a:lnTo>
                  <a:pt x="194443" y="420852"/>
                </a:lnTo>
                <a:lnTo>
                  <a:pt x="165378" y="385441"/>
                </a:lnTo>
                <a:lnTo>
                  <a:pt x="117985" y="327940"/>
                </a:lnTo>
                <a:lnTo>
                  <a:pt x="140217" y="327940"/>
                </a:lnTo>
                <a:cubicBezTo>
                  <a:pt x="146616" y="327940"/>
                  <a:pt x="151822" y="322742"/>
                  <a:pt x="151822" y="316353"/>
                </a:cubicBezTo>
                <a:close/>
                <a:moveTo>
                  <a:pt x="388357" y="91100"/>
                </a:moveTo>
                <a:lnTo>
                  <a:pt x="464814" y="184012"/>
                </a:lnTo>
                <a:lnTo>
                  <a:pt x="442582" y="184012"/>
                </a:lnTo>
                <a:cubicBezTo>
                  <a:pt x="436183" y="184012"/>
                  <a:pt x="430977" y="189210"/>
                  <a:pt x="430977" y="195599"/>
                </a:cubicBezTo>
                <a:lnTo>
                  <a:pt x="430977" y="285155"/>
                </a:lnTo>
                <a:lnTo>
                  <a:pt x="345627" y="285155"/>
                </a:lnTo>
                <a:lnTo>
                  <a:pt x="345627" y="195599"/>
                </a:lnTo>
                <a:cubicBezTo>
                  <a:pt x="345627" y="189210"/>
                  <a:pt x="340530" y="184012"/>
                  <a:pt x="334131" y="184012"/>
                </a:cubicBezTo>
                <a:lnTo>
                  <a:pt x="311899" y="184012"/>
                </a:lnTo>
                <a:close/>
                <a:moveTo>
                  <a:pt x="388359" y="61296"/>
                </a:moveTo>
                <a:cubicBezTo>
                  <a:pt x="384888" y="61296"/>
                  <a:pt x="381635" y="62812"/>
                  <a:pt x="379357" y="65520"/>
                </a:cubicBezTo>
                <a:lnTo>
                  <a:pt x="278499" y="188220"/>
                </a:lnTo>
                <a:cubicBezTo>
                  <a:pt x="275571" y="191685"/>
                  <a:pt x="275029" y="196450"/>
                  <a:pt x="276981" y="200457"/>
                </a:cubicBezTo>
                <a:cubicBezTo>
                  <a:pt x="278824" y="204572"/>
                  <a:pt x="282945" y="207172"/>
                  <a:pt x="287392" y="207172"/>
                </a:cubicBezTo>
                <a:lnTo>
                  <a:pt x="322530" y="207172"/>
                </a:lnTo>
                <a:lnTo>
                  <a:pt x="322530" y="296625"/>
                </a:lnTo>
                <a:cubicBezTo>
                  <a:pt x="322530" y="303014"/>
                  <a:pt x="327735" y="308212"/>
                  <a:pt x="334134" y="308212"/>
                </a:cubicBezTo>
                <a:lnTo>
                  <a:pt x="442583" y="308212"/>
                </a:lnTo>
                <a:cubicBezTo>
                  <a:pt x="448982" y="308212"/>
                  <a:pt x="454079" y="303014"/>
                  <a:pt x="454079" y="296625"/>
                </a:cubicBezTo>
                <a:lnTo>
                  <a:pt x="454079" y="207172"/>
                </a:lnTo>
                <a:lnTo>
                  <a:pt x="489217" y="207172"/>
                </a:lnTo>
                <a:lnTo>
                  <a:pt x="489325" y="207172"/>
                </a:lnTo>
                <a:cubicBezTo>
                  <a:pt x="495724" y="207172"/>
                  <a:pt x="500821" y="201973"/>
                  <a:pt x="500821" y="195584"/>
                </a:cubicBezTo>
                <a:cubicBezTo>
                  <a:pt x="500821" y="192552"/>
                  <a:pt x="499628" y="189736"/>
                  <a:pt x="497784" y="187678"/>
                </a:cubicBezTo>
                <a:lnTo>
                  <a:pt x="397251" y="65520"/>
                </a:lnTo>
                <a:cubicBezTo>
                  <a:pt x="395082" y="62812"/>
                  <a:pt x="391829" y="61296"/>
                  <a:pt x="388359" y="61296"/>
                </a:cubicBezTo>
                <a:close/>
                <a:moveTo>
                  <a:pt x="336628" y="0"/>
                </a:moveTo>
                <a:cubicBezTo>
                  <a:pt x="386732" y="0"/>
                  <a:pt x="429353" y="32272"/>
                  <a:pt x="444752" y="77107"/>
                </a:cubicBezTo>
                <a:cubicBezTo>
                  <a:pt x="504074" y="81223"/>
                  <a:pt x="550925" y="130606"/>
                  <a:pt x="550925" y="190927"/>
                </a:cubicBezTo>
                <a:cubicBezTo>
                  <a:pt x="550925" y="199591"/>
                  <a:pt x="549949" y="208038"/>
                  <a:pt x="548105" y="216052"/>
                </a:cubicBezTo>
                <a:cubicBezTo>
                  <a:pt x="583460" y="235545"/>
                  <a:pt x="607427" y="273016"/>
                  <a:pt x="607427" y="316118"/>
                </a:cubicBezTo>
                <a:lnTo>
                  <a:pt x="607427" y="316876"/>
                </a:lnTo>
                <a:cubicBezTo>
                  <a:pt x="607102" y="354888"/>
                  <a:pt x="575760" y="385428"/>
                  <a:pt x="537694" y="385428"/>
                </a:cubicBezTo>
                <a:lnTo>
                  <a:pt x="253555" y="385428"/>
                </a:lnTo>
                <a:lnTo>
                  <a:pt x="304310" y="323699"/>
                </a:lnTo>
                <a:cubicBezTo>
                  <a:pt x="307130" y="320233"/>
                  <a:pt x="307780" y="315468"/>
                  <a:pt x="305828" y="311353"/>
                </a:cubicBezTo>
                <a:cubicBezTo>
                  <a:pt x="303985" y="307346"/>
                  <a:pt x="299864" y="304747"/>
                  <a:pt x="295417" y="304747"/>
                </a:cubicBezTo>
                <a:lnTo>
                  <a:pt x="260279" y="304747"/>
                </a:lnTo>
                <a:lnTo>
                  <a:pt x="260279" y="215294"/>
                </a:lnTo>
                <a:cubicBezTo>
                  <a:pt x="260279" y="208904"/>
                  <a:pt x="255074" y="203706"/>
                  <a:pt x="248675" y="203706"/>
                </a:cubicBezTo>
                <a:lnTo>
                  <a:pt x="140226" y="203706"/>
                </a:lnTo>
                <a:cubicBezTo>
                  <a:pt x="133827" y="203706"/>
                  <a:pt x="128730" y="208904"/>
                  <a:pt x="128730" y="215294"/>
                </a:cubicBezTo>
                <a:lnTo>
                  <a:pt x="128730" y="304747"/>
                </a:lnTo>
                <a:lnTo>
                  <a:pt x="93592" y="304747"/>
                </a:lnTo>
                <a:cubicBezTo>
                  <a:pt x="89037" y="304747"/>
                  <a:pt x="85025" y="307346"/>
                  <a:pt x="83073" y="311353"/>
                </a:cubicBezTo>
                <a:cubicBezTo>
                  <a:pt x="81120" y="315468"/>
                  <a:pt x="81771" y="320233"/>
                  <a:pt x="84591" y="323699"/>
                </a:cubicBezTo>
                <a:lnTo>
                  <a:pt x="135454" y="385428"/>
                </a:lnTo>
                <a:lnTo>
                  <a:pt x="72987" y="385428"/>
                </a:lnTo>
                <a:cubicBezTo>
                  <a:pt x="45657" y="385428"/>
                  <a:pt x="20605" y="369617"/>
                  <a:pt x="9652" y="344600"/>
                </a:cubicBezTo>
                <a:cubicBezTo>
                  <a:pt x="3470" y="330630"/>
                  <a:pt x="0" y="315143"/>
                  <a:pt x="0" y="298791"/>
                </a:cubicBezTo>
                <a:cubicBezTo>
                  <a:pt x="0" y="249624"/>
                  <a:pt x="31234" y="207605"/>
                  <a:pt x="75047" y="191685"/>
                </a:cubicBezTo>
                <a:cubicBezTo>
                  <a:pt x="72444" y="182155"/>
                  <a:pt x="71035" y="172300"/>
                  <a:pt x="71035" y="162012"/>
                </a:cubicBezTo>
                <a:cubicBezTo>
                  <a:pt x="71035" y="101041"/>
                  <a:pt x="117993" y="51224"/>
                  <a:pt x="178942" y="47975"/>
                </a:cubicBezTo>
                <a:cubicBezTo>
                  <a:pt x="199548" y="46784"/>
                  <a:pt x="219068" y="51224"/>
                  <a:pt x="236204" y="59671"/>
                </a:cubicBezTo>
                <a:cubicBezTo>
                  <a:pt x="255616" y="24150"/>
                  <a:pt x="293248" y="0"/>
                  <a:pt x="336628" y="0"/>
                </a:cubicBezTo>
                <a:close/>
              </a:path>
            </a:pathLst>
          </a:custGeom>
          <a:solidFill>
            <a:srgbClr val="437F7F"/>
          </a:solidFill>
          <a:ln>
            <a:noFill/>
          </a:ln>
        </p:spPr>
        <p:txBody>
          <a:bodyPr wrap="square" lIns="91440" tIns="45720" rIns="91440" bIns="4572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dirty="0">
              <a:cs typeface="+mn-ea"/>
              <a:sym typeface="+mn-lt"/>
            </a:endParaRPr>
          </a:p>
        </p:txBody>
      </p:sp>
      <p:cxnSp>
        <p:nvCxnSpPr>
          <p:cNvPr id="13" name="直接连接符 12"/>
          <p:cNvCxnSpPr/>
          <p:nvPr/>
        </p:nvCxnSpPr>
        <p:spPr>
          <a:xfrm>
            <a:off x="2485975" y="4596732"/>
            <a:ext cx="0" cy="154689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4290987" y="4596732"/>
            <a:ext cx="0" cy="154689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095999" y="4596732"/>
            <a:ext cx="0" cy="154689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901011" y="4596732"/>
            <a:ext cx="0" cy="154689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706023" y="4596732"/>
            <a:ext cx="0" cy="1546893"/>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0-#ppt_w/2"/>
                                          </p:val>
                                        </p:tav>
                                        <p:tav tm="100000">
                                          <p:val>
                                            <p:strVal val="#ppt_x"/>
                                          </p:val>
                                        </p:tav>
                                      </p:tavLst>
                                    </p:anim>
                                    <p:anim calcmode="lin" valueType="num">
                                      <p:cBhvr additive="base">
                                        <p:cTn id="13" dur="500" fill="hold"/>
                                        <p:tgtEl>
                                          <p:spTgt spid="3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0-#ppt_w/2"/>
                                          </p:val>
                                        </p:tav>
                                        <p:tav tm="100000">
                                          <p:val>
                                            <p:strVal val="#ppt_x"/>
                                          </p:val>
                                        </p:tav>
                                      </p:tavLst>
                                    </p:anim>
                                    <p:anim calcmode="lin" valueType="num">
                                      <p:cBhvr additive="base">
                                        <p:cTn id="21" dur="500" fill="hold"/>
                                        <p:tgtEl>
                                          <p:spTgt spid="35"/>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0-#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0-#ppt_w/2"/>
                                          </p:val>
                                        </p:tav>
                                        <p:tav tm="100000">
                                          <p:val>
                                            <p:strVal val="#ppt_x"/>
                                          </p:val>
                                        </p:tav>
                                      </p:tavLst>
                                    </p:anim>
                                    <p:anim calcmode="lin" valueType="num">
                                      <p:cBhvr additive="base">
                                        <p:cTn id="29" dur="500" fill="hold"/>
                                        <p:tgtEl>
                                          <p:spTgt spid="31"/>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0-#ppt_w/2"/>
                                          </p:val>
                                        </p:tav>
                                        <p:tav tm="100000">
                                          <p:val>
                                            <p:strVal val="#ppt_x"/>
                                          </p:val>
                                        </p:tav>
                                      </p:tavLst>
                                    </p:anim>
                                    <p:anim calcmode="lin" valueType="num">
                                      <p:cBhvr additive="base">
                                        <p:cTn id="37" dur="500" fill="hold"/>
                                        <p:tgtEl>
                                          <p:spTgt spid="27"/>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0-#ppt_w/2"/>
                                          </p:val>
                                        </p:tav>
                                        <p:tav tm="100000">
                                          <p:val>
                                            <p:strVal val="#ppt_x"/>
                                          </p:val>
                                        </p:tav>
                                      </p:tavLst>
                                    </p:anim>
                                    <p:anim calcmode="lin" valueType="num">
                                      <p:cBhvr additive="base">
                                        <p:cTn id="41" dur="500" fill="hold"/>
                                        <p:tgtEl>
                                          <p:spTgt spid="28"/>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0-#ppt_w/2"/>
                                          </p:val>
                                        </p:tav>
                                        <p:tav tm="100000">
                                          <p:val>
                                            <p:strVal val="#ppt_x"/>
                                          </p:val>
                                        </p:tav>
                                      </p:tavLst>
                                    </p:anim>
                                    <p:anim calcmode="lin" valueType="num">
                                      <p:cBhvr additive="base">
                                        <p:cTn id="45" dur="500" fill="hold"/>
                                        <p:tgtEl>
                                          <p:spTgt spid="29"/>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0-#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500" fill="hold"/>
                                        <p:tgtEl>
                                          <p:spTgt spid="25"/>
                                        </p:tgtEl>
                                        <p:attrNameLst>
                                          <p:attrName>ppt_x</p:attrName>
                                        </p:attrNameLst>
                                      </p:cBhvr>
                                      <p:tavLst>
                                        <p:tav tm="0">
                                          <p:val>
                                            <p:strVal val="0-#ppt_w/2"/>
                                          </p:val>
                                        </p:tav>
                                        <p:tav tm="100000">
                                          <p:val>
                                            <p:strVal val="#ppt_x"/>
                                          </p:val>
                                        </p:tav>
                                      </p:tavLst>
                                    </p:anim>
                                    <p:anim calcmode="lin" valueType="num">
                                      <p:cBhvr additive="base">
                                        <p:cTn id="53" dur="500" fill="hold"/>
                                        <p:tgtEl>
                                          <p:spTgt spid="25"/>
                                        </p:tgtEl>
                                        <p:attrNameLst>
                                          <p:attrName>ppt_y</p:attrName>
                                        </p:attrNameLst>
                                      </p:cBhvr>
                                      <p:tavLst>
                                        <p:tav tm="0">
                                          <p:val>
                                            <p:strVal val="#ppt_y"/>
                                          </p:val>
                                        </p:tav>
                                        <p:tav tm="100000">
                                          <p:val>
                                            <p:strVal val="#ppt_y"/>
                                          </p:val>
                                        </p:tav>
                                      </p:tavLst>
                                    </p:anim>
                                  </p:childTnLst>
                                </p:cTn>
                              </p:par>
                              <p:par>
                                <p:cTn id="54" presetID="2" presetClass="entr" presetSubtype="8"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500" fill="hold"/>
                                        <p:tgtEl>
                                          <p:spTgt spid="26"/>
                                        </p:tgtEl>
                                        <p:attrNameLst>
                                          <p:attrName>ppt_x</p:attrName>
                                        </p:attrNameLst>
                                      </p:cBhvr>
                                      <p:tavLst>
                                        <p:tav tm="0">
                                          <p:val>
                                            <p:strVal val="0-#ppt_w/2"/>
                                          </p:val>
                                        </p:tav>
                                        <p:tav tm="100000">
                                          <p:val>
                                            <p:strVal val="#ppt_x"/>
                                          </p:val>
                                        </p:tav>
                                      </p:tavLst>
                                    </p:anim>
                                    <p:anim calcmode="lin" valueType="num">
                                      <p:cBhvr additive="base">
                                        <p:cTn id="57" dur="500" fill="hold"/>
                                        <p:tgtEl>
                                          <p:spTgt spid="26"/>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500" fill="hold"/>
                                        <p:tgtEl>
                                          <p:spTgt spid="21"/>
                                        </p:tgtEl>
                                        <p:attrNameLst>
                                          <p:attrName>ppt_x</p:attrName>
                                        </p:attrNameLst>
                                      </p:cBhvr>
                                      <p:tavLst>
                                        <p:tav tm="0">
                                          <p:val>
                                            <p:strVal val="0-#ppt_w/2"/>
                                          </p:val>
                                        </p:tav>
                                        <p:tav tm="100000">
                                          <p:val>
                                            <p:strVal val="#ppt_x"/>
                                          </p:val>
                                        </p:tav>
                                      </p:tavLst>
                                    </p:anim>
                                    <p:anim calcmode="lin" valueType="num">
                                      <p:cBhvr additive="base">
                                        <p:cTn id="61" dur="500" fill="hold"/>
                                        <p:tgtEl>
                                          <p:spTgt spid="21"/>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0-#ppt_w/2"/>
                                          </p:val>
                                        </p:tav>
                                        <p:tav tm="100000">
                                          <p:val>
                                            <p:strVal val="#ppt_x"/>
                                          </p:val>
                                        </p:tav>
                                      </p:tavLst>
                                    </p:anim>
                                    <p:anim calcmode="lin" valueType="num">
                                      <p:cBhvr additive="base">
                                        <p:cTn id="65" dur="500" fill="hold"/>
                                        <p:tgtEl>
                                          <p:spTgt spid="22"/>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0-#ppt_w/2"/>
                                          </p:val>
                                        </p:tav>
                                        <p:tav tm="100000">
                                          <p:val>
                                            <p:strVal val="#ppt_x"/>
                                          </p:val>
                                        </p:tav>
                                      </p:tavLst>
                                    </p:anim>
                                    <p:anim calcmode="lin" valueType="num">
                                      <p:cBhvr additive="base">
                                        <p:cTn id="69" dur="500" fill="hold"/>
                                        <p:tgtEl>
                                          <p:spTgt spid="23"/>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fill="hold"/>
                                        <p:tgtEl>
                                          <p:spTgt spid="18"/>
                                        </p:tgtEl>
                                        <p:attrNameLst>
                                          <p:attrName>ppt_x</p:attrName>
                                        </p:attrNameLst>
                                      </p:cBhvr>
                                      <p:tavLst>
                                        <p:tav tm="0">
                                          <p:val>
                                            <p:strVal val="0-#ppt_w/2"/>
                                          </p:val>
                                        </p:tav>
                                        <p:tav tm="100000">
                                          <p:val>
                                            <p:strVal val="#ppt_x"/>
                                          </p:val>
                                        </p:tav>
                                      </p:tavLst>
                                    </p:anim>
                                    <p:anim calcmode="lin" valueType="num">
                                      <p:cBhvr additive="base">
                                        <p:cTn id="73" dur="500" fill="hold"/>
                                        <p:tgtEl>
                                          <p:spTgt spid="18"/>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fill="hold"/>
                                        <p:tgtEl>
                                          <p:spTgt spid="19"/>
                                        </p:tgtEl>
                                        <p:attrNameLst>
                                          <p:attrName>ppt_x</p:attrName>
                                        </p:attrNameLst>
                                      </p:cBhvr>
                                      <p:tavLst>
                                        <p:tav tm="0">
                                          <p:val>
                                            <p:strVal val="0-#ppt_w/2"/>
                                          </p:val>
                                        </p:tav>
                                        <p:tav tm="100000">
                                          <p:val>
                                            <p:strVal val="#ppt_x"/>
                                          </p:val>
                                        </p:tav>
                                      </p:tavLst>
                                    </p:anim>
                                    <p:anim calcmode="lin" valueType="num">
                                      <p:cBhvr additive="base">
                                        <p:cTn id="77" dur="500" fill="hold"/>
                                        <p:tgtEl>
                                          <p:spTgt spid="1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additive="base">
                                        <p:cTn id="80" dur="500" fill="hold"/>
                                        <p:tgtEl>
                                          <p:spTgt spid="20"/>
                                        </p:tgtEl>
                                        <p:attrNameLst>
                                          <p:attrName>ppt_x</p:attrName>
                                        </p:attrNameLst>
                                      </p:cBhvr>
                                      <p:tavLst>
                                        <p:tav tm="0">
                                          <p:val>
                                            <p:strVal val="0-#ppt_w/2"/>
                                          </p:val>
                                        </p:tav>
                                        <p:tav tm="100000">
                                          <p:val>
                                            <p:strVal val="#ppt_x"/>
                                          </p:val>
                                        </p:tav>
                                      </p:tavLst>
                                    </p:anim>
                                    <p:anim calcmode="lin" valueType="num">
                                      <p:cBhvr additive="base">
                                        <p:cTn id="81" dur="500" fill="hold"/>
                                        <p:tgtEl>
                                          <p:spTgt spid="20"/>
                                        </p:tgtEl>
                                        <p:attrNameLst>
                                          <p:attrName>ppt_y</p:attrName>
                                        </p:attrNameLst>
                                      </p:cBhvr>
                                      <p:tavLst>
                                        <p:tav tm="0">
                                          <p:val>
                                            <p:strVal val="#ppt_y"/>
                                          </p:val>
                                        </p:tav>
                                        <p:tav tm="100000">
                                          <p:val>
                                            <p:strVal val="#ppt_y"/>
                                          </p:val>
                                        </p:tav>
                                      </p:tavLst>
                                    </p:anim>
                                  </p:childTnLst>
                                </p:cTn>
                              </p:par>
                              <p:par>
                                <p:cTn id="82" presetID="2" presetClass="entr" presetSubtype="8" fill="hold" nodeType="with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additive="base">
                                        <p:cTn id="84" dur="500" fill="hold"/>
                                        <p:tgtEl>
                                          <p:spTgt spid="13"/>
                                        </p:tgtEl>
                                        <p:attrNameLst>
                                          <p:attrName>ppt_x</p:attrName>
                                        </p:attrNameLst>
                                      </p:cBhvr>
                                      <p:tavLst>
                                        <p:tav tm="0">
                                          <p:val>
                                            <p:strVal val="0-#ppt_w/2"/>
                                          </p:val>
                                        </p:tav>
                                        <p:tav tm="100000">
                                          <p:val>
                                            <p:strVal val="#ppt_x"/>
                                          </p:val>
                                        </p:tav>
                                      </p:tavLst>
                                    </p:anim>
                                    <p:anim calcmode="lin" valueType="num">
                                      <p:cBhvr additive="base">
                                        <p:cTn id="85" dur="500" fill="hold"/>
                                        <p:tgtEl>
                                          <p:spTgt spid="13"/>
                                        </p:tgtEl>
                                        <p:attrNameLst>
                                          <p:attrName>ppt_y</p:attrName>
                                        </p:attrNameLst>
                                      </p:cBhvr>
                                      <p:tavLst>
                                        <p:tav tm="0">
                                          <p:val>
                                            <p:strVal val="#ppt_y"/>
                                          </p:val>
                                        </p:tav>
                                        <p:tav tm="100000">
                                          <p:val>
                                            <p:strVal val="#ppt_y"/>
                                          </p:val>
                                        </p:tav>
                                      </p:tavLst>
                                    </p:anim>
                                  </p:childTnLst>
                                </p:cTn>
                              </p:par>
                              <p:par>
                                <p:cTn id="86" presetID="2" presetClass="entr" presetSubtype="8" fill="hold" nodeType="withEffect">
                                  <p:stCondLst>
                                    <p:cond delay="0"/>
                                  </p:stCondLst>
                                  <p:childTnLst>
                                    <p:set>
                                      <p:cBhvr>
                                        <p:cTn id="87" dur="1" fill="hold">
                                          <p:stCondLst>
                                            <p:cond delay="0"/>
                                          </p:stCondLst>
                                        </p:cTn>
                                        <p:tgtEl>
                                          <p:spTgt spid="14"/>
                                        </p:tgtEl>
                                        <p:attrNameLst>
                                          <p:attrName>style.visibility</p:attrName>
                                        </p:attrNameLst>
                                      </p:cBhvr>
                                      <p:to>
                                        <p:strVal val="visible"/>
                                      </p:to>
                                    </p:set>
                                    <p:anim calcmode="lin" valueType="num">
                                      <p:cBhvr additive="base">
                                        <p:cTn id="88" dur="500" fill="hold"/>
                                        <p:tgtEl>
                                          <p:spTgt spid="14"/>
                                        </p:tgtEl>
                                        <p:attrNameLst>
                                          <p:attrName>ppt_x</p:attrName>
                                        </p:attrNameLst>
                                      </p:cBhvr>
                                      <p:tavLst>
                                        <p:tav tm="0">
                                          <p:val>
                                            <p:strVal val="0-#ppt_w/2"/>
                                          </p:val>
                                        </p:tav>
                                        <p:tav tm="100000">
                                          <p:val>
                                            <p:strVal val="#ppt_x"/>
                                          </p:val>
                                        </p:tav>
                                      </p:tavLst>
                                    </p:anim>
                                    <p:anim calcmode="lin" valueType="num">
                                      <p:cBhvr additive="base">
                                        <p:cTn id="89" dur="500" fill="hold"/>
                                        <p:tgtEl>
                                          <p:spTgt spid="14"/>
                                        </p:tgtEl>
                                        <p:attrNameLst>
                                          <p:attrName>ppt_y</p:attrName>
                                        </p:attrNameLst>
                                      </p:cBhvr>
                                      <p:tavLst>
                                        <p:tav tm="0">
                                          <p:val>
                                            <p:strVal val="#ppt_y"/>
                                          </p:val>
                                        </p:tav>
                                        <p:tav tm="100000">
                                          <p:val>
                                            <p:strVal val="#ppt_y"/>
                                          </p:val>
                                        </p:tav>
                                      </p:tavLst>
                                    </p:anim>
                                  </p:childTnLst>
                                </p:cTn>
                              </p:par>
                              <p:par>
                                <p:cTn id="90" presetID="2" presetClass="entr" presetSubtype="8" fill="hold" nodeType="withEffect">
                                  <p:stCondLst>
                                    <p:cond delay="0"/>
                                  </p:stCondLst>
                                  <p:childTnLst>
                                    <p:set>
                                      <p:cBhvr>
                                        <p:cTn id="91" dur="1" fill="hold">
                                          <p:stCondLst>
                                            <p:cond delay="0"/>
                                          </p:stCondLst>
                                        </p:cTn>
                                        <p:tgtEl>
                                          <p:spTgt spid="15"/>
                                        </p:tgtEl>
                                        <p:attrNameLst>
                                          <p:attrName>style.visibility</p:attrName>
                                        </p:attrNameLst>
                                      </p:cBhvr>
                                      <p:to>
                                        <p:strVal val="visible"/>
                                      </p:to>
                                    </p:set>
                                    <p:anim calcmode="lin" valueType="num">
                                      <p:cBhvr additive="base">
                                        <p:cTn id="92" dur="500" fill="hold"/>
                                        <p:tgtEl>
                                          <p:spTgt spid="15"/>
                                        </p:tgtEl>
                                        <p:attrNameLst>
                                          <p:attrName>ppt_x</p:attrName>
                                        </p:attrNameLst>
                                      </p:cBhvr>
                                      <p:tavLst>
                                        <p:tav tm="0">
                                          <p:val>
                                            <p:strVal val="0-#ppt_w/2"/>
                                          </p:val>
                                        </p:tav>
                                        <p:tav tm="100000">
                                          <p:val>
                                            <p:strVal val="#ppt_x"/>
                                          </p:val>
                                        </p:tav>
                                      </p:tavLst>
                                    </p:anim>
                                    <p:anim calcmode="lin" valueType="num">
                                      <p:cBhvr additive="base">
                                        <p:cTn id="93" dur="500" fill="hold"/>
                                        <p:tgtEl>
                                          <p:spTgt spid="15"/>
                                        </p:tgtEl>
                                        <p:attrNameLst>
                                          <p:attrName>ppt_y</p:attrName>
                                        </p:attrNameLst>
                                      </p:cBhvr>
                                      <p:tavLst>
                                        <p:tav tm="0">
                                          <p:val>
                                            <p:strVal val="#ppt_y"/>
                                          </p:val>
                                        </p:tav>
                                        <p:tav tm="100000">
                                          <p:val>
                                            <p:strVal val="#ppt_y"/>
                                          </p:val>
                                        </p:tav>
                                      </p:tavLst>
                                    </p:anim>
                                  </p:childTnLst>
                                </p:cTn>
                              </p:par>
                              <p:par>
                                <p:cTn id="94" presetID="2" presetClass="entr" presetSubtype="8" fill="hold" nodeType="withEffect">
                                  <p:stCondLst>
                                    <p:cond delay="0"/>
                                  </p:stCondLst>
                                  <p:childTnLst>
                                    <p:set>
                                      <p:cBhvr>
                                        <p:cTn id="95" dur="1" fill="hold">
                                          <p:stCondLst>
                                            <p:cond delay="0"/>
                                          </p:stCondLst>
                                        </p:cTn>
                                        <p:tgtEl>
                                          <p:spTgt spid="16"/>
                                        </p:tgtEl>
                                        <p:attrNameLst>
                                          <p:attrName>style.visibility</p:attrName>
                                        </p:attrNameLst>
                                      </p:cBhvr>
                                      <p:to>
                                        <p:strVal val="visible"/>
                                      </p:to>
                                    </p:set>
                                    <p:anim calcmode="lin" valueType="num">
                                      <p:cBhvr additive="base">
                                        <p:cTn id="96" dur="500" fill="hold"/>
                                        <p:tgtEl>
                                          <p:spTgt spid="16"/>
                                        </p:tgtEl>
                                        <p:attrNameLst>
                                          <p:attrName>ppt_x</p:attrName>
                                        </p:attrNameLst>
                                      </p:cBhvr>
                                      <p:tavLst>
                                        <p:tav tm="0">
                                          <p:val>
                                            <p:strVal val="0-#ppt_w/2"/>
                                          </p:val>
                                        </p:tav>
                                        <p:tav tm="100000">
                                          <p:val>
                                            <p:strVal val="#ppt_x"/>
                                          </p:val>
                                        </p:tav>
                                      </p:tavLst>
                                    </p:anim>
                                    <p:anim calcmode="lin" valueType="num">
                                      <p:cBhvr additive="base">
                                        <p:cTn id="97" dur="500" fill="hold"/>
                                        <p:tgtEl>
                                          <p:spTgt spid="16"/>
                                        </p:tgtEl>
                                        <p:attrNameLst>
                                          <p:attrName>ppt_y</p:attrName>
                                        </p:attrNameLst>
                                      </p:cBhvr>
                                      <p:tavLst>
                                        <p:tav tm="0">
                                          <p:val>
                                            <p:strVal val="#ppt_y"/>
                                          </p:val>
                                        </p:tav>
                                        <p:tav tm="100000">
                                          <p:val>
                                            <p:strVal val="#ppt_y"/>
                                          </p:val>
                                        </p:tav>
                                      </p:tavLst>
                                    </p:anim>
                                  </p:childTnLst>
                                </p:cTn>
                              </p:par>
                              <p:par>
                                <p:cTn id="98" presetID="2" presetClass="entr" presetSubtype="8" fill="hold" nodeType="withEffect">
                                  <p:stCondLst>
                                    <p:cond delay="0"/>
                                  </p:stCondLst>
                                  <p:childTnLst>
                                    <p:set>
                                      <p:cBhvr>
                                        <p:cTn id="99" dur="1" fill="hold">
                                          <p:stCondLst>
                                            <p:cond delay="0"/>
                                          </p:stCondLst>
                                        </p:cTn>
                                        <p:tgtEl>
                                          <p:spTgt spid="17"/>
                                        </p:tgtEl>
                                        <p:attrNameLst>
                                          <p:attrName>style.visibility</p:attrName>
                                        </p:attrNameLst>
                                      </p:cBhvr>
                                      <p:to>
                                        <p:strVal val="visible"/>
                                      </p:to>
                                    </p:set>
                                    <p:anim calcmode="lin" valueType="num">
                                      <p:cBhvr additive="base">
                                        <p:cTn id="100" dur="500" fill="hold"/>
                                        <p:tgtEl>
                                          <p:spTgt spid="17"/>
                                        </p:tgtEl>
                                        <p:attrNameLst>
                                          <p:attrName>ppt_x</p:attrName>
                                        </p:attrNameLst>
                                      </p:cBhvr>
                                      <p:tavLst>
                                        <p:tav tm="0">
                                          <p:val>
                                            <p:strVal val="0-#ppt_w/2"/>
                                          </p:val>
                                        </p:tav>
                                        <p:tav tm="100000">
                                          <p:val>
                                            <p:strVal val="#ppt_x"/>
                                          </p:val>
                                        </p:tav>
                                      </p:tavLst>
                                    </p:anim>
                                    <p:anim calcmode="lin" valueType="num">
                                      <p:cBhvr additive="base">
                                        <p:cTn id="101"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33" grpId="0"/>
      <p:bldP spid="34" grpId="0"/>
      <p:bldP spid="35" grpId="0" animBg="1"/>
      <p:bldP spid="30" grpId="0"/>
      <p:bldP spid="31" grpId="0"/>
      <p:bldP spid="32" grpId="0" animBg="1"/>
      <p:bldP spid="27" grpId="0"/>
      <p:bldP spid="28" grpId="0"/>
      <p:bldP spid="29" grpId="0" animBg="1"/>
      <p:bldP spid="24" grpId="0"/>
      <p:bldP spid="25" grpId="0"/>
      <p:bldP spid="26" grpId="0" animBg="1"/>
      <p:bldP spid="21" grpId="0"/>
      <p:bldP spid="22" grpId="0"/>
      <p:bldP spid="23" grpId="0" animBg="1"/>
      <p:bldP spid="18" grpId="0"/>
      <p:bldP spid="19" grpId="0"/>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22"/>
          <p:cNvSpPr txBox="1"/>
          <p:nvPr/>
        </p:nvSpPr>
        <p:spPr>
          <a:xfrm>
            <a:off x="7475494" y="1981395"/>
            <a:ext cx="2262158" cy="419730"/>
          </a:xfrm>
          <a:prstGeom prst="rect">
            <a:avLst/>
          </a:prstGeom>
          <a:noFill/>
        </p:spPr>
        <p:txBody>
          <a:bodyPr wrap="none" rtlCol="0">
            <a:spAutoFit/>
          </a:bodyPr>
          <a:lstStyle/>
          <a:p>
            <a:pPr>
              <a:lnSpc>
                <a:spcPct val="90000"/>
              </a:lnSpc>
            </a:pPr>
            <a:r>
              <a:rPr lang="zh-CN" altLang="en-US" sz="2300" spc="400" dirty="0">
                <a:solidFill>
                  <a:schemeClr val="tx1">
                    <a:lumMod val="75000"/>
                    <a:lumOff val="25000"/>
                  </a:schemeClr>
                </a:solidFill>
                <a:cs typeface="+mn-ea"/>
                <a:sym typeface="+mn-lt"/>
              </a:rPr>
              <a:t>输入标题内容</a:t>
            </a:r>
          </a:p>
        </p:txBody>
      </p:sp>
      <p:sp>
        <p:nvSpPr>
          <p:cNvPr id="65" name="TextBox 25"/>
          <p:cNvSpPr txBox="1"/>
          <p:nvPr/>
        </p:nvSpPr>
        <p:spPr>
          <a:xfrm>
            <a:off x="7485856" y="2340346"/>
            <a:ext cx="5209336" cy="38856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点此处输入您的文本内容，或复制粘贴内容。</a:t>
            </a:r>
          </a:p>
        </p:txBody>
      </p:sp>
      <p:sp>
        <p:nvSpPr>
          <p:cNvPr id="70" name="TextBox 22"/>
          <p:cNvSpPr txBox="1"/>
          <p:nvPr/>
        </p:nvSpPr>
        <p:spPr>
          <a:xfrm>
            <a:off x="6305605" y="2005983"/>
            <a:ext cx="607859" cy="604781"/>
          </a:xfrm>
          <a:prstGeom prst="rect">
            <a:avLst/>
          </a:prstGeom>
          <a:noFill/>
        </p:spPr>
        <p:txBody>
          <a:bodyPr wrap="none" rtlCol="0">
            <a:spAutoFit/>
          </a:bodyPr>
          <a:lstStyle/>
          <a:p>
            <a:pPr>
              <a:lnSpc>
                <a:spcPct val="90000"/>
              </a:lnSpc>
            </a:pPr>
            <a:r>
              <a:rPr lang="en-US" altLang="zh-CN" sz="3600" dirty="0">
                <a:solidFill>
                  <a:schemeClr val="tx1">
                    <a:lumMod val="75000"/>
                    <a:lumOff val="25000"/>
                  </a:schemeClr>
                </a:solidFill>
                <a:cs typeface="+mn-ea"/>
                <a:sym typeface="+mn-lt"/>
              </a:rPr>
              <a:t>01</a:t>
            </a:r>
          </a:p>
        </p:txBody>
      </p:sp>
      <p:sp>
        <p:nvSpPr>
          <p:cNvPr id="176" name="TextBox 22"/>
          <p:cNvSpPr txBox="1"/>
          <p:nvPr/>
        </p:nvSpPr>
        <p:spPr>
          <a:xfrm>
            <a:off x="7475494" y="3149202"/>
            <a:ext cx="2262158" cy="419730"/>
          </a:xfrm>
          <a:prstGeom prst="rect">
            <a:avLst/>
          </a:prstGeom>
          <a:noFill/>
        </p:spPr>
        <p:txBody>
          <a:bodyPr wrap="none" rtlCol="0">
            <a:spAutoFit/>
          </a:bodyPr>
          <a:lstStyle/>
          <a:p>
            <a:pPr algn="l">
              <a:lnSpc>
                <a:spcPct val="90000"/>
              </a:lnSpc>
            </a:pPr>
            <a:r>
              <a:rPr lang="zh-CN" altLang="en-US" sz="2300" spc="400" dirty="0">
                <a:solidFill>
                  <a:schemeClr val="tx1">
                    <a:lumMod val="75000"/>
                    <a:lumOff val="25000"/>
                  </a:schemeClr>
                </a:solidFill>
                <a:cs typeface="+mn-ea"/>
                <a:sym typeface="+mn-lt"/>
              </a:rPr>
              <a:t>输入标题内容</a:t>
            </a:r>
          </a:p>
        </p:txBody>
      </p:sp>
      <p:sp>
        <p:nvSpPr>
          <p:cNvPr id="177" name="TextBox 25"/>
          <p:cNvSpPr txBox="1"/>
          <p:nvPr/>
        </p:nvSpPr>
        <p:spPr>
          <a:xfrm>
            <a:off x="7485856" y="3508152"/>
            <a:ext cx="5209336" cy="38856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点此处输入您的文本内容，或复制粘贴内容。</a:t>
            </a:r>
          </a:p>
        </p:txBody>
      </p:sp>
      <p:sp>
        <p:nvSpPr>
          <p:cNvPr id="178" name="TextBox 22"/>
          <p:cNvSpPr txBox="1"/>
          <p:nvPr/>
        </p:nvSpPr>
        <p:spPr>
          <a:xfrm>
            <a:off x="6305605" y="3173790"/>
            <a:ext cx="686406" cy="604781"/>
          </a:xfrm>
          <a:prstGeom prst="rect">
            <a:avLst/>
          </a:prstGeom>
          <a:noFill/>
        </p:spPr>
        <p:txBody>
          <a:bodyPr wrap="none" rtlCol="0">
            <a:spAutoFit/>
          </a:bodyPr>
          <a:lstStyle/>
          <a:p>
            <a:pPr>
              <a:lnSpc>
                <a:spcPct val="90000"/>
              </a:lnSpc>
            </a:pPr>
            <a:r>
              <a:rPr lang="en-US" altLang="zh-CN" sz="3600" dirty="0">
                <a:solidFill>
                  <a:schemeClr val="tx1">
                    <a:lumMod val="75000"/>
                    <a:lumOff val="25000"/>
                  </a:schemeClr>
                </a:solidFill>
                <a:cs typeface="+mn-ea"/>
                <a:sym typeface="+mn-lt"/>
              </a:rPr>
              <a:t>02</a:t>
            </a:r>
          </a:p>
        </p:txBody>
      </p:sp>
      <p:sp>
        <p:nvSpPr>
          <p:cNvPr id="194" name="TextBox 22"/>
          <p:cNvSpPr txBox="1"/>
          <p:nvPr/>
        </p:nvSpPr>
        <p:spPr>
          <a:xfrm>
            <a:off x="7475494" y="4317009"/>
            <a:ext cx="2262158" cy="419730"/>
          </a:xfrm>
          <a:prstGeom prst="rect">
            <a:avLst/>
          </a:prstGeom>
          <a:noFill/>
        </p:spPr>
        <p:txBody>
          <a:bodyPr wrap="none" rtlCol="0">
            <a:spAutoFit/>
          </a:bodyPr>
          <a:lstStyle/>
          <a:p>
            <a:pPr algn="l">
              <a:lnSpc>
                <a:spcPct val="90000"/>
              </a:lnSpc>
            </a:pPr>
            <a:r>
              <a:rPr lang="zh-CN" altLang="en-US" sz="2300" spc="400" dirty="0">
                <a:solidFill>
                  <a:schemeClr val="tx1">
                    <a:lumMod val="75000"/>
                    <a:lumOff val="25000"/>
                  </a:schemeClr>
                </a:solidFill>
                <a:cs typeface="+mn-ea"/>
                <a:sym typeface="+mn-lt"/>
              </a:rPr>
              <a:t>输入标题内容</a:t>
            </a:r>
          </a:p>
        </p:txBody>
      </p:sp>
      <p:sp>
        <p:nvSpPr>
          <p:cNvPr id="195" name="TextBox 25"/>
          <p:cNvSpPr txBox="1"/>
          <p:nvPr/>
        </p:nvSpPr>
        <p:spPr>
          <a:xfrm>
            <a:off x="7485856" y="4675959"/>
            <a:ext cx="5209336" cy="388568"/>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cs typeface="+mn-ea"/>
                <a:sym typeface="+mn-lt"/>
              </a:rPr>
              <a:t>点此处输入您的文本内容，或复制粘贴内容。</a:t>
            </a:r>
          </a:p>
        </p:txBody>
      </p:sp>
      <p:sp>
        <p:nvSpPr>
          <p:cNvPr id="196" name="TextBox 22"/>
          <p:cNvSpPr txBox="1"/>
          <p:nvPr/>
        </p:nvSpPr>
        <p:spPr>
          <a:xfrm>
            <a:off x="6305605" y="4341597"/>
            <a:ext cx="681597" cy="604781"/>
          </a:xfrm>
          <a:prstGeom prst="rect">
            <a:avLst/>
          </a:prstGeom>
          <a:noFill/>
        </p:spPr>
        <p:txBody>
          <a:bodyPr wrap="none" rtlCol="0">
            <a:spAutoFit/>
          </a:bodyPr>
          <a:lstStyle/>
          <a:p>
            <a:pPr>
              <a:lnSpc>
                <a:spcPct val="90000"/>
              </a:lnSpc>
            </a:pPr>
            <a:r>
              <a:rPr lang="en-US" altLang="zh-CN" sz="3600" dirty="0">
                <a:solidFill>
                  <a:schemeClr val="tx1">
                    <a:lumMod val="75000"/>
                    <a:lumOff val="25000"/>
                  </a:schemeClr>
                </a:solidFill>
                <a:cs typeface="+mn-ea"/>
                <a:sym typeface="+mn-lt"/>
              </a:rPr>
              <a:t>03</a:t>
            </a:r>
          </a:p>
        </p:txBody>
      </p:sp>
      <p:sp>
        <p:nvSpPr>
          <p:cNvPr id="212" name="TextBox 22"/>
          <p:cNvSpPr txBox="1"/>
          <p:nvPr/>
        </p:nvSpPr>
        <p:spPr>
          <a:xfrm>
            <a:off x="7475494" y="5403553"/>
            <a:ext cx="2262158" cy="419730"/>
          </a:xfrm>
          <a:prstGeom prst="rect">
            <a:avLst/>
          </a:prstGeom>
          <a:noFill/>
        </p:spPr>
        <p:txBody>
          <a:bodyPr wrap="none" rtlCol="0">
            <a:spAutoFit/>
          </a:bodyPr>
          <a:lstStyle/>
          <a:p>
            <a:pPr algn="l">
              <a:lnSpc>
                <a:spcPct val="90000"/>
              </a:lnSpc>
            </a:pPr>
            <a:r>
              <a:rPr lang="zh-CN" altLang="en-US" sz="2300" spc="400" dirty="0">
                <a:solidFill>
                  <a:schemeClr val="tx1">
                    <a:lumMod val="75000"/>
                    <a:lumOff val="25000"/>
                  </a:schemeClr>
                </a:solidFill>
                <a:cs typeface="+mn-ea"/>
                <a:sym typeface="+mn-lt"/>
              </a:rPr>
              <a:t>输入标题内容</a:t>
            </a:r>
          </a:p>
        </p:txBody>
      </p:sp>
      <p:sp>
        <p:nvSpPr>
          <p:cNvPr id="213" name="TextBox 25"/>
          <p:cNvSpPr txBox="1"/>
          <p:nvPr/>
        </p:nvSpPr>
        <p:spPr>
          <a:xfrm>
            <a:off x="7485856" y="5762503"/>
            <a:ext cx="5209336" cy="388568"/>
          </a:xfrm>
          <a:prstGeom prst="rect">
            <a:avLst/>
          </a:prstGeom>
          <a:noFill/>
        </p:spPr>
        <p:txBody>
          <a:bodyPr wrap="square" rtlCol="0">
            <a:spAutoFit/>
          </a:bodyPr>
          <a:lstStyle/>
          <a:p>
            <a:pPr>
              <a:lnSpc>
                <a:spcPct val="150000"/>
              </a:lnSpc>
            </a:pPr>
            <a:r>
              <a:rPr lang="zh-CN" altLang="en-US" sz="1400">
                <a:solidFill>
                  <a:schemeClr val="tx1">
                    <a:lumMod val="75000"/>
                    <a:lumOff val="25000"/>
                  </a:schemeClr>
                </a:solidFill>
                <a:cs typeface="+mn-ea"/>
                <a:sym typeface="+mn-lt"/>
              </a:rPr>
              <a:t>点此处输入您的文本内容，或复制粘贴内容。</a:t>
            </a:r>
            <a:endParaRPr lang="zh-CN" altLang="en-US" sz="1400" dirty="0">
              <a:solidFill>
                <a:schemeClr val="tx1">
                  <a:lumMod val="75000"/>
                  <a:lumOff val="25000"/>
                </a:schemeClr>
              </a:solidFill>
              <a:cs typeface="+mn-ea"/>
              <a:sym typeface="+mn-lt"/>
            </a:endParaRPr>
          </a:p>
        </p:txBody>
      </p:sp>
      <p:sp>
        <p:nvSpPr>
          <p:cNvPr id="214" name="TextBox 22"/>
          <p:cNvSpPr txBox="1"/>
          <p:nvPr/>
        </p:nvSpPr>
        <p:spPr>
          <a:xfrm>
            <a:off x="6305605" y="5428141"/>
            <a:ext cx="688009" cy="604781"/>
          </a:xfrm>
          <a:prstGeom prst="rect">
            <a:avLst/>
          </a:prstGeom>
          <a:noFill/>
        </p:spPr>
        <p:txBody>
          <a:bodyPr wrap="none" rtlCol="0">
            <a:spAutoFit/>
          </a:bodyPr>
          <a:lstStyle/>
          <a:p>
            <a:pPr>
              <a:lnSpc>
                <a:spcPct val="90000"/>
              </a:lnSpc>
            </a:pPr>
            <a:r>
              <a:rPr lang="en-US" altLang="zh-CN" sz="3600" dirty="0">
                <a:solidFill>
                  <a:schemeClr val="tx1">
                    <a:lumMod val="75000"/>
                    <a:lumOff val="25000"/>
                  </a:schemeClr>
                </a:solidFill>
                <a:cs typeface="+mn-ea"/>
                <a:sym typeface="+mn-lt"/>
              </a:rPr>
              <a:t>04</a:t>
            </a:r>
          </a:p>
        </p:txBody>
      </p:sp>
      <p:sp>
        <p:nvSpPr>
          <p:cNvPr id="217" name="TextBox 2"/>
          <p:cNvSpPr txBox="1"/>
          <p:nvPr/>
        </p:nvSpPr>
        <p:spPr>
          <a:xfrm>
            <a:off x="3730752" y="650630"/>
            <a:ext cx="4730496" cy="661720"/>
          </a:xfrm>
          <a:prstGeom prst="rect">
            <a:avLst/>
          </a:prstGeom>
          <a:noFill/>
        </p:spPr>
        <p:txBody>
          <a:bodyPr wrap="square" rtlCol="0">
            <a:spAutoFit/>
          </a:bodyPr>
          <a:lstStyle/>
          <a:p>
            <a:pPr algn="r">
              <a:lnSpc>
                <a:spcPct val="90000"/>
              </a:lnSpc>
            </a:pPr>
            <a:r>
              <a:rPr lang="en-US" sz="4000" dirty="0">
                <a:solidFill>
                  <a:srgbClr val="437F7F"/>
                </a:solidFill>
                <a:cs typeface="+mn-ea"/>
                <a:sym typeface="+mn-lt"/>
              </a:rPr>
              <a:t>CONTENTS</a:t>
            </a:r>
          </a:p>
        </p:txBody>
      </p:sp>
      <p:sp>
        <p:nvSpPr>
          <p:cNvPr id="2" name="矩形 1"/>
          <p:cNvSpPr/>
          <p:nvPr/>
        </p:nvSpPr>
        <p:spPr>
          <a:xfrm>
            <a:off x="8670853" y="731520"/>
            <a:ext cx="3521147" cy="480131"/>
          </a:xfrm>
          <a:prstGeom prst="rect">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descr="C:\Users\HUDEYU\Desktop\网站图片\摄图网_501250945.jpg摄图网_501250945"/>
          <p:cNvPicPr>
            <a:picLocks noChangeAspect="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863601" y="1608960"/>
            <a:ext cx="4505770" cy="4216491"/>
          </a:xfrm>
          <a:prstGeom prst="rect">
            <a:avLst/>
          </a:prstGeom>
        </p:spPr>
      </p:pic>
      <p:sp>
        <p:nvSpPr>
          <p:cNvPr id="85" name="矩形 84"/>
          <p:cNvSpPr/>
          <p:nvPr/>
        </p:nvSpPr>
        <p:spPr>
          <a:xfrm>
            <a:off x="863602" y="1620390"/>
            <a:ext cx="4505770" cy="4193444"/>
          </a:xfrm>
          <a:prstGeom prst="rect">
            <a:avLst/>
          </a:prstGeom>
          <a:solidFill>
            <a:srgbClr val="0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a:off x="4064000" y="1608960"/>
            <a:ext cx="1305371" cy="4227310"/>
          </a:xfrm>
          <a:custGeom>
            <a:avLst/>
            <a:gdLst>
              <a:gd name="connsiteX0" fmla="*/ 0 w 1762571"/>
              <a:gd name="connsiteY0" fmla="*/ 0 h 4193443"/>
              <a:gd name="connsiteX1" fmla="*/ 1762571 w 1762571"/>
              <a:gd name="connsiteY1" fmla="*/ 0 h 4193443"/>
              <a:gd name="connsiteX2" fmla="*/ 1762571 w 1762571"/>
              <a:gd name="connsiteY2" fmla="*/ 4193443 h 4193443"/>
              <a:gd name="connsiteX3" fmla="*/ 0 w 1762571"/>
              <a:gd name="connsiteY3" fmla="*/ 4193443 h 4193443"/>
              <a:gd name="connsiteX4" fmla="*/ 0 w 1762571"/>
              <a:gd name="connsiteY4" fmla="*/ 0 h 4193443"/>
              <a:gd name="connsiteX0-1" fmla="*/ 0 w 1762571"/>
              <a:gd name="connsiteY0-2" fmla="*/ 0 h 4227310"/>
              <a:gd name="connsiteX1-3" fmla="*/ 1762571 w 1762571"/>
              <a:gd name="connsiteY1-4" fmla="*/ 0 h 4227310"/>
              <a:gd name="connsiteX2-5" fmla="*/ 1762571 w 1762571"/>
              <a:gd name="connsiteY2-6" fmla="*/ 4193443 h 4227310"/>
              <a:gd name="connsiteX3-7" fmla="*/ 1761066 w 1762571"/>
              <a:gd name="connsiteY3-8" fmla="*/ 4227310 h 4227310"/>
              <a:gd name="connsiteX4-9" fmla="*/ 0 w 1762571"/>
              <a:gd name="connsiteY4-10" fmla="*/ 0 h 4227310"/>
              <a:gd name="connsiteX0-11" fmla="*/ 0 w 1305371"/>
              <a:gd name="connsiteY0-12" fmla="*/ 16933 h 4227310"/>
              <a:gd name="connsiteX1-13" fmla="*/ 1305371 w 1305371"/>
              <a:gd name="connsiteY1-14" fmla="*/ 0 h 4227310"/>
              <a:gd name="connsiteX2-15" fmla="*/ 1305371 w 1305371"/>
              <a:gd name="connsiteY2-16" fmla="*/ 4193443 h 4227310"/>
              <a:gd name="connsiteX3-17" fmla="*/ 1303866 w 1305371"/>
              <a:gd name="connsiteY3-18" fmla="*/ 4227310 h 4227310"/>
              <a:gd name="connsiteX4-19" fmla="*/ 0 w 1305371"/>
              <a:gd name="connsiteY4-20" fmla="*/ 16933 h 422731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305371" h="4227310">
                <a:moveTo>
                  <a:pt x="0" y="16933"/>
                </a:moveTo>
                <a:lnTo>
                  <a:pt x="1305371" y="0"/>
                </a:lnTo>
                <a:lnTo>
                  <a:pt x="1305371" y="4193443"/>
                </a:lnTo>
                <a:cubicBezTo>
                  <a:pt x="1304869" y="4204732"/>
                  <a:pt x="1304368" y="4216021"/>
                  <a:pt x="1303866" y="4227310"/>
                </a:cubicBezTo>
                <a:lnTo>
                  <a:pt x="0" y="16933"/>
                </a:ln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decel="50000"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additive="base">
                                        <p:cTn id="12" dur="1500" fill="hold"/>
                                        <p:tgtEl>
                                          <p:spTgt spid="64"/>
                                        </p:tgtEl>
                                        <p:attrNameLst>
                                          <p:attrName>ppt_x</p:attrName>
                                        </p:attrNameLst>
                                      </p:cBhvr>
                                      <p:tavLst>
                                        <p:tav tm="0">
                                          <p:val>
                                            <p:strVal val="#ppt_x"/>
                                          </p:val>
                                        </p:tav>
                                        <p:tav tm="100000">
                                          <p:val>
                                            <p:strVal val="#ppt_x"/>
                                          </p:val>
                                        </p:tav>
                                      </p:tavLst>
                                    </p:anim>
                                    <p:anim calcmode="lin" valueType="num">
                                      <p:cBhvr additive="base">
                                        <p:cTn id="13" dur="1500" fill="hold"/>
                                        <p:tgtEl>
                                          <p:spTgt spid="64"/>
                                        </p:tgtEl>
                                        <p:attrNameLst>
                                          <p:attrName>ppt_y</p:attrName>
                                        </p:attrNameLst>
                                      </p:cBhvr>
                                      <p:tavLst>
                                        <p:tav tm="0">
                                          <p:val>
                                            <p:strVal val="1+#ppt_h/2"/>
                                          </p:val>
                                        </p:tav>
                                        <p:tav tm="100000">
                                          <p:val>
                                            <p:strVal val="#ppt_y"/>
                                          </p:val>
                                        </p:tav>
                                      </p:tavLst>
                                    </p:anim>
                                  </p:childTnLst>
                                </p:cTn>
                              </p:par>
                            </p:childTnLst>
                          </p:cTn>
                        </p:par>
                        <p:par>
                          <p:cTn id="14" fill="hold">
                            <p:stCondLst>
                              <p:cond delay="2500"/>
                            </p:stCondLst>
                            <p:childTnLst>
                              <p:par>
                                <p:cTn id="15" presetID="2" presetClass="entr" presetSubtype="4" decel="5000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additive="base">
                                        <p:cTn id="17" dur="1500" fill="hold"/>
                                        <p:tgtEl>
                                          <p:spTgt spid="65"/>
                                        </p:tgtEl>
                                        <p:attrNameLst>
                                          <p:attrName>ppt_x</p:attrName>
                                        </p:attrNameLst>
                                      </p:cBhvr>
                                      <p:tavLst>
                                        <p:tav tm="0">
                                          <p:val>
                                            <p:strVal val="#ppt_x"/>
                                          </p:val>
                                        </p:tav>
                                        <p:tav tm="100000">
                                          <p:val>
                                            <p:strVal val="#ppt_x"/>
                                          </p:val>
                                        </p:tav>
                                      </p:tavLst>
                                    </p:anim>
                                    <p:anim calcmode="lin" valueType="num">
                                      <p:cBhvr additive="base">
                                        <p:cTn id="18" dur="1500" fill="hold"/>
                                        <p:tgtEl>
                                          <p:spTgt spid="65"/>
                                        </p:tgtEl>
                                        <p:attrNameLst>
                                          <p:attrName>ppt_y</p:attrName>
                                        </p:attrNameLst>
                                      </p:cBhvr>
                                      <p:tavLst>
                                        <p:tav tm="0">
                                          <p:val>
                                            <p:strVal val="1+#ppt_h/2"/>
                                          </p:val>
                                        </p:tav>
                                        <p:tav tm="100000">
                                          <p:val>
                                            <p:strVal val="#ppt_y"/>
                                          </p:val>
                                        </p:tav>
                                      </p:tavLst>
                                    </p:anim>
                                  </p:childTnLst>
                                </p:cTn>
                              </p:par>
                            </p:childTnLst>
                          </p:cTn>
                        </p:par>
                        <p:par>
                          <p:cTn id="19" fill="hold">
                            <p:stCondLst>
                              <p:cond delay="4000"/>
                            </p:stCondLst>
                            <p:childTnLst>
                              <p:par>
                                <p:cTn id="20" presetID="2" presetClass="entr" presetSubtype="4" decel="50000" fill="hold" grpId="0" nodeType="afterEffect">
                                  <p:stCondLst>
                                    <p:cond delay="0"/>
                                  </p:stCondLst>
                                  <p:childTnLst>
                                    <p:set>
                                      <p:cBhvr>
                                        <p:cTn id="21" dur="1" fill="hold">
                                          <p:stCondLst>
                                            <p:cond delay="0"/>
                                          </p:stCondLst>
                                        </p:cTn>
                                        <p:tgtEl>
                                          <p:spTgt spid="70"/>
                                        </p:tgtEl>
                                        <p:attrNameLst>
                                          <p:attrName>style.visibility</p:attrName>
                                        </p:attrNameLst>
                                      </p:cBhvr>
                                      <p:to>
                                        <p:strVal val="visible"/>
                                      </p:to>
                                    </p:set>
                                    <p:anim calcmode="lin" valueType="num">
                                      <p:cBhvr additive="base">
                                        <p:cTn id="22" dur="1500" fill="hold"/>
                                        <p:tgtEl>
                                          <p:spTgt spid="70"/>
                                        </p:tgtEl>
                                        <p:attrNameLst>
                                          <p:attrName>ppt_x</p:attrName>
                                        </p:attrNameLst>
                                      </p:cBhvr>
                                      <p:tavLst>
                                        <p:tav tm="0">
                                          <p:val>
                                            <p:strVal val="#ppt_x"/>
                                          </p:val>
                                        </p:tav>
                                        <p:tav tm="100000">
                                          <p:val>
                                            <p:strVal val="#ppt_x"/>
                                          </p:val>
                                        </p:tav>
                                      </p:tavLst>
                                    </p:anim>
                                    <p:anim calcmode="lin" valueType="num">
                                      <p:cBhvr additive="base">
                                        <p:cTn id="23" dur="1500" fill="hold"/>
                                        <p:tgtEl>
                                          <p:spTgt spid="70"/>
                                        </p:tgtEl>
                                        <p:attrNameLst>
                                          <p:attrName>ppt_y</p:attrName>
                                        </p:attrNameLst>
                                      </p:cBhvr>
                                      <p:tavLst>
                                        <p:tav tm="0">
                                          <p:val>
                                            <p:strVal val="1+#ppt_h/2"/>
                                          </p:val>
                                        </p:tav>
                                        <p:tav tm="100000">
                                          <p:val>
                                            <p:strVal val="#ppt_y"/>
                                          </p:val>
                                        </p:tav>
                                      </p:tavLst>
                                    </p:anim>
                                  </p:childTnLst>
                                </p:cTn>
                              </p:par>
                            </p:childTnLst>
                          </p:cTn>
                        </p:par>
                        <p:par>
                          <p:cTn id="24" fill="hold">
                            <p:stCondLst>
                              <p:cond delay="5500"/>
                            </p:stCondLst>
                            <p:childTnLst>
                              <p:par>
                                <p:cTn id="25" presetID="2" presetClass="entr" presetSubtype="4" decel="50000" fill="hold" grpId="0" nodeType="afterEffect">
                                  <p:stCondLst>
                                    <p:cond delay="0"/>
                                  </p:stCondLst>
                                  <p:childTnLst>
                                    <p:set>
                                      <p:cBhvr>
                                        <p:cTn id="26" dur="1" fill="hold">
                                          <p:stCondLst>
                                            <p:cond delay="0"/>
                                          </p:stCondLst>
                                        </p:cTn>
                                        <p:tgtEl>
                                          <p:spTgt spid="176"/>
                                        </p:tgtEl>
                                        <p:attrNameLst>
                                          <p:attrName>style.visibility</p:attrName>
                                        </p:attrNameLst>
                                      </p:cBhvr>
                                      <p:to>
                                        <p:strVal val="visible"/>
                                      </p:to>
                                    </p:set>
                                    <p:anim calcmode="lin" valueType="num">
                                      <p:cBhvr additive="base">
                                        <p:cTn id="27" dur="1500" fill="hold"/>
                                        <p:tgtEl>
                                          <p:spTgt spid="176"/>
                                        </p:tgtEl>
                                        <p:attrNameLst>
                                          <p:attrName>ppt_x</p:attrName>
                                        </p:attrNameLst>
                                      </p:cBhvr>
                                      <p:tavLst>
                                        <p:tav tm="0">
                                          <p:val>
                                            <p:strVal val="#ppt_x"/>
                                          </p:val>
                                        </p:tav>
                                        <p:tav tm="100000">
                                          <p:val>
                                            <p:strVal val="#ppt_x"/>
                                          </p:val>
                                        </p:tav>
                                      </p:tavLst>
                                    </p:anim>
                                    <p:anim calcmode="lin" valueType="num">
                                      <p:cBhvr additive="base">
                                        <p:cTn id="28" dur="1500" fill="hold"/>
                                        <p:tgtEl>
                                          <p:spTgt spid="176"/>
                                        </p:tgtEl>
                                        <p:attrNameLst>
                                          <p:attrName>ppt_y</p:attrName>
                                        </p:attrNameLst>
                                      </p:cBhvr>
                                      <p:tavLst>
                                        <p:tav tm="0">
                                          <p:val>
                                            <p:strVal val="1+#ppt_h/2"/>
                                          </p:val>
                                        </p:tav>
                                        <p:tav tm="100000">
                                          <p:val>
                                            <p:strVal val="#ppt_y"/>
                                          </p:val>
                                        </p:tav>
                                      </p:tavLst>
                                    </p:anim>
                                  </p:childTnLst>
                                </p:cTn>
                              </p:par>
                            </p:childTnLst>
                          </p:cTn>
                        </p:par>
                        <p:par>
                          <p:cTn id="29" fill="hold">
                            <p:stCondLst>
                              <p:cond delay="7000"/>
                            </p:stCondLst>
                            <p:childTnLst>
                              <p:par>
                                <p:cTn id="30" presetID="2" presetClass="entr" presetSubtype="4" decel="50000" fill="hold" grpId="0" nodeType="afterEffect">
                                  <p:stCondLst>
                                    <p:cond delay="0"/>
                                  </p:stCondLst>
                                  <p:childTnLst>
                                    <p:set>
                                      <p:cBhvr>
                                        <p:cTn id="31" dur="1" fill="hold">
                                          <p:stCondLst>
                                            <p:cond delay="0"/>
                                          </p:stCondLst>
                                        </p:cTn>
                                        <p:tgtEl>
                                          <p:spTgt spid="177"/>
                                        </p:tgtEl>
                                        <p:attrNameLst>
                                          <p:attrName>style.visibility</p:attrName>
                                        </p:attrNameLst>
                                      </p:cBhvr>
                                      <p:to>
                                        <p:strVal val="visible"/>
                                      </p:to>
                                    </p:set>
                                    <p:anim calcmode="lin" valueType="num">
                                      <p:cBhvr additive="base">
                                        <p:cTn id="32" dur="1500" fill="hold"/>
                                        <p:tgtEl>
                                          <p:spTgt spid="177"/>
                                        </p:tgtEl>
                                        <p:attrNameLst>
                                          <p:attrName>ppt_x</p:attrName>
                                        </p:attrNameLst>
                                      </p:cBhvr>
                                      <p:tavLst>
                                        <p:tav tm="0">
                                          <p:val>
                                            <p:strVal val="#ppt_x"/>
                                          </p:val>
                                        </p:tav>
                                        <p:tav tm="100000">
                                          <p:val>
                                            <p:strVal val="#ppt_x"/>
                                          </p:val>
                                        </p:tav>
                                      </p:tavLst>
                                    </p:anim>
                                    <p:anim calcmode="lin" valueType="num">
                                      <p:cBhvr additive="base">
                                        <p:cTn id="33" dur="1500" fill="hold"/>
                                        <p:tgtEl>
                                          <p:spTgt spid="177"/>
                                        </p:tgtEl>
                                        <p:attrNameLst>
                                          <p:attrName>ppt_y</p:attrName>
                                        </p:attrNameLst>
                                      </p:cBhvr>
                                      <p:tavLst>
                                        <p:tav tm="0">
                                          <p:val>
                                            <p:strVal val="1+#ppt_h/2"/>
                                          </p:val>
                                        </p:tav>
                                        <p:tav tm="100000">
                                          <p:val>
                                            <p:strVal val="#ppt_y"/>
                                          </p:val>
                                        </p:tav>
                                      </p:tavLst>
                                    </p:anim>
                                  </p:childTnLst>
                                </p:cTn>
                              </p:par>
                            </p:childTnLst>
                          </p:cTn>
                        </p:par>
                        <p:par>
                          <p:cTn id="34" fill="hold">
                            <p:stCondLst>
                              <p:cond delay="8500"/>
                            </p:stCondLst>
                            <p:childTnLst>
                              <p:par>
                                <p:cTn id="35" presetID="2" presetClass="entr" presetSubtype="4" decel="50000" fill="hold" grpId="0" nodeType="afterEffect">
                                  <p:stCondLst>
                                    <p:cond delay="0"/>
                                  </p:stCondLst>
                                  <p:childTnLst>
                                    <p:set>
                                      <p:cBhvr>
                                        <p:cTn id="36" dur="1" fill="hold">
                                          <p:stCondLst>
                                            <p:cond delay="0"/>
                                          </p:stCondLst>
                                        </p:cTn>
                                        <p:tgtEl>
                                          <p:spTgt spid="178"/>
                                        </p:tgtEl>
                                        <p:attrNameLst>
                                          <p:attrName>style.visibility</p:attrName>
                                        </p:attrNameLst>
                                      </p:cBhvr>
                                      <p:to>
                                        <p:strVal val="visible"/>
                                      </p:to>
                                    </p:set>
                                    <p:anim calcmode="lin" valueType="num">
                                      <p:cBhvr additive="base">
                                        <p:cTn id="37" dur="1500" fill="hold"/>
                                        <p:tgtEl>
                                          <p:spTgt spid="178"/>
                                        </p:tgtEl>
                                        <p:attrNameLst>
                                          <p:attrName>ppt_x</p:attrName>
                                        </p:attrNameLst>
                                      </p:cBhvr>
                                      <p:tavLst>
                                        <p:tav tm="0">
                                          <p:val>
                                            <p:strVal val="#ppt_x"/>
                                          </p:val>
                                        </p:tav>
                                        <p:tav tm="100000">
                                          <p:val>
                                            <p:strVal val="#ppt_x"/>
                                          </p:val>
                                        </p:tav>
                                      </p:tavLst>
                                    </p:anim>
                                    <p:anim calcmode="lin" valueType="num">
                                      <p:cBhvr additive="base">
                                        <p:cTn id="38" dur="1500" fill="hold"/>
                                        <p:tgtEl>
                                          <p:spTgt spid="178"/>
                                        </p:tgtEl>
                                        <p:attrNameLst>
                                          <p:attrName>ppt_y</p:attrName>
                                        </p:attrNameLst>
                                      </p:cBhvr>
                                      <p:tavLst>
                                        <p:tav tm="0">
                                          <p:val>
                                            <p:strVal val="1+#ppt_h/2"/>
                                          </p:val>
                                        </p:tav>
                                        <p:tav tm="100000">
                                          <p:val>
                                            <p:strVal val="#ppt_y"/>
                                          </p:val>
                                        </p:tav>
                                      </p:tavLst>
                                    </p:anim>
                                  </p:childTnLst>
                                </p:cTn>
                              </p:par>
                            </p:childTnLst>
                          </p:cTn>
                        </p:par>
                        <p:par>
                          <p:cTn id="39" fill="hold">
                            <p:stCondLst>
                              <p:cond delay="10000"/>
                            </p:stCondLst>
                            <p:childTnLst>
                              <p:par>
                                <p:cTn id="40" presetID="2" presetClass="entr" presetSubtype="4" decel="50000" fill="hold" grpId="0" nodeType="afterEffect">
                                  <p:stCondLst>
                                    <p:cond delay="0"/>
                                  </p:stCondLst>
                                  <p:childTnLst>
                                    <p:set>
                                      <p:cBhvr>
                                        <p:cTn id="41" dur="1" fill="hold">
                                          <p:stCondLst>
                                            <p:cond delay="0"/>
                                          </p:stCondLst>
                                        </p:cTn>
                                        <p:tgtEl>
                                          <p:spTgt spid="194"/>
                                        </p:tgtEl>
                                        <p:attrNameLst>
                                          <p:attrName>style.visibility</p:attrName>
                                        </p:attrNameLst>
                                      </p:cBhvr>
                                      <p:to>
                                        <p:strVal val="visible"/>
                                      </p:to>
                                    </p:set>
                                    <p:anim calcmode="lin" valueType="num">
                                      <p:cBhvr additive="base">
                                        <p:cTn id="42" dur="1500" fill="hold"/>
                                        <p:tgtEl>
                                          <p:spTgt spid="194"/>
                                        </p:tgtEl>
                                        <p:attrNameLst>
                                          <p:attrName>ppt_x</p:attrName>
                                        </p:attrNameLst>
                                      </p:cBhvr>
                                      <p:tavLst>
                                        <p:tav tm="0">
                                          <p:val>
                                            <p:strVal val="#ppt_x"/>
                                          </p:val>
                                        </p:tav>
                                        <p:tav tm="100000">
                                          <p:val>
                                            <p:strVal val="#ppt_x"/>
                                          </p:val>
                                        </p:tav>
                                      </p:tavLst>
                                    </p:anim>
                                    <p:anim calcmode="lin" valueType="num">
                                      <p:cBhvr additive="base">
                                        <p:cTn id="43" dur="1500" fill="hold"/>
                                        <p:tgtEl>
                                          <p:spTgt spid="194"/>
                                        </p:tgtEl>
                                        <p:attrNameLst>
                                          <p:attrName>ppt_y</p:attrName>
                                        </p:attrNameLst>
                                      </p:cBhvr>
                                      <p:tavLst>
                                        <p:tav tm="0">
                                          <p:val>
                                            <p:strVal val="1+#ppt_h/2"/>
                                          </p:val>
                                        </p:tav>
                                        <p:tav tm="100000">
                                          <p:val>
                                            <p:strVal val="#ppt_y"/>
                                          </p:val>
                                        </p:tav>
                                      </p:tavLst>
                                    </p:anim>
                                  </p:childTnLst>
                                </p:cTn>
                              </p:par>
                            </p:childTnLst>
                          </p:cTn>
                        </p:par>
                        <p:par>
                          <p:cTn id="44" fill="hold">
                            <p:stCondLst>
                              <p:cond delay="11500"/>
                            </p:stCondLst>
                            <p:childTnLst>
                              <p:par>
                                <p:cTn id="45" presetID="2" presetClass="entr" presetSubtype="4" decel="50000" fill="hold" grpId="0" nodeType="afterEffect">
                                  <p:stCondLst>
                                    <p:cond delay="0"/>
                                  </p:stCondLst>
                                  <p:childTnLst>
                                    <p:set>
                                      <p:cBhvr>
                                        <p:cTn id="46" dur="1" fill="hold">
                                          <p:stCondLst>
                                            <p:cond delay="0"/>
                                          </p:stCondLst>
                                        </p:cTn>
                                        <p:tgtEl>
                                          <p:spTgt spid="195"/>
                                        </p:tgtEl>
                                        <p:attrNameLst>
                                          <p:attrName>style.visibility</p:attrName>
                                        </p:attrNameLst>
                                      </p:cBhvr>
                                      <p:to>
                                        <p:strVal val="visible"/>
                                      </p:to>
                                    </p:set>
                                    <p:anim calcmode="lin" valueType="num">
                                      <p:cBhvr additive="base">
                                        <p:cTn id="47" dur="1500" fill="hold"/>
                                        <p:tgtEl>
                                          <p:spTgt spid="195"/>
                                        </p:tgtEl>
                                        <p:attrNameLst>
                                          <p:attrName>ppt_x</p:attrName>
                                        </p:attrNameLst>
                                      </p:cBhvr>
                                      <p:tavLst>
                                        <p:tav tm="0">
                                          <p:val>
                                            <p:strVal val="#ppt_x"/>
                                          </p:val>
                                        </p:tav>
                                        <p:tav tm="100000">
                                          <p:val>
                                            <p:strVal val="#ppt_x"/>
                                          </p:val>
                                        </p:tav>
                                      </p:tavLst>
                                    </p:anim>
                                    <p:anim calcmode="lin" valueType="num">
                                      <p:cBhvr additive="base">
                                        <p:cTn id="48" dur="1500" fill="hold"/>
                                        <p:tgtEl>
                                          <p:spTgt spid="195"/>
                                        </p:tgtEl>
                                        <p:attrNameLst>
                                          <p:attrName>ppt_y</p:attrName>
                                        </p:attrNameLst>
                                      </p:cBhvr>
                                      <p:tavLst>
                                        <p:tav tm="0">
                                          <p:val>
                                            <p:strVal val="1+#ppt_h/2"/>
                                          </p:val>
                                        </p:tav>
                                        <p:tav tm="100000">
                                          <p:val>
                                            <p:strVal val="#ppt_y"/>
                                          </p:val>
                                        </p:tav>
                                      </p:tavLst>
                                    </p:anim>
                                  </p:childTnLst>
                                </p:cTn>
                              </p:par>
                            </p:childTnLst>
                          </p:cTn>
                        </p:par>
                        <p:par>
                          <p:cTn id="49" fill="hold">
                            <p:stCondLst>
                              <p:cond delay="13000"/>
                            </p:stCondLst>
                            <p:childTnLst>
                              <p:par>
                                <p:cTn id="50" presetID="2" presetClass="entr" presetSubtype="4" decel="50000" fill="hold" grpId="0" nodeType="afterEffect">
                                  <p:stCondLst>
                                    <p:cond delay="0"/>
                                  </p:stCondLst>
                                  <p:childTnLst>
                                    <p:set>
                                      <p:cBhvr>
                                        <p:cTn id="51" dur="1" fill="hold">
                                          <p:stCondLst>
                                            <p:cond delay="0"/>
                                          </p:stCondLst>
                                        </p:cTn>
                                        <p:tgtEl>
                                          <p:spTgt spid="196"/>
                                        </p:tgtEl>
                                        <p:attrNameLst>
                                          <p:attrName>style.visibility</p:attrName>
                                        </p:attrNameLst>
                                      </p:cBhvr>
                                      <p:to>
                                        <p:strVal val="visible"/>
                                      </p:to>
                                    </p:set>
                                    <p:anim calcmode="lin" valueType="num">
                                      <p:cBhvr additive="base">
                                        <p:cTn id="52" dur="1500" fill="hold"/>
                                        <p:tgtEl>
                                          <p:spTgt spid="196"/>
                                        </p:tgtEl>
                                        <p:attrNameLst>
                                          <p:attrName>ppt_x</p:attrName>
                                        </p:attrNameLst>
                                      </p:cBhvr>
                                      <p:tavLst>
                                        <p:tav tm="0">
                                          <p:val>
                                            <p:strVal val="#ppt_x"/>
                                          </p:val>
                                        </p:tav>
                                        <p:tav tm="100000">
                                          <p:val>
                                            <p:strVal val="#ppt_x"/>
                                          </p:val>
                                        </p:tav>
                                      </p:tavLst>
                                    </p:anim>
                                    <p:anim calcmode="lin" valueType="num">
                                      <p:cBhvr additive="base">
                                        <p:cTn id="53" dur="1500" fill="hold"/>
                                        <p:tgtEl>
                                          <p:spTgt spid="196"/>
                                        </p:tgtEl>
                                        <p:attrNameLst>
                                          <p:attrName>ppt_y</p:attrName>
                                        </p:attrNameLst>
                                      </p:cBhvr>
                                      <p:tavLst>
                                        <p:tav tm="0">
                                          <p:val>
                                            <p:strVal val="1+#ppt_h/2"/>
                                          </p:val>
                                        </p:tav>
                                        <p:tav tm="100000">
                                          <p:val>
                                            <p:strVal val="#ppt_y"/>
                                          </p:val>
                                        </p:tav>
                                      </p:tavLst>
                                    </p:anim>
                                  </p:childTnLst>
                                </p:cTn>
                              </p:par>
                            </p:childTnLst>
                          </p:cTn>
                        </p:par>
                        <p:par>
                          <p:cTn id="54" fill="hold">
                            <p:stCondLst>
                              <p:cond delay="14500"/>
                            </p:stCondLst>
                            <p:childTnLst>
                              <p:par>
                                <p:cTn id="55" presetID="2" presetClass="entr" presetSubtype="4" decel="50000" fill="hold" grpId="0" nodeType="afterEffect">
                                  <p:stCondLst>
                                    <p:cond delay="0"/>
                                  </p:stCondLst>
                                  <p:childTnLst>
                                    <p:set>
                                      <p:cBhvr>
                                        <p:cTn id="56" dur="1" fill="hold">
                                          <p:stCondLst>
                                            <p:cond delay="0"/>
                                          </p:stCondLst>
                                        </p:cTn>
                                        <p:tgtEl>
                                          <p:spTgt spid="212"/>
                                        </p:tgtEl>
                                        <p:attrNameLst>
                                          <p:attrName>style.visibility</p:attrName>
                                        </p:attrNameLst>
                                      </p:cBhvr>
                                      <p:to>
                                        <p:strVal val="visible"/>
                                      </p:to>
                                    </p:set>
                                    <p:anim calcmode="lin" valueType="num">
                                      <p:cBhvr additive="base">
                                        <p:cTn id="57" dur="1500" fill="hold"/>
                                        <p:tgtEl>
                                          <p:spTgt spid="212"/>
                                        </p:tgtEl>
                                        <p:attrNameLst>
                                          <p:attrName>ppt_x</p:attrName>
                                        </p:attrNameLst>
                                      </p:cBhvr>
                                      <p:tavLst>
                                        <p:tav tm="0">
                                          <p:val>
                                            <p:strVal val="#ppt_x"/>
                                          </p:val>
                                        </p:tav>
                                        <p:tav tm="100000">
                                          <p:val>
                                            <p:strVal val="#ppt_x"/>
                                          </p:val>
                                        </p:tav>
                                      </p:tavLst>
                                    </p:anim>
                                    <p:anim calcmode="lin" valueType="num">
                                      <p:cBhvr additive="base">
                                        <p:cTn id="58" dur="1500" fill="hold"/>
                                        <p:tgtEl>
                                          <p:spTgt spid="212"/>
                                        </p:tgtEl>
                                        <p:attrNameLst>
                                          <p:attrName>ppt_y</p:attrName>
                                        </p:attrNameLst>
                                      </p:cBhvr>
                                      <p:tavLst>
                                        <p:tav tm="0">
                                          <p:val>
                                            <p:strVal val="1+#ppt_h/2"/>
                                          </p:val>
                                        </p:tav>
                                        <p:tav tm="100000">
                                          <p:val>
                                            <p:strVal val="#ppt_y"/>
                                          </p:val>
                                        </p:tav>
                                      </p:tavLst>
                                    </p:anim>
                                  </p:childTnLst>
                                </p:cTn>
                              </p:par>
                            </p:childTnLst>
                          </p:cTn>
                        </p:par>
                        <p:par>
                          <p:cTn id="59" fill="hold">
                            <p:stCondLst>
                              <p:cond delay="16000"/>
                            </p:stCondLst>
                            <p:childTnLst>
                              <p:par>
                                <p:cTn id="60" presetID="2" presetClass="entr" presetSubtype="4" decel="50000" fill="hold" grpId="0" nodeType="afterEffect">
                                  <p:stCondLst>
                                    <p:cond delay="0"/>
                                  </p:stCondLst>
                                  <p:childTnLst>
                                    <p:set>
                                      <p:cBhvr>
                                        <p:cTn id="61" dur="1" fill="hold">
                                          <p:stCondLst>
                                            <p:cond delay="0"/>
                                          </p:stCondLst>
                                        </p:cTn>
                                        <p:tgtEl>
                                          <p:spTgt spid="213"/>
                                        </p:tgtEl>
                                        <p:attrNameLst>
                                          <p:attrName>style.visibility</p:attrName>
                                        </p:attrNameLst>
                                      </p:cBhvr>
                                      <p:to>
                                        <p:strVal val="visible"/>
                                      </p:to>
                                    </p:set>
                                    <p:anim calcmode="lin" valueType="num">
                                      <p:cBhvr additive="base">
                                        <p:cTn id="62" dur="1500" fill="hold"/>
                                        <p:tgtEl>
                                          <p:spTgt spid="213"/>
                                        </p:tgtEl>
                                        <p:attrNameLst>
                                          <p:attrName>ppt_x</p:attrName>
                                        </p:attrNameLst>
                                      </p:cBhvr>
                                      <p:tavLst>
                                        <p:tav tm="0">
                                          <p:val>
                                            <p:strVal val="#ppt_x"/>
                                          </p:val>
                                        </p:tav>
                                        <p:tav tm="100000">
                                          <p:val>
                                            <p:strVal val="#ppt_x"/>
                                          </p:val>
                                        </p:tav>
                                      </p:tavLst>
                                    </p:anim>
                                    <p:anim calcmode="lin" valueType="num">
                                      <p:cBhvr additive="base">
                                        <p:cTn id="63" dur="1500" fill="hold"/>
                                        <p:tgtEl>
                                          <p:spTgt spid="213"/>
                                        </p:tgtEl>
                                        <p:attrNameLst>
                                          <p:attrName>ppt_y</p:attrName>
                                        </p:attrNameLst>
                                      </p:cBhvr>
                                      <p:tavLst>
                                        <p:tav tm="0">
                                          <p:val>
                                            <p:strVal val="1+#ppt_h/2"/>
                                          </p:val>
                                        </p:tav>
                                        <p:tav tm="100000">
                                          <p:val>
                                            <p:strVal val="#ppt_y"/>
                                          </p:val>
                                        </p:tav>
                                      </p:tavLst>
                                    </p:anim>
                                  </p:childTnLst>
                                </p:cTn>
                              </p:par>
                            </p:childTnLst>
                          </p:cTn>
                        </p:par>
                        <p:par>
                          <p:cTn id="64" fill="hold">
                            <p:stCondLst>
                              <p:cond delay="17500"/>
                            </p:stCondLst>
                            <p:childTnLst>
                              <p:par>
                                <p:cTn id="65" presetID="2" presetClass="entr" presetSubtype="4" decel="50000" fill="hold" grpId="0" nodeType="afterEffect">
                                  <p:stCondLst>
                                    <p:cond delay="0"/>
                                  </p:stCondLst>
                                  <p:childTnLst>
                                    <p:set>
                                      <p:cBhvr>
                                        <p:cTn id="66" dur="1" fill="hold">
                                          <p:stCondLst>
                                            <p:cond delay="0"/>
                                          </p:stCondLst>
                                        </p:cTn>
                                        <p:tgtEl>
                                          <p:spTgt spid="214"/>
                                        </p:tgtEl>
                                        <p:attrNameLst>
                                          <p:attrName>style.visibility</p:attrName>
                                        </p:attrNameLst>
                                      </p:cBhvr>
                                      <p:to>
                                        <p:strVal val="visible"/>
                                      </p:to>
                                    </p:set>
                                    <p:anim calcmode="lin" valueType="num">
                                      <p:cBhvr additive="base">
                                        <p:cTn id="67" dur="1500" fill="hold"/>
                                        <p:tgtEl>
                                          <p:spTgt spid="214"/>
                                        </p:tgtEl>
                                        <p:attrNameLst>
                                          <p:attrName>ppt_x</p:attrName>
                                        </p:attrNameLst>
                                      </p:cBhvr>
                                      <p:tavLst>
                                        <p:tav tm="0">
                                          <p:val>
                                            <p:strVal val="#ppt_x"/>
                                          </p:val>
                                        </p:tav>
                                        <p:tav tm="100000">
                                          <p:val>
                                            <p:strVal val="#ppt_x"/>
                                          </p:val>
                                        </p:tav>
                                      </p:tavLst>
                                    </p:anim>
                                    <p:anim calcmode="lin" valueType="num">
                                      <p:cBhvr additive="base">
                                        <p:cTn id="68" dur="1500" fill="hold"/>
                                        <p:tgtEl>
                                          <p:spTgt spid="214"/>
                                        </p:tgtEl>
                                        <p:attrNameLst>
                                          <p:attrName>ppt_y</p:attrName>
                                        </p:attrNameLst>
                                      </p:cBhvr>
                                      <p:tavLst>
                                        <p:tav tm="0">
                                          <p:val>
                                            <p:strVal val="1+#ppt_h/2"/>
                                          </p:val>
                                        </p:tav>
                                        <p:tav tm="100000">
                                          <p:val>
                                            <p:strVal val="#ppt_y"/>
                                          </p:val>
                                        </p:tav>
                                      </p:tavLst>
                                    </p:anim>
                                  </p:childTnLst>
                                </p:cTn>
                              </p:par>
                            </p:childTnLst>
                          </p:cTn>
                        </p:par>
                        <p:par>
                          <p:cTn id="69" fill="hold">
                            <p:stCondLst>
                              <p:cond delay="19000"/>
                            </p:stCondLst>
                            <p:childTnLst>
                              <p:par>
                                <p:cTn id="70" presetID="2" presetClass="entr" presetSubtype="4" decel="50000" fill="hold" grpId="0" nodeType="afterEffect">
                                  <p:stCondLst>
                                    <p:cond delay="0"/>
                                  </p:stCondLst>
                                  <p:childTnLst>
                                    <p:set>
                                      <p:cBhvr>
                                        <p:cTn id="71" dur="1" fill="hold">
                                          <p:stCondLst>
                                            <p:cond delay="0"/>
                                          </p:stCondLst>
                                        </p:cTn>
                                        <p:tgtEl>
                                          <p:spTgt spid="217"/>
                                        </p:tgtEl>
                                        <p:attrNameLst>
                                          <p:attrName>style.visibility</p:attrName>
                                        </p:attrNameLst>
                                      </p:cBhvr>
                                      <p:to>
                                        <p:strVal val="visible"/>
                                      </p:to>
                                    </p:set>
                                    <p:anim calcmode="lin" valueType="num">
                                      <p:cBhvr additive="base">
                                        <p:cTn id="72" dur="1500" fill="hold"/>
                                        <p:tgtEl>
                                          <p:spTgt spid="217"/>
                                        </p:tgtEl>
                                        <p:attrNameLst>
                                          <p:attrName>ppt_x</p:attrName>
                                        </p:attrNameLst>
                                      </p:cBhvr>
                                      <p:tavLst>
                                        <p:tav tm="0">
                                          <p:val>
                                            <p:strVal val="#ppt_x"/>
                                          </p:val>
                                        </p:tav>
                                        <p:tav tm="100000">
                                          <p:val>
                                            <p:strVal val="#ppt_x"/>
                                          </p:val>
                                        </p:tav>
                                      </p:tavLst>
                                    </p:anim>
                                    <p:anim calcmode="lin" valueType="num">
                                      <p:cBhvr additive="base">
                                        <p:cTn id="73" dur="1500" fill="hold"/>
                                        <p:tgtEl>
                                          <p:spTgt spid="217"/>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fade">
                                      <p:cBhvr>
                                        <p:cTn id="78" dur="1000"/>
                                        <p:tgtEl>
                                          <p:spTgt spid="85"/>
                                        </p:tgtEl>
                                      </p:cBhvr>
                                    </p:animEffect>
                                    <p:anim calcmode="lin" valueType="num">
                                      <p:cBhvr>
                                        <p:cTn id="79" dur="1000" fill="hold"/>
                                        <p:tgtEl>
                                          <p:spTgt spid="85"/>
                                        </p:tgtEl>
                                        <p:attrNameLst>
                                          <p:attrName>ppt_x</p:attrName>
                                        </p:attrNameLst>
                                      </p:cBhvr>
                                      <p:tavLst>
                                        <p:tav tm="0">
                                          <p:val>
                                            <p:strVal val="#ppt_x"/>
                                          </p:val>
                                        </p:tav>
                                        <p:tav tm="100000">
                                          <p:val>
                                            <p:strVal val="#ppt_x"/>
                                          </p:val>
                                        </p:tav>
                                      </p:tavLst>
                                    </p:anim>
                                    <p:anim calcmode="lin" valueType="num">
                                      <p:cBhvr>
                                        <p:cTn id="80" dur="1000" fill="hold"/>
                                        <p:tgtEl>
                                          <p:spTgt spid="85"/>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6"/>
                                        </p:tgtEl>
                                        <p:attrNameLst>
                                          <p:attrName>style.visibility</p:attrName>
                                        </p:attrNameLst>
                                      </p:cBhvr>
                                      <p:to>
                                        <p:strVal val="visible"/>
                                      </p:to>
                                    </p:set>
                                    <p:animEffect transition="in" filter="fade">
                                      <p:cBhvr>
                                        <p:cTn id="83" dur="1000"/>
                                        <p:tgtEl>
                                          <p:spTgt spid="6"/>
                                        </p:tgtEl>
                                      </p:cBhvr>
                                    </p:animEffect>
                                    <p:anim calcmode="lin" valueType="num">
                                      <p:cBhvr>
                                        <p:cTn id="84" dur="1000" fill="hold"/>
                                        <p:tgtEl>
                                          <p:spTgt spid="6"/>
                                        </p:tgtEl>
                                        <p:attrNameLst>
                                          <p:attrName>ppt_x</p:attrName>
                                        </p:attrNameLst>
                                      </p:cBhvr>
                                      <p:tavLst>
                                        <p:tav tm="0">
                                          <p:val>
                                            <p:strVal val="#ppt_x"/>
                                          </p:val>
                                        </p:tav>
                                        <p:tav tm="100000">
                                          <p:val>
                                            <p:strVal val="#ppt_x"/>
                                          </p:val>
                                        </p:tav>
                                      </p:tavLst>
                                    </p:anim>
                                    <p:anim calcmode="lin" valueType="num">
                                      <p:cBhvr>
                                        <p:cTn id="85" dur="1000" fill="hold"/>
                                        <p:tgtEl>
                                          <p:spTgt spid="6"/>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70" grpId="0"/>
      <p:bldP spid="176" grpId="0"/>
      <p:bldP spid="177" grpId="0"/>
      <p:bldP spid="178" grpId="0"/>
      <p:bldP spid="194" grpId="0"/>
      <p:bldP spid="195" grpId="0"/>
      <p:bldP spid="196" grpId="0"/>
      <p:bldP spid="212" grpId="0"/>
      <p:bldP spid="213" grpId="0"/>
      <p:bldP spid="214" grpId="0"/>
      <p:bldP spid="217" grpId="0"/>
      <p:bldP spid="2" grpId="0" bldLvl="0" animBg="1"/>
      <p:bldP spid="85" grpId="0" bldLvl="0" animBg="1"/>
      <p:bldP spid="7"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5510530" y="-2432050"/>
            <a:ext cx="6682105" cy="13455650"/>
            <a:chOff x="0" y="-3782"/>
            <a:chExt cx="10523" cy="21190"/>
          </a:xfrm>
        </p:grpSpPr>
        <p:sp>
          <p:nvSpPr>
            <p:cNvPr id="18" name="任意多边形: 形状 17"/>
            <p:cNvSpPr/>
            <p:nvPr/>
          </p:nvSpPr>
          <p:spPr>
            <a:xfrm>
              <a:off x="0" y="-3782"/>
              <a:ext cx="10523" cy="21190"/>
            </a:xfrm>
            <a:custGeom>
              <a:avLst/>
              <a:gdLst>
                <a:gd name="connsiteX0" fmla="*/ 0 w 4267202"/>
                <a:gd name="connsiteY0" fmla="*/ 0 h 8534402"/>
                <a:gd name="connsiteX1" fmla="*/ 4267202 w 4267202"/>
                <a:gd name="connsiteY1" fmla="*/ 4267201 h 8534402"/>
                <a:gd name="connsiteX2" fmla="*/ 0 w 4267202"/>
                <a:gd name="connsiteY2" fmla="*/ 8534402 h 8534402"/>
              </a:gdLst>
              <a:ahLst/>
              <a:cxnLst>
                <a:cxn ang="0">
                  <a:pos x="connsiteX0" y="connsiteY0"/>
                </a:cxn>
                <a:cxn ang="0">
                  <a:pos x="connsiteX1" y="connsiteY1"/>
                </a:cxn>
                <a:cxn ang="0">
                  <a:pos x="connsiteX2" y="connsiteY2"/>
                </a:cxn>
              </a:cxnLst>
              <a:rect l="l" t="t" r="r" b="b"/>
              <a:pathLst>
                <a:path w="4267202" h="8534402">
                  <a:moveTo>
                    <a:pt x="0" y="0"/>
                  </a:moveTo>
                  <a:lnTo>
                    <a:pt x="4267202" y="4267201"/>
                  </a:lnTo>
                  <a:lnTo>
                    <a:pt x="0" y="8534402"/>
                  </a:lnTo>
                  <a:close/>
                </a:path>
              </a:pathLst>
            </a:custGeom>
            <a:blipFill dpi="0" rotWithShape="1">
              <a:blip r:embed="rId3" cstate="email">
                <a:extLst>
                  <a:ext uri="{28A0092B-C50C-407E-A947-70E740481C1C}">
                    <a14:useLocalDpi xmlns:a14="http://schemas.microsoft.com/office/drawing/2010/main"/>
                  </a:ext>
                </a:extLst>
              </a:blip>
              <a:srcRect/>
              <a:stretch>
                <a:fillRect t="18000" b="3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直角三角形 5"/>
            <p:cNvSpPr/>
            <p:nvPr/>
          </p:nvSpPr>
          <p:spPr>
            <a:xfrm rot="2700000" flipH="1">
              <a:off x="4957" y="-1521"/>
              <a:ext cx="3041" cy="3041"/>
            </a:xfrm>
            <a:prstGeom prst="rtTriangle">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2700000">
              <a:off x="6867" y="1664"/>
              <a:ext cx="1240" cy="1240"/>
            </a:xfrm>
            <a:prstGeom prst="rect">
              <a:avLst/>
            </a:prstGeom>
            <a:solidFill>
              <a:srgbClr val="0628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4" name="直角三角形 13"/>
          <p:cNvSpPr/>
          <p:nvPr/>
        </p:nvSpPr>
        <p:spPr>
          <a:xfrm>
            <a:off x="3175" y="5172710"/>
            <a:ext cx="1684655" cy="1684655"/>
          </a:xfrm>
          <a:prstGeom prst="rtTriangl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829310" y="3495675"/>
            <a:ext cx="4105910" cy="1276350"/>
          </a:xfrm>
          <a:prstGeom prst="rect">
            <a:avLst/>
          </a:prstGeom>
          <a:noFill/>
        </p:spPr>
        <p:txBody>
          <a:bodyPr wrap="square">
            <a:spAutoFit/>
            <a:scene3d>
              <a:camera prst="orthographicFront"/>
              <a:lightRig rig="threePt" dir="t"/>
            </a:scene3d>
            <a:sp3d contourW="12700"/>
          </a:bodyPr>
          <a:lstStyle/>
          <a:p>
            <a:pPr algn="l">
              <a:lnSpc>
                <a:spcPct val="155000"/>
              </a:lnSpc>
              <a:defRPr/>
            </a:pPr>
            <a:r>
              <a:rPr lang="en-US" altLang="en-US" sz="1000">
                <a:solidFill>
                  <a:schemeClr val="tx1">
                    <a:lumMod val="75000"/>
                    <a:lumOff val="25000"/>
                  </a:schemeClr>
                </a:solidFill>
                <a:cs typeface="+mn-ea"/>
                <a:sym typeface="+mn-lt"/>
              </a:rPr>
              <a:t>Input the title contentInput the title contentInput the title contentInput the titleInput the title contentInput the title contentInput the title contentInput the titleInput the title contentInput the title contentInput the titlecontentInput</a:t>
            </a:r>
            <a:endParaRPr lang="en-US" altLang="zh-CN" sz="1200" dirty="0">
              <a:solidFill>
                <a:schemeClr val="tx1">
                  <a:lumMod val="50000"/>
                  <a:lumOff val="50000"/>
                </a:schemeClr>
              </a:solidFill>
              <a:cs typeface="+mn-ea"/>
              <a:sym typeface="+mn-lt"/>
            </a:endParaRPr>
          </a:p>
          <a:p>
            <a:pPr>
              <a:lnSpc>
                <a:spcPct val="125000"/>
              </a:lnSpc>
              <a:defRPr/>
            </a:pPr>
            <a:endParaRPr lang="en-US" altLang="zh-CN" sz="1200" dirty="0">
              <a:solidFill>
                <a:schemeClr val="tx1">
                  <a:lumMod val="50000"/>
                  <a:lumOff val="50000"/>
                </a:schemeClr>
              </a:solidFill>
              <a:cs typeface="+mn-ea"/>
              <a:sym typeface="+mn-lt"/>
            </a:endParaRPr>
          </a:p>
        </p:txBody>
      </p:sp>
      <p:sp>
        <p:nvSpPr>
          <p:cNvPr id="11" name="文本框 10"/>
          <p:cNvSpPr txBox="1"/>
          <p:nvPr/>
        </p:nvSpPr>
        <p:spPr>
          <a:xfrm>
            <a:off x="829310" y="2912110"/>
            <a:ext cx="2921000" cy="5835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90000"/>
                    <a:lumOff val="10000"/>
                  </a:schemeClr>
                </a:solidFill>
                <a:latin typeface="+mn-lt"/>
                <a:ea typeface="+mn-ea"/>
                <a:cs typeface="+mn-ea"/>
                <a:sym typeface="+mn-lt"/>
              </a:rPr>
              <a:t>输入标题内容</a:t>
            </a:r>
          </a:p>
        </p:txBody>
      </p:sp>
      <p:sp>
        <p:nvSpPr>
          <p:cNvPr id="4" name="文本框 3"/>
          <p:cNvSpPr txBox="1"/>
          <p:nvPr/>
        </p:nvSpPr>
        <p:spPr>
          <a:xfrm>
            <a:off x="829310" y="2047875"/>
            <a:ext cx="2921000" cy="61404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en-US" altLang="zh-CN" sz="3400" b="0" dirty="0">
                <a:solidFill>
                  <a:srgbClr val="437F7F"/>
                </a:solidFill>
                <a:latin typeface="+mn-lt"/>
                <a:ea typeface="+mn-ea"/>
                <a:cs typeface="+mn-ea"/>
                <a:sym typeface="+mn-lt"/>
              </a:rPr>
              <a:t>PART  FOUR</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ï$ḻíḓe"/>
          <p:cNvSpPr/>
          <p:nvPr/>
        </p:nvSpPr>
        <p:spPr>
          <a:xfrm>
            <a:off x="7863840" y="1123950"/>
            <a:ext cx="3656648" cy="5116513"/>
          </a:xfrm>
          <a:prstGeom prst="rect">
            <a:avLst/>
          </a:prstGeom>
          <a:blipFill rotWithShape="1">
            <a:blip r:embed="rId3" cstate="email">
              <a:extLst>
                <a:ext uri="{28A0092B-C50C-407E-A947-70E740481C1C}">
                  <a14:useLocalDpi xmlns:a14="http://schemas.microsoft.com/office/drawing/2010/main"/>
                </a:ext>
              </a:extLst>
            </a:blip>
            <a:stretch>
              <a:fillRect/>
            </a:stretch>
          </a:blip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lang="zh-CN" altLang="en-US" dirty="0">
              <a:cs typeface="+mn-ea"/>
              <a:sym typeface="+mn-lt"/>
            </a:endParaRPr>
          </a:p>
        </p:txBody>
      </p:sp>
      <p:sp>
        <p:nvSpPr>
          <p:cNvPr id="5" name="îšļide"/>
          <p:cNvSpPr/>
          <p:nvPr/>
        </p:nvSpPr>
        <p:spPr>
          <a:xfrm>
            <a:off x="669926" y="3346812"/>
            <a:ext cx="7193914" cy="1239520"/>
          </a:xfrm>
          <a:prstGeom prst="rightArrow">
            <a:avLst/>
          </a:pr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lang="zh-CN" altLang="en-US" sz="1400">
              <a:cs typeface="+mn-ea"/>
              <a:sym typeface="+mn-lt"/>
            </a:endParaRPr>
          </a:p>
        </p:txBody>
      </p:sp>
      <p:sp>
        <p:nvSpPr>
          <p:cNvPr id="23" name="íšliḓè"/>
          <p:cNvSpPr/>
          <p:nvPr/>
        </p:nvSpPr>
        <p:spPr>
          <a:xfrm>
            <a:off x="826928" y="1925745"/>
            <a:ext cx="4193512" cy="133171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l">
              <a:lnSpc>
                <a:spcPct val="210000"/>
              </a:lnSpc>
            </a:pPr>
            <a:r>
              <a:rPr lang="zh-CN" altLang="en-US" sz="1100" dirty="0">
                <a:solidFill>
                  <a:schemeClr val="tx1">
                    <a:lumMod val="65000"/>
                    <a:lumOff val="35000"/>
                  </a:schemeClr>
                </a:solidFill>
                <a:cs typeface="+mn-ea"/>
                <a:sym typeface="+mn-lt"/>
              </a:rPr>
              <a:t>您的内容打在这里，或者通过复制您的文本后或者通过复制您的文本后您的内容打在这里</a:t>
            </a:r>
            <a:r>
              <a:rPr lang="en-US" altLang="zh-CN" sz="1100" dirty="0">
                <a:solidFill>
                  <a:schemeClr val="bg1"/>
                </a:solidFill>
                <a:cs typeface="+mn-ea"/>
                <a:sym typeface="+mn-lt"/>
              </a:rPr>
              <a:t>…...</a:t>
            </a:r>
            <a:r>
              <a:rPr lang="zh-CN" altLang="en-US" sz="1100" dirty="0">
                <a:solidFill>
                  <a:schemeClr val="tx1">
                    <a:lumMod val="65000"/>
                    <a:lumOff val="35000"/>
                  </a:schemeClr>
                </a:solidFill>
                <a:cs typeface="+mn-ea"/>
                <a:sym typeface="+mn-lt"/>
              </a:rPr>
              <a:t>您的内容打在这里，或者通过复制您的文本后或者通过复制您的文本后您的内容打在这里</a:t>
            </a:r>
            <a:r>
              <a:rPr lang="en-US" altLang="zh-CN" sz="1100" dirty="0">
                <a:solidFill>
                  <a:schemeClr val="bg1"/>
                </a:solidFill>
                <a:cs typeface="+mn-ea"/>
                <a:sym typeface="+mn-lt"/>
              </a:rPr>
              <a:t>…...</a:t>
            </a:r>
          </a:p>
          <a:p>
            <a:pPr algn="ctr">
              <a:lnSpc>
                <a:spcPct val="150000"/>
              </a:lnSpc>
            </a:pPr>
            <a:endParaRPr lang="en-US" altLang="zh-CN" sz="1100" dirty="0">
              <a:cs typeface="+mn-ea"/>
              <a:sym typeface="+mn-lt"/>
            </a:endParaRPr>
          </a:p>
        </p:txBody>
      </p:sp>
      <p:sp>
        <p:nvSpPr>
          <p:cNvPr id="7" name="iŝlïďè"/>
          <p:cNvSpPr/>
          <p:nvPr/>
        </p:nvSpPr>
        <p:spPr>
          <a:xfrm>
            <a:off x="5246658" y="3314700"/>
            <a:ext cx="1303744" cy="1303744"/>
          </a:xfrm>
          <a:prstGeom prst="ellipse">
            <a:avLst/>
          </a:prstGeom>
          <a:solidFill>
            <a:schemeClr val="bg1"/>
          </a:solidFill>
          <a:ln w="38100">
            <a:solidFill>
              <a:srgbClr val="437F7F"/>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cs typeface="+mn-ea"/>
              <a:sym typeface="+mn-lt"/>
            </a:endParaRPr>
          </a:p>
        </p:txBody>
      </p:sp>
      <p:sp>
        <p:nvSpPr>
          <p:cNvPr id="22" name="îṧľîḑe"/>
          <p:cNvSpPr txBox="1"/>
          <p:nvPr/>
        </p:nvSpPr>
        <p:spPr bwMode="auto">
          <a:xfrm>
            <a:off x="4695190" y="4857750"/>
            <a:ext cx="2407285"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fontScale="97500"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sp>
        <p:nvSpPr>
          <p:cNvPr id="9" name="íṥľíḑé"/>
          <p:cNvSpPr/>
          <p:nvPr/>
        </p:nvSpPr>
        <p:spPr bwMode="auto">
          <a:xfrm flipH="1">
            <a:off x="5568980" y="3637638"/>
            <a:ext cx="659100" cy="657868"/>
          </a:xfrm>
          <a:custGeom>
            <a:avLst/>
            <a:gdLst>
              <a:gd name="connsiteX0" fmla="*/ 290910 w 605702"/>
              <a:gd name="connsiteY0" fmla="*/ 156336 h 604568"/>
              <a:gd name="connsiteX1" fmla="*/ 335849 w 605702"/>
              <a:gd name="connsiteY1" fmla="*/ 164992 h 604568"/>
              <a:gd name="connsiteX2" fmla="*/ 288310 w 605702"/>
              <a:gd name="connsiteY2" fmla="*/ 212456 h 604568"/>
              <a:gd name="connsiteX3" fmla="*/ 203632 w 605702"/>
              <a:gd name="connsiteY3" fmla="*/ 244717 h 604568"/>
              <a:gd name="connsiteX4" fmla="*/ 203632 w 605702"/>
              <a:gd name="connsiteY4" fmla="*/ 401388 h 604568"/>
              <a:gd name="connsiteX5" fmla="*/ 360547 w 605702"/>
              <a:gd name="connsiteY5" fmla="*/ 401388 h 604568"/>
              <a:gd name="connsiteX6" fmla="*/ 392859 w 605702"/>
              <a:gd name="connsiteY6" fmla="*/ 316749 h 604568"/>
              <a:gd name="connsiteX7" fmla="*/ 440397 w 605702"/>
              <a:gd name="connsiteY7" fmla="*/ 269284 h 604568"/>
              <a:gd name="connsiteX8" fmla="*/ 400287 w 605702"/>
              <a:gd name="connsiteY8" fmla="*/ 441065 h 604568"/>
              <a:gd name="connsiteX9" fmla="*/ 163892 w 605702"/>
              <a:gd name="connsiteY9" fmla="*/ 441065 h 604568"/>
              <a:gd name="connsiteX10" fmla="*/ 163892 w 605702"/>
              <a:gd name="connsiteY10" fmla="*/ 205040 h 604568"/>
              <a:gd name="connsiteX11" fmla="*/ 290910 w 605702"/>
              <a:gd name="connsiteY11" fmla="*/ 156336 h 604568"/>
              <a:gd name="connsiteX12" fmla="*/ 246542 w 605702"/>
              <a:gd name="connsiteY12" fmla="*/ 43775 h 604568"/>
              <a:gd name="connsiteX13" fmla="*/ 422196 w 605702"/>
              <a:gd name="connsiteY13" fmla="*/ 78723 h 604568"/>
              <a:gd name="connsiteX14" fmla="*/ 376794 w 605702"/>
              <a:gd name="connsiteY14" fmla="*/ 124054 h 604568"/>
              <a:gd name="connsiteX15" fmla="*/ 126109 w 605702"/>
              <a:gd name="connsiteY15" fmla="*/ 167345 h 604568"/>
              <a:gd name="connsiteX16" fmla="*/ 126109 w 605702"/>
              <a:gd name="connsiteY16" fmla="*/ 478820 h 604568"/>
              <a:gd name="connsiteX17" fmla="*/ 438073 w 605702"/>
              <a:gd name="connsiteY17" fmla="*/ 478820 h 604568"/>
              <a:gd name="connsiteX18" fmla="*/ 481432 w 605702"/>
              <a:gd name="connsiteY18" fmla="*/ 228527 h 604568"/>
              <a:gd name="connsiteX19" fmla="*/ 526741 w 605702"/>
              <a:gd name="connsiteY19" fmla="*/ 183011 h 604568"/>
              <a:gd name="connsiteX20" fmla="*/ 481432 w 605702"/>
              <a:gd name="connsiteY20" fmla="*/ 522111 h 604568"/>
              <a:gd name="connsiteX21" fmla="*/ 82657 w 605702"/>
              <a:gd name="connsiteY21" fmla="*/ 522111 h 604568"/>
              <a:gd name="connsiteX22" fmla="*/ 82657 w 605702"/>
              <a:gd name="connsiteY22" fmla="*/ 123961 h 604568"/>
              <a:gd name="connsiteX23" fmla="*/ 246542 w 605702"/>
              <a:gd name="connsiteY23" fmla="*/ 43775 h 604568"/>
              <a:gd name="connsiteX24" fmla="*/ 536061 w 605702"/>
              <a:gd name="connsiteY24" fmla="*/ 0 h 604568"/>
              <a:gd name="connsiteX25" fmla="*/ 544232 w 605702"/>
              <a:gd name="connsiteY25" fmla="*/ 61368 h 604568"/>
              <a:gd name="connsiteX26" fmla="*/ 605702 w 605702"/>
              <a:gd name="connsiteY26" fmla="*/ 69526 h 604568"/>
              <a:gd name="connsiteX27" fmla="*/ 524361 w 605702"/>
              <a:gd name="connsiteY27" fmla="*/ 150732 h 604568"/>
              <a:gd name="connsiteX28" fmla="*/ 498361 w 605702"/>
              <a:gd name="connsiteY28" fmla="*/ 147302 h 604568"/>
              <a:gd name="connsiteX29" fmla="*/ 337721 w 605702"/>
              <a:gd name="connsiteY29" fmla="*/ 307767 h 604568"/>
              <a:gd name="connsiteX30" fmla="*/ 339764 w 605702"/>
              <a:gd name="connsiteY30" fmla="*/ 323063 h 604568"/>
              <a:gd name="connsiteX31" fmla="*/ 282101 w 605702"/>
              <a:gd name="connsiteY31" fmla="*/ 380630 h 604568"/>
              <a:gd name="connsiteX32" fmla="*/ 224437 w 605702"/>
              <a:gd name="connsiteY32" fmla="*/ 323063 h 604568"/>
              <a:gd name="connsiteX33" fmla="*/ 282101 w 605702"/>
              <a:gd name="connsiteY33" fmla="*/ 265495 h 604568"/>
              <a:gd name="connsiteX34" fmla="*/ 297422 w 605702"/>
              <a:gd name="connsiteY34" fmla="*/ 267535 h 604568"/>
              <a:gd name="connsiteX35" fmla="*/ 458155 w 605702"/>
              <a:gd name="connsiteY35" fmla="*/ 107162 h 604568"/>
              <a:gd name="connsiteX36" fmla="*/ 454719 w 605702"/>
              <a:gd name="connsiteY36" fmla="*/ 81206 h 60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05702" h="604568">
                <a:moveTo>
                  <a:pt x="290910" y="156336"/>
                </a:moveTo>
                <a:cubicBezTo>
                  <a:pt x="306137" y="157147"/>
                  <a:pt x="321272" y="160032"/>
                  <a:pt x="335849" y="164992"/>
                </a:cubicBezTo>
                <a:lnTo>
                  <a:pt x="288310" y="212456"/>
                </a:lnTo>
                <a:cubicBezTo>
                  <a:pt x="257856" y="210695"/>
                  <a:pt x="226844" y="221449"/>
                  <a:pt x="203632" y="244717"/>
                </a:cubicBezTo>
                <a:cubicBezTo>
                  <a:pt x="160271" y="287918"/>
                  <a:pt x="160271" y="358187"/>
                  <a:pt x="203632" y="401388"/>
                </a:cubicBezTo>
                <a:cubicBezTo>
                  <a:pt x="246900" y="444680"/>
                  <a:pt x="317279" y="444680"/>
                  <a:pt x="360547" y="401388"/>
                </a:cubicBezTo>
                <a:cubicBezTo>
                  <a:pt x="383852" y="378211"/>
                  <a:pt x="394623" y="347156"/>
                  <a:pt x="392859" y="316749"/>
                </a:cubicBezTo>
                <a:lnTo>
                  <a:pt x="440397" y="269284"/>
                </a:lnTo>
                <a:cubicBezTo>
                  <a:pt x="460267" y="327595"/>
                  <a:pt x="446897" y="394620"/>
                  <a:pt x="400287" y="441065"/>
                </a:cubicBezTo>
                <a:cubicBezTo>
                  <a:pt x="335106" y="506236"/>
                  <a:pt x="229073" y="506236"/>
                  <a:pt x="163892" y="441065"/>
                </a:cubicBezTo>
                <a:cubicBezTo>
                  <a:pt x="98619" y="375987"/>
                  <a:pt x="98619" y="270118"/>
                  <a:pt x="163892" y="205040"/>
                </a:cubicBezTo>
                <a:cubicBezTo>
                  <a:pt x="198711" y="170137"/>
                  <a:pt x="245228" y="153902"/>
                  <a:pt x="290910" y="156336"/>
                </a:cubicBezTo>
                <a:close/>
                <a:moveTo>
                  <a:pt x="246542" y="43775"/>
                </a:moveTo>
                <a:cubicBezTo>
                  <a:pt x="306463" y="36243"/>
                  <a:pt x="368345" y="47900"/>
                  <a:pt x="422196" y="78723"/>
                </a:cubicBezTo>
                <a:lnTo>
                  <a:pt x="376794" y="124054"/>
                </a:lnTo>
                <a:cubicBezTo>
                  <a:pt x="294811" y="85305"/>
                  <a:pt x="193980" y="99581"/>
                  <a:pt x="126109" y="167345"/>
                </a:cubicBezTo>
                <a:cubicBezTo>
                  <a:pt x="39948" y="253371"/>
                  <a:pt x="39948" y="392793"/>
                  <a:pt x="126109" y="478820"/>
                </a:cubicBezTo>
                <a:cubicBezTo>
                  <a:pt x="212271" y="564846"/>
                  <a:pt x="351912" y="564846"/>
                  <a:pt x="438073" y="478820"/>
                </a:cubicBezTo>
                <a:cubicBezTo>
                  <a:pt x="505944" y="411055"/>
                  <a:pt x="520428" y="310382"/>
                  <a:pt x="481432" y="228527"/>
                </a:cubicBezTo>
                <a:lnTo>
                  <a:pt x="526741" y="183011"/>
                </a:lnTo>
                <a:cubicBezTo>
                  <a:pt x="588484" y="290544"/>
                  <a:pt x="573350" y="430244"/>
                  <a:pt x="481432" y="522111"/>
                </a:cubicBezTo>
                <a:cubicBezTo>
                  <a:pt x="371316" y="632054"/>
                  <a:pt x="192866" y="632054"/>
                  <a:pt x="82657" y="522111"/>
                </a:cubicBezTo>
                <a:cubicBezTo>
                  <a:pt x="-27552" y="412168"/>
                  <a:pt x="-27552" y="233997"/>
                  <a:pt x="82657" y="123961"/>
                </a:cubicBezTo>
                <a:cubicBezTo>
                  <a:pt x="128662" y="78028"/>
                  <a:pt x="186622" y="51307"/>
                  <a:pt x="246542" y="43775"/>
                </a:cubicBezTo>
                <a:close/>
                <a:moveTo>
                  <a:pt x="536061" y="0"/>
                </a:moveTo>
                <a:lnTo>
                  <a:pt x="544232" y="61368"/>
                </a:lnTo>
                <a:lnTo>
                  <a:pt x="605702" y="69526"/>
                </a:lnTo>
                <a:lnTo>
                  <a:pt x="524361" y="150732"/>
                </a:lnTo>
                <a:lnTo>
                  <a:pt x="498361" y="147302"/>
                </a:lnTo>
                <a:lnTo>
                  <a:pt x="337721" y="307767"/>
                </a:lnTo>
                <a:cubicBezTo>
                  <a:pt x="339021" y="312588"/>
                  <a:pt x="339764" y="317779"/>
                  <a:pt x="339764" y="323063"/>
                </a:cubicBezTo>
                <a:cubicBezTo>
                  <a:pt x="339764" y="354859"/>
                  <a:pt x="313950" y="380630"/>
                  <a:pt x="282101" y="380630"/>
                </a:cubicBezTo>
                <a:cubicBezTo>
                  <a:pt x="250251" y="380630"/>
                  <a:pt x="224437" y="354859"/>
                  <a:pt x="224437" y="323063"/>
                </a:cubicBezTo>
                <a:cubicBezTo>
                  <a:pt x="224437" y="291266"/>
                  <a:pt x="250251" y="265495"/>
                  <a:pt x="282101" y="265495"/>
                </a:cubicBezTo>
                <a:cubicBezTo>
                  <a:pt x="287393" y="265495"/>
                  <a:pt x="292500" y="266237"/>
                  <a:pt x="297422" y="267535"/>
                </a:cubicBezTo>
                <a:lnTo>
                  <a:pt x="458155" y="107162"/>
                </a:lnTo>
                <a:lnTo>
                  <a:pt x="454719" y="81206"/>
                </a:lnTo>
                <a:close/>
              </a:path>
            </a:pathLst>
          </a:custGeom>
          <a:solidFill>
            <a:srgbClr val="437F7F"/>
          </a:solidFill>
          <a:ln>
            <a:noFill/>
          </a:ln>
        </p:spPr>
        <p:txBody>
          <a:bodyPr wrap="square" lIns="91440" tIns="45720" rIns="91440" bIns="45720">
            <a:normAutofit/>
          </a:bodyPr>
          <a:lstStyle/>
          <a:p>
            <a:endParaRPr lang="zh-CN" altLang="en-US" dirty="0">
              <a:cs typeface="+mn-ea"/>
              <a:sym typeface="+mn-lt"/>
            </a:endParaRPr>
          </a:p>
        </p:txBody>
      </p:sp>
      <p:sp>
        <p:nvSpPr>
          <p:cNvPr id="10" name="ïṡ1íḋe"/>
          <p:cNvSpPr/>
          <p:nvPr/>
        </p:nvSpPr>
        <p:spPr>
          <a:xfrm>
            <a:off x="8873376" y="3015704"/>
            <a:ext cx="1637576" cy="1637576"/>
          </a:xfrm>
          <a:prstGeom prst="ellipse">
            <a:avLst/>
          </a:prstGeom>
          <a:solidFill>
            <a:schemeClr val="bg1"/>
          </a:solidFill>
          <a:ln w="38100">
            <a:solidFill>
              <a:srgbClr val="437F7F"/>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cs typeface="+mn-ea"/>
              <a:sym typeface="+mn-lt"/>
            </a:endParaRPr>
          </a:p>
        </p:txBody>
      </p:sp>
      <p:grpSp>
        <p:nvGrpSpPr>
          <p:cNvPr id="11" name="îŝļíḑè"/>
          <p:cNvGrpSpPr/>
          <p:nvPr/>
        </p:nvGrpSpPr>
        <p:grpSpPr>
          <a:xfrm>
            <a:off x="7863840" y="4765040"/>
            <a:ext cx="3656648" cy="1111889"/>
            <a:chOff x="673100" y="1237334"/>
            <a:chExt cx="3228944" cy="1111889"/>
          </a:xfrm>
          <a:solidFill>
            <a:schemeClr val="bg1">
              <a:lumMod val="95000"/>
            </a:schemeClr>
          </a:solidFill>
        </p:grpSpPr>
        <p:sp>
          <p:nvSpPr>
            <p:cNvPr id="19" name="ïṥ1îde"/>
            <p:cNvSpPr/>
            <p:nvPr/>
          </p:nvSpPr>
          <p:spPr bwMode="auto">
            <a:xfrm>
              <a:off x="673100" y="1624932"/>
              <a:ext cx="3228944" cy="72429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20000"/>
                </a:lnSpc>
              </a:pPr>
              <a:r>
                <a:rPr lang="en-US" altLang="zh-CN" sz="1100" dirty="0">
                  <a:cs typeface="+mn-ea"/>
                  <a:sym typeface="+mn-lt"/>
                </a:rPr>
                <a:t>Copy paste fonts. Choose the only option to retain text.</a:t>
              </a:r>
            </a:p>
            <a:p>
              <a:pPr algn="ctr">
                <a:lnSpc>
                  <a:spcPct val="120000"/>
                </a:lnSpc>
              </a:pPr>
              <a:r>
                <a:rPr lang="en-US" altLang="zh-CN" sz="1100" dirty="0">
                  <a:cs typeface="+mn-ea"/>
                  <a:sym typeface="+mn-lt"/>
                </a:rPr>
                <a:t>……</a:t>
              </a:r>
            </a:p>
          </p:txBody>
        </p:sp>
        <p:sp>
          <p:nvSpPr>
            <p:cNvPr id="20" name="îṣ1íḑè"/>
            <p:cNvSpPr txBox="1"/>
            <p:nvPr/>
          </p:nvSpPr>
          <p:spPr bwMode="auto">
            <a:xfrm>
              <a:off x="673100" y="1237334"/>
              <a:ext cx="3228944" cy="387597"/>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eaLnBrk="1" hangingPunct="1">
                <a:lnSpc>
                  <a:spcPct val="100000"/>
                </a:lnSpc>
                <a:spcBef>
                  <a:spcPct val="0"/>
                </a:spcBef>
              </a:pPr>
              <a:r>
                <a:rPr lang="en-US" altLang="zh-CN" sz="2000" dirty="0">
                  <a:cs typeface="+mn-ea"/>
                  <a:sym typeface="+mn-lt"/>
                </a:rPr>
                <a:t>Text here</a:t>
              </a:r>
            </a:p>
          </p:txBody>
        </p:sp>
      </p:grpSp>
      <p:sp>
        <p:nvSpPr>
          <p:cNvPr id="12" name="iŝḻiḋe"/>
          <p:cNvSpPr/>
          <p:nvPr/>
        </p:nvSpPr>
        <p:spPr bwMode="auto">
          <a:xfrm flipH="1">
            <a:off x="9242683" y="3470679"/>
            <a:ext cx="898962" cy="727626"/>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rgbClr val="437F7F"/>
          </a:solidFill>
          <a:ln>
            <a:noFill/>
          </a:ln>
        </p:spPr>
        <p:txBody>
          <a:bodyPr wrap="square" lIns="91440" tIns="45720" rIns="91440" bIns="45720">
            <a:normAutofit/>
          </a:bodyPr>
          <a:lstStyle/>
          <a:p>
            <a:endParaRPr lang="zh-CN" altLang="en-US" dirty="0">
              <a:cs typeface="+mn-ea"/>
              <a:sym typeface="+mn-lt"/>
            </a:endParaRPr>
          </a:p>
        </p:txBody>
      </p:sp>
      <p:grpSp>
        <p:nvGrpSpPr>
          <p:cNvPr id="13" name="ïSļîdè"/>
          <p:cNvGrpSpPr/>
          <p:nvPr/>
        </p:nvGrpSpPr>
        <p:grpSpPr>
          <a:xfrm>
            <a:off x="1234440" y="3524612"/>
            <a:ext cx="2407270" cy="1593561"/>
            <a:chOff x="1234440" y="3524612"/>
            <a:chExt cx="2407270" cy="1593561"/>
          </a:xfrm>
        </p:grpSpPr>
        <p:sp>
          <p:nvSpPr>
            <p:cNvPr id="14" name="isļidé"/>
            <p:cNvSpPr/>
            <p:nvPr/>
          </p:nvSpPr>
          <p:spPr>
            <a:xfrm>
              <a:off x="2039764" y="3524612"/>
              <a:ext cx="883920" cy="883920"/>
            </a:xfrm>
            <a:prstGeom prst="ellipse">
              <a:avLst/>
            </a:prstGeom>
            <a:solidFill>
              <a:schemeClr val="bg1"/>
            </a:solidFill>
            <a:ln w="38100">
              <a:solidFill>
                <a:srgbClr val="437F7F"/>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a:bodyPr>
            <a:lstStyle/>
            <a:p>
              <a:pPr algn="ctr"/>
              <a:endParaRPr lang="zh-CN" altLang="en-US" dirty="0">
                <a:cs typeface="+mn-ea"/>
                <a:sym typeface="+mn-lt"/>
              </a:endParaRPr>
            </a:p>
          </p:txBody>
        </p:sp>
        <p:sp>
          <p:nvSpPr>
            <p:cNvPr id="18" name="í$ľïďè"/>
            <p:cNvSpPr txBox="1"/>
            <p:nvPr/>
          </p:nvSpPr>
          <p:spPr bwMode="auto">
            <a:xfrm>
              <a:off x="1234440" y="4730576"/>
              <a:ext cx="2407270" cy="387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nchorCtr="0">
              <a:normAutofit lnSpcReduction="10000"/>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spcBef>
                  <a:spcPct val="0"/>
                </a:spcBef>
              </a:pPr>
              <a:r>
                <a:rPr lang="zh-CN" altLang="en-US" sz="2000" dirty="0">
                  <a:cs typeface="+mn-ea"/>
                  <a:sym typeface="+mn-lt"/>
                </a:rPr>
                <a:t>添加标题</a:t>
              </a:r>
              <a:endParaRPr lang="en-US" altLang="zh-CN" sz="2000" dirty="0">
                <a:cs typeface="+mn-ea"/>
                <a:sym typeface="+mn-lt"/>
              </a:endParaRPr>
            </a:p>
          </p:txBody>
        </p:sp>
        <p:sp>
          <p:nvSpPr>
            <p:cNvPr id="16" name="ï$ļíďê"/>
            <p:cNvSpPr/>
            <p:nvPr/>
          </p:nvSpPr>
          <p:spPr bwMode="auto">
            <a:xfrm>
              <a:off x="2261958" y="3755217"/>
              <a:ext cx="439532" cy="422710"/>
            </a:xfrm>
            <a:custGeom>
              <a:avLst/>
              <a:gdLst>
                <a:gd name="connsiteX0" fmla="*/ 61288 w 609549"/>
                <a:gd name="connsiteY0" fmla="*/ 383285 h 586216"/>
                <a:gd name="connsiteX1" fmla="*/ 71162 w 609549"/>
                <a:gd name="connsiteY1" fmla="*/ 387101 h 586216"/>
                <a:gd name="connsiteX2" fmla="*/ 120018 w 609549"/>
                <a:gd name="connsiteY2" fmla="*/ 435892 h 586216"/>
                <a:gd name="connsiteX3" fmla="*/ 120018 w 609549"/>
                <a:gd name="connsiteY3" fmla="*/ 454200 h 586216"/>
                <a:gd name="connsiteX4" fmla="*/ 56639 w 609549"/>
                <a:gd name="connsiteY4" fmla="*/ 517543 h 586216"/>
                <a:gd name="connsiteX5" fmla="*/ 35592 w 609549"/>
                <a:gd name="connsiteY5" fmla="*/ 513644 h 586216"/>
                <a:gd name="connsiteX6" fmla="*/ 51877 w 609549"/>
                <a:gd name="connsiteY6" fmla="*/ 388099 h 586216"/>
                <a:gd name="connsiteX7" fmla="*/ 61288 w 609549"/>
                <a:gd name="connsiteY7" fmla="*/ 383285 h 586216"/>
                <a:gd name="connsiteX8" fmla="*/ 235245 w 609549"/>
                <a:gd name="connsiteY8" fmla="*/ 302810 h 586216"/>
                <a:gd name="connsiteX9" fmla="*/ 306042 w 609549"/>
                <a:gd name="connsiteY9" fmla="*/ 373466 h 586216"/>
                <a:gd name="connsiteX10" fmla="*/ 258717 w 609549"/>
                <a:gd name="connsiteY10" fmla="*/ 420680 h 586216"/>
                <a:gd name="connsiteX11" fmla="*/ 230246 w 609549"/>
                <a:gd name="connsiteY11" fmla="*/ 550152 h 586216"/>
                <a:gd name="connsiteX12" fmla="*/ 92223 w 609549"/>
                <a:gd name="connsiteY12" fmla="*/ 575305 h 586216"/>
                <a:gd name="connsiteX13" fmla="*/ 88748 w 609549"/>
                <a:gd name="connsiteY13" fmla="*/ 556143 h 586216"/>
                <a:gd name="connsiteX14" fmla="*/ 165115 w 609549"/>
                <a:gd name="connsiteY14" fmla="*/ 479877 h 586216"/>
                <a:gd name="connsiteX15" fmla="*/ 165115 w 609549"/>
                <a:gd name="connsiteY15" fmla="*/ 446308 h 586216"/>
                <a:gd name="connsiteX16" fmla="*/ 88700 w 609549"/>
                <a:gd name="connsiteY16" fmla="*/ 369995 h 586216"/>
                <a:gd name="connsiteX17" fmla="*/ 92128 w 609549"/>
                <a:gd name="connsiteY17" fmla="*/ 350976 h 586216"/>
                <a:gd name="connsiteX18" fmla="*/ 189111 w 609549"/>
                <a:gd name="connsiteY18" fmla="*/ 348884 h 586216"/>
                <a:gd name="connsiteX19" fmla="*/ 257958 w 609549"/>
                <a:gd name="connsiteY19" fmla="*/ 161679 h 586216"/>
                <a:gd name="connsiteX20" fmla="*/ 317251 w 609549"/>
                <a:gd name="connsiteY20" fmla="*/ 220879 h 586216"/>
                <a:gd name="connsiteX21" fmla="*/ 388070 w 609549"/>
                <a:gd name="connsiteY21" fmla="*/ 291586 h 586216"/>
                <a:gd name="connsiteX22" fmla="*/ 604906 w 609549"/>
                <a:gd name="connsiteY22" fmla="*/ 508130 h 586216"/>
                <a:gd name="connsiteX23" fmla="*/ 604906 w 609549"/>
                <a:gd name="connsiteY23" fmla="*/ 530526 h 586216"/>
                <a:gd name="connsiteX24" fmla="*/ 556567 w 609549"/>
                <a:gd name="connsiteY24" fmla="*/ 578789 h 586216"/>
                <a:gd name="connsiteX25" fmla="*/ 545327 w 609549"/>
                <a:gd name="connsiteY25" fmla="*/ 583449 h 586216"/>
                <a:gd name="connsiteX26" fmla="*/ 534135 w 609549"/>
                <a:gd name="connsiteY26" fmla="*/ 578789 h 586216"/>
                <a:gd name="connsiteX27" fmla="*/ 317251 w 609549"/>
                <a:gd name="connsiteY27" fmla="*/ 362293 h 586216"/>
                <a:gd name="connsiteX28" fmla="*/ 246481 w 609549"/>
                <a:gd name="connsiteY28" fmla="*/ 291586 h 586216"/>
                <a:gd name="connsiteX29" fmla="*/ 187140 w 609549"/>
                <a:gd name="connsiteY29" fmla="*/ 232339 h 586216"/>
                <a:gd name="connsiteX30" fmla="*/ 58606 w 609549"/>
                <a:gd name="connsiteY30" fmla="*/ 160814 h 586216"/>
                <a:gd name="connsiteX31" fmla="*/ 126401 w 609549"/>
                <a:gd name="connsiteY31" fmla="*/ 228498 h 586216"/>
                <a:gd name="connsiteX32" fmla="*/ 111975 w 609549"/>
                <a:gd name="connsiteY32" fmla="*/ 242899 h 586216"/>
                <a:gd name="connsiteX33" fmla="*/ 119307 w 609549"/>
                <a:gd name="connsiteY33" fmla="*/ 250219 h 586216"/>
                <a:gd name="connsiteX34" fmla="*/ 119307 w 609549"/>
                <a:gd name="connsiteY34" fmla="*/ 277692 h 586216"/>
                <a:gd name="connsiteX35" fmla="*/ 115641 w 609549"/>
                <a:gd name="connsiteY35" fmla="*/ 281352 h 586216"/>
                <a:gd name="connsiteX36" fmla="*/ 88123 w 609549"/>
                <a:gd name="connsiteY36" fmla="*/ 281352 h 586216"/>
                <a:gd name="connsiteX37" fmla="*/ 5712 w 609549"/>
                <a:gd name="connsiteY37" fmla="*/ 199029 h 586216"/>
                <a:gd name="connsiteX38" fmla="*/ 5712 w 609549"/>
                <a:gd name="connsiteY38" fmla="*/ 171604 h 586216"/>
                <a:gd name="connsiteX39" fmla="*/ 9378 w 609549"/>
                <a:gd name="connsiteY39" fmla="*/ 167944 h 586216"/>
                <a:gd name="connsiteX40" fmla="*/ 36849 w 609549"/>
                <a:gd name="connsiteY40" fmla="*/ 167944 h 586216"/>
                <a:gd name="connsiteX41" fmla="*/ 44180 w 609549"/>
                <a:gd name="connsiteY41" fmla="*/ 175264 h 586216"/>
                <a:gd name="connsiteX42" fmla="*/ 585775 w 609549"/>
                <a:gd name="connsiteY42" fmla="*/ 66370 h 586216"/>
                <a:gd name="connsiteX43" fmla="*/ 595263 w 609549"/>
                <a:gd name="connsiteY43" fmla="*/ 73839 h 586216"/>
                <a:gd name="connsiteX44" fmla="*/ 578978 w 609549"/>
                <a:gd name="connsiteY44" fmla="*/ 199341 h 586216"/>
                <a:gd name="connsiteX45" fmla="*/ 559693 w 609549"/>
                <a:gd name="connsiteY45" fmla="*/ 200387 h 586216"/>
                <a:gd name="connsiteX46" fmla="*/ 510789 w 609549"/>
                <a:gd name="connsiteY46" fmla="*/ 151612 h 586216"/>
                <a:gd name="connsiteX47" fmla="*/ 510789 w 609549"/>
                <a:gd name="connsiteY47" fmla="*/ 133262 h 586216"/>
                <a:gd name="connsiteX48" fmla="*/ 574216 w 609549"/>
                <a:gd name="connsiteY48" fmla="*/ 69988 h 586216"/>
                <a:gd name="connsiteX49" fmla="*/ 585775 w 609549"/>
                <a:gd name="connsiteY49" fmla="*/ 66370 h 586216"/>
                <a:gd name="connsiteX50" fmla="*/ 158702 w 609549"/>
                <a:gd name="connsiteY50" fmla="*/ 26758 h 586216"/>
                <a:gd name="connsiteX51" fmla="*/ 172463 w 609549"/>
                <a:gd name="connsiteY51" fmla="*/ 32464 h 586216"/>
                <a:gd name="connsiteX52" fmla="*/ 179701 w 609549"/>
                <a:gd name="connsiteY52" fmla="*/ 39691 h 586216"/>
                <a:gd name="connsiteX53" fmla="*/ 246935 w 609549"/>
                <a:gd name="connsiteY53" fmla="*/ 106831 h 586216"/>
                <a:gd name="connsiteX54" fmla="*/ 254886 w 609549"/>
                <a:gd name="connsiteY54" fmla="*/ 114819 h 586216"/>
                <a:gd name="connsiteX55" fmla="*/ 257600 w 609549"/>
                <a:gd name="connsiteY55" fmla="*/ 138879 h 586216"/>
                <a:gd name="connsiteX56" fmla="*/ 254886 w 609549"/>
                <a:gd name="connsiteY56" fmla="*/ 142255 h 586216"/>
                <a:gd name="connsiteX57" fmla="*/ 252315 w 609549"/>
                <a:gd name="connsiteY57" fmla="*/ 144823 h 586216"/>
                <a:gd name="connsiteX58" fmla="*/ 246696 w 609549"/>
                <a:gd name="connsiteY58" fmla="*/ 150434 h 586216"/>
                <a:gd name="connsiteX59" fmla="*/ 175892 w 609549"/>
                <a:gd name="connsiteY59" fmla="*/ 221140 h 586216"/>
                <a:gd name="connsiteX60" fmla="*/ 172463 w 609549"/>
                <a:gd name="connsiteY60" fmla="*/ 224611 h 586216"/>
                <a:gd name="connsiteX61" fmla="*/ 170130 w 609549"/>
                <a:gd name="connsiteY61" fmla="*/ 226560 h 586216"/>
                <a:gd name="connsiteX62" fmla="*/ 162274 w 609549"/>
                <a:gd name="connsiteY62" fmla="*/ 229936 h 586216"/>
                <a:gd name="connsiteX63" fmla="*/ 158702 w 609549"/>
                <a:gd name="connsiteY63" fmla="*/ 230269 h 586216"/>
                <a:gd name="connsiteX64" fmla="*/ 144942 w 609549"/>
                <a:gd name="connsiteY64" fmla="*/ 224611 h 586216"/>
                <a:gd name="connsiteX65" fmla="*/ 137609 w 609549"/>
                <a:gd name="connsiteY65" fmla="*/ 217288 h 586216"/>
                <a:gd name="connsiteX66" fmla="*/ 69804 w 609549"/>
                <a:gd name="connsiteY66" fmla="*/ 149578 h 586216"/>
                <a:gd name="connsiteX67" fmla="*/ 62519 w 609549"/>
                <a:gd name="connsiteY67" fmla="*/ 142255 h 586216"/>
                <a:gd name="connsiteX68" fmla="*/ 62519 w 609549"/>
                <a:gd name="connsiteY68" fmla="*/ 114819 h 586216"/>
                <a:gd name="connsiteX69" fmla="*/ 144942 w 609549"/>
                <a:gd name="connsiteY69" fmla="*/ 32464 h 586216"/>
                <a:gd name="connsiteX70" fmla="*/ 158702 w 609549"/>
                <a:gd name="connsiteY70" fmla="*/ 26758 h 586216"/>
                <a:gd name="connsiteX71" fmla="*/ 254809 w 609549"/>
                <a:gd name="connsiteY71" fmla="*/ 6542 h 586216"/>
                <a:gd name="connsiteX72" fmla="*/ 321015 w 609549"/>
                <a:gd name="connsiteY72" fmla="*/ 29913 h 586216"/>
                <a:gd name="connsiteX73" fmla="*/ 260017 w 609549"/>
                <a:gd name="connsiteY73" fmla="*/ 97465 h 586216"/>
                <a:gd name="connsiteX74" fmla="*/ 193067 w 609549"/>
                <a:gd name="connsiteY74" fmla="*/ 30626 h 586216"/>
                <a:gd name="connsiteX75" fmla="*/ 254809 w 609549"/>
                <a:gd name="connsiteY75" fmla="*/ 6542 h 586216"/>
                <a:gd name="connsiteX76" fmla="*/ 503105 w 609549"/>
                <a:gd name="connsiteY76" fmla="*/ 953 h 586216"/>
                <a:gd name="connsiteX77" fmla="*/ 538560 w 609549"/>
                <a:gd name="connsiteY77" fmla="*/ 10911 h 586216"/>
                <a:gd name="connsiteX78" fmla="*/ 542083 w 609549"/>
                <a:gd name="connsiteY78" fmla="*/ 30073 h 586216"/>
                <a:gd name="connsiteX79" fmla="*/ 465709 w 609549"/>
                <a:gd name="connsiteY79" fmla="*/ 106341 h 586216"/>
                <a:gd name="connsiteX80" fmla="*/ 465709 w 609549"/>
                <a:gd name="connsiteY80" fmla="*/ 139911 h 586216"/>
                <a:gd name="connsiteX81" fmla="*/ 542131 w 609549"/>
                <a:gd name="connsiteY81" fmla="*/ 216227 h 586216"/>
                <a:gd name="connsiteX82" fmla="*/ 538655 w 609549"/>
                <a:gd name="connsiteY82" fmla="*/ 235246 h 586216"/>
                <a:gd name="connsiteX83" fmla="*/ 442187 w 609549"/>
                <a:gd name="connsiteY83" fmla="*/ 237528 h 586216"/>
                <a:gd name="connsiteX84" fmla="*/ 399238 w 609549"/>
                <a:gd name="connsiteY84" fmla="*/ 280370 h 586216"/>
                <a:gd name="connsiteX85" fmla="*/ 328482 w 609549"/>
                <a:gd name="connsiteY85" fmla="*/ 209712 h 586216"/>
                <a:gd name="connsiteX86" fmla="*/ 372240 w 609549"/>
                <a:gd name="connsiteY86" fmla="*/ 166015 h 586216"/>
                <a:gd name="connsiteX87" fmla="*/ 400571 w 609549"/>
                <a:gd name="connsiteY87" fmla="*/ 36064 h 586216"/>
                <a:gd name="connsiteX88" fmla="*/ 503105 w 609549"/>
                <a:gd name="connsiteY88" fmla="*/ 953 h 586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609549" h="586216">
                  <a:moveTo>
                    <a:pt x="61288" y="383285"/>
                  </a:moveTo>
                  <a:cubicBezTo>
                    <a:pt x="64829" y="383106"/>
                    <a:pt x="68448" y="384367"/>
                    <a:pt x="71162" y="387101"/>
                  </a:cubicBezTo>
                  <a:lnTo>
                    <a:pt x="120018" y="435892"/>
                  </a:lnTo>
                  <a:cubicBezTo>
                    <a:pt x="125113" y="440933"/>
                    <a:pt x="125113" y="449160"/>
                    <a:pt x="120018" y="454200"/>
                  </a:cubicBezTo>
                  <a:lnTo>
                    <a:pt x="56639" y="517543"/>
                  </a:lnTo>
                  <a:cubicBezTo>
                    <a:pt x="50211" y="523963"/>
                    <a:pt x="39211" y="522013"/>
                    <a:pt x="35592" y="513644"/>
                  </a:cubicBezTo>
                  <a:cubicBezTo>
                    <a:pt x="17783" y="472794"/>
                    <a:pt x="23211" y="424288"/>
                    <a:pt x="51877" y="388099"/>
                  </a:cubicBezTo>
                  <a:cubicBezTo>
                    <a:pt x="54282" y="385079"/>
                    <a:pt x="57746" y="383463"/>
                    <a:pt x="61288" y="383285"/>
                  </a:cubicBezTo>
                  <a:close/>
                  <a:moveTo>
                    <a:pt x="235245" y="302810"/>
                  </a:moveTo>
                  <a:lnTo>
                    <a:pt x="306042" y="373466"/>
                  </a:lnTo>
                  <a:lnTo>
                    <a:pt x="258717" y="420680"/>
                  </a:lnTo>
                  <a:cubicBezTo>
                    <a:pt x="274667" y="464329"/>
                    <a:pt x="265192" y="515300"/>
                    <a:pt x="230246" y="550152"/>
                  </a:cubicBezTo>
                  <a:cubicBezTo>
                    <a:pt x="192919" y="587430"/>
                    <a:pt x="137644" y="595798"/>
                    <a:pt x="92223" y="575305"/>
                  </a:cubicBezTo>
                  <a:cubicBezTo>
                    <a:pt x="84701" y="571882"/>
                    <a:pt x="82892" y="561992"/>
                    <a:pt x="88748" y="556143"/>
                  </a:cubicBezTo>
                  <a:lnTo>
                    <a:pt x="165115" y="479877"/>
                  </a:lnTo>
                  <a:cubicBezTo>
                    <a:pt x="174399" y="470605"/>
                    <a:pt x="174399" y="455580"/>
                    <a:pt x="165115" y="446308"/>
                  </a:cubicBezTo>
                  <a:lnTo>
                    <a:pt x="88700" y="369995"/>
                  </a:lnTo>
                  <a:cubicBezTo>
                    <a:pt x="82844" y="364194"/>
                    <a:pt x="84653" y="354399"/>
                    <a:pt x="92128" y="350976"/>
                  </a:cubicBezTo>
                  <a:cubicBezTo>
                    <a:pt x="122789" y="337092"/>
                    <a:pt x="157973" y="336379"/>
                    <a:pt x="189111" y="348884"/>
                  </a:cubicBezTo>
                  <a:close/>
                  <a:moveTo>
                    <a:pt x="257958" y="161679"/>
                  </a:moveTo>
                  <a:lnTo>
                    <a:pt x="317251" y="220879"/>
                  </a:lnTo>
                  <a:lnTo>
                    <a:pt x="388070" y="291586"/>
                  </a:lnTo>
                  <a:lnTo>
                    <a:pt x="604906" y="508130"/>
                  </a:lnTo>
                  <a:cubicBezTo>
                    <a:pt x="611097" y="514311"/>
                    <a:pt x="611097" y="524344"/>
                    <a:pt x="604906" y="530526"/>
                  </a:cubicBezTo>
                  <a:lnTo>
                    <a:pt x="556567" y="578789"/>
                  </a:lnTo>
                  <a:cubicBezTo>
                    <a:pt x="553471" y="581880"/>
                    <a:pt x="549423" y="583449"/>
                    <a:pt x="545327" y="583449"/>
                  </a:cubicBezTo>
                  <a:cubicBezTo>
                    <a:pt x="541279" y="583449"/>
                    <a:pt x="537231" y="581880"/>
                    <a:pt x="534135" y="578789"/>
                  </a:cubicBezTo>
                  <a:lnTo>
                    <a:pt x="317251" y="362293"/>
                  </a:lnTo>
                  <a:lnTo>
                    <a:pt x="246481" y="291586"/>
                  </a:lnTo>
                  <a:lnTo>
                    <a:pt x="187140" y="232339"/>
                  </a:lnTo>
                  <a:close/>
                  <a:moveTo>
                    <a:pt x="58606" y="160814"/>
                  </a:moveTo>
                  <a:lnTo>
                    <a:pt x="126401" y="228498"/>
                  </a:lnTo>
                  <a:lnTo>
                    <a:pt x="111975" y="242899"/>
                  </a:lnTo>
                  <a:lnTo>
                    <a:pt x="119307" y="250219"/>
                  </a:lnTo>
                  <a:cubicBezTo>
                    <a:pt x="126877" y="257824"/>
                    <a:pt x="126877" y="270087"/>
                    <a:pt x="119307" y="277692"/>
                  </a:cubicBezTo>
                  <a:lnTo>
                    <a:pt x="115641" y="281352"/>
                  </a:lnTo>
                  <a:cubicBezTo>
                    <a:pt x="108024" y="288909"/>
                    <a:pt x="95741" y="288909"/>
                    <a:pt x="88123" y="281352"/>
                  </a:cubicBezTo>
                  <a:lnTo>
                    <a:pt x="5712" y="199029"/>
                  </a:lnTo>
                  <a:cubicBezTo>
                    <a:pt x="-1905" y="191424"/>
                    <a:pt x="-1905" y="179161"/>
                    <a:pt x="5712" y="171604"/>
                  </a:cubicBezTo>
                  <a:lnTo>
                    <a:pt x="9378" y="167944"/>
                  </a:lnTo>
                  <a:cubicBezTo>
                    <a:pt x="16948" y="160339"/>
                    <a:pt x="29231" y="160339"/>
                    <a:pt x="36849" y="167944"/>
                  </a:cubicBezTo>
                  <a:lnTo>
                    <a:pt x="44180" y="175264"/>
                  </a:lnTo>
                  <a:close/>
                  <a:moveTo>
                    <a:pt x="585775" y="66370"/>
                  </a:moveTo>
                  <a:cubicBezTo>
                    <a:pt x="589775" y="67101"/>
                    <a:pt x="593430" y="69680"/>
                    <a:pt x="595263" y="73839"/>
                  </a:cubicBezTo>
                  <a:cubicBezTo>
                    <a:pt x="613072" y="114675"/>
                    <a:pt x="607644" y="163212"/>
                    <a:pt x="578978" y="199341"/>
                  </a:cubicBezTo>
                  <a:cubicBezTo>
                    <a:pt x="574168" y="205379"/>
                    <a:pt x="565121" y="205854"/>
                    <a:pt x="559693" y="200387"/>
                  </a:cubicBezTo>
                  <a:lnTo>
                    <a:pt x="510789" y="151612"/>
                  </a:lnTo>
                  <a:cubicBezTo>
                    <a:pt x="505742" y="146526"/>
                    <a:pt x="505742" y="138349"/>
                    <a:pt x="510789" y="133262"/>
                  </a:cubicBezTo>
                  <a:lnTo>
                    <a:pt x="574216" y="69988"/>
                  </a:lnTo>
                  <a:cubicBezTo>
                    <a:pt x="577430" y="66756"/>
                    <a:pt x="581775" y="65639"/>
                    <a:pt x="585775" y="66370"/>
                  </a:cubicBezTo>
                  <a:close/>
                  <a:moveTo>
                    <a:pt x="158702" y="26758"/>
                  </a:moveTo>
                  <a:cubicBezTo>
                    <a:pt x="163655" y="26758"/>
                    <a:pt x="168654" y="28660"/>
                    <a:pt x="172463" y="32464"/>
                  </a:cubicBezTo>
                  <a:lnTo>
                    <a:pt x="179701" y="39691"/>
                  </a:lnTo>
                  <a:lnTo>
                    <a:pt x="246935" y="106831"/>
                  </a:lnTo>
                  <a:lnTo>
                    <a:pt x="254886" y="114819"/>
                  </a:lnTo>
                  <a:cubicBezTo>
                    <a:pt x="261457" y="121334"/>
                    <a:pt x="262362" y="131414"/>
                    <a:pt x="257600" y="138879"/>
                  </a:cubicBezTo>
                  <a:cubicBezTo>
                    <a:pt x="256839" y="140068"/>
                    <a:pt x="255934" y="141209"/>
                    <a:pt x="254886" y="142255"/>
                  </a:cubicBezTo>
                  <a:lnTo>
                    <a:pt x="252315" y="144823"/>
                  </a:lnTo>
                  <a:lnTo>
                    <a:pt x="246696" y="150434"/>
                  </a:lnTo>
                  <a:lnTo>
                    <a:pt x="175892" y="221140"/>
                  </a:lnTo>
                  <a:lnTo>
                    <a:pt x="172463" y="224611"/>
                  </a:lnTo>
                  <a:cubicBezTo>
                    <a:pt x="171702" y="225324"/>
                    <a:pt x="170940" y="225990"/>
                    <a:pt x="170130" y="226560"/>
                  </a:cubicBezTo>
                  <a:cubicBezTo>
                    <a:pt x="167749" y="228319"/>
                    <a:pt x="165083" y="229413"/>
                    <a:pt x="162274" y="229936"/>
                  </a:cubicBezTo>
                  <a:cubicBezTo>
                    <a:pt x="161083" y="230174"/>
                    <a:pt x="159893" y="230269"/>
                    <a:pt x="158702" y="230269"/>
                  </a:cubicBezTo>
                  <a:cubicBezTo>
                    <a:pt x="153703" y="230269"/>
                    <a:pt x="148751" y="228367"/>
                    <a:pt x="144942" y="224611"/>
                  </a:cubicBezTo>
                  <a:lnTo>
                    <a:pt x="137609" y="217288"/>
                  </a:lnTo>
                  <a:lnTo>
                    <a:pt x="69804" y="149578"/>
                  </a:lnTo>
                  <a:lnTo>
                    <a:pt x="62519" y="142255"/>
                  </a:lnTo>
                  <a:cubicBezTo>
                    <a:pt x="54900" y="134647"/>
                    <a:pt x="54900" y="122380"/>
                    <a:pt x="62519" y="114819"/>
                  </a:cubicBezTo>
                  <a:lnTo>
                    <a:pt x="144942" y="32464"/>
                  </a:lnTo>
                  <a:cubicBezTo>
                    <a:pt x="148751" y="28660"/>
                    <a:pt x="153750" y="26758"/>
                    <a:pt x="158702" y="26758"/>
                  </a:cubicBezTo>
                  <a:close/>
                  <a:moveTo>
                    <a:pt x="254809" y="6542"/>
                  </a:moveTo>
                  <a:cubicBezTo>
                    <a:pt x="277279" y="4029"/>
                    <a:pt x="300492" y="9424"/>
                    <a:pt x="321015" y="29913"/>
                  </a:cubicBezTo>
                  <a:cubicBezTo>
                    <a:pt x="380347" y="89193"/>
                    <a:pt x="337205" y="46124"/>
                    <a:pt x="260017" y="97465"/>
                  </a:cubicBezTo>
                  <a:lnTo>
                    <a:pt x="193067" y="30626"/>
                  </a:lnTo>
                  <a:cubicBezTo>
                    <a:pt x="210614" y="19479"/>
                    <a:pt x="232340" y="9056"/>
                    <a:pt x="254809" y="6542"/>
                  </a:cubicBezTo>
                  <a:close/>
                  <a:moveTo>
                    <a:pt x="503105" y="953"/>
                  </a:moveTo>
                  <a:cubicBezTo>
                    <a:pt x="515252" y="2468"/>
                    <a:pt x="527216" y="5788"/>
                    <a:pt x="538560" y="10911"/>
                  </a:cubicBezTo>
                  <a:cubicBezTo>
                    <a:pt x="546131" y="14334"/>
                    <a:pt x="547940" y="24224"/>
                    <a:pt x="542083" y="30073"/>
                  </a:cubicBezTo>
                  <a:lnTo>
                    <a:pt x="465709" y="106341"/>
                  </a:lnTo>
                  <a:cubicBezTo>
                    <a:pt x="456424" y="115613"/>
                    <a:pt x="456424" y="130639"/>
                    <a:pt x="465709" y="139911"/>
                  </a:cubicBezTo>
                  <a:lnTo>
                    <a:pt x="542131" y="216227"/>
                  </a:lnTo>
                  <a:cubicBezTo>
                    <a:pt x="547940" y="222028"/>
                    <a:pt x="546178" y="231823"/>
                    <a:pt x="538655" y="235246"/>
                  </a:cubicBezTo>
                  <a:cubicBezTo>
                    <a:pt x="508181" y="249035"/>
                    <a:pt x="473184" y="249844"/>
                    <a:pt x="442187" y="237528"/>
                  </a:cubicBezTo>
                  <a:lnTo>
                    <a:pt x="399238" y="280370"/>
                  </a:lnTo>
                  <a:lnTo>
                    <a:pt x="328482" y="209712"/>
                  </a:lnTo>
                  <a:lnTo>
                    <a:pt x="372240" y="166015"/>
                  </a:lnTo>
                  <a:cubicBezTo>
                    <a:pt x="356051" y="122270"/>
                    <a:pt x="365527" y="71060"/>
                    <a:pt x="400571" y="36064"/>
                  </a:cubicBezTo>
                  <a:cubicBezTo>
                    <a:pt x="428569" y="8106"/>
                    <a:pt x="466664" y="-3592"/>
                    <a:pt x="503105" y="953"/>
                  </a:cubicBezTo>
                  <a:close/>
                </a:path>
              </a:pathLst>
            </a:custGeom>
            <a:solidFill>
              <a:srgbClr val="437F7F"/>
            </a:solidFill>
            <a:ln>
              <a:noFill/>
            </a:ln>
          </p:spPr>
          <p:txBody>
            <a:bodyPr/>
            <a:lstStyle/>
            <a:p>
              <a:endParaRPr lang="zh-CN" altLang="en-US" dirty="0">
                <a:cs typeface="+mn-ea"/>
                <a:sym typeface="+mn-lt"/>
              </a:endParaRPr>
            </a:p>
          </p:txBody>
        </p:sp>
      </p:grpSp>
      <p:grpSp>
        <p:nvGrpSpPr>
          <p:cNvPr id="41" name="组合 40"/>
          <p:cNvGrpSpPr/>
          <p:nvPr/>
        </p:nvGrpSpPr>
        <p:grpSpPr>
          <a:xfrm>
            <a:off x="-10160" y="229110"/>
            <a:ext cx="12192000" cy="703706"/>
            <a:chOff x="0" y="131"/>
            <a:chExt cx="19200" cy="906"/>
          </a:xfrm>
        </p:grpSpPr>
        <p:grpSp>
          <p:nvGrpSpPr>
            <p:cNvPr id="36" name="组合 35"/>
            <p:cNvGrpSpPr/>
            <p:nvPr/>
          </p:nvGrpSpPr>
          <p:grpSpPr>
            <a:xfrm>
              <a:off x="0" y="320"/>
              <a:ext cx="19200" cy="717"/>
              <a:chOff x="0" y="320"/>
              <a:chExt cx="19200" cy="717"/>
            </a:xfrm>
          </p:grpSpPr>
          <p:sp>
            <p:nvSpPr>
              <p:cNvPr id="2" name="矩形 1"/>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 name="矩形 2"/>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矩形 32"/>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4" name="矩形 33"/>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0" name="组合 39"/>
            <p:cNvGrpSpPr/>
            <p:nvPr/>
          </p:nvGrpSpPr>
          <p:grpSpPr>
            <a:xfrm>
              <a:off x="805" y="131"/>
              <a:ext cx="4053" cy="892"/>
              <a:chOff x="677" y="128"/>
              <a:chExt cx="4053" cy="892"/>
            </a:xfrm>
          </p:grpSpPr>
          <p:sp>
            <p:nvSpPr>
              <p:cNvPr id="37"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38"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
        <p:nvSpPr>
          <p:cNvPr id="6" name="îśľiďe"/>
          <p:cNvSpPr/>
          <p:nvPr/>
        </p:nvSpPr>
        <p:spPr bwMode="auto">
          <a:xfrm>
            <a:off x="826770" y="5245100"/>
            <a:ext cx="2973070" cy="91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900" dirty="0">
                <a:solidFill>
                  <a:schemeClr val="tx1">
                    <a:lumMod val="65000"/>
                    <a:lumOff val="35000"/>
                  </a:schemeClr>
                </a:solidFill>
                <a:cs typeface="+mn-ea"/>
                <a:sym typeface="+mn-lt"/>
              </a:rPr>
              <a:t>您的内容打在这里，或者通过复制您的文本后或者通过复制您的文本后您的内容打在这里</a:t>
            </a:r>
            <a:endParaRPr lang="zh-CN" altLang="en-US" sz="1000" dirty="0">
              <a:solidFill>
                <a:schemeClr val="tx1">
                  <a:lumMod val="65000"/>
                  <a:lumOff val="35000"/>
                </a:schemeClr>
              </a:solidFill>
              <a:cs typeface="+mn-ea"/>
              <a:sym typeface="+mn-lt"/>
            </a:endParaRPr>
          </a:p>
          <a:p>
            <a:pPr algn="ctr">
              <a:lnSpc>
                <a:spcPct val="150000"/>
              </a:lnSpc>
            </a:pPr>
            <a:r>
              <a:rPr lang="en-US" altLang="zh-CN" sz="1000" dirty="0">
                <a:cs typeface="+mn-ea"/>
                <a:sym typeface="+mn-lt"/>
              </a:rPr>
              <a:t>……</a:t>
            </a:r>
          </a:p>
        </p:txBody>
      </p:sp>
      <p:sp>
        <p:nvSpPr>
          <p:cNvPr id="24" name="îśľiďe"/>
          <p:cNvSpPr/>
          <p:nvPr/>
        </p:nvSpPr>
        <p:spPr bwMode="auto">
          <a:xfrm>
            <a:off x="4345305" y="5246370"/>
            <a:ext cx="2973070" cy="913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lnSpc>
                <a:spcPct val="150000"/>
              </a:lnSpc>
            </a:pPr>
            <a:r>
              <a:rPr lang="zh-CN" altLang="en-US" sz="900" dirty="0">
                <a:solidFill>
                  <a:schemeClr val="tx1">
                    <a:lumMod val="65000"/>
                    <a:lumOff val="35000"/>
                  </a:schemeClr>
                </a:solidFill>
                <a:cs typeface="+mn-ea"/>
                <a:sym typeface="+mn-lt"/>
              </a:rPr>
              <a:t>您的内容打在这里，或者通过复制您的文本后或者通过复制您的文本后您的内容打在这里</a:t>
            </a:r>
            <a:endParaRPr lang="zh-CN" altLang="en-US" sz="1000" dirty="0">
              <a:solidFill>
                <a:schemeClr val="tx1">
                  <a:lumMod val="65000"/>
                  <a:lumOff val="35000"/>
                </a:schemeClr>
              </a:solidFill>
              <a:cs typeface="+mn-ea"/>
              <a:sym typeface="+mn-lt"/>
            </a:endParaRPr>
          </a:p>
          <a:p>
            <a:pPr algn="ctr">
              <a:lnSpc>
                <a:spcPct val="150000"/>
              </a:lnSpc>
            </a:pPr>
            <a:r>
              <a:rPr lang="en-US" altLang="zh-CN" sz="1000" dirty="0">
                <a:cs typeface="+mn-ea"/>
                <a:sym typeface="+mn-lt"/>
              </a:rPr>
              <a:t>……</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0-#ppt_w/2"/>
                                          </p:val>
                                        </p:tav>
                                        <p:tav tm="100000">
                                          <p:val>
                                            <p:strVal val="#ppt_x"/>
                                          </p:val>
                                        </p:tav>
                                      </p:tavLst>
                                    </p:anim>
                                    <p:anim calcmode="lin" valueType="num">
                                      <p:cBhvr additive="base">
                                        <p:cTn id="13" dur="10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0-#ppt_w/2"/>
                                          </p:val>
                                        </p:tav>
                                        <p:tav tm="100000">
                                          <p:val>
                                            <p:strVal val="#ppt_x"/>
                                          </p:val>
                                        </p:tav>
                                      </p:tavLst>
                                    </p:anim>
                                    <p:anim calcmode="lin" valueType="num">
                                      <p:cBhvr additive="base">
                                        <p:cTn id="17" dur="1000" fill="hold"/>
                                        <p:tgtEl>
                                          <p:spTgt spid="23"/>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0-#ppt_w/2"/>
                                          </p:val>
                                        </p:tav>
                                        <p:tav tm="100000">
                                          <p:val>
                                            <p:strVal val="#ppt_x"/>
                                          </p:val>
                                        </p:tav>
                                      </p:tavLst>
                                    </p:anim>
                                    <p:anim calcmode="lin" valueType="num">
                                      <p:cBhvr additive="base">
                                        <p:cTn id="21" dur="100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1000" fill="hold"/>
                                        <p:tgtEl>
                                          <p:spTgt spid="9"/>
                                        </p:tgtEl>
                                        <p:attrNameLst>
                                          <p:attrName>ppt_x</p:attrName>
                                        </p:attrNameLst>
                                      </p:cBhvr>
                                      <p:tavLst>
                                        <p:tav tm="0">
                                          <p:val>
                                            <p:strVal val="0-#ppt_w/2"/>
                                          </p:val>
                                        </p:tav>
                                        <p:tav tm="100000">
                                          <p:val>
                                            <p:strVal val="#ppt_x"/>
                                          </p:val>
                                        </p:tav>
                                      </p:tavLst>
                                    </p:anim>
                                    <p:anim calcmode="lin" valueType="num">
                                      <p:cBhvr additive="base">
                                        <p:cTn id="25" dur="1000" fill="hold"/>
                                        <p:tgtEl>
                                          <p:spTgt spid="9"/>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1000" fill="hold"/>
                                        <p:tgtEl>
                                          <p:spTgt spid="13"/>
                                        </p:tgtEl>
                                        <p:attrNameLst>
                                          <p:attrName>ppt_x</p:attrName>
                                        </p:attrNameLst>
                                      </p:cBhvr>
                                      <p:tavLst>
                                        <p:tav tm="0">
                                          <p:val>
                                            <p:strVal val="0-#ppt_w/2"/>
                                          </p:val>
                                        </p:tav>
                                        <p:tav tm="100000">
                                          <p:val>
                                            <p:strVal val="#ppt_x"/>
                                          </p:val>
                                        </p:tav>
                                      </p:tavLst>
                                    </p:anim>
                                    <p:anim calcmode="lin" valueType="num">
                                      <p:cBhvr additive="base">
                                        <p:cTn id="29"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animBg="1"/>
      <p:bldP spid="23" grpId="0"/>
      <p:bldP spid="7"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10160" y="229110"/>
            <a:ext cx="12192000" cy="703706"/>
            <a:chOff x="0" y="131"/>
            <a:chExt cx="19200" cy="906"/>
          </a:xfrm>
        </p:grpSpPr>
        <p:grpSp>
          <p:nvGrpSpPr>
            <p:cNvPr id="36" name="组合 35"/>
            <p:cNvGrpSpPr/>
            <p:nvPr/>
          </p:nvGrpSpPr>
          <p:grpSpPr>
            <a:xfrm>
              <a:off x="0" y="320"/>
              <a:ext cx="19200" cy="717"/>
              <a:chOff x="0" y="320"/>
              <a:chExt cx="19200" cy="717"/>
            </a:xfrm>
          </p:grpSpPr>
          <p:sp>
            <p:nvSpPr>
              <p:cNvPr id="2" name="矩形 1"/>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 name="矩形 2"/>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矩形 32"/>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4" name="矩形 33"/>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0" name="组合 39"/>
            <p:cNvGrpSpPr/>
            <p:nvPr/>
          </p:nvGrpSpPr>
          <p:grpSpPr>
            <a:xfrm>
              <a:off x="805" y="131"/>
              <a:ext cx="4053" cy="892"/>
              <a:chOff x="677" y="128"/>
              <a:chExt cx="4053" cy="892"/>
            </a:xfrm>
          </p:grpSpPr>
          <p:sp>
            <p:nvSpPr>
              <p:cNvPr id="37"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38"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pic>
        <p:nvPicPr>
          <p:cNvPr id="13" name="图片 12"/>
          <p:cNvPicPr>
            <a:picLocks noChangeAspect="1"/>
          </p:cNvPicPr>
          <p:nvPr/>
        </p:nvPicPr>
        <p:blipFill rotWithShape="1">
          <a:blip r:embed="rId3" cstate="email"/>
          <a:srcRect/>
          <a:stretch>
            <a:fillRect/>
          </a:stretch>
        </p:blipFill>
        <p:spPr>
          <a:xfrm>
            <a:off x="6150205" y="2132131"/>
            <a:ext cx="3462828" cy="670894"/>
          </a:xfrm>
          <a:prstGeom prst="rect">
            <a:avLst/>
          </a:prstGeom>
        </p:spPr>
      </p:pic>
      <p:pic>
        <p:nvPicPr>
          <p:cNvPr id="15" name="图片 14"/>
          <p:cNvPicPr>
            <a:picLocks noChangeAspect="1"/>
          </p:cNvPicPr>
          <p:nvPr/>
        </p:nvPicPr>
        <p:blipFill rotWithShape="1">
          <a:blip r:embed="rId3" cstate="email"/>
          <a:srcRect/>
          <a:stretch>
            <a:fillRect/>
          </a:stretch>
        </p:blipFill>
        <p:spPr>
          <a:xfrm>
            <a:off x="6150205" y="4267980"/>
            <a:ext cx="3462828" cy="670894"/>
          </a:xfrm>
          <a:prstGeom prst="rect">
            <a:avLst/>
          </a:prstGeom>
        </p:spPr>
      </p:pic>
      <p:pic>
        <p:nvPicPr>
          <p:cNvPr id="17" name="图片 16"/>
          <p:cNvPicPr>
            <a:picLocks noChangeAspect="1"/>
          </p:cNvPicPr>
          <p:nvPr/>
        </p:nvPicPr>
        <p:blipFill rotWithShape="1">
          <a:blip r:embed="rId3" cstate="email"/>
          <a:srcRect/>
          <a:stretch>
            <a:fillRect/>
          </a:stretch>
        </p:blipFill>
        <p:spPr>
          <a:xfrm>
            <a:off x="2314806" y="3200055"/>
            <a:ext cx="3462828" cy="670894"/>
          </a:xfrm>
          <a:prstGeom prst="rect">
            <a:avLst/>
          </a:prstGeom>
        </p:spPr>
      </p:pic>
      <p:grpSp>
        <p:nvGrpSpPr>
          <p:cNvPr id="23" name="组合 22"/>
          <p:cNvGrpSpPr/>
          <p:nvPr/>
        </p:nvGrpSpPr>
        <p:grpSpPr>
          <a:xfrm>
            <a:off x="1361162" y="2660602"/>
            <a:ext cx="4602123" cy="796629"/>
            <a:chOff x="1493242" y="2985722"/>
            <a:chExt cx="4602123" cy="796629"/>
          </a:xfrm>
        </p:grpSpPr>
        <p:sp>
          <p:nvSpPr>
            <p:cNvPr id="24" name="矩形 23"/>
            <p:cNvSpPr/>
            <p:nvPr/>
          </p:nvSpPr>
          <p:spPr>
            <a:xfrm>
              <a:off x="2259965" y="3041189"/>
              <a:ext cx="3835400" cy="741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2398508" y="2985722"/>
              <a:ext cx="2957195" cy="789305"/>
              <a:chOff x="1620628" y="2622072"/>
              <a:chExt cx="2957195" cy="789305"/>
            </a:xfrm>
          </p:grpSpPr>
          <p:sp>
            <p:nvSpPr>
              <p:cNvPr id="26" name="文本框 25"/>
              <p:cNvSpPr txBox="1"/>
              <p:nvPr/>
            </p:nvSpPr>
            <p:spPr bwMode="auto">
              <a:xfrm>
                <a:off x="1620628" y="2622072"/>
                <a:ext cx="1248790" cy="400110"/>
              </a:xfrm>
              <a:prstGeom prst="rect">
                <a:avLst/>
              </a:prstGeom>
              <a:noFill/>
            </p:spPr>
            <p:txBody>
              <a:bodyPr>
                <a:spAutoFit/>
                <a:scene3d>
                  <a:camera prst="orthographicFront"/>
                  <a:lightRig rig="threePt" dir="t"/>
                </a:scene3d>
                <a:sp3d contourW="12700"/>
              </a:bodyPr>
              <a:lstStyle/>
              <a:p>
                <a:pPr algn="dist" eaLnBrk="1" fontAlgn="auto" hangingPunct="1">
                  <a:spcBef>
                    <a:spcPts val="0"/>
                  </a:spcBef>
                  <a:spcAft>
                    <a:spcPts val="0"/>
                  </a:spcAft>
                  <a:defRPr/>
                </a:pPr>
                <a:r>
                  <a:rPr lang="zh-CN" altLang="en-US" sz="2000" dirty="0">
                    <a:solidFill>
                      <a:schemeClr val="tx1">
                        <a:lumMod val="85000"/>
                        <a:lumOff val="15000"/>
                      </a:schemeClr>
                    </a:solidFill>
                    <a:cs typeface="+mn-ea"/>
                    <a:sym typeface="+mn-lt"/>
                  </a:rPr>
                  <a:t>添加标题</a:t>
                </a:r>
              </a:p>
            </p:txBody>
          </p:sp>
          <p:sp>
            <p:nvSpPr>
              <p:cNvPr id="27" name="文本框 26"/>
              <p:cNvSpPr txBox="1"/>
              <p:nvPr/>
            </p:nvSpPr>
            <p:spPr bwMode="auto">
              <a:xfrm>
                <a:off x="1620628" y="2976402"/>
                <a:ext cx="2957195" cy="434975"/>
              </a:xfrm>
              <a:prstGeom prst="rect">
                <a:avLst/>
              </a:prstGeom>
              <a:noFill/>
            </p:spPr>
            <p:txBody>
              <a:bodyPr wrap="square">
                <a:spAutoFit/>
                <a:scene3d>
                  <a:camera prst="orthographicFront"/>
                  <a:lightRig rig="threePt" dir="t"/>
                </a:scene3d>
                <a:sp3d contourW="12700"/>
              </a:bodyPr>
              <a:lstStyle/>
              <a:p>
                <a:pPr eaLnBrk="1" fontAlgn="auto" hangingPunct="1">
                  <a:lnSpc>
                    <a:spcPct val="140000"/>
                  </a:lnSpc>
                  <a:spcBef>
                    <a:spcPts val="0"/>
                  </a:spcBef>
                  <a:spcAft>
                    <a:spcPts val="0"/>
                  </a:spcAft>
                  <a:defRPr/>
                </a:pPr>
                <a:r>
                  <a:rPr lang="zh-CN" altLang="en-US" sz="800" kern="100" dirty="0">
                    <a:solidFill>
                      <a:schemeClr val="tx1">
                        <a:lumMod val="65000"/>
                        <a:lumOff val="35000"/>
                      </a:schemeClr>
                    </a:solidFill>
                    <a:cs typeface="+mn-ea"/>
                    <a:sym typeface="+mn-lt"/>
                  </a:rPr>
                  <a:t>请替换文字内容，点击添加相关标题文字，修改文字内容请替换文字内容</a:t>
                </a:r>
                <a:endParaRPr lang="en-US" altLang="zh-CN" sz="800" dirty="0">
                  <a:solidFill>
                    <a:schemeClr val="tx1">
                      <a:lumMod val="65000"/>
                      <a:lumOff val="35000"/>
                    </a:schemeClr>
                  </a:solidFill>
                  <a:cs typeface="+mn-ea"/>
                  <a:sym typeface="+mn-lt"/>
                </a:endParaRPr>
              </a:p>
            </p:txBody>
          </p:sp>
        </p:grpSp>
        <p:sp>
          <p:nvSpPr>
            <p:cNvPr id="31" name="Oval 33"/>
            <p:cNvSpPr/>
            <p:nvPr/>
          </p:nvSpPr>
          <p:spPr>
            <a:xfrm>
              <a:off x="1493242" y="3041069"/>
              <a:ext cx="534686" cy="531852"/>
            </a:xfrm>
            <a:custGeom>
              <a:avLst/>
              <a:gdLst>
                <a:gd name="T0" fmla="*/ 2711 w 2800"/>
                <a:gd name="T1" fmla="*/ 736 h 2789"/>
                <a:gd name="T2" fmla="*/ 2592 w 2800"/>
                <a:gd name="T3" fmla="*/ 813 h 2789"/>
                <a:gd name="T4" fmla="*/ 2492 w 2800"/>
                <a:gd name="T5" fmla="*/ 1029 h 2789"/>
                <a:gd name="T6" fmla="*/ 1771 w 2800"/>
                <a:gd name="T7" fmla="*/ 307 h 2789"/>
                <a:gd name="T8" fmla="*/ 1986 w 2800"/>
                <a:gd name="T9" fmla="*/ 207 h 2789"/>
                <a:gd name="T10" fmla="*/ 2064 w 2800"/>
                <a:gd name="T11" fmla="*/ 89 h 2789"/>
                <a:gd name="T12" fmla="*/ 1945 w 2800"/>
                <a:gd name="T13" fmla="*/ 11 h 2789"/>
                <a:gd name="T14" fmla="*/ 1470 w 2800"/>
                <a:gd name="T15" fmla="*/ 295 h 2789"/>
                <a:gd name="T16" fmla="*/ 1284 w 2800"/>
                <a:gd name="T17" fmla="*/ 1289 h 2789"/>
                <a:gd name="T18" fmla="*/ 310 w 2800"/>
                <a:gd name="T19" fmla="*/ 1455 h 2789"/>
                <a:gd name="T20" fmla="*/ 13 w 2800"/>
                <a:gd name="T21" fmla="*/ 1942 h 2789"/>
                <a:gd name="T22" fmla="*/ 87 w 2800"/>
                <a:gd name="T23" fmla="*/ 2062 h 2789"/>
                <a:gd name="T24" fmla="*/ 110 w 2800"/>
                <a:gd name="T25" fmla="*/ 2065 h 2789"/>
                <a:gd name="T26" fmla="*/ 207 w 2800"/>
                <a:gd name="T27" fmla="*/ 1987 h 2789"/>
                <a:gd name="T28" fmla="*/ 316 w 2800"/>
                <a:gd name="T29" fmla="*/ 1763 h 2789"/>
                <a:gd name="T30" fmla="*/ 1037 w 2800"/>
                <a:gd name="T31" fmla="*/ 2484 h 2789"/>
                <a:gd name="T32" fmla="*/ 812 w 2800"/>
                <a:gd name="T33" fmla="*/ 2592 h 2789"/>
                <a:gd name="T34" fmla="*/ 737 w 2800"/>
                <a:gd name="T35" fmla="*/ 2712 h 2789"/>
                <a:gd name="T36" fmla="*/ 835 w 2800"/>
                <a:gd name="T37" fmla="*/ 2789 h 2789"/>
                <a:gd name="T38" fmla="*/ 857 w 2800"/>
                <a:gd name="T39" fmla="*/ 2787 h 2789"/>
                <a:gd name="T40" fmla="*/ 1345 w 2800"/>
                <a:gd name="T41" fmla="*/ 2489 h 2789"/>
                <a:gd name="T42" fmla="*/ 1510 w 2800"/>
                <a:gd name="T43" fmla="*/ 1516 h 2789"/>
                <a:gd name="T44" fmla="*/ 2505 w 2800"/>
                <a:gd name="T45" fmla="*/ 1329 h 2789"/>
                <a:gd name="T46" fmla="*/ 2788 w 2800"/>
                <a:gd name="T47" fmla="*/ 854 h 2789"/>
                <a:gd name="T48" fmla="*/ 2711 w 2800"/>
                <a:gd name="T49" fmla="*/ 736 h 2789"/>
                <a:gd name="T50" fmla="*/ 2429 w 2800"/>
                <a:gd name="T51" fmla="*/ 1116 h 2789"/>
                <a:gd name="T52" fmla="*/ 2363 w 2800"/>
                <a:gd name="T53" fmla="*/ 1188 h 2789"/>
                <a:gd name="T54" fmla="*/ 2313 w 2800"/>
                <a:gd name="T55" fmla="*/ 1230 h 2789"/>
                <a:gd name="T56" fmla="*/ 1569 w 2800"/>
                <a:gd name="T57" fmla="*/ 486 h 2789"/>
                <a:gd name="T58" fmla="*/ 1612 w 2800"/>
                <a:gd name="T59" fmla="*/ 436 h 2789"/>
                <a:gd name="T60" fmla="*/ 1684 w 2800"/>
                <a:gd name="T61" fmla="*/ 371 h 2789"/>
                <a:gd name="T62" fmla="*/ 2429 w 2800"/>
                <a:gd name="T63" fmla="*/ 1116 h 2789"/>
                <a:gd name="T64" fmla="*/ 2031 w 2800"/>
                <a:gd name="T65" fmla="*/ 1328 h 2789"/>
                <a:gd name="T66" fmla="*/ 1471 w 2800"/>
                <a:gd name="T67" fmla="*/ 769 h 2789"/>
                <a:gd name="T68" fmla="*/ 1516 w 2800"/>
                <a:gd name="T69" fmla="*/ 583 h 2789"/>
                <a:gd name="T70" fmla="*/ 2216 w 2800"/>
                <a:gd name="T71" fmla="*/ 1284 h 2789"/>
                <a:gd name="T72" fmla="*/ 2031 w 2800"/>
                <a:gd name="T73" fmla="*/ 1328 h 2789"/>
                <a:gd name="T74" fmla="*/ 780 w 2800"/>
                <a:gd name="T75" fmla="*/ 1466 h 2789"/>
                <a:gd name="T76" fmla="*/ 1334 w 2800"/>
                <a:gd name="T77" fmla="*/ 2019 h 2789"/>
                <a:gd name="T78" fmla="*/ 1293 w 2800"/>
                <a:gd name="T79" fmla="*/ 2208 h 2789"/>
                <a:gd name="T80" fmla="*/ 591 w 2800"/>
                <a:gd name="T81" fmla="*/ 1507 h 2789"/>
                <a:gd name="T82" fmla="*/ 780 w 2800"/>
                <a:gd name="T83" fmla="*/ 1466 h 2789"/>
                <a:gd name="T84" fmla="*/ 927 w 2800"/>
                <a:gd name="T85" fmla="*/ 1462 h 2789"/>
                <a:gd name="T86" fmla="*/ 1307 w 2800"/>
                <a:gd name="T87" fmla="*/ 1493 h 2789"/>
                <a:gd name="T88" fmla="*/ 1338 w 2800"/>
                <a:gd name="T89" fmla="*/ 1872 h 2789"/>
                <a:gd name="T90" fmla="*/ 927 w 2800"/>
                <a:gd name="T91" fmla="*/ 1462 h 2789"/>
                <a:gd name="T92" fmla="*/ 380 w 2800"/>
                <a:gd name="T93" fmla="*/ 1676 h 2789"/>
                <a:gd name="T94" fmla="*/ 452 w 2800"/>
                <a:gd name="T95" fmla="*/ 1596 h 2789"/>
                <a:gd name="T96" fmla="*/ 494 w 2800"/>
                <a:gd name="T97" fmla="*/ 1560 h 2789"/>
                <a:gd name="T98" fmla="*/ 1239 w 2800"/>
                <a:gd name="T99" fmla="*/ 2306 h 2789"/>
                <a:gd name="T100" fmla="*/ 1203 w 2800"/>
                <a:gd name="T101" fmla="*/ 2348 h 2789"/>
                <a:gd name="T102" fmla="*/ 1124 w 2800"/>
                <a:gd name="T103" fmla="*/ 2420 h 2789"/>
                <a:gd name="T104" fmla="*/ 380 w 2800"/>
                <a:gd name="T105" fmla="*/ 1676 h 2789"/>
                <a:gd name="T106" fmla="*/ 1487 w 2800"/>
                <a:gd name="T107" fmla="*/ 1312 h 2789"/>
                <a:gd name="T108" fmla="*/ 1463 w 2800"/>
                <a:gd name="T109" fmla="*/ 911 h 2789"/>
                <a:gd name="T110" fmla="*/ 1888 w 2800"/>
                <a:gd name="T111" fmla="*/ 1337 h 2789"/>
                <a:gd name="T112" fmla="*/ 1487 w 2800"/>
                <a:gd name="T113" fmla="*/ 1312 h 2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800" h="2789">
                  <a:moveTo>
                    <a:pt x="2711" y="736"/>
                  </a:moveTo>
                  <a:cubicBezTo>
                    <a:pt x="2657" y="725"/>
                    <a:pt x="2604" y="759"/>
                    <a:pt x="2592" y="813"/>
                  </a:cubicBezTo>
                  <a:cubicBezTo>
                    <a:pt x="2592" y="815"/>
                    <a:pt x="2571" y="908"/>
                    <a:pt x="2492" y="1029"/>
                  </a:cubicBezTo>
                  <a:lnTo>
                    <a:pt x="1771" y="307"/>
                  </a:lnTo>
                  <a:cubicBezTo>
                    <a:pt x="1891" y="229"/>
                    <a:pt x="1984" y="207"/>
                    <a:pt x="1986" y="207"/>
                  </a:cubicBezTo>
                  <a:cubicBezTo>
                    <a:pt x="2040" y="195"/>
                    <a:pt x="2075" y="143"/>
                    <a:pt x="2064" y="89"/>
                  </a:cubicBezTo>
                  <a:cubicBezTo>
                    <a:pt x="2052" y="35"/>
                    <a:pt x="1999" y="0"/>
                    <a:pt x="1945" y="11"/>
                  </a:cubicBezTo>
                  <a:cubicBezTo>
                    <a:pt x="1936" y="13"/>
                    <a:pt x="1701" y="64"/>
                    <a:pt x="1470" y="295"/>
                  </a:cubicBezTo>
                  <a:cubicBezTo>
                    <a:pt x="1240" y="525"/>
                    <a:pt x="1241" y="879"/>
                    <a:pt x="1284" y="1289"/>
                  </a:cubicBezTo>
                  <a:cubicBezTo>
                    <a:pt x="882" y="1245"/>
                    <a:pt x="538" y="1227"/>
                    <a:pt x="310" y="1455"/>
                  </a:cubicBezTo>
                  <a:cubicBezTo>
                    <a:pt x="73" y="1692"/>
                    <a:pt x="15" y="1932"/>
                    <a:pt x="13" y="1942"/>
                  </a:cubicBezTo>
                  <a:cubicBezTo>
                    <a:pt x="0" y="1996"/>
                    <a:pt x="34" y="2050"/>
                    <a:pt x="87" y="2062"/>
                  </a:cubicBezTo>
                  <a:cubicBezTo>
                    <a:pt x="95" y="2064"/>
                    <a:pt x="103" y="2065"/>
                    <a:pt x="110" y="2065"/>
                  </a:cubicBezTo>
                  <a:cubicBezTo>
                    <a:pt x="156" y="2065"/>
                    <a:pt x="197" y="2034"/>
                    <a:pt x="207" y="1987"/>
                  </a:cubicBezTo>
                  <a:cubicBezTo>
                    <a:pt x="208" y="1986"/>
                    <a:pt x="233" y="1888"/>
                    <a:pt x="316" y="1763"/>
                  </a:cubicBezTo>
                  <a:lnTo>
                    <a:pt x="1037" y="2484"/>
                  </a:lnTo>
                  <a:cubicBezTo>
                    <a:pt x="911" y="2567"/>
                    <a:pt x="813" y="2592"/>
                    <a:pt x="812" y="2592"/>
                  </a:cubicBezTo>
                  <a:cubicBezTo>
                    <a:pt x="758" y="2605"/>
                    <a:pt x="725" y="2658"/>
                    <a:pt x="737" y="2712"/>
                  </a:cubicBezTo>
                  <a:cubicBezTo>
                    <a:pt x="748" y="2758"/>
                    <a:pt x="789" y="2789"/>
                    <a:pt x="835" y="2789"/>
                  </a:cubicBezTo>
                  <a:cubicBezTo>
                    <a:pt x="842" y="2789"/>
                    <a:pt x="850" y="2789"/>
                    <a:pt x="857" y="2787"/>
                  </a:cubicBezTo>
                  <a:cubicBezTo>
                    <a:pt x="868" y="2784"/>
                    <a:pt x="1108" y="2726"/>
                    <a:pt x="1345" y="2489"/>
                  </a:cubicBezTo>
                  <a:cubicBezTo>
                    <a:pt x="1572" y="2262"/>
                    <a:pt x="1555" y="1917"/>
                    <a:pt x="1510" y="1516"/>
                  </a:cubicBezTo>
                  <a:cubicBezTo>
                    <a:pt x="1920" y="1558"/>
                    <a:pt x="2275" y="1559"/>
                    <a:pt x="2505" y="1329"/>
                  </a:cubicBezTo>
                  <a:cubicBezTo>
                    <a:pt x="2736" y="1098"/>
                    <a:pt x="2786" y="864"/>
                    <a:pt x="2788" y="854"/>
                  </a:cubicBezTo>
                  <a:cubicBezTo>
                    <a:pt x="2800" y="800"/>
                    <a:pt x="2765" y="747"/>
                    <a:pt x="2711" y="736"/>
                  </a:cubicBezTo>
                  <a:close/>
                  <a:moveTo>
                    <a:pt x="2429" y="1116"/>
                  </a:moveTo>
                  <a:cubicBezTo>
                    <a:pt x="2409" y="1139"/>
                    <a:pt x="2388" y="1164"/>
                    <a:pt x="2363" y="1188"/>
                  </a:cubicBezTo>
                  <a:cubicBezTo>
                    <a:pt x="2348" y="1203"/>
                    <a:pt x="2331" y="1217"/>
                    <a:pt x="2313" y="1230"/>
                  </a:cubicBezTo>
                  <a:lnTo>
                    <a:pt x="1569" y="486"/>
                  </a:lnTo>
                  <a:cubicBezTo>
                    <a:pt x="1582" y="468"/>
                    <a:pt x="1596" y="452"/>
                    <a:pt x="1612" y="436"/>
                  </a:cubicBezTo>
                  <a:cubicBezTo>
                    <a:pt x="1636" y="412"/>
                    <a:pt x="1660" y="390"/>
                    <a:pt x="1684" y="371"/>
                  </a:cubicBezTo>
                  <a:lnTo>
                    <a:pt x="2429" y="1116"/>
                  </a:lnTo>
                  <a:close/>
                  <a:moveTo>
                    <a:pt x="2031" y="1328"/>
                  </a:moveTo>
                  <a:lnTo>
                    <a:pt x="1471" y="769"/>
                  </a:lnTo>
                  <a:cubicBezTo>
                    <a:pt x="1479" y="699"/>
                    <a:pt x="1494" y="638"/>
                    <a:pt x="1516" y="583"/>
                  </a:cubicBezTo>
                  <a:lnTo>
                    <a:pt x="2216" y="1284"/>
                  </a:lnTo>
                  <a:cubicBezTo>
                    <a:pt x="2162" y="1306"/>
                    <a:pt x="2100" y="1320"/>
                    <a:pt x="2031" y="1328"/>
                  </a:cubicBezTo>
                  <a:close/>
                  <a:moveTo>
                    <a:pt x="780" y="1466"/>
                  </a:moveTo>
                  <a:lnTo>
                    <a:pt x="1334" y="2019"/>
                  </a:lnTo>
                  <a:cubicBezTo>
                    <a:pt x="1327" y="2089"/>
                    <a:pt x="1315" y="2152"/>
                    <a:pt x="1293" y="2208"/>
                  </a:cubicBezTo>
                  <a:lnTo>
                    <a:pt x="591" y="1507"/>
                  </a:lnTo>
                  <a:cubicBezTo>
                    <a:pt x="647" y="1485"/>
                    <a:pt x="711" y="1472"/>
                    <a:pt x="780" y="1466"/>
                  </a:cubicBezTo>
                  <a:close/>
                  <a:moveTo>
                    <a:pt x="927" y="1462"/>
                  </a:moveTo>
                  <a:cubicBezTo>
                    <a:pt x="1041" y="1464"/>
                    <a:pt x="1169" y="1477"/>
                    <a:pt x="1307" y="1493"/>
                  </a:cubicBezTo>
                  <a:cubicBezTo>
                    <a:pt x="1322" y="1631"/>
                    <a:pt x="1335" y="1758"/>
                    <a:pt x="1338" y="1872"/>
                  </a:cubicBezTo>
                  <a:lnTo>
                    <a:pt x="927" y="1462"/>
                  </a:lnTo>
                  <a:close/>
                  <a:moveTo>
                    <a:pt x="380" y="1676"/>
                  </a:moveTo>
                  <a:cubicBezTo>
                    <a:pt x="401" y="1650"/>
                    <a:pt x="425" y="1623"/>
                    <a:pt x="452" y="1596"/>
                  </a:cubicBezTo>
                  <a:cubicBezTo>
                    <a:pt x="465" y="1583"/>
                    <a:pt x="479" y="1571"/>
                    <a:pt x="494" y="1560"/>
                  </a:cubicBezTo>
                  <a:lnTo>
                    <a:pt x="1239" y="2306"/>
                  </a:lnTo>
                  <a:cubicBezTo>
                    <a:pt x="1228" y="2320"/>
                    <a:pt x="1216" y="2335"/>
                    <a:pt x="1203" y="2348"/>
                  </a:cubicBezTo>
                  <a:cubicBezTo>
                    <a:pt x="1177" y="2374"/>
                    <a:pt x="1150" y="2398"/>
                    <a:pt x="1124" y="2420"/>
                  </a:cubicBezTo>
                  <a:lnTo>
                    <a:pt x="380" y="1676"/>
                  </a:lnTo>
                  <a:close/>
                  <a:moveTo>
                    <a:pt x="1487" y="1312"/>
                  </a:moveTo>
                  <a:cubicBezTo>
                    <a:pt x="1471" y="1159"/>
                    <a:pt x="1461" y="1026"/>
                    <a:pt x="1463" y="911"/>
                  </a:cubicBezTo>
                  <a:lnTo>
                    <a:pt x="1888" y="1337"/>
                  </a:lnTo>
                  <a:cubicBezTo>
                    <a:pt x="1773" y="1338"/>
                    <a:pt x="1640" y="1328"/>
                    <a:pt x="1487" y="1312"/>
                  </a:cubicBez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32" name="组合 31"/>
          <p:cNvGrpSpPr/>
          <p:nvPr/>
        </p:nvGrpSpPr>
        <p:grpSpPr>
          <a:xfrm>
            <a:off x="1361162" y="4749424"/>
            <a:ext cx="4602758" cy="820242"/>
            <a:chOff x="1493242" y="5074544"/>
            <a:chExt cx="4602758" cy="820242"/>
          </a:xfrm>
        </p:grpSpPr>
        <p:sp>
          <p:nvSpPr>
            <p:cNvPr id="14" name="矩形 13"/>
            <p:cNvSpPr/>
            <p:nvPr/>
          </p:nvSpPr>
          <p:spPr>
            <a:xfrm>
              <a:off x="2260600" y="5074544"/>
              <a:ext cx="3835400" cy="741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6" name="组合 15"/>
            <p:cNvGrpSpPr/>
            <p:nvPr/>
          </p:nvGrpSpPr>
          <p:grpSpPr>
            <a:xfrm>
              <a:off x="2398508" y="5132786"/>
              <a:ext cx="3081020" cy="762000"/>
              <a:chOff x="1620628" y="2622072"/>
              <a:chExt cx="3081020" cy="762000"/>
            </a:xfrm>
          </p:grpSpPr>
          <p:sp>
            <p:nvSpPr>
              <p:cNvPr id="35" name="文本框 34"/>
              <p:cNvSpPr txBox="1"/>
              <p:nvPr/>
            </p:nvSpPr>
            <p:spPr bwMode="auto">
              <a:xfrm>
                <a:off x="1620628" y="2622072"/>
                <a:ext cx="1248790" cy="400110"/>
              </a:xfrm>
              <a:prstGeom prst="rect">
                <a:avLst/>
              </a:prstGeom>
              <a:noFill/>
            </p:spPr>
            <p:txBody>
              <a:bodyPr>
                <a:spAutoFit/>
                <a:scene3d>
                  <a:camera prst="orthographicFront"/>
                  <a:lightRig rig="threePt" dir="t"/>
                </a:scene3d>
                <a:sp3d contourW="12700"/>
              </a:bodyPr>
              <a:lstStyle/>
              <a:p>
                <a:pPr algn="dist" eaLnBrk="1" fontAlgn="auto" hangingPunct="1">
                  <a:spcBef>
                    <a:spcPts val="0"/>
                  </a:spcBef>
                  <a:spcAft>
                    <a:spcPts val="0"/>
                  </a:spcAft>
                  <a:defRPr/>
                </a:pPr>
                <a:r>
                  <a:rPr lang="zh-CN" altLang="en-US" sz="2000" dirty="0">
                    <a:solidFill>
                      <a:schemeClr val="tx1">
                        <a:lumMod val="85000"/>
                        <a:lumOff val="15000"/>
                      </a:schemeClr>
                    </a:solidFill>
                    <a:cs typeface="+mn-ea"/>
                    <a:sym typeface="+mn-lt"/>
                  </a:rPr>
                  <a:t>添加标题</a:t>
                </a:r>
              </a:p>
            </p:txBody>
          </p:sp>
          <p:sp>
            <p:nvSpPr>
              <p:cNvPr id="44" name="文本框 43"/>
              <p:cNvSpPr txBox="1"/>
              <p:nvPr/>
            </p:nvSpPr>
            <p:spPr bwMode="auto">
              <a:xfrm>
                <a:off x="1620628" y="2949097"/>
                <a:ext cx="3081020" cy="434975"/>
              </a:xfrm>
              <a:prstGeom prst="rect">
                <a:avLst/>
              </a:prstGeom>
              <a:noFill/>
            </p:spPr>
            <p:txBody>
              <a:bodyPr wrap="square">
                <a:spAutoFit/>
                <a:scene3d>
                  <a:camera prst="orthographicFront"/>
                  <a:lightRig rig="threePt" dir="t"/>
                </a:scene3d>
                <a:sp3d contourW="12700"/>
              </a:bodyPr>
              <a:lstStyle/>
              <a:p>
                <a:pPr eaLnBrk="1" fontAlgn="auto" hangingPunct="1">
                  <a:lnSpc>
                    <a:spcPct val="140000"/>
                  </a:lnSpc>
                  <a:spcBef>
                    <a:spcPts val="0"/>
                  </a:spcBef>
                  <a:spcAft>
                    <a:spcPts val="0"/>
                  </a:spcAft>
                  <a:defRPr/>
                </a:pPr>
                <a:r>
                  <a:rPr lang="zh-CN" altLang="en-US" sz="800" kern="100" dirty="0">
                    <a:solidFill>
                      <a:schemeClr val="tx1">
                        <a:lumMod val="65000"/>
                        <a:lumOff val="35000"/>
                      </a:schemeClr>
                    </a:solidFill>
                    <a:cs typeface="+mn-ea"/>
                    <a:sym typeface="+mn-lt"/>
                  </a:rPr>
                  <a:t>请替换文字内容，点击添加相关标题文字，修改文字内容请替换文字内容</a:t>
                </a:r>
                <a:endParaRPr lang="en-US" altLang="zh-CN" sz="800" dirty="0">
                  <a:solidFill>
                    <a:schemeClr val="tx1">
                      <a:lumMod val="65000"/>
                      <a:lumOff val="35000"/>
                    </a:schemeClr>
                  </a:solidFill>
                  <a:cs typeface="+mn-ea"/>
                  <a:sym typeface="+mn-lt"/>
                </a:endParaRPr>
              </a:p>
            </p:txBody>
          </p:sp>
        </p:grpSp>
        <p:sp>
          <p:nvSpPr>
            <p:cNvPr id="45" name="Oval 34"/>
            <p:cNvSpPr/>
            <p:nvPr/>
          </p:nvSpPr>
          <p:spPr>
            <a:xfrm>
              <a:off x="1493242" y="5178127"/>
              <a:ext cx="534686" cy="533995"/>
            </a:xfrm>
            <a:custGeom>
              <a:avLst/>
              <a:gdLst>
                <a:gd name="connsiteX0" fmla="*/ 301006 w 602819"/>
                <a:gd name="connsiteY0" fmla="*/ 215190 h 602041"/>
                <a:gd name="connsiteX1" fmla="*/ 387369 w 602819"/>
                <a:gd name="connsiteY1" fmla="*/ 300617 h 602041"/>
                <a:gd name="connsiteX2" fmla="*/ 301006 w 602819"/>
                <a:gd name="connsiteY2" fmla="*/ 386850 h 602041"/>
                <a:gd name="connsiteX3" fmla="*/ 215450 w 602819"/>
                <a:gd name="connsiteY3" fmla="*/ 300617 h 602041"/>
                <a:gd name="connsiteX4" fmla="*/ 221907 w 602819"/>
                <a:gd name="connsiteY4" fmla="*/ 267575 h 602041"/>
                <a:gd name="connsiteX5" fmla="*/ 238857 w 602819"/>
                <a:gd name="connsiteY5" fmla="*/ 284499 h 602041"/>
                <a:gd name="connsiteX6" fmla="*/ 236435 w 602819"/>
                <a:gd name="connsiteY6" fmla="*/ 300617 h 602041"/>
                <a:gd name="connsiteX7" fmla="*/ 301006 w 602819"/>
                <a:gd name="connsiteY7" fmla="*/ 365091 h 602041"/>
                <a:gd name="connsiteX8" fmla="*/ 365576 w 602819"/>
                <a:gd name="connsiteY8" fmla="*/ 300617 h 602041"/>
                <a:gd name="connsiteX9" fmla="*/ 301006 w 602819"/>
                <a:gd name="connsiteY9" fmla="*/ 236144 h 602041"/>
                <a:gd name="connsiteX10" fmla="*/ 284863 w 602819"/>
                <a:gd name="connsiteY10" fmla="*/ 238562 h 602041"/>
                <a:gd name="connsiteX11" fmla="*/ 267914 w 602819"/>
                <a:gd name="connsiteY11" fmla="*/ 221638 h 602041"/>
                <a:gd name="connsiteX12" fmla="*/ 301006 w 602819"/>
                <a:gd name="connsiteY12" fmla="*/ 215190 h 602041"/>
                <a:gd name="connsiteX13" fmla="*/ 301071 w 602819"/>
                <a:gd name="connsiteY13" fmla="*/ 96648 h 602041"/>
                <a:gd name="connsiteX14" fmla="*/ 506041 w 602819"/>
                <a:gd name="connsiteY14" fmla="*/ 300553 h 602041"/>
                <a:gd name="connsiteX15" fmla="*/ 301071 w 602819"/>
                <a:gd name="connsiteY15" fmla="*/ 505264 h 602041"/>
                <a:gd name="connsiteX16" fmla="*/ 96907 w 602819"/>
                <a:gd name="connsiteY16" fmla="*/ 300553 h 602041"/>
                <a:gd name="connsiteX17" fmla="*/ 135642 w 602819"/>
                <a:gd name="connsiteY17" fmla="*/ 181272 h 602041"/>
                <a:gd name="connsiteX18" fmla="*/ 205848 w 602819"/>
                <a:gd name="connsiteY18" fmla="*/ 251390 h 602041"/>
                <a:gd name="connsiteX19" fmla="*/ 193743 w 602819"/>
                <a:gd name="connsiteY19" fmla="*/ 300553 h 602041"/>
                <a:gd name="connsiteX20" fmla="*/ 301071 w 602819"/>
                <a:gd name="connsiteY20" fmla="*/ 408550 h 602041"/>
                <a:gd name="connsiteX21" fmla="*/ 409205 w 602819"/>
                <a:gd name="connsiteY21" fmla="*/ 300553 h 602041"/>
                <a:gd name="connsiteX22" fmla="*/ 301071 w 602819"/>
                <a:gd name="connsiteY22" fmla="*/ 193362 h 602041"/>
                <a:gd name="connsiteX23" fmla="*/ 251845 w 602819"/>
                <a:gd name="connsiteY23" fmla="*/ 205451 h 602041"/>
                <a:gd name="connsiteX24" fmla="*/ 181639 w 602819"/>
                <a:gd name="connsiteY24" fmla="*/ 135333 h 602041"/>
                <a:gd name="connsiteX25" fmla="*/ 301071 w 602819"/>
                <a:gd name="connsiteY25" fmla="*/ 96648 h 602041"/>
                <a:gd name="connsiteX26" fmla="*/ 301021 w 602819"/>
                <a:gd name="connsiteY26" fmla="*/ 0 h 602041"/>
                <a:gd name="connsiteX27" fmla="*/ 602819 w 602819"/>
                <a:gd name="connsiteY27" fmla="*/ 300618 h 602041"/>
                <a:gd name="connsiteX28" fmla="*/ 521317 w 602819"/>
                <a:gd name="connsiteY28" fmla="*/ 506134 h 602041"/>
                <a:gd name="connsiteX29" fmla="*/ 598784 w 602819"/>
                <a:gd name="connsiteY29" fmla="*/ 583504 h 602041"/>
                <a:gd name="connsiteX30" fmla="*/ 597977 w 602819"/>
                <a:gd name="connsiteY30" fmla="*/ 598817 h 602041"/>
                <a:gd name="connsiteX31" fmla="*/ 590715 w 602819"/>
                <a:gd name="connsiteY31" fmla="*/ 602041 h 602041"/>
                <a:gd name="connsiteX32" fmla="*/ 583452 w 602819"/>
                <a:gd name="connsiteY32" fmla="*/ 598817 h 602041"/>
                <a:gd name="connsiteX33" fmla="*/ 505985 w 602819"/>
                <a:gd name="connsiteY33" fmla="*/ 520641 h 602041"/>
                <a:gd name="connsiteX34" fmla="*/ 301021 w 602819"/>
                <a:gd name="connsiteY34" fmla="*/ 602041 h 602041"/>
                <a:gd name="connsiteX35" fmla="*/ 96057 w 602819"/>
                <a:gd name="connsiteY35" fmla="*/ 520641 h 602041"/>
                <a:gd name="connsiteX36" fmla="*/ 18590 w 602819"/>
                <a:gd name="connsiteY36" fmla="*/ 598817 h 602041"/>
                <a:gd name="connsiteX37" fmla="*/ 10520 w 602819"/>
                <a:gd name="connsiteY37" fmla="*/ 602041 h 602041"/>
                <a:gd name="connsiteX38" fmla="*/ 3258 w 602819"/>
                <a:gd name="connsiteY38" fmla="*/ 598817 h 602041"/>
                <a:gd name="connsiteX39" fmla="*/ 3258 w 602819"/>
                <a:gd name="connsiteY39" fmla="*/ 583504 h 602041"/>
                <a:gd name="connsiteX40" fmla="*/ 80725 w 602819"/>
                <a:gd name="connsiteY40" fmla="*/ 506134 h 602041"/>
                <a:gd name="connsiteX41" fmla="*/ 30 w 602819"/>
                <a:gd name="connsiteY41" fmla="*/ 300618 h 602041"/>
                <a:gd name="connsiteX42" fmla="*/ 43605 w 602819"/>
                <a:gd name="connsiteY42" fmla="*/ 145070 h 602041"/>
                <a:gd name="connsiteX43" fmla="*/ 58130 w 602819"/>
                <a:gd name="connsiteY43" fmla="*/ 141040 h 602041"/>
                <a:gd name="connsiteX44" fmla="*/ 62165 w 602819"/>
                <a:gd name="connsiteY44" fmla="*/ 156353 h 602041"/>
                <a:gd name="connsiteX45" fmla="*/ 21818 w 602819"/>
                <a:gd name="connsiteY45" fmla="*/ 300618 h 602041"/>
                <a:gd name="connsiteX46" fmla="*/ 301021 w 602819"/>
                <a:gd name="connsiteY46" fmla="*/ 580281 h 602041"/>
                <a:gd name="connsiteX47" fmla="*/ 581031 w 602819"/>
                <a:gd name="connsiteY47" fmla="*/ 300618 h 602041"/>
                <a:gd name="connsiteX48" fmla="*/ 301021 w 602819"/>
                <a:gd name="connsiteY48" fmla="*/ 21760 h 602041"/>
                <a:gd name="connsiteX49" fmla="*/ 156578 w 602819"/>
                <a:gd name="connsiteY49" fmla="*/ 62058 h 602041"/>
                <a:gd name="connsiteX50" fmla="*/ 141246 w 602819"/>
                <a:gd name="connsiteY50" fmla="*/ 58028 h 602041"/>
                <a:gd name="connsiteX51" fmla="*/ 145280 w 602819"/>
                <a:gd name="connsiteY51" fmla="*/ 43521 h 602041"/>
                <a:gd name="connsiteX52" fmla="*/ 301021 w 602819"/>
                <a:gd name="connsiteY52" fmla="*/ 0 h 602041"/>
                <a:gd name="connsiteX53" fmla="*/ 54078 w 602819"/>
                <a:gd name="connsiteY53" fmla="*/ 0 h 602041"/>
                <a:gd name="connsiteX54" fmla="*/ 64570 w 602819"/>
                <a:gd name="connsiteY54" fmla="*/ 10476 h 602041"/>
                <a:gd name="connsiteX55" fmla="*/ 64570 w 602819"/>
                <a:gd name="connsiteY55" fmla="*/ 49155 h 602041"/>
                <a:gd name="connsiteX56" fmla="*/ 75063 w 602819"/>
                <a:gd name="connsiteY56" fmla="*/ 59631 h 602041"/>
                <a:gd name="connsiteX57" fmla="*/ 75063 w 602819"/>
                <a:gd name="connsiteY57" fmla="*/ 32233 h 602041"/>
                <a:gd name="connsiteX58" fmla="*/ 86363 w 602819"/>
                <a:gd name="connsiteY58" fmla="*/ 21757 h 602041"/>
                <a:gd name="connsiteX59" fmla="*/ 96855 w 602819"/>
                <a:gd name="connsiteY59" fmla="*/ 32233 h 602041"/>
                <a:gd name="connsiteX60" fmla="*/ 96855 w 602819"/>
                <a:gd name="connsiteY60" fmla="*/ 81389 h 602041"/>
                <a:gd name="connsiteX61" fmla="*/ 107348 w 602819"/>
                <a:gd name="connsiteY61" fmla="*/ 91864 h 602041"/>
                <a:gd name="connsiteX62" fmla="*/ 107348 w 602819"/>
                <a:gd name="connsiteY62" fmla="*/ 64466 h 602041"/>
                <a:gd name="connsiteX63" fmla="*/ 118648 w 602819"/>
                <a:gd name="connsiteY63" fmla="*/ 53990 h 602041"/>
                <a:gd name="connsiteX64" fmla="*/ 129140 w 602819"/>
                <a:gd name="connsiteY64" fmla="*/ 64466 h 602041"/>
                <a:gd name="connsiteX65" fmla="*/ 129140 w 602819"/>
                <a:gd name="connsiteY65" fmla="*/ 113622 h 602041"/>
                <a:gd name="connsiteX66" fmla="*/ 296216 w 602819"/>
                <a:gd name="connsiteY66" fmla="*/ 280429 h 602041"/>
                <a:gd name="connsiteX67" fmla="*/ 301059 w 602819"/>
                <a:gd name="connsiteY67" fmla="*/ 279623 h 602041"/>
                <a:gd name="connsiteX68" fmla="*/ 322851 w 602819"/>
                <a:gd name="connsiteY68" fmla="*/ 300575 h 602041"/>
                <a:gd name="connsiteX69" fmla="*/ 301059 w 602819"/>
                <a:gd name="connsiteY69" fmla="*/ 322332 h 602041"/>
                <a:gd name="connsiteX70" fmla="*/ 280073 w 602819"/>
                <a:gd name="connsiteY70" fmla="*/ 300575 h 602041"/>
                <a:gd name="connsiteX71" fmla="*/ 280880 w 602819"/>
                <a:gd name="connsiteY71" fmla="*/ 295740 h 602041"/>
                <a:gd name="connsiteX72" fmla="*/ 113805 w 602819"/>
                <a:gd name="connsiteY72" fmla="*/ 128933 h 602041"/>
                <a:gd name="connsiteX73" fmla="*/ 64570 w 602819"/>
                <a:gd name="connsiteY73" fmla="*/ 128933 h 602041"/>
                <a:gd name="connsiteX74" fmla="*/ 54078 w 602819"/>
                <a:gd name="connsiteY74" fmla="*/ 118457 h 602041"/>
                <a:gd name="connsiteX75" fmla="*/ 64570 w 602819"/>
                <a:gd name="connsiteY75" fmla="*/ 107175 h 602041"/>
                <a:gd name="connsiteX76" fmla="*/ 92013 w 602819"/>
                <a:gd name="connsiteY76" fmla="*/ 107175 h 602041"/>
                <a:gd name="connsiteX77" fmla="*/ 81520 w 602819"/>
                <a:gd name="connsiteY77" fmla="*/ 96699 h 602041"/>
                <a:gd name="connsiteX78" fmla="*/ 32285 w 602819"/>
                <a:gd name="connsiteY78" fmla="*/ 96699 h 602041"/>
                <a:gd name="connsiteX79" fmla="*/ 21792 w 602819"/>
                <a:gd name="connsiteY79" fmla="*/ 86224 h 602041"/>
                <a:gd name="connsiteX80" fmla="*/ 32285 w 602819"/>
                <a:gd name="connsiteY80" fmla="*/ 74942 h 602041"/>
                <a:gd name="connsiteX81" fmla="*/ 59727 w 602819"/>
                <a:gd name="connsiteY81" fmla="*/ 74942 h 602041"/>
                <a:gd name="connsiteX82" fmla="*/ 49235 w 602819"/>
                <a:gd name="connsiteY82" fmla="*/ 64466 h 602041"/>
                <a:gd name="connsiteX83" fmla="*/ 10493 w 602819"/>
                <a:gd name="connsiteY83" fmla="*/ 64466 h 602041"/>
                <a:gd name="connsiteX84" fmla="*/ 0 w 602819"/>
                <a:gd name="connsiteY84" fmla="*/ 53990 h 602041"/>
                <a:gd name="connsiteX85" fmla="*/ 10493 w 602819"/>
                <a:gd name="connsiteY85" fmla="*/ 42709 h 602041"/>
                <a:gd name="connsiteX86" fmla="*/ 27442 w 602819"/>
                <a:gd name="connsiteY86" fmla="*/ 42709 h 602041"/>
                <a:gd name="connsiteX87" fmla="*/ 13721 w 602819"/>
                <a:gd name="connsiteY87" fmla="*/ 29010 h 602041"/>
                <a:gd name="connsiteX88" fmla="*/ 13721 w 602819"/>
                <a:gd name="connsiteY88" fmla="*/ 13699 h 602041"/>
                <a:gd name="connsiteX89" fmla="*/ 29057 w 602819"/>
                <a:gd name="connsiteY89" fmla="*/ 13699 h 602041"/>
                <a:gd name="connsiteX90" fmla="*/ 42778 w 602819"/>
                <a:gd name="connsiteY90" fmla="*/ 27398 h 602041"/>
                <a:gd name="connsiteX91" fmla="*/ 42778 w 602819"/>
                <a:gd name="connsiteY91" fmla="*/ 10476 h 602041"/>
                <a:gd name="connsiteX92" fmla="*/ 54078 w 602819"/>
                <a:gd name="connsiteY92" fmla="*/ 0 h 60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602819" h="602041">
                  <a:moveTo>
                    <a:pt x="301006" y="215190"/>
                  </a:moveTo>
                  <a:cubicBezTo>
                    <a:pt x="348627" y="215190"/>
                    <a:pt x="387369" y="253874"/>
                    <a:pt x="387369" y="300617"/>
                  </a:cubicBezTo>
                  <a:cubicBezTo>
                    <a:pt x="387369" y="348166"/>
                    <a:pt x="348627" y="386850"/>
                    <a:pt x="301006" y="386850"/>
                  </a:cubicBezTo>
                  <a:cubicBezTo>
                    <a:pt x="254192" y="386850"/>
                    <a:pt x="215450" y="348166"/>
                    <a:pt x="215450" y="300617"/>
                  </a:cubicBezTo>
                  <a:cubicBezTo>
                    <a:pt x="215450" y="289334"/>
                    <a:pt x="217871" y="277246"/>
                    <a:pt x="221907" y="267575"/>
                  </a:cubicBezTo>
                  <a:lnTo>
                    <a:pt x="238857" y="284499"/>
                  </a:lnTo>
                  <a:cubicBezTo>
                    <a:pt x="237243" y="289334"/>
                    <a:pt x="236435" y="294976"/>
                    <a:pt x="236435" y="300617"/>
                  </a:cubicBezTo>
                  <a:cubicBezTo>
                    <a:pt x="236435" y="336078"/>
                    <a:pt x="265492" y="365091"/>
                    <a:pt x="301006" y="365091"/>
                  </a:cubicBezTo>
                  <a:cubicBezTo>
                    <a:pt x="336520" y="365091"/>
                    <a:pt x="365576" y="336078"/>
                    <a:pt x="365576" y="300617"/>
                  </a:cubicBezTo>
                  <a:cubicBezTo>
                    <a:pt x="365576" y="265157"/>
                    <a:pt x="336520" y="236144"/>
                    <a:pt x="301006" y="236144"/>
                  </a:cubicBezTo>
                  <a:cubicBezTo>
                    <a:pt x="295356" y="236144"/>
                    <a:pt x="289706" y="236950"/>
                    <a:pt x="284863" y="238562"/>
                  </a:cubicBezTo>
                  <a:lnTo>
                    <a:pt x="267914" y="221638"/>
                  </a:lnTo>
                  <a:cubicBezTo>
                    <a:pt x="277599" y="217608"/>
                    <a:pt x="289706" y="215190"/>
                    <a:pt x="301006" y="215190"/>
                  </a:cubicBezTo>
                  <a:close/>
                  <a:moveTo>
                    <a:pt x="301071" y="96648"/>
                  </a:moveTo>
                  <a:cubicBezTo>
                    <a:pt x="414046" y="96648"/>
                    <a:pt x="506041" y="188526"/>
                    <a:pt x="506041" y="300553"/>
                  </a:cubicBezTo>
                  <a:cubicBezTo>
                    <a:pt x="506041" y="413386"/>
                    <a:pt x="414046" y="505264"/>
                    <a:pt x="301071" y="505264"/>
                  </a:cubicBezTo>
                  <a:cubicBezTo>
                    <a:pt x="188902" y="505264"/>
                    <a:pt x="96907" y="413386"/>
                    <a:pt x="96907" y="300553"/>
                  </a:cubicBezTo>
                  <a:cubicBezTo>
                    <a:pt x="96907" y="256226"/>
                    <a:pt x="111432" y="215122"/>
                    <a:pt x="135642" y="181272"/>
                  </a:cubicBezTo>
                  <a:lnTo>
                    <a:pt x="205848" y="251390"/>
                  </a:lnTo>
                  <a:cubicBezTo>
                    <a:pt x="198585" y="265897"/>
                    <a:pt x="193743" y="282822"/>
                    <a:pt x="193743" y="300553"/>
                  </a:cubicBezTo>
                  <a:cubicBezTo>
                    <a:pt x="193743" y="360193"/>
                    <a:pt x="242162" y="408550"/>
                    <a:pt x="301071" y="408550"/>
                  </a:cubicBezTo>
                  <a:cubicBezTo>
                    <a:pt x="360786" y="408550"/>
                    <a:pt x="409205" y="360193"/>
                    <a:pt x="409205" y="300553"/>
                  </a:cubicBezTo>
                  <a:cubicBezTo>
                    <a:pt x="409205" y="241719"/>
                    <a:pt x="360786" y="193362"/>
                    <a:pt x="301071" y="193362"/>
                  </a:cubicBezTo>
                  <a:cubicBezTo>
                    <a:pt x="283317" y="193362"/>
                    <a:pt x="266371" y="198197"/>
                    <a:pt x="251845" y="205451"/>
                  </a:cubicBezTo>
                  <a:lnTo>
                    <a:pt x="181639" y="135333"/>
                  </a:lnTo>
                  <a:cubicBezTo>
                    <a:pt x="215532" y="111155"/>
                    <a:pt x="256687" y="96648"/>
                    <a:pt x="301071" y="96648"/>
                  </a:cubicBezTo>
                  <a:close/>
                  <a:moveTo>
                    <a:pt x="301021" y="0"/>
                  </a:moveTo>
                  <a:cubicBezTo>
                    <a:pt x="467252" y="0"/>
                    <a:pt x="602819" y="134593"/>
                    <a:pt x="602819" y="300618"/>
                  </a:cubicBezTo>
                  <a:cubicBezTo>
                    <a:pt x="602819" y="380406"/>
                    <a:pt x="572155" y="452135"/>
                    <a:pt x="521317" y="506134"/>
                  </a:cubicBezTo>
                  <a:lnTo>
                    <a:pt x="598784" y="583504"/>
                  </a:lnTo>
                  <a:cubicBezTo>
                    <a:pt x="602819" y="587534"/>
                    <a:pt x="602819" y="594788"/>
                    <a:pt x="597977" y="598817"/>
                  </a:cubicBezTo>
                  <a:cubicBezTo>
                    <a:pt x="596363" y="600429"/>
                    <a:pt x="593136" y="602041"/>
                    <a:pt x="590715" y="602041"/>
                  </a:cubicBezTo>
                  <a:cubicBezTo>
                    <a:pt x="588294" y="602041"/>
                    <a:pt x="585066" y="600429"/>
                    <a:pt x="583452" y="598817"/>
                  </a:cubicBezTo>
                  <a:lnTo>
                    <a:pt x="505985" y="520641"/>
                  </a:lnTo>
                  <a:cubicBezTo>
                    <a:pt x="452727" y="571415"/>
                    <a:pt x="380102" y="602041"/>
                    <a:pt x="301021" y="602041"/>
                  </a:cubicBezTo>
                  <a:cubicBezTo>
                    <a:pt x="221940" y="602041"/>
                    <a:pt x="150122" y="571415"/>
                    <a:pt x="96057" y="520641"/>
                  </a:cubicBezTo>
                  <a:lnTo>
                    <a:pt x="18590" y="598817"/>
                  </a:lnTo>
                  <a:cubicBezTo>
                    <a:pt x="16169" y="600429"/>
                    <a:pt x="13748" y="602041"/>
                    <a:pt x="10520" y="602041"/>
                  </a:cubicBezTo>
                  <a:cubicBezTo>
                    <a:pt x="8099" y="602041"/>
                    <a:pt x="5679" y="600429"/>
                    <a:pt x="3258" y="598817"/>
                  </a:cubicBezTo>
                  <a:cubicBezTo>
                    <a:pt x="-777" y="594788"/>
                    <a:pt x="-777" y="587534"/>
                    <a:pt x="3258" y="583504"/>
                  </a:cubicBezTo>
                  <a:lnTo>
                    <a:pt x="80725" y="506134"/>
                  </a:lnTo>
                  <a:cubicBezTo>
                    <a:pt x="30694" y="452135"/>
                    <a:pt x="30" y="379600"/>
                    <a:pt x="30" y="300618"/>
                  </a:cubicBezTo>
                  <a:cubicBezTo>
                    <a:pt x="30" y="245814"/>
                    <a:pt x="15362" y="191815"/>
                    <a:pt x="43605" y="145070"/>
                  </a:cubicBezTo>
                  <a:cubicBezTo>
                    <a:pt x="46833" y="139428"/>
                    <a:pt x="53288" y="137816"/>
                    <a:pt x="58130" y="141040"/>
                  </a:cubicBezTo>
                  <a:cubicBezTo>
                    <a:pt x="63779" y="144264"/>
                    <a:pt x="65393" y="150711"/>
                    <a:pt x="62165" y="156353"/>
                  </a:cubicBezTo>
                  <a:cubicBezTo>
                    <a:pt x="35536" y="199874"/>
                    <a:pt x="21818" y="249843"/>
                    <a:pt x="21818" y="300618"/>
                  </a:cubicBezTo>
                  <a:cubicBezTo>
                    <a:pt x="21818" y="454553"/>
                    <a:pt x="146894" y="580281"/>
                    <a:pt x="301021" y="580281"/>
                  </a:cubicBezTo>
                  <a:cubicBezTo>
                    <a:pt x="455148" y="580281"/>
                    <a:pt x="581031" y="454553"/>
                    <a:pt x="581031" y="300618"/>
                  </a:cubicBezTo>
                  <a:cubicBezTo>
                    <a:pt x="581031" y="146682"/>
                    <a:pt x="455148" y="21760"/>
                    <a:pt x="301021" y="21760"/>
                  </a:cubicBezTo>
                  <a:cubicBezTo>
                    <a:pt x="250183" y="21760"/>
                    <a:pt x="200153" y="35461"/>
                    <a:pt x="156578" y="62058"/>
                  </a:cubicBezTo>
                  <a:cubicBezTo>
                    <a:pt x="150929" y="65281"/>
                    <a:pt x="144473" y="63669"/>
                    <a:pt x="141246" y="58028"/>
                  </a:cubicBezTo>
                  <a:cubicBezTo>
                    <a:pt x="138018" y="53192"/>
                    <a:pt x="139632" y="46745"/>
                    <a:pt x="145280" y="43521"/>
                  </a:cubicBezTo>
                  <a:cubicBezTo>
                    <a:pt x="192083" y="15313"/>
                    <a:pt x="246149" y="0"/>
                    <a:pt x="301021" y="0"/>
                  </a:cubicBezTo>
                  <a:close/>
                  <a:moveTo>
                    <a:pt x="54078" y="0"/>
                  </a:moveTo>
                  <a:cubicBezTo>
                    <a:pt x="59727" y="0"/>
                    <a:pt x="64570" y="4835"/>
                    <a:pt x="64570" y="10476"/>
                  </a:cubicBezTo>
                  <a:lnTo>
                    <a:pt x="64570" y="49155"/>
                  </a:lnTo>
                  <a:lnTo>
                    <a:pt x="75063" y="59631"/>
                  </a:lnTo>
                  <a:lnTo>
                    <a:pt x="75063" y="32233"/>
                  </a:lnTo>
                  <a:cubicBezTo>
                    <a:pt x="75063" y="26592"/>
                    <a:pt x="79906" y="21757"/>
                    <a:pt x="86363" y="21757"/>
                  </a:cubicBezTo>
                  <a:cubicBezTo>
                    <a:pt x="92013" y="21757"/>
                    <a:pt x="96855" y="26592"/>
                    <a:pt x="96855" y="32233"/>
                  </a:cubicBezTo>
                  <a:lnTo>
                    <a:pt x="96855" y="81389"/>
                  </a:lnTo>
                  <a:lnTo>
                    <a:pt x="107348" y="91864"/>
                  </a:lnTo>
                  <a:lnTo>
                    <a:pt x="107348" y="64466"/>
                  </a:lnTo>
                  <a:cubicBezTo>
                    <a:pt x="107348" y="58825"/>
                    <a:pt x="112191" y="53990"/>
                    <a:pt x="118648" y="53990"/>
                  </a:cubicBezTo>
                  <a:cubicBezTo>
                    <a:pt x="124298" y="53990"/>
                    <a:pt x="129140" y="58825"/>
                    <a:pt x="129140" y="64466"/>
                  </a:cubicBezTo>
                  <a:lnTo>
                    <a:pt x="129140" y="113622"/>
                  </a:lnTo>
                  <a:lnTo>
                    <a:pt x="296216" y="280429"/>
                  </a:lnTo>
                  <a:cubicBezTo>
                    <a:pt x="297830" y="279623"/>
                    <a:pt x="299444" y="279623"/>
                    <a:pt x="301059" y="279623"/>
                  </a:cubicBezTo>
                  <a:cubicBezTo>
                    <a:pt x="313165" y="279623"/>
                    <a:pt x="322851" y="289293"/>
                    <a:pt x="322851" y="300575"/>
                  </a:cubicBezTo>
                  <a:cubicBezTo>
                    <a:pt x="322851" y="312662"/>
                    <a:pt x="313165" y="322332"/>
                    <a:pt x="301059" y="322332"/>
                  </a:cubicBezTo>
                  <a:cubicBezTo>
                    <a:pt x="289759" y="322332"/>
                    <a:pt x="280073" y="312662"/>
                    <a:pt x="280073" y="300575"/>
                  </a:cubicBezTo>
                  <a:cubicBezTo>
                    <a:pt x="280073" y="298963"/>
                    <a:pt x="280073" y="297352"/>
                    <a:pt x="280880" y="295740"/>
                  </a:cubicBezTo>
                  <a:lnTo>
                    <a:pt x="113805" y="128933"/>
                  </a:lnTo>
                  <a:lnTo>
                    <a:pt x="64570" y="128933"/>
                  </a:lnTo>
                  <a:cubicBezTo>
                    <a:pt x="58920" y="128933"/>
                    <a:pt x="54078" y="124098"/>
                    <a:pt x="54078" y="118457"/>
                  </a:cubicBezTo>
                  <a:cubicBezTo>
                    <a:pt x="54078" y="112010"/>
                    <a:pt x="58920" y="107175"/>
                    <a:pt x="64570" y="107175"/>
                  </a:cubicBezTo>
                  <a:lnTo>
                    <a:pt x="92013" y="107175"/>
                  </a:lnTo>
                  <a:lnTo>
                    <a:pt x="81520" y="96699"/>
                  </a:lnTo>
                  <a:lnTo>
                    <a:pt x="32285" y="96699"/>
                  </a:lnTo>
                  <a:cubicBezTo>
                    <a:pt x="26635" y="96699"/>
                    <a:pt x="21792" y="91864"/>
                    <a:pt x="21792" y="86224"/>
                  </a:cubicBezTo>
                  <a:cubicBezTo>
                    <a:pt x="21792" y="79777"/>
                    <a:pt x="26635" y="74942"/>
                    <a:pt x="32285" y="74942"/>
                  </a:cubicBezTo>
                  <a:lnTo>
                    <a:pt x="59727" y="74942"/>
                  </a:lnTo>
                  <a:lnTo>
                    <a:pt x="49235" y="64466"/>
                  </a:lnTo>
                  <a:lnTo>
                    <a:pt x="10493" y="64466"/>
                  </a:lnTo>
                  <a:cubicBezTo>
                    <a:pt x="4843" y="64466"/>
                    <a:pt x="0" y="59631"/>
                    <a:pt x="0" y="53990"/>
                  </a:cubicBezTo>
                  <a:cubicBezTo>
                    <a:pt x="0" y="47544"/>
                    <a:pt x="4843" y="42709"/>
                    <a:pt x="10493" y="42709"/>
                  </a:cubicBezTo>
                  <a:lnTo>
                    <a:pt x="27442" y="42709"/>
                  </a:lnTo>
                  <a:lnTo>
                    <a:pt x="13721" y="29010"/>
                  </a:lnTo>
                  <a:cubicBezTo>
                    <a:pt x="9686" y="24980"/>
                    <a:pt x="9686" y="17728"/>
                    <a:pt x="13721" y="13699"/>
                  </a:cubicBezTo>
                  <a:cubicBezTo>
                    <a:pt x="17757" y="9670"/>
                    <a:pt x="25021" y="9670"/>
                    <a:pt x="29057" y="13699"/>
                  </a:cubicBezTo>
                  <a:lnTo>
                    <a:pt x="42778" y="27398"/>
                  </a:lnTo>
                  <a:lnTo>
                    <a:pt x="42778" y="10476"/>
                  </a:lnTo>
                  <a:cubicBezTo>
                    <a:pt x="42778" y="4835"/>
                    <a:pt x="47621" y="0"/>
                    <a:pt x="54078" y="0"/>
                  </a:cubicBezTo>
                  <a:close/>
                </a:path>
              </a:pathLst>
            </a:cu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52" name="组合 51"/>
          <p:cNvGrpSpPr/>
          <p:nvPr/>
        </p:nvGrpSpPr>
        <p:grpSpPr>
          <a:xfrm>
            <a:off x="5963920" y="1598777"/>
            <a:ext cx="4629709" cy="812165"/>
            <a:chOff x="6078220" y="1934692"/>
            <a:chExt cx="4629709" cy="812165"/>
          </a:xfrm>
        </p:grpSpPr>
        <p:sp>
          <p:nvSpPr>
            <p:cNvPr id="53" name="矩形 52"/>
            <p:cNvSpPr/>
            <p:nvPr/>
          </p:nvSpPr>
          <p:spPr>
            <a:xfrm>
              <a:off x="6078220" y="2005649"/>
              <a:ext cx="3835400" cy="741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4" name="组合 53"/>
            <p:cNvGrpSpPr/>
            <p:nvPr/>
          </p:nvGrpSpPr>
          <p:grpSpPr>
            <a:xfrm>
              <a:off x="6828294" y="1934692"/>
              <a:ext cx="3103880" cy="812165"/>
              <a:chOff x="1620628" y="2622072"/>
              <a:chExt cx="3103880" cy="812165"/>
            </a:xfrm>
          </p:grpSpPr>
          <p:sp>
            <p:nvSpPr>
              <p:cNvPr id="55" name="文本框 54"/>
              <p:cNvSpPr txBox="1"/>
              <p:nvPr/>
            </p:nvSpPr>
            <p:spPr bwMode="auto">
              <a:xfrm>
                <a:off x="1620628" y="2622072"/>
                <a:ext cx="1248790" cy="400110"/>
              </a:xfrm>
              <a:prstGeom prst="rect">
                <a:avLst/>
              </a:prstGeom>
              <a:noFill/>
            </p:spPr>
            <p:txBody>
              <a:bodyPr>
                <a:spAutoFit/>
                <a:scene3d>
                  <a:camera prst="orthographicFront"/>
                  <a:lightRig rig="threePt" dir="t"/>
                </a:scene3d>
                <a:sp3d contourW="12700"/>
              </a:bodyPr>
              <a:lstStyle/>
              <a:p>
                <a:pPr algn="dist" eaLnBrk="1" fontAlgn="auto" hangingPunct="1">
                  <a:spcBef>
                    <a:spcPts val="0"/>
                  </a:spcBef>
                  <a:spcAft>
                    <a:spcPts val="0"/>
                  </a:spcAft>
                  <a:defRPr/>
                </a:pPr>
                <a:r>
                  <a:rPr lang="zh-CN" altLang="en-US" sz="2000" dirty="0">
                    <a:solidFill>
                      <a:schemeClr val="tx1">
                        <a:lumMod val="85000"/>
                        <a:lumOff val="15000"/>
                      </a:schemeClr>
                    </a:solidFill>
                    <a:cs typeface="+mn-ea"/>
                    <a:sym typeface="+mn-lt"/>
                  </a:rPr>
                  <a:t>添加标题</a:t>
                </a:r>
              </a:p>
            </p:txBody>
          </p:sp>
          <p:sp>
            <p:nvSpPr>
              <p:cNvPr id="56" name="文本框 55"/>
              <p:cNvSpPr txBox="1"/>
              <p:nvPr/>
            </p:nvSpPr>
            <p:spPr bwMode="auto">
              <a:xfrm>
                <a:off x="1620628" y="2949097"/>
                <a:ext cx="3103880" cy="485140"/>
              </a:xfrm>
              <a:prstGeom prst="rect">
                <a:avLst/>
              </a:prstGeom>
              <a:noFill/>
            </p:spPr>
            <p:txBody>
              <a:bodyPr wrap="square">
                <a:spAutoFit/>
                <a:scene3d>
                  <a:camera prst="orthographicFront"/>
                  <a:lightRig rig="threePt" dir="t"/>
                </a:scene3d>
                <a:sp3d contourW="12700"/>
              </a:bodyPr>
              <a:lstStyle/>
              <a:p>
                <a:pPr eaLnBrk="1" fontAlgn="auto" hangingPunct="1">
                  <a:lnSpc>
                    <a:spcPct val="160000"/>
                  </a:lnSpc>
                  <a:spcBef>
                    <a:spcPts val="0"/>
                  </a:spcBef>
                  <a:spcAft>
                    <a:spcPts val="0"/>
                  </a:spcAft>
                  <a:defRPr/>
                </a:pPr>
                <a:r>
                  <a:rPr lang="zh-CN" altLang="en-US" sz="800" kern="100" dirty="0">
                    <a:solidFill>
                      <a:schemeClr val="tx1">
                        <a:lumMod val="65000"/>
                        <a:lumOff val="35000"/>
                      </a:schemeClr>
                    </a:solidFill>
                    <a:cs typeface="+mn-ea"/>
                    <a:sym typeface="+mn-lt"/>
                  </a:rPr>
                  <a:t>请替换文字内容，点击添加相关标题文字，修改文字内容请替换文字内容</a:t>
                </a:r>
                <a:endParaRPr lang="en-US" altLang="zh-CN" sz="800" dirty="0">
                  <a:solidFill>
                    <a:schemeClr val="tx1">
                      <a:lumMod val="65000"/>
                      <a:lumOff val="35000"/>
                    </a:schemeClr>
                  </a:solidFill>
                  <a:cs typeface="+mn-ea"/>
                  <a:sym typeface="+mn-lt"/>
                </a:endParaRPr>
              </a:p>
            </p:txBody>
          </p:sp>
        </p:grpSp>
        <p:sp>
          <p:nvSpPr>
            <p:cNvPr id="57" name="Oval 35"/>
            <p:cNvSpPr/>
            <p:nvPr/>
          </p:nvSpPr>
          <p:spPr>
            <a:xfrm>
              <a:off x="10208735" y="1971727"/>
              <a:ext cx="499194" cy="534686"/>
            </a:xfrm>
            <a:custGeom>
              <a:avLst/>
              <a:gdLst>
                <a:gd name="connsiteX0" fmla="*/ 116157 w 553976"/>
                <a:gd name="connsiteY0" fmla="*/ 328858 h 593362"/>
                <a:gd name="connsiteX1" fmla="*/ 116157 w 553976"/>
                <a:gd name="connsiteY1" fmla="*/ 569170 h 593362"/>
                <a:gd name="connsiteX2" fmla="*/ 531358 w 553976"/>
                <a:gd name="connsiteY2" fmla="*/ 569170 h 593362"/>
                <a:gd name="connsiteX3" fmla="*/ 531358 w 553976"/>
                <a:gd name="connsiteY3" fmla="*/ 328858 h 593362"/>
                <a:gd name="connsiteX4" fmla="*/ 93539 w 553976"/>
                <a:gd name="connsiteY4" fmla="*/ 198219 h 593362"/>
                <a:gd name="connsiteX5" fmla="*/ 553976 w 553976"/>
                <a:gd name="connsiteY5" fmla="*/ 198219 h 593362"/>
                <a:gd name="connsiteX6" fmla="*/ 553976 w 553976"/>
                <a:gd name="connsiteY6" fmla="*/ 211122 h 593362"/>
                <a:gd name="connsiteX7" fmla="*/ 553976 w 553976"/>
                <a:gd name="connsiteY7" fmla="*/ 328858 h 593362"/>
                <a:gd name="connsiteX8" fmla="*/ 553976 w 553976"/>
                <a:gd name="connsiteY8" fmla="*/ 593362 h 593362"/>
                <a:gd name="connsiteX9" fmla="*/ 93539 w 553976"/>
                <a:gd name="connsiteY9" fmla="*/ 593362 h 593362"/>
                <a:gd name="connsiteX10" fmla="*/ 93539 w 553976"/>
                <a:gd name="connsiteY10" fmla="*/ 328858 h 593362"/>
                <a:gd name="connsiteX11" fmla="*/ 93539 w 553976"/>
                <a:gd name="connsiteY11" fmla="*/ 211122 h 593362"/>
                <a:gd name="connsiteX12" fmla="*/ 0 w 553976"/>
                <a:gd name="connsiteY12" fmla="*/ 0 h 593362"/>
                <a:gd name="connsiteX13" fmla="*/ 460178 w 553976"/>
                <a:gd name="connsiteY13" fmla="*/ 0 h 593362"/>
                <a:gd name="connsiteX14" fmla="*/ 460178 w 553976"/>
                <a:gd name="connsiteY14" fmla="*/ 14515 h 593362"/>
                <a:gd name="connsiteX15" fmla="*/ 460178 w 553976"/>
                <a:gd name="connsiteY15" fmla="*/ 130639 h 593362"/>
                <a:gd name="connsiteX16" fmla="*/ 460178 w 553976"/>
                <a:gd name="connsiteY16" fmla="*/ 175798 h 593362"/>
                <a:gd name="connsiteX17" fmla="*/ 437573 w 553976"/>
                <a:gd name="connsiteY17" fmla="*/ 175798 h 593362"/>
                <a:gd name="connsiteX18" fmla="*/ 437573 w 553976"/>
                <a:gd name="connsiteY18" fmla="*/ 130639 h 593362"/>
                <a:gd name="connsiteX19" fmla="*/ 22605 w 553976"/>
                <a:gd name="connsiteY19" fmla="*/ 130639 h 593362"/>
                <a:gd name="connsiteX20" fmla="*/ 22605 w 553976"/>
                <a:gd name="connsiteY20" fmla="*/ 372563 h 593362"/>
                <a:gd name="connsiteX21" fmla="*/ 69431 w 553976"/>
                <a:gd name="connsiteY21" fmla="*/ 372563 h 593362"/>
                <a:gd name="connsiteX22" fmla="*/ 69431 w 553976"/>
                <a:gd name="connsiteY22" fmla="*/ 395143 h 593362"/>
                <a:gd name="connsiteX23" fmla="*/ 0 w 553976"/>
                <a:gd name="connsiteY23" fmla="*/ 395143 h 593362"/>
                <a:gd name="connsiteX24" fmla="*/ 0 w 553976"/>
                <a:gd name="connsiteY24" fmla="*/ 130639 h 593362"/>
                <a:gd name="connsiteX25" fmla="*/ 0 w 553976"/>
                <a:gd name="connsiteY25" fmla="*/ 14515 h 593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53976" h="593362">
                  <a:moveTo>
                    <a:pt x="116157" y="328858"/>
                  </a:moveTo>
                  <a:lnTo>
                    <a:pt x="116157" y="569170"/>
                  </a:lnTo>
                  <a:lnTo>
                    <a:pt x="531358" y="569170"/>
                  </a:lnTo>
                  <a:lnTo>
                    <a:pt x="531358" y="328858"/>
                  </a:lnTo>
                  <a:close/>
                  <a:moveTo>
                    <a:pt x="93539" y="198219"/>
                  </a:moveTo>
                  <a:lnTo>
                    <a:pt x="553976" y="198219"/>
                  </a:lnTo>
                  <a:lnTo>
                    <a:pt x="553976" y="211122"/>
                  </a:lnTo>
                  <a:lnTo>
                    <a:pt x="553976" y="328858"/>
                  </a:lnTo>
                  <a:lnTo>
                    <a:pt x="553976" y="593362"/>
                  </a:lnTo>
                  <a:lnTo>
                    <a:pt x="93539" y="593362"/>
                  </a:lnTo>
                  <a:lnTo>
                    <a:pt x="93539" y="328858"/>
                  </a:lnTo>
                  <a:lnTo>
                    <a:pt x="93539" y="211122"/>
                  </a:lnTo>
                  <a:close/>
                  <a:moveTo>
                    <a:pt x="0" y="0"/>
                  </a:moveTo>
                  <a:lnTo>
                    <a:pt x="460178" y="0"/>
                  </a:lnTo>
                  <a:lnTo>
                    <a:pt x="460178" y="14515"/>
                  </a:lnTo>
                  <a:lnTo>
                    <a:pt x="460178" y="130639"/>
                  </a:lnTo>
                  <a:lnTo>
                    <a:pt x="460178" y="175798"/>
                  </a:lnTo>
                  <a:lnTo>
                    <a:pt x="437573" y="175798"/>
                  </a:lnTo>
                  <a:lnTo>
                    <a:pt x="437573" y="130639"/>
                  </a:lnTo>
                  <a:lnTo>
                    <a:pt x="22605" y="130639"/>
                  </a:lnTo>
                  <a:lnTo>
                    <a:pt x="22605" y="372563"/>
                  </a:lnTo>
                  <a:lnTo>
                    <a:pt x="69431" y="372563"/>
                  </a:lnTo>
                  <a:lnTo>
                    <a:pt x="69431" y="395143"/>
                  </a:lnTo>
                  <a:lnTo>
                    <a:pt x="0" y="395143"/>
                  </a:lnTo>
                  <a:lnTo>
                    <a:pt x="0" y="130639"/>
                  </a:lnTo>
                  <a:lnTo>
                    <a:pt x="0" y="14515"/>
                  </a:lnTo>
                  <a:close/>
                </a:path>
              </a:pathLst>
            </a:cu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grpSp>
        <p:nvGrpSpPr>
          <p:cNvPr id="58" name="组合 57"/>
          <p:cNvGrpSpPr/>
          <p:nvPr/>
        </p:nvGrpSpPr>
        <p:grpSpPr>
          <a:xfrm>
            <a:off x="5963920" y="3756636"/>
            <a:ext cx="4629675" cy="815509"/>
            <a:chOff x="6096000" y="4081756"/>
            <a:chExt cx="4629675" cy="815509"/>
          </a:xfrm>
        </p:grpSpPr>
        <p:sp>
          <p:nvSpPr>
            <p:cNvPr id="59" name="矩形 58"/>
            <p:cNvSpPr/>
            <p:nvPr/>
          </p:nvSpPr>
          <p:spPr>
            <a:xfrm>
              <a:off x="6096000" y="4156103"/>
              <a:ext cx="3835400" cy="741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0" name="组合 59"/>
            <p:cNvGrpSpPr/>
            <p:nvPr/>
          </p:nvGrpSpPr>
          <p:grpSpPr>
            <a:xfrm>
              <a:off x="6828294" y="4081756"/>
              <a:ext cx="3103245" cy="815492"/>
              <a:chOff x="1620628" y="2622072"/>
              <a:chExt cx="3103245" cy="815492"/>
            </a:xfrm>
          </p:grpSpPr>
          <p:sp>
            <p:nvSpPr>
              <p:cNvPr id="61" name="文本框 60"/>
              <p:cNvSpPr txBox="1"/>
              <p:nvPr/>
            </p:nvSpPr>
            <p:spPr bwMode="auto">
              <a:xfrm>
                <a:off x="1620628" y="2622072"/>
                <a:ext cx="1248790" cy="400110"/>
              </a:xfrm>
              <a:prstGeom prst="rect">
                <a:avLst/>
              </a:prstGeom>
              <a:noFill/>
            </p:spPr>
            <p:txBody>
              <a:bodyPr>
                <a:spAutoFit/>
                <a:scene3d>
                  <a:camera prst="orthographicFront"/>
                  <a:lightRig rig="threePt" dir="t"/>
                </a:scene3d>
                <a:sp3d contourW="12700"/>
              </a:bodyPr>
              <a:lstStyle/>
              <a:p>
                <a:pPr algn="dist" eaLnBrk="1" fontAlgn="auto" hangingPunct="1">
                  <a:spcBef>
                    <a:spcPts val="0"/>
                  </a:spcBef>
                  <a:spcAft>
                    <a:spcPts val="0"/>
                  </a:spcAft>
                  <a:defRPr/>
                </a:pPr>
                <a:r>
                  <a:rPr lang="zh-CN" altLang="en-US" sz="2000" dirty="0">
                    <a:solidFill>
                      <a:schemeClr val="tx1">
                        <a:lumMod val="85000"/>
                        <a:lumOff val="15000"/>
                      </a:schemeClr>
                    </a:solidFill>
                    <a:cs typeface="+mn-ea"/>
                    <a:sym typeface="+mn-lt"/>
                  </a:rPr>
                  <a:t>添加标题</a:t>
                </a:r>
              </a:p>
            </p:txBody>
          </p:sp>
          <p:sp>
            <p:nvSpPr>
              <p:cNvPr id="62" name="文本框 61"/>
              <p:cNvSpPr txBox="1"/>
              <p:nvPr/>
            </p:nvSpPr>
            <p:spPr bwMode="auto">
              <a:xfrm>
                <a:off x="1620628" y="2949097"/>
                <a:ext cx="3103245" cy="488467"/>
              </a:xfrm>
              <a:prstGeom prst="rect">
                <a:avLst/>
              </a:prstGeom>
              <a:noFill/>
            </p:spPr>
            <p:txBody>
              <a:bodyPr wrap="square">
                <a:spAutoFit/>
                <a:scene3d>
                  <a:camera prst="orthographicFront"/>
                  <a:lightRig rig="threePt" dir="t"/>
                </a:scene3d>
                <a:sp3d contourW="12700"/>
              </a:bodyPr>
              <a:lstStyle/>
              <a:p>
                <a:pPr eaLnBrk="1" fontAlgn="auto" hangingPunct="1">
                  <a:lnSpc>
                    <a:spcPct val="170000"/>
                  </a:lnSpc>
                  <a:spcBef>
                    <a:spcPts val="0"/>
                  </a:spcBef>
                  <a:spcAft>
                    <a:spcPts val="0"/>
                  </a:spcAft>
                  <a:defRPr/>
                </a:pPr>
                <a:r>
                  <a:rPr lang="zh-CN" altLang="en-US" sz="800" kern="100" dirty="0">
                    <a:solidFill>
                      <a:schemeClr val="tx1">
                        <a:lumMod val="65000"/>
                        <a:lumOff val="35000"/>
                      </a:schemeClr>
                    </a:solidFill>
                    <a:cs typeface="+mn-ea"/>
                    <a:sym typeface="+mn-lt"/>
                  </a:rPr>
                  <a:t>请替换文字内容，点击添加相关标题文字，修改文字内容请替换文字内容</a:t>
                </a:r>
                <a:endParaRPr lang="en-US" altLang="zh-CN" sz="800" dirty="0">
                  <a:solidFill>
                    <a:schemeClr val="tx1">
                      <a:lumMod val="65000"/>
                      <a:lumOff val="35000"/>
                    </a:schemeClr>
                  </a:solidFill>
                  <a:cs typeface="+mn-ea"/>
                  <a:sym typeface="+mn-lt"/>
                </a:endParaRPr>
              </a:p>
            </p:txBody>
          </p:sp>
        </p:grpSp>
        <p:sp>
          <p:nvSpPr>
            <p:cNvPr id="63" name="Oval 36"/>
            <p:cNvSpPr/>
            <p:nvPr/>
          </p:nvSpPr>
          <p:spPr>
            <a:xfrm>
              <a:off x="10190989" y="4163416"/>
              <a:ext cx="534686" cy="423006"/>
            </a:xfrm>
            <a:custGeom>
              <a:avLst/>
              <a:gdLst>
                <a:gd name="connsiteX0" fmla="*/ 441591 w 609207"/>
                <a:gd name="connsiteY0" fmla="*/ 246218 h 481962"/>
                <a:gd name="connsiteX1" fmla="*/ 393195 w 609207"/>
                <a:gd name="connsiteY1" fmla="*/ 266175 h 481962"/>
                <a:gd name="connsiteX2" fmla="*/ 393195 w 609207"/>
                <a:gd name="connsiteY2" fmla="*/ 362842 h 481962"/>
                <a:gd name="connsiteX3" fmla="*/ 441591 w 609207"/>
                <a:gd name="connsiteY3" fmla="*/ 382904 h 481962"/>
                <a:gd name="connsiteX4" fmla="*/ 489987 w 609207"/>
                <a:gd name="connsiteY4" fmla="*/ 362842 h 481962"/>
                <a:gd name="connsiteX5" fmla="*/ 509970 w 609207"/>
                <a:gd name="connsiteY5" fmla="*/ 314509 h 481962"/>
                <a:gd name="connsiteX6" fmla="*/ 489987 w 609207"/>
                <a:gd name="connsiteY6" fmla="*/ 266175 h 481962"/>
                <a:gd name="connsiteX7" fmla="*/ 441591 w 609207"/>
                <a:gd name="connsiteY7" fmla="*/ 246218 h 481962"/>
                <a:gd name="connsiteX8" fmla="*/ 441591 w 609207"/>
                <a:gd name="connsiteY8" fmla="*/ 204640 h 481962"/>
                <a:gd name="connsiteX9" fmla="*/ 519441 w 609207"/>
                <a:gd name="connsiteY9" fmla="*/ 236863 h 481962"/>
                <a:gd name="connsiteX10" fmla="*/ 551601 w 609207"/>
                <a:gd name="connsiteY10" fmla="*/ 314509 h 481962"/>
                <a:gd name="connsiteX11" fmla="*/ 532763 w 609207"/>
                <a:gd name="connsiteY11" fmla="*/ 376147 h 481962"/>
                <a:gd name="connsiteX12" fmla="*/ 603119 w 609207"/>
                <a:gd name="connsiteY12" fmla="*/ 446517 h 481962"/>
                <a:gd name="connsiteX13" fmla="*/ 603119 w 609207"/>
                <a:gd name="connsiteY13" fmla="*/ 475829 h 481962"/>
                <a:gd name="connsiteX14" fmla="*/ 588340 w 609207"/>
                <a:gd name="connsiteY14" fmla="*/ 481962 h 481962"/>
                <a:gd name="connsiteX15" fmla="*/ 573665 w 609207"/>
                <a:gd name="connsiteY15" fmla="*/ 475829 h 481962"/>
                <a:gd name="connsiteX16" fmla="*/ 503309 w 609207"/>
                <a:gd name="connsiteY16" fmla="*/ 405563 h 481962"/>
                <a:gd name="connsiteX17" fmla="*/ 441591 w 609207"/>
                <a:gd name="connsiteY17" fmla="*/ 424481 h 481962"/>
                <a:gd name="connsiteX18" fmla="*/ 363741 w 609207"/>
                <a:gd name="connsiteY18" fmla="*/ 392259 h 481962"/>
                <a:gd name="connsiteX19" fmla="*/ 363741 w 609207"/>
                <a:gd name="connsiteY19" fmla="*/ 236863 h 481962"/>
                <a:gd name="connsiteX20" fmla="*/ 441591 w 609207"/>
                <a:gd name="connsiteY20" fmla="*/ 204640 h 481962"/>
                <a:gd name="connsiteX21" fmla="*/ 455782 w 609207"/>
                <a:gd name="connsiteY21" fmla="*/ 70989 h 481962"/>
                <a:gd name="connsiteX22" fmla="*/ 476599 w 609207"/>
                <a:gd name="connsiteY22" fmla="*/ 91778 h 481962"/>
                <a:gd name="connsiteX23" fmla="*/ 476599 w 609207"/>
                <a:gd name="connsiteY23" fmla="*/ 180859 h 481962"/>
                <a:gd name="connsiteX24" fmla="*/ 444124 w 609207"/>
                <a:gd name="connsiteY24" fmla="*/ 177013 h 481962"/>
                <a:gd name="connsiteX25" fmla="*/ 434965 w 609207"/>
                <a:gd name="connsiteY25" fmla="*/ 177325 h 481962"/>
                <a:gd name="connsiteX26" fmla="*/ 434965 w 609207"/>
                <a:gd name="connsiteY26" fmla="*/ 91778 h 481962"/>
                <a:gd name="connsiteX27" fmla="*/ 455782 w 609207"/>
                <a:gd name="connsiteY27" fmla="*/ 70989 h 481962"/>
                <a:gd name="connsiteX28" fmla="*/ 372515 w 609207"/>
                <a:gd name="connsiteY28" fmla="*/ 70989 h 481962"/>
                <a:gd name="connsiteX29" fmla="*/ 393332 w 609207"/>
                <a:gd name="connsiteY29" fmla="*/ 91780 h 481962"/>
                <a:gd name="connsiteX30" fmla="*/ 393332 w 609207"/>
                <a:gd name="connsiteY30" fmla="*/ 186692 h 481962"/>
                <a:gd name="connsiteX31" fmla="*/ 351698 w 609207"/>
                <a:gd name="connsiteY31" fmla="*/ 212473 h 481962"/>
                <a:gd name="connsiteX32" fmla="*/ 351698 w 609207"/>
                <a:gd name="connsiteY32" fmla="*/ 91780 h 481962"/>
                <a:gd name="connsiteX33" fmla="*/ 372515 w 609207"/>
                <a:gd name="connsiteY33" fmla="*/ 70989 h 481962"/>
                <a:gd name="connsiteX34" fmla="*/ 289248 w 609207"/>
                <a:gd name="connsiteY34" fmla="*/ 70989 h 481962"/>
                <a:gd name="connsiteX35" fmla="*/ 310065 w 609207"/>
                <a:gd name="connsiteY35" fmla="*/ 91773 h 481962"/>
                <a:gd name="connsiteX36" fmla="*/ 310065 w 609207"/>
                <a:gd name="connsiteY36" fmla="*/ 282366 h 481962"/>
                <a:gd name="connsiteX37" fmla="*/ 306318 w 609207"/>
                <a:gd name="connsiteY37" fmla="*/ 314686 h 481962"/>
                <a:gd name="connsiteX38" fmla="*/ 310065 w 609207"/>
                <a:gd name="connsiteY38" fmla="*/ 346901 h 481962"/>
                <a:gd name="connsiteX39" fmla="*/ 310065 w 609207"/>
                <a:gd name="connsiteY39" fmla="*/ 388990 h 481962"/>
                <a:gd name="connsiteX40" fmla="*/ 289248 w 609207"/>
                <a:gd name="connsiteY40" fmla="*/ 409774 h 481962"/>
                <a:gd name="connsiteX41" fmla="*/ 268431 w 609207"/>
                <a:gd name="connsiteY41" fmla="*/ 388990 h 481962"/>
                <a:gd name="connsiteX42" fmla="*/ 268431 w 609207"/>
                <a:gd name="connsiteY42" fmla="*/ 91773 h 481962"/>
                <a:gd name="connsiteX43" fmla="*/ 289248 w 609207"/>
                <a:gd name="connsiteY43" fmla="*/ 70989 h 481962"/>
                <a:gd name="connsiteX44" fmla="*/ 205980 w 609207"/>
                <a:gd name="connsiteY44" fmla="*/ 70989 h 481962"/>
                <a:gd name="connsiteX45" fmla="*/ 226797 w 609207"/>
                <a:gd name="connsiteY45" fmla="*/ 91773 h 481962"/>
                <a:gd name="connsiteX46" fmla="*/ 226797 w 609207"/>
                <a:gd name="connsiteY46" fmla="*/ 388990 h 481962"/>
                <a:gd name="connsiteX47" fmla="*/ 205980 w 609207"/>
                <a:gd name="connsiteY47" fmla="*/ 409774 h 481962"/>
                <a:gd name="connsiteX48" fmla="*/ 185163 w 609207"/>
                <a:gd name="connsiteY48" fmla="*/ 388990 h 481962"/>
                <a:gd name="connsiteX49" fmla="*/ 185163 w 609207"/>
                <a:gd name="connsiteY49" fmla="*/ 91773 h 481962"/>
                <a:gd name="connsiteX50" fmla="*/ 205980 w 609207"/>
                <a:gd name="connsiteY50" fmla="*/ 70989 h 481962"/>
                <a:gd name="connsiteX51" fmla="*/ 122713 w 609207"/>
                <a:gd name="connsiteY51" fmla="*/ 70989 h 481962"/>
                <a:gd name="connsiteX52" fmla="*/ 143530 w 609207"/>
                <a:gd name="connsiteY52" fmla="*/ 91773 h 481962"/>
                <a:gd name="connsiteX53" fmla="*/ 143530 w 609207"/>
                <a:gd name="connsiteY53" fmla="*/ 388990 h 481962"/>
                <a:gd name="connsiteX54" fmla="*/ 122713 w 609207"/>
                <a:gd name="connsiteY54" fmla="*/ 409774 h 481962"/>
                <a:gd name="connsiteX55" fmla="*/ 101896 w 609207"/>
                <a:gd name="connsiteY55" fmla="*/ 388990 h 481962"/>
                <a:gd name="connsiteX56" fmla="*/ 101896 w 609207"/>
                <a:gd name="connsiteY56" fmla="*/ 91773 h 481962"/>
                <a:gd name="connsiteX57" fmla="*/ 122713 w 609207"/>
                <a:gd name="connsiteY57" fmla="*/ 70989 h 481962"/>
                <a:gd name="connsiteX58" fmla="*/ 20816 w 609207"/>
                <a:gd name="connsiteY58" fmla="*/ 0 h 481962"/>
                <a:gd name="connsiteX59" fmla="*/ 576590 w 609207"/>
                <a:gd name="connsiteY59" fmla="*/ 0 h 481962"/>
                <a:gd name="connsiteX60" fmla="*/ 597406 w 609207"/>
                <a:gd name="connsiteY60" fmla="*/ 20786 h 481962"/>
                <a:gd name="connsiteX61" fmla="*/ 597406 w 609207"/>
                <a:gd name="connsiteY61" fmla="*/ 399187 h 481962"/>
                <a:gd name="connsiteX62" fmla="*/ 569617 w 609207"/>
                <a:gd name="connsiteY62" fmla="*/ 371438 h 481962"/>
                <a:gd name="connsiteX63" fmla="*/ 581898 w 609207"/>
                <a:gd name="connsiteY63" fmla="*/ 314694 h 481962"/>
                <a:gd name="connsiteX64" fmla="*/ 555775 w 609207"/>
                <a:gd name="connsiteY64" fmla="*/ 233942 h 481962"/>
                <a:gd name="connsiteX65" fmla="*/ 555775 w 609207"/>
                <a:gd name="connsiteY65" fmla="*/ 41571 h 481962"/>
                <a:gd name="connsiteX66" fmla="*/ 41631 w 609207"/>
                <a:gd name="connsiteY66" fmla="*/ 41571 h 481962"/>
                <a:gd name="connsiteX67" fmla="*/ 41631 w 609207"/>
                <a:gd name="connsiteY67" fmla="*/ 428183 h 481962"/>
                <a:gd name="connsiteX68" fmla="*/ 366145 w 609207"/>
                <a:gd name="connsiteY68" fmla="*/ 428183 h 481962"/>
                <a:gd name="connsiteX69" fmla="*/ 444100 w 609207"/>
                <a:gd name="connsiteY69" fmla="*/ 452294 h 481962"/>
                <a:gd name="connsiteX70" fmla="*/ 500926 w 609207"/>
                <a:gd name="connsiteY70" fmla="*/ 440031 h 481962"/>
                <a:gd name="connsiteX71" fmla="*/ 530692 w 609207"/>
                <a:gd name="connsiteY71" fmla="*/ 469754 h 481962"/>
                <a:gd name="connsiteX72" fmla="*/ 20816 w 609207"/>
                <a:gd name="connsiteY72" fmla="*/ 469754 h 481962"/>
                <a:gd name="connsiteX73" fmla="*/ 0 w 609207"/>
                <a:gd name="connsiteY73" fmla="*/ 448968 h 481962"/>
                <a:gd name="connsiteX74" fmla="*/ 0 w 609207"/>
                <a:gd name="connsiteY74" fmla="*/ 20786 h 481962"/>
                <a:gd name="connsiteX75" fmla="*/ 20816 w 609207"/>
                <a:gd name="connsiteY75" fmla="*/ 0 h 481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609207" h="481962">
                  <a:moveTo>
                    <a:pt x="441591" y="246218"/>
                  </a:moveTo>
                  <a:cubicBezTo>
                    <a:pt x="423273" y="246218"/>
                    <a:pt x="406100" y="253286"/>
                    <a:pt x="393195" y="266175"/>
                  </a:cubicBezTo>
                  <a:cubicBezTo>
                    <a:pt x="366447" y="292888"/>
                    <a:pt x="366447" y="336233"/>
                    <a:pt x="393195" y="362842"/>
                  </a:cubicBezTo>
                  <a:cubicBezTo>
                    <a:pt x="406100" y="375835"/>
                    <a:pt x="423273" y="382904"/>
                    <a:pt x="441591" y="382904"/>
                  </a:cubicBezTo>
                  <a:cubicBezTo>
                    <a:pt x="459804" y="382904"/>
                    <a:pt x="476977" y="375835"/>
                    <a:pt x="489987" y="362842"/>
                  </a:cubicBezTo>
                  <a:cubicBezTo>
                    <a:pt x="502892" y="349953"/>
                    <a:pt x="509970" y="332803"/>
                    <a:pt x="509970" y="314509"/>
                  </a:cubicBezTo>
                  <a:cubicBezTo>
                    <a:pt x="509970" y="296318"/>
                    <a:pt x="502892" y="279168"/>
                    <a:pt x="489987" y="266175"/>
                  </a:cubicBezTo>
                  <a:cubicBezTo>
                    <a:pt x="476977" y="253286"/>
                    <a:pt x="459804" y="246218"/>
                    <a:pt x="441591" y="246218"/>
                  </a:cubicBezTo>
                  <a:close/>
                  <a:moveTo>
                    <a:pt x="441591" y="204640"/>
                  </a:moveTo>
                  <a:cubicBezTo>
                    <a:pt x="470941" y="204640"/>
                    <a:pt x="498625" y="216074"/>
                    <a:pt x="519441" y="236863"/>
                  </a:cubicBezTo>
                  <a:cubicBezTo>
                    <a:pt x="540152" y="257547"/>
                    <a:pt x="551601" y="285196"/>
                    <a:pt x="551601" y="314509"/>
                  </a:cubicBezTo>
                  <a:cubicBezTo>
                    <a:pt x="551601" y="336856"/>
                    <a:pt x="545044" y="358165"/>
                    <a:pt x="532763" y="376147"/>
                  </a:cubicBezTo>
                  <a:lnTo>
                    <a:pt x="603119" y="446517"/>
                  </a:lnTo>
                  <a:cubicBezTo>
                    <a:pt x="611237" y="454625"/>
                    <a:pt x="611237" y="467722"/>
                    <a:pt x="603119" y="475829"/>
                  </a:cubicBezTo>
                  <a:cubicBezTo>
                    <a:pt x="599060" y="479883"/>
                    <a:pt x="593648" y="481962"/>
                    <a:pt x="588340" y="481962"/>
                  </a:cubicBezTo>
                  <a:cubicBezTo>
                    <a:pt x="583032" y="481962"/>
                    <a:pt x="577724" y="479883"/>
                    <a:pt x="573665" y="475829"/>
                  </a:cubicBezTo>
                  <a:lnTo>
                    <a:pt x="503309" y="405563"/>
                  </a:lnTo>
                  <a:cubicBezTo>
                    <a:pt x="485199" y="417829"/>
                    <a:pt x="463863" y="424481"/>
                    <a:pt x="441591" y="424481"/>
                  </a:cubicBezTo>
                  <a:cubicBezTo>
                    <a:pt x="412137" y="424481"/>
                    <a:pt x="384556" y="413047"/>
                    <a:pt x="363741" y="392259"/>
                  </a:cubicBezTo>
                  <a:cubicBezTo>
                    <a:pt x="320861" y="349434"/>
                    <a:pt x="320861" y="279687"/>
                    <a:pt x="363741" y="236863"/>
                  </a:cubicBezTo>
                  <a:cubicBezTo>
                    <a:pt x="384556" y="216074"/>
                    <a:pt x="412137" y="204640"/>
                    <a:pt x="441591" y="204640"/>
                  </a:cubicBezTo>
                  <a:close/>
                  <a:moveTo>
                    <a:pt x="455782" y="70989"/>
                  </a:moveTo>
                  <a:cubicBezTo>
                    <a:pt x="467335" y="70989"/>
                    <a:pt x="476599" y="80344"/>
                    <a:pt x="476599" y="91778"/>
                  </a:cubicBezTo>
                  <a:lnTo>
                    <a:pt x="476599" y="180859"/>
                  </a:lnTo>
                  <a:cubicBezTo>
                    <a:pt x="466086" y="178364"/>
                    <a:pt x="455157" y="177013"/>
                    <a:pt x="444124" y="177013"/>
                  </a:cubicBezTo>
                  <a:cubicBezTo>
                    <a:pt x="441002" y="177013"/>
                    <a:pt x="437983" y="177117"/>
                    <a:pt x="434965" y="177325"/>
                  </a:cubicBezTo>
                  <a:lnTo>
                    <a:pt x="434965" y="91778"/>
                  </a:lnTo>
                  <a:cubicBezTo>
                    <a:pt x="434965" y="80344"/>
                    <a:pt x="444333" y="70989"/>
                    <a:pt x="455782" y="70989"/>
                  </a:cubicBezTo>
                  <a:close/>
                  <a:moveTo>
                    <a:pt x="372515" y="70989"/>
                  </a:moveTo>
                  <a:cubicBezTo>
                    <a:pt x="384068" y="70989"/>
                    <a:pt x="393332" y="80345"/>
                    <a:pt x="393332" y="91780"/>
                  </a:cubicBezTo>
                  <a:lnTo>
                    <a:pt x="393332" y="186692"/>
                  </a:lnTo>
                  <a:cubicBezTo>
                    <a:pt x="378240" y="192617"/>
                    <a:pt x="364084" y="201350"/>
                    <a:pt x="351698" y="212473"/>
                  </a:cubicBezTo>
                  <a:lnTo>
                    <a:pt x="351698" y="91780"/>
                  </a:lnTo>
                  <a:cubicBezTo>
                    <a:pt x="351698" y="80345"/>
                    <a:pt x="361066" y="70989"/>
                    <a:pt x="372515" y="70989"/>
                  </a:cubicBezTo>
                  <a:close/>
                  <a:moveTo>
                    <a:pt x="289248" y="70989"/>
                  </a:moveTo>
                  <a:cubicBezTo>
                    <a:pt x="300801" y="70989"/>
                    <a:pt x="310065" y="80342"/>
                    <a:pt x="310065" y="91773"/>
                  </a:cubicBezTo>
                  <a:lnTo>
                    <a:pt x="310065" y="282366"/>
                  </a:lnTo>
                  <a:cubicBezTo>
                    <a:pt x="307567" y="292758"/>
                    <a:pt x="306318" y="303566"/>
                    <a:pt x="306318" y="314686"/>
                  </a:cubicBezTo>
                  <a:cubicBezTo>
                    <a:pt x="306318" y="325701"/>
                    <a:pt x="307567" y="336509"/>
                    <a:pt x="310065" y="346901"/>
                  </a:cubicBezTo>
                  <a:lnTo>
                    <a:pt x="310065" y="388990"/>
                  </a:lnTo>
                  <a:cubicBezTo>
                    <a:pt x="310065" y="400421"/>
                    <a:pt x="300801" y="409774"/>
                    <a:pt x="289248" y="409774"/>
                  </a:cubicBezTo>
                  <a:cubicBezTo>
                    <a:pt x="277799" y="409774"/>
                    <a:pt x="268431" y="400421"/>
                    <a:pt x="268431" y="388990"/>
                  </a:cubicBezTo>
                  <a:lnTo>
                    <a:pt x="268431" y="91773"/>
                  </a:lnTo>
                  <a:cubicBezTo>
                    <a:pt x="268431" y="80342"/>
                    <a:pt x="277799" y="70989"/>
                    <a:pt x="289248" y="70989"/>
                  </a:cubicBezTo>
                  <a:close/>
                  <a:moveTo>
                    <a:pt x="205980" y="70989"/>
                  </a:moveTo>
                  <a:cubicBezTo>
                    <a:pt x="217533" y="70989"/>
                    <a:pt x="226797" y="80342"/>
                    <a:pt x="226797" y="91773"/>
                  </a:cubicBezTo>
                  <a:lnTo>
                    <a:pt x="226797" y="388990"/>
                  </a:lnTo>
                  <a:cubicBezTo>
                    <a:pt x="226797" y="400421"/>
                    <a:pt x="217533" y="409774"/>
                    <a:pt x="205980" y="409774"/>
                  </a:cubicBezTo>
                  <a:cubicBezTo>
                    <a:pt x="194531" y="409774"/>
                    <a:pt x="185163" y="400421"/>
                    <a:pt x="185163" y="388990"/>
                  </a:cubicBezTo>
                  <a:lnTo>
                    <a:pt x="185163" y="91773"/>
                  </a:lnTo>
                  <a:cubicBezTo>
                    <a:pt x="185163" y="80342"/>
                    <a:pt x="194531" y="70989"/>
                    <a:pt x="205980" y="70989"/>
                  </a:cubicBezTo>
                  <a:close/>
                  <a:moveTo>
                    <a:pt x="122713" y="70989"/>
                  </a:moveTo>
                  <a:cubicBezTo>
                    <a:pt x="134266" y="70989"/>
                    <a:pt x="143530" y="80342"/>
                    <a:pt x="143530" y="91773"/>
                  </a:cubicBezTo>
                  <a:lnTo>
                    <a:pt x="143530" y="388990"/>
                  </a:lnTo>
                  <a:cubicBezTo>
                    <a:pt x="143530" y="400421"/>
                    <a:pt x="134266" y="409774"/>
                    <a:pt x="122713" y="409774"/>
                  </a:cubicBezTo>
                  <a:cubicBezTo>
                    <a:pt x="111264" y="409774"/>
                    <a:pt x="101896" y="400421"/>
                    <a:pt x="101896" y="388990"/>
                  </a:cubicBezTo>
                  <a:lnTo>
                    <a:pt x="101896" y="91773"/>
                  </a:lnTo>
                  <a:cubicBezTo>
                    <a:pt x="101896" y="80342"/>
                    <a:pt x="111264" y="70989"/>
                    <a:pt x="122713" y="70989"/>
                  </a:cubicBezTo>
                  <a:close/>
                  <a:moveTo>
                    <a:pt x="20816" y="0"/>
                  </a:moveTo>
                  <a:lnTo>
                    <a:pt x="576590" y="0"/>
                  </a:lnTo>
                  <a:cubicBezTo>
                    <a:pt x="588039" y="0"/>
                    <a:pt x="597406" y="9354"/>
                    <a:pt x="597406" y="20786"/>
                  </a:cubicBezTo>
                  <a:lnTo>
                    <a:pt x="597406" y="399187"/>
                  </a:lnTo>
                  <a:lnTo>
                    <a:pt x="569617" y="371438"/>
                  </a:lnTo>
                  <a:cubicBezTo>
                    <a:pt x="577735" y="353771"/>
                    <a:pt x="581898" y="334440"/>
                    <a:pt x="581898" y="314694"/>
                  </a:cubicBezTo>
                  <a:cubicBezTo>
                    <a:pt x="581898" y="285282"/>
                    <a:pt x="572740" y="257325"/>
                    <a:pt x="555775" y="233942"/>
                  </a:cubicBezTo>
                  <a:lnTo>
                    <a:pt x="555775" y="41571"/>
                  </a:lnTo>
                  <a:lnTo>
                    <a:pt x="41631" y="41571"/>
                  </a:lnTo>
                  <a:lnTo>
                    <a:pt x="41631" y="428183"/>
                  </a:lnTo>
                  <a:lnTo>
                    <a:pt x="366145" y="428183"/>
                  </a:lnTo>
                  <a:cubicBezTo>
                    <a:pt x="388938" y="443876"/>
                    <a:pt x="415790" y="452294"/>
                    <a:pt x="444100" y="452294"/>
                  </a:cubicBezTo>
                  <a:cubicBezTo>
                    <a:pt x="463874" y="452294"/>
                    <a:pt x="483233" y="448033"/>
                    <a:pt x="500926" y="440031"/>
                  </a:cubicBezTo>
                  <a:lnTo>
                    <a:pt x="530692" y="469754"/>
                  </a:lnTo>
                  <a:lnTo>
                    <a:pt x="20816" y="469754"/>
                  </a:lnTo>
                  <a:cubicBezTo>
                    <a:pt x="9367" y="469754"/>
                    <a:pt x="0" y="460401"/>
                    <a:pt x="0" y="448968"/>
                  </a:cubicBezTo>
                  <a:lnTo>
                    <a:pt x="0" y="20786"/>
                  </a:lnTo>
                  <a:cubicBezTo>
                    <a:pt x="0" y="9354"/>
                    <a:pt x="9367" y="0"/>
                    <a:pt x="20816" y="0"/>
                  </a:cubicBez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grpSp>
      <p:cxnSp>
        <p:nvCxnSpPr>
          <p:cNvPr id="64" name="直接连接符 63"/>
          <p:cNvCxnSpPr/>
          <p:nvPr/>
        </p:nvCxnSpPr>
        <p:spPr>
          <a:xfrm>
            <a:off x="5963920" y="1913950"/>
            <a:ext cx="0" cy="3206055"/>
          </a:xfrm>
          <a:prstGeom prst="line">
            <a:avLst/>
          </a:prstGeom>
          <a:ln w="28575">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65" name="菱形 64"/>
          <p:cNvSpPr/>
          <p:nvPr/>
        </p:nvSpPr>
        <p:spPr>
          <a:xfrm>
            <a:off x="5593339" y="1543369"/>
            <a:ext cx="741162" cy="741162"/>
          </a:xfrm>
          <a:prstGeom prst="diamond">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菱形 65"/>
          <p:cNvSpPr/>
          <p:nvPr/>
        </p:nvSpPr>
        <p:spPr>
          <a:xfrm>
            <a:off x="5593339" y="2611294"/>
            <a:ext cx="741162" cy="741162"/>
          </a:xfrm>
          <a:prstGeom prst="diamond">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菱形 66"/>
          <p:cNvSpPr/>
          <p:nvPr/>
        </p:nvSpPr>
        <p:spPr>
          <a:xfrm>
            <a:off x="5593080" y="3679190"/>
            <a:ext cx="741045" cy="741045"/>
          </a:xfrm>
          <a:prstGeom prst="diamond">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菱形 67"/>
          <p:cNvSpPr/>
          <p:nvPr/>
        </p:nvSpPr>
        <p:spPr>
          <a:xfrm>
            <a:off x="5593339" y="4747143"/>
            <a:ext cx="741162" cy="741162"/>
          </a:xfrm>
          <a:prstGeom prst="diamond">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文本框 68"/>
          <p:cNvSpPr txBox="1"/>
          <p:nvPr/>
        </p:nvSpPr>
        <p:spPr bwMode="auto">
          <a:xfrm>
            <a:off x="5593340" y="1641598"/>
            <a:ext cx="741162" cy="523220"/>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2800" dirty="0">
                <a:solidFill>
                  <a:schemeClr val="bg1"/>
                </a:solidFill>
                <a:cs typeface="+mn-ea"/>
                <a:sym typeface="+mn-lt"/>
              </a:rPr>
              <a:t>1</a:t>
            </a:r>
          </a:p>
        </p:txBody>
      </p:sp>
      <p:sp>
        <p:nvSpPr>
          <p:cNvPr id="70" name="文本框 69"/>
          <p:cNvSpPr txBox="1"/>
          <p:nvPr/>
        </p:nvSpPr>
        <p:spPr bwMode="auto">
          <a:xfrm>
            <a:off x="5593340" y="2702336"/>
            <a:ext cx="741162" cy="523220"/>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2800" dirty="0">
                <a:solidFill>
                  <a:schemeClr val="bg1"/>
                </a:solidFill>
                <a:cs typeface="+mn-ea"/>
                <a:sym typeface="+mn-lt"/>
              </a:rPr>
              <a:t>2</a:t>
            </a:r>
          </a:p>
        </p:txBody>
      </p:sp>
      <p:sp>
        <p:nvSpPr>
          <p:cNvPr id="71" name="文本框 70"/>
          <p:cNvSpPr txBox="1"/>
          <p:nvPr/>
        </p:nvSpPr>
        <p:spPr bwMode="auto">
          <a:xfrm>
            <a:off x="5593340" y="3785354"/>
            <a:ext cx="741162" cy="523220"/>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2800" dirty="0">
                <a:solidFill>
                  <a:schemeClr val="bg1"/>
                </a:solidFill>
                <a:cs typeface="+mn-ea"/>
                <a:sym typeface="+mn-lt"/>
              </a:rPr>
              <a:t>3</a:t>
            </a:r>
          </a:p>
        </p:txBody>
      </p:sp>
      <p:sp>
        <p:nvSpPr>
          <p:cNvPr id="72" name="文本框 71"/>
          <p:cNvSpPr txBox="1"/>
          <p:nvPr/>
        </p:nvSpPr>
        <p:spPr bwMode="auto">
          <a:xfrm>
            <a:off x="5593340" y="4828895"/>
            <a:ext cx="741162" cy="523220"/>
          </a:xfrm>
          <a:prstGeom prst="rect">
            <a:avLst/>
          </a:prstGeom>
          <a:noFill/>
        </p:spPr>
        <p:txBody>
          <a:bodyPr wrap="square">
            <a:spAutoFit/>
            <a:scene3d>
              <a:camera prst="orthographicFront"/>
              <a:lightRig rig="threePt" dir="t"/>
            </a:scene3d>
            <a:sp3d contourW="12700"/>
          </a:bodyPr>
          <a:lstStyle/>
          <a:p>
            <a:pPr algn="ctr" eaLnBrk="1" fontAlgn="auto" hangingPunct="1">
              <a:spcBef>
                <a:spcPts val="0"/>
              </a:spcBef>
              <a:spcAft>
                <a:spcPts val="0"/>
              </a:spcAft>
              <a:defRPr/>
            </a:pPr>
            <a:r>
              <a:rPr lang="en-US" altLang="zh-CN" sz="2800" dirty="0">
                <a:solidFill>
                  <a:schemeClr val="bg1"/>
                </a:solidFill>
                <a:cs typeface="+mn-ea"/>
                <a:sym typeface="+mn-lt"/>
              </a:rPr>
              <a:t>4</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4"/>
                                        </p:tgtEl>
                                        <p:attrNameLst>
                                          <p:attrName>style.visibility</p:attrName>
                                        </p:attrNameLst>
                                      </p:cBhvr>
                                      <p:to>
                                        <p:strVal val="visible"/>
                                      </p:to>
                                    </p:set>
                                    <p:anim calcmode="lin" valueType="num">
                                      <p:cBhvr additive="base">
                                        <p:cTn id="7" dur="500" fill="hold"/>
                                        <p:tgtEl>
                                          <p:spTgt spid="64"/>
                                        </p:tgtEl>
                                        <p:attrNameLst>
                                          <p:attrName>ppt_x</p:attrName>
                                        </p:attrNameLst>
                                      </p:cBhvr>
                                      <p:tavLst>
                                        <p:tav tm="0">
                                          <p:val>
                                            <p:strVal val="#ppt_x"/>
                                          </p:val>
                                        </p:tav>
                                        <p:tav tm="100000">
                                          <p:val>
                                            <p:strVal val="#ppt_x"/>
                                          </p:val>
                                        </p:tav>
                                      </p:tavLst>
                                    </p:anim>
                                    <p:anim calcmode="lin" valueType="num">
                                      <p:cBhvr additive="base">
                                        <p:cTn id="8" dur="500" fill="hold"/>
                                        <p:tgtEl>
                                          <p:spTgt spid="6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ppt_x"/>
                                          </p:val>
                                        </p:tav>
                                        <p:tav tm="100000">
                                          <p:val>
                                            <p:strVal val="#ppt_x"/>
                                          </p:val>
                                        </p:tav>
                                      </p:tavLst>
                                    </p:anim>
                                    <p:anim calcmode="lin" valueType="num">
                                      <p:cBhvr additive="base">
                                        <p:cTn id="12" dur="500" fill="hold"/>
                                        <p:tgtEl>
                                          <p:spTgt spid="6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 calcmode="lin" valueType="num">
                                      <p:cBhvr additive="base">
                                        <p:cTn id="15" dur="500" fill="hold"/>
                                        <p:tgtEl>
                                          <p:spTgt spid="66"/>
                                        </p:tgtEl>
                                        <p:attrNameLst>
                                          <p:attrName>ppt_x</p:attrName>
                                        </p:attrNameLst>
                                      </p:cBhvr>
                                      <p:tavLst>
                                        <p:tav tm="0">
                                          <p:val>
                                            <p:strVal val="#ppt_x"/>
                                          </p:val>
                                        </p:tav>
                                        <p:tav tm="100000">
                                          <p:val>
                                            <p:strVal val="#ppt_x"/>
                                          </p:val>
                                        </p:tav>
                                      </p:tavLst>
                                    </p:anim>
                                    <p:anim calcmode="lin" valueType="num">
                                      <p:cBhvr additive="base">
                                        <p:cTn id="16" dur="500" fill="hold"/>
                                        <p:tgtEl>
                                          <p:spTgt spid="6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fill="hold"/>
                                        <p:tgtEl>
                                          <p:spTgt spid="67"/>
                                        </p:tgtEl>
                                        <p:attrNameLst>
                                          <p:attrName>ppt_x</p:attrName>
                                        </p:attrNameLst>
                                      </p:cBhvr>
                                      <p:tavLst>
                                        <p:tav tm="0">
                                          <p:val>
                                            <p:strVal val="#ppt_x"/>
                                          </p:val>
                                        </p:tav>
                                        <p:tav tm="100000">
                                          <p:val>
                                            <p:strVal val="#ppt_x"/>
                                          </p:val>
                                        </p:tav>
                                      </p:tavLst>
                                    </p:anim>
                                    <p:anim calcmode="lin" valueType="num">
                                      <p:cBhvr additive="base">
                                        <p:cTn id="20" dur="500" fill="hold"/>
                                        <p:tgtEl>
                                          <p:spTgt spid="6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8"/>
                                        </p:tgtEl>
                                        <p:attrNameLst>
                                          <p:attrName>style.visibility</p:attrName>
                                        </p:attrNameLst>
                                      </p:cBhvr>
                                      <p:to>
                                        <p:strVal val="visible"/>
                                      </p:to>
                                    </p:set>
                                    <p:anim calcmode="lin" valueType="num">
                                      <p:cBhvr additive="base">
                                        <p:cTn id="23" dur="500" fill="hold"/>
                                        <p:tgtEl>
                                          <p:spTgt spid="68"/>
                                        </p:tgtEl>
                                        <p:attrNameLst>
                                          <p:attrName>ppt_x</p:attrName>
                                        </p:attrNameLst>
                                      </p:cBhvr>
                                      <p:tavLst>
                                        <p:tav tm="0">
                                          <p:val>
                                            <p:strVal val="#ppt_x"/>
                                          </p:val>
                                        </p:tav>
                                        <p:tav tm="100000">
                                          <p:val>
                                            <p:strVal val="#ppt_x"/>
                                          </p:val>
                                        </p:tav>
                                      </p:tavLst>
                                    </p:anim>
                                    <p:anim calcmode="lin" valueType="num">
                                      <p:cBhvr additive="base">
                                        <p:cTn id="24" dur="500" fill="hold"/>
                                        <p:tgtEl>
                                          <p:spTgt spid="6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additive="base">
                                        <p:cTn id="27" dur="500" fill="hold"/>
                                        <p:tgtEl>
                                          <p:spTgt spid="69"/>
                                        </p:tgtEl>
                                        <p:attrNameLst>
                                          <p:attrName>ppt_x</p:attrName>
                                        </p:attrNameLst>
                                      </p:cBhvr>
                                      <p:tavLst>
                                        <p:tav tm="0">
                                          <p:val>
                                            <p:strVal val="#ppt_x"/>
                                          </p:val>
                                        </p:tav>
                                        <p:tav tm="100000">
                                          <p:val>
                                            <p:strVal val="#ppt_x"/>
                                          </p:val>
                                        </p:tav>
                                      </p:tavLst>
                                    </p:anim>
                                    <p:anim calcmode="lin" valueType="num">
                                      <p:cBhvr additive="base">
                                        <p:cTn id="28" dur="500" fill="hold"/>
                                        <p:tgtEl>
                                          <p:spTgt spid="6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additive="base">
                                        <p:cTn id="31" dur="500" fill="hold"/>
                                        <p:tgtEl>
                                          <p:spTgt spid="70"/>
                                        </p:tgtEl>
                                        <p:attrNameLst>
                                          <p:attrName>ppt_x</p:attrName>
                                        </p:attrNameLst>
                                      </p:cBhvr>
                                      <p:tavLst>
                                        <p:tav tm="0">
                                          <p:val>
                                            <p:strVal val="#ppt_x"/>
                                          </p:val>
                                        </p:tav>
                                        <p:tav tm="100000">
                                          <p:val>
                                            <p:strVal val="#ppt_x"/>
                                          </p:val>
                                        </p:tav>
                                      </p:tavLst>
                                    </p:anim>
                                    <p:anim calcmode="lin" valueType="num">
                                      <p:cBhvr additive="base">
                                        <p:cTn id="32" dur="500" fill="hold"/>
                                        <p:tgtEl>
                                          <p:spTgt spid="7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1"/>
                                        </p:tgtEl>
                                        <p:attrNameLst>
                                          <p:attrName>style.visibility</p:attrName>
                                        </p:attrNameLst>
                                      </p:cBhvr>
                                      <p:to>
                                        <p:strVal val="visible"/>
                                      </p:to>
                                    </p:set>
                                    <p:anim calcmode="lin" valueType="num">
                                      <p:cBhvr additive="base">
                                        <p:cTn id="35" dur="500" fill="hold"/>
                                        <p:tgtEl>
                                          <p:spTgt spid="71"/>
                                        </p:tgtEl>
                                        <p:attrNameLst>
                                          <p:attrName>ppt_x</p:attrName>
                                        </p:attrNameLst>
                                      </p:cBhvr>
                                      <p:tavLst>
                                        <p:tav tm="0">
                                          <p:val>
                                            <p:strVal val="#ppt_x"/>
                                          </p:val>
                                        </p:tav>
                                        <p:tav tm="100000">
                                          <p:val>
                                            <p:strVal val="#ppt_x"/>
                                          </p:val>
                                        </p:tav>
                                      </p:tavLst>
                                    </p:anim>
                                    <p:anim calcmode="lin" valueType="num">
                                      <p:cBhvr additive="base">
                                        <p:cTn id="36" dur="500" fill="hold"/>
                                        <p:tgtEl>
                                          <p:spTgt spid="7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ppt_x"/>
                                          </p:val>
                                        </p:tav>
                                        <p:tav tm="100000">
                                          <p:val>
                                            <p:strVal val="#ppt_x"/>
                                          </p:val>
                                        </p:tav>
                                      </p:tavLst>
                                    </p:anim>
                                    <p:anim calcmode="lin" valueType="num">
                                      <p:cBhvr additive="base">
                                        <p:cTn id="40" dur="500" fill="hold"/>
                                        <p:tgtEl>
                                          <p:spTgt spid="72"/>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2" fill="hold" nodeType="after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additive="base">
                                        <p:cTn id="44" dur="500" fill="hold"/>
                                        <p:tgtEl>
                                          <p:spTgt spid="52"/>
                                        </p:tgtEl>
                                        <p:attrNameLst>
                                          <p:attrName>ppt_x</p:attrName>
                                        </p:attrNameLst>
                                      </p:cBhvr>
                                      <p:tavLst>
                                        <p:tav tm="0">
                                          <p:val>
                                            <p:strVal val="1+#ppt_w/2"/>
                                          </p:val>
                                        </p:tav>
                                        <p:tav tm="100000">
                                          <p:val>
                                            <p:strVal val="#ppt_x"/>
                                          </p:val>
                                        </p:tav>
                                      </p:tavLst>
                                    </p:anim>
                                    <p:anim calcmode="lin" valueType="num">
                                      <p:cBhvr additive="base">
                                        <p:cTn id="45" dur="500" fill="hold"/>
                                        <p:tgtEl>
                                          <p:spTgt spid="52"/>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8"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0-#ppt_w/2"/>
                                          </p:val>
                                        </p:tav>
                                        <p:tav tm="100000">
                                          <p:val>
                                            <p:strVal val="#ppt_x"/>
                                          </p:val>
                                        </p:tav>
                                      </p:tavLst>
                                    </p:anim>
                                    <p:anim calcmode="lin" valueType="num">
                                      <p:cBhvr additive="base">
                                        <p:cTn id="50" dur="500" fill="hold"/>
                                        <p:tgtEl>
                                          <p:spTgt spid="23"/>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additive="base">
                                        <p:cTn id="54" dur="500" fill="hold"/>
                                        <p:tgtEl>
                                          <p:spTgt spid="58"/>
                                        </p:tgtEl>
                                        <p:attrNameLst>
                                          <p:attrName>ppt_x</p:attrName>
                                        </p:attrNameLst>
                                      </p:cBhvr>
                                      <p:tavLst>
                                        <p:tav tm="0">
                                          <p:val>
                                            <p:strVal val="1+#ppt_w/2"/>
                                          </p:val>
                                        </p:tav>
                                        <p:tav tm="100000">
                                          <p:val>
                                            <p:strVal val="#ppt_x"/>
                                          </p:val>
                                        </p:tav>
                                      </p:tavLst>
                                    </p:anim>
                                    <p:anim calcmode="lin" valueType="num">
                                      <p:cBhvr additive="base">
                                        <p:cTn id="55" dur="500" fill="hold"/>
                                        <p:tgtEl>
                                          <p:spTgt spid="58"/>
                                        </p:tgtEl>
                                        <p:attrNameLst>
                                          <p:attrName>ppt_y</p:attrName>
                                        </p:attrNameLst>
                                      </p:cBhvr>
                                      <p:tavLst>
                                        <p:tav tm="0">
                                          <p:val>
                                            <p:strVal val="#ppt_y"/>
                                          </p:val>
                                        </p:tav>
                                        <p:tav tm="100000">
                                          <p:val>
                                            <p:strVal val="#ppt_y"/>
                                          </p:val>
                                        </p:tav>
                                      </p:tavLst>
                                    </p:anim>
                                  </p:childTnLst>
                                </p:cTn>
                              </p:par>
                            </p:childTnLst>
                          </p:cTn>
                        </p:par>
                        <p:par>
                          <p:cTn id="56" fill="hold">
                            <p:stCondLst>
                              <p:cond delay="2000"/>
                            </p:stCondLst>
                            <p:childTnLst>
                              <p:par>
                                <p:cTn id="57" presetID="2" presetClass="entr" presetSubtype="8"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0-#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childTnLst>
                          </p:cTn>
                        </p:par>
                        <p:par>
                          <p:cTn id="61" fill="hold">
                            <p:stCondLst>
                              <p:cond delay="2500"/>
                            </p:stCondLst>
                            <p:childTnLst>
                              <p:par>
                                <p:cTn id="62" presetID="10" presetClass="entr" presetSubtype="0" fill="hold"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nodeType="with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fade">
                                      <p:cBhvr>
                                        <p:cTn id="67" dur="500"/>
                                        <p:tgtEl>
                                          <p:spTgt spid="17"/>
                                        </p:tgtEl>
                                      </p:cBhvr>
                                    </p:animEffect>
                                  </p:childTnLst>
                                </p:cTn>
                              </p:par>
                              <p:par>
                                <p:cTn id="68" presetID="10" presetClass="entr" presetSubtype="0" fill="hold"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bldLvl="0" animBg="1"/>
      <p:bldP spid="66" grpId="0" bldLvl="0" animBg="1"/>
      <p:bldP spid="67" grpId="0" bldLvl="0" animBg="1"/>
      <p:bldP spid="68" grpId="0" bldLvl="0" animBg="1"/>
      <p:bldP spid="69" grpId="0"/>
      <p:bldP spid="70" grpId="0"/>
      <p:bldP spid="71" grpId="0"/>
      <p:bldP spid="7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îŝļiḋe"/>
          <p:cNvSpPr/>
          <p:nvPr/>
        </p:nvSpPr>
        <p:spPr>
          <a:xfrm>
            <a:off x="6586" y="1454251"/>
            <a:ext cx="6089411" cy="4829175"/>
          </a:xfrm>
          <a:prstGeom prst="rect">
            <a:avLst/>
          </a:prstGeom>
          <a:blipFill rotWithShape="1">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5" name="íśļiḋe"/>
          <p:cNvSpPr/>
          <p:nvPr/>
        </p:nvSpPr>
        <p:spPr>
          <a:xfrm>
            <a:off x="7747117" y="1454251"/>
            <a:ext cx="4444883" cy="4829175"/>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6" name="iSlidè"/>
          <p:cNvSpPr/>
          <p:nvPr/>
        </p:nvSpPr>
        <p:spPr>
          <a:xfrm>
            <a:off x="3248024" y="1454251"/>
            <a:ext cx="7762872" cy="4829175"/>
          </a:xfrm>
          <a:prstGeom prst="parallelogram">
            <a:avLst>
              <a:gd name="adj" fmla="val 58446"/>
            </a:avLst>
          </a:pr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a:cs typeface="+mn-ea"/>
              <a:sym typeface="+mn-lt"/>
            </a:endParaRPr>
          </a:p>
        </p:txBody>
      </p:sp>
      <p:sp>
        <p:nvSpPr>
          <p:cNvPr id="7" name="iṥḻide"/>
          <p:cNvSpPr/>
          <p:nvPr/>
        </p:nvSpPr>
        <p:spPr>
          <a:xfrm flipH="1">
            <a:off x="10791822" y="3997426"/>
            <a:ext cx="1400175" cy="22860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8" name="îŝľiḓè"/>
          <p:cNvSpPr txBox="1"/>
          <p:nvPr/>
        </p:nvSpPr>
        <p:spPr>
          <a:xfrm>
            <a:off x="5765800" y="3869055"/>
            <a:ext cx="2567940" cy="997585"/>
          </a:xfrm>
          <a:prstGeom prst="rect">
            <a:avLst/>
          </a:prstGeom>
          <a:noFill/>
        </p:spPr>
        <p:txBody>
          <a:bodyPr wrap="square" lIns="91440" tIns="45720" rIns="91440" bIns="45720" anchor="ctr" anchorCtr="0">
            <a:normAutofit/>
          </a:bodyPr>
          <a:lstStyle/>
          <a:p>
            <a:pPr defTabSz="914400">
              <a:lnSpc>
                <a:spcPct val="180000"/>
              </a:lnSpc>
              <a:defRPr/>
            </a:pPr>
            <a:r>
              <a:rPr lang="zh-CN" altLang="en-US" sz="1000" dirty="0">
                <a:solidFill>
                  <a:schemeClr val="bg1"/>
                </a:solidFill>
                <a:cs typeface="+mn-ea"/>
                <a:sym typeface="+mn-lt"/>
              </a:rPr>
              <a:t>您的内容打在这里，或者通过复制您的文本后或者通过复制您的文本后您的内容打在这里</a:t>
            </a:r>
          </a:p>
        </p:txBody>
      </p:sp>
      <p:sp>
        <p:nvSpPr>
          <p:cNvPr id="9" name="íšḷîḍe"/>
          <p:cNvSpPr/>
          <p:nvPr/>
        </p:nvSpPr>
        <p:spPr>
          <a:xfrm>
            <a:off x="5765797" y="3083672"/>
            <a:ext cx="2154436" cy="430887"/>
          </a:xfrm>
          <a:prstGeom prst="rect">
            <a:avLst/>
          </a:prstGeom>
        </p:spPr>
        <p:txBody>
          <a:bodyPr wrap="square" lIns="91440" tIns="45720" rIns="91440" bIns="45720">
            <a:normAutofit fontScale="87500" lnSpcReduction="20000"/>
          </a:bodyPr>
          <a:lstStyle/>
          <a:p>
            <a:pPr>
              <a:spcBef>
                <a:spcPct val="0"/>
              </a:spcBef>
            </a:pPr>
            <a:r>
              <a:rPr lang="zh-CN" altLang="en-US" sz="2800" dirty="0">
                <a:solidFill>
                  <a:schemeClr val="bg1"/>
                </a:solidFill>
                <a:cs typeface="+mn-ea"/>
                <a:sym typeface="+mn-lt"/>
              </a:rPr>
              <a:t>添加标题</a:t>
            </a:r>
            <a:endParaRPr lang="en-US" altLang="zh-CN" sz="2800" dirty="0">
              <a:solidFill>
                <a:schemeClr val="bg1"/>
              </a:solidFill>
              <a:cs typeface="+mn-ea"/>
              <a:sym typeface="+mn-lt"/>
            </a:endParaRPr>
          </a:p>
        </p:txBody>
      </p:sp>
      <p:sp>
        <p:nvSpPr>
          <p:cNvPr id="10" name="î$ḻïḋê"/>
          <p:cNvSpPr/>
          <p:nvPr/>
        </p:nvSpPr>
        <p:spPr>
          <a:xfrm>
            <a:off x="5765797" y="3668839"/>
            <a:ext cx="2567807"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fontScale="25000" lnSpcReduction="20000"/>
          </a:bodyPr>
          <a:lstStyle/>
          <a:p>
            <a:pPr algn="ctr"/>
            <a:endParaRPr dirty="0">
              <a:cs typeface="+mn-ea"/>
              <a:sym typeface="+mn-lt"/>
            </a:endParaRPr>
          </a:p>
        </p:txBody>
      </p:sp>
      <p:grpSp>
        <p:nvGrpSpPr>
          <p:cNvPr id="41" name="组合 40"/>
          <p:cNvGrpSpPr/>
          <p:nvPr/>
        </p:nvGrpSpPr>
        <p:grpSpPr>
          <a:xfrm>
            <a:off x="-10160" y="229110"/>
            <a:ext cx="12192000" cy="703706"/>
            <a:chOff x="0" y="131"/>
            <a:chExt cx="19200" cy="906"/>
          </a:xfrm>
        </p:grpSpPr>
        <p:grpSp>
          <p:nvGrpSpPr>
            <p:cNvPr id="36" name="组合 35"/>
            <p:cNvGrpSpPr/>
            <p:nvPr/>
          </p:nvGrpSpPr>
          <p:grpSpPr>
            <a:xfrm>
              <a:off x="0" y="320"/>
              <a:ext cx="19200" cy="717"/>
              <a:chOff x="0" y="320"/>
              <a:chExt cx="19200" cy="717"/>
            </a:xfrm>
          </p:grpSpPr>
          <p:sp>
            <p:nvSpPr>
              <p:cNvPr id="2" name="矩形 1"/>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 name="矩形 2"/>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矩形 32"/>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4" name="矩形 33"/>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0" name="组合 39"/>
            <p:cNvGrpSpPr/>
            <p:nvPr/>
          </p:nvGrpSpPr>
          <p:grpSpPr>
            <a:xfrm>
              <a:off x="805" y="131"/>
              <a:ext cx="4053" cy="892"/>
              <a:chOff x="677" y="128"/>
              <a:chExt cx="4053" cy="892"/>
            </a:xfrm>
          </p:grpSpPr>
          <p:sp>
            <p:nvSpPr>
              <p:cNvPr id="37"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38"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8" grpId="0"/>
      <p:bldP spid="9"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形状 17"/>
          <p:cNvSpPr/>
          <p:nvPr/>
        </p:nvSpPr>
        <p:spPr>
          <a:xfrm>
            <a:off x="0" y="-2330450"/>
            <a:ext cx="6468745" cy="13364210"/>
          </a:xfrm>
          <a:custGeom>
            <a:avLst/>
            <a:gdLst>
              <a:gd name="connsiteX0" fmla="*/ 0 w 4267202"/>
              <a:gd name="connsiteY0" fmla="*/ 0 h 8534402"/>
              <a:gd name="connsiteX1" fmla="*/ 4267202 w 4267202"/>
              <a:gd name="connsiteY1" fmla="*/ 4267201 h 8534402"/>
              <a:gd name="connsiteX2" fmla="*/ 0 w 4267202"/>
              <a:gd name="connsiteY2" fmla="*/ 8534402 h 8534402"/>
            </a:gdLst>
            <a:ahLst/>
            <a:cxnLst>
              <a:cxn ang="0">
                <a:pos x="connsiteX0" y="connsiteY0"/>
              </a:cxn>
              <a:cxn ang="0">
                <a:pos x="connsiteX1" y="connsiteY1"/>
              </a:cxn>
              <a:cxn ang="0">
                <a:pos x="connsiteX2" y="connsiteY2"/>
              </a:cxn>
            </a:cxnLst>
            <a:rect l="l" t="t" r="r" b="b"/>
            <a:pathLst>
              <a:path w="4267202" h="8534402">
                <a:moveTo>
                  <a:pt x="0" y="0"/>
                </a:moveTo>
                <a:lnTo>
                  <a:pt x="4267202" y="4267201"/>
                </a:lnTo>
                <a:lnTo>
                  <a:pt x="0" y="8534402"/>
                </a:lnTo>
                <a:close/>
              </a:path>
            </a:pathLst>
          </a:custGeom>
          <a:blipFill dpi="0" rotWithShape="1">
            <a:blip r:embed="rId3" cstate="email">
              <a:extLst>
                <a:ext uri="{28A0092B-C50C-407E-A947-70E740481C1C}">
                  <a14:useLocalDpi xmlns:a14="http://schemas.microsoft.com/office/drawing/2010/main"/>
                </a:ext>
              </a:extLst>
            </a:blip>
            <a:srcRect/>
            <a:stretch>
              <a:fillRect b="3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直角三角形 5"/>
          <p:cNvSpPr/>
          <p:nvPr/>
        </p:nvSpPr>
        <p:spPr>
          <a:xfrm rot="2700000" flipH="1">
            <a:off x="2980175" y="-965521"/>
            <a:ext cx="1931038" cy="1931038"/>
          </a:xfrm>
          <a:prstGeom prst="rtTriangle">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2700000">
            <a:off x="4208093" y="1097865"/>
            <a:ext cx="787543" cy="787543"/>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3" name="任意多边形: 形状 12"/>
          <p:cNvSpPr/>
          <p:nvPr/>
        </p:nvSpPr>
        <p:spPr>
          <a:xfrm rot="18914625" flipH="1" flipV="1">
            <a:off x="4910104" y="5831190"/>
            <a:ext cx="2072447" cy="2054888"/>
          </a:xfrm>
          <a:custGeom>
            <a:avLst/>
            <a:gdLst>
              <a:gd name="connsiteX0" fmla="*/ 0 w 2349944"/>
              <a:gd name="connsiteY0" fmla="*/ 2330034 h 2330034"/>
              <a:gd name="connsiteX1" fmla="*/ 0 w 2349944"/>
              <a:gd name="connsiteY1" fmla="*/ 0 h 2330034"/>
              <a:gd name="connsiteX2" fmla="*/ 2349944 w 2349944"/>
              <a:gd name="connsiteY2" fmla="*/ 2330034 h 2330034"/>
              <a:gd name="connsiteX3" fmla="*/ 0 w 2349944"/>
              <a:gd name="connsiteY3" fmla="*/ 2330034 h 2330034"/>
            </a:gdLst>
            <a:ahLst/>
            <a:cxnLst>
              <a:cxn ang="0">
                <a:pos x="connsiteX0" y="connsiteY0"/>
              </a:cxn>
              <a:cxn ang="0">
                <a:pos x="connsiteX1" y="connsiteY1"/>
              </a:cxn>
              <a:cxn ang="0">
                <a:pos x="connsiteX2" y="connsiteY2"/>
              </a:cxn>
              <a:cxn ang="0">
                <a:pos x="connsiteX3" y="connsiteY3"/>
              </a:cxn>
            </a:cxnLst>
            <a:rect l="l" t="t" r="r" b="b"/>
            <a:pathLst>
              <a:path w="2349944" h="2330034">
                <a:moveTo>
                  <a:pt x="0" y="2330034"/>
                </a:moveTo>
                <a:lnTo>
                  <a:pt x="0" y="0"/>
                </a:lnTo>
                <a:lnTo>
                  <a:pt x="2349944" y="2330034"/>
                </a:lnTo>
                <a:lnTo>
                  <a:pt x="0" y="2330034"/>
                </a:lnTo>
                <a:close/>
              </a:path>
            </a:pathLst>
          </a:cu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任意多边形: 形状 10"/>
          <p:cNvSpPr/>
          <p:nvPr/>
        </p:nvSpPr>
        <p:spPr>
          <a:xfrm rot="18914625" flipH="1" flipV="1">
            <a:off x="3857575" y="5606412"/>
            <a:ext cx="2525846" cy="2504445"/>
          </a:xfrm>
          <a:custGeom>
            <a:avLst/>
            <a:gdLst>
              <a:gd name="connsiteX0" fmla="*/ 0 w 2349944"/>
              <a:gd name="connsiteY0" fmla="*/ 2330034 h 2330034"/>
              <a:gd name="connsiteX1" fmla="*/ 0 w 2349944"/>
              <a:gd name="connsiteY1" fmla="*/ 0 h 2330034"/>
              <a:gd name="connsiteX2" fmla="*/ 2349944 w 2349944"/>
              <a:gd name="connsiteY2" fmla="*/ 2330034 h 2330034"/>
              <a:gd name="connsiteX3" fmla="*/ 0 w 2349944"/>
              <a:gd name="connsiteY3" fmla="*/ 2330034 h 2330034"/>
            </a:gdLst>
            <a:ahLst/>
            <a:cxnLst>
              <a:cxn ang="0">
                <a:pos x="connsiteX0" y="connsiteY0"/>
              </a:cxn>
              <a:cxn ang="0">
                <a:pos x="connsiteX1" y="connsiteY1"/>
              </a:cxn>
              <a:cxn ang="0">
                <a:pos x="connsiteX2" y="connsiteY2"/>
              </a:cxn>
              <a:cxn ang="0">
                <a:pos x="connsiteX3" y="connsiteY3"/>
              </a:cxn>
            </a:cxnLst>
            <a:rect l="l" t="t" r="r" b="b"/>
            <a:pathLst>
              <a:path w="2349944" h="2330034">
                <a:moveTo>
                  <a:pt x="0" y="2330034"/>
                </a:moveTo>
                <a:lnTo>
                  <a:pt x="0" y="0"/>
                </a:lnTo>
                <a:lnTo>
                  <a:pt x="2349944" y="2330034"/>
                </a:lnTo>
                <a:lnTo>
                  <a:pt x="0" y="2330034"/>
                </a:lnTo>
                <a:close/>
              </a:path>
            </a:pathLst>
          </a:cu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直角三角形 13"/>
          <p:cNvSpPr/>
          <p:nvPr/>
        </p:nvSpPr>
        <p:spPr>
          <a:xfrm flipH="1">
            <a:off x="10373995" y="5039995"/>
            <a:ext cx="1818005" cy="1818005"/>
          </a:xfrm>
          <a:prstGeom prst="rtTriangl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6223635" y="1598326"/>
            <a:ext cx="5501606" cy="645160"/>
          </a:xfrm>
          <a:prstGeom prst="rect">
            <a:avLst/>
          </a:prstGeom>
          <a:noFill/>
        </p:spPr>
        <p:txBody>
          <a:bodyPr wrap="square" rtlCol="0">
            <a:spAutoFit/>
          </a:bodyPr>
          <a:lstStyle/>
          <a:p>
            <a:pPr algn="r"/>
            <a:r>
              <a:rPr lang="en-US" altLang="zh-CN" sz="3600" b="1" dirty="0">
                <a:solidFill>
                  <a:srgbClr val="437F7F"/>
                </a:solidFill>
                <a:cs typeface="+mn-ea"/>
                <a:sym typeface="+mn-lt"/>
              </a:rPr>
              <a:t>BUSSINESS  REPORT</a:t>
            </a:r>
          </a:p>
        </p:txBody>
      </p:sp>
      <p:sp>
        <p:nvSpPr>
          <p:cNvPr id="4" name="文本框 3"/>
          <p:cNvSpPr txBox="1"/>
          <p:nvPr/>
        </p:nvSpPr>
        <p:spPr>
          <a:xfrm>
            <a:off x="6167120" y="2437907"/>
            <a:ext cx="5678070" cy="1106805"/>
          </a:xfrm>
          <a:prstGeom prst="rect">
            <a:avLst/>
          </a:prstGeom>
          <a:noFill/>
        </p:spPr>
        <p:txBody>
          <a:bodyPr wrap="square" rtlCol="0">
            <a:spAutoFit/>
          </a:bodyPr>
          <a:lstStyle/>
          <a:p>
            <a:pPr algn="r"/>
            <a:r>
              <a:rPr lang="zh-CN" altLang="en-US" sz="6600" dirty="0">
                <a:solidFill>
                  <a:schemeClr val="tx1">
                    <a:lumMod val="75000"/>
                    <a:lumOff val="25000"/>
                  </a:schemeClr>
                </a:solidFill>
                <a:cs typeface="+mn-ea"/>
                <a:sym typeface="+mn-lt"/>
              </a:rPr>
              <a:t>非常感谢观看</a:t>
            </a:r>
          </a:p>
        </p:txBody>
      </p:sp>
      <p:sp>
        <p:nvSpPr>
          <p:cNvPr id="5" name="文本框 4"/>
          <p:cNvSpPr txBox="1"/>
          <p:nvPr/>
        </p:nvSpPr>
        <p:spPr>
          <a:xfrm>
            <a:off x="7030720" y="3662680"/>
            <a:ext cx="4814570" cy="837565"/>
          </a:xfrm>
          <a:prstGeom prst="rect">
            <a:avLst/>
          </a:prstGeom>
          <a:noFill/>
        </p:spPr>
        <p:txBody>
          <a:bodyPr wrap="square" rtlCol="0">
            <a:spAutoFit/>
          </a:bodyPr>
          <a:lstStyle/>
          <a:p>
            <a:pPr algn="r">
              <a:lnSpc>
                <a:spcPct val="180000"/>
              </a:lnSpc>
              <a:defRPr/>
            </a:pPr>
            <a:r>
              <a:rPr lang="en-US" altLang="en-US" sz="900">
                <a:solidFill>
                  <a:schemeClr val="tx1">
                    <a:lumMod val="65000"/>
                    <a:lumOff val="35000"/>
                  </a:schemeClr>
                </a:solidFill>
                <a:cs typeface="+mn-ea"/>
                <a:sym typeface="+mn-lt"/>
              </a:rPr>
              <a:t>Input the title contentInput the title contentInput the title contentInput the title contentInput the title contentInput the title contentInput the title contentInput the title contentInput the title contentInput the title content</a:t>
            </a:r>
            <a:endParaRPr lang="en-US" altLang="en-US" sz="900" dirty="0">
              <a:solidFill>
                <a:schemeClr val="tx1">
                  <a:lumMod val="65000"/>
                  <a:lumOff val="35000"/>
                </a:schemeClr>
              </a:solidFill>
              <a:cs typeface="+mn-ea"/>
              <a:sym typeface="+mn-lt"/>
            </a:endParaRPr>
          </a:p>
        </p:txBody>
      </p:sp>
      <p:sp>
        <p:nvSpPr>
          <p:cNvPr id="8" name="矩形: 圆角 14"/>
          <p:cNvSpPr/>
          <p:nvPr/>
        </p:nvSpPr>
        <p:spPr>
          <a:xfrm>
            <a:off x="9998560" y="4632458"/>
            <a:ext cx="1726782" cy="447592"/>
          </a:xfrm>
          <a:prstGeom prst="roundRect">
            <a:avLst>
              <a:gd name="adj" fmla="val 50000"/>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1400" dirty="0">
                <a:solidFill>
                  <a:schemeClr val="bg1"/>
                </a:solidFill>
                <a:cs typeface="+mn-ea"/>
                <a:sym typeface="+mn-lt"/>
              </a:rPr>
              <a:t>汇报人</a:t>
            </a:r>
            <a:r>
              <a:rPr lang="zh-CN" altLang="en-US" sz="1400" dirty="0" smtClean="0">
                <a:solidFill>
                  <a:schemeClr val="bg1"/>
                </a:solidFill>
                <a:cs typeface="+mn-ea"/>
                <a:sym typeface="+mn-lt"/>
              </a:rPr>
              <a:t>：</a:t>
            </a:r>
            <a:r>
              <a:rPr lang="en-US" altLang="zh-CN" sz="1400" dirty="0" smtClean="0">
                <a:solidFill>
                  <a:schemeClr val="bg1"/>
                </a:solidFill>
                <a:cs typeface="+mn-ea"/>
                <a:sym typeface="+mn-lt"/>
              </a:rPr>
              <a:t>XXXX</a:t>
            </a:r>
            <a:endParaRPr lang="zh-CN" altLang="en-US" sz="1400" dirty="0">
              <a:solidFill>
                <a:schemeClr val="bg1"/>
              </a:solidFill>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5520690" y="-2432050"/>
            <a:ext cx="6682105" cy="13455650"/>
            <a:chOff x="0" y="-3782"/>
            <a:chExt cx="10523" cy="21190"/>
          </a:xfrm>
        </p:grpSpPr>
        <p:sp>
          <p:nvSpPr>
            <p:cNvPr id="18" name="任意多边形: 形状 17"/>
            <p:cNvSpPr/>
            <p:nvPr/>
          </p:nvSpPr>
          <p:spPr>
            <a:xfrm>
              <a:off x="0" y="-3782"/>
              <a:ext cx="10523" cy="21190"/>
            </a:xfrm>
            <a:custGeom>
              <a:avLst/>
              <a:gdLst>
                <a:gd name="connsiteX0" fmla="*/ 0 w 4267202"/>
                <a:gd name="connsiteY0" fmla="*/ 0 h 8534402"/>
                <a:gd name="connsiteX1" fmla="*/ 4267202 w 4267202"/>
                <a:gd name="connsiteY1" fmla="*/ 4267201 h 8534402"/>
                <a:gd name="connsiteX2" fmla="*/ 0 w 4267202"/>
                <a:gd name="connsiteY2" fmla="*/ 8534402 h 8534402"/>
              </a:gdLst>
              <a:ahLst/>
              <a:cxnLst>
                <a:cxn ang="0">
                  <a:pos x="connsiteX0" y="connsiteY0"/>
                </a:cxn>
                <a:cxn ang="0">
                  <a:pos x="connsiteX1" y="connsiteY1"/>
                </a:cxn>
                <a:cxn ang="0">
                  <a:pos x="connsiteX2" y="connsiteY2"/>
                </a:cxn>
              </a:cxnLst>
              <a:rect l="l" t="t" r="r" b="b"/>
              <a:pathLst>
                <a:path w="4267202" h="8534402">
                  <a:moveTo>
                    <a:pt x="0" y="0"/>
                  </a:moveTo>
                  <a:lnTo>
                    <a:pt x="4267202" y="4267201"/>
                  </a:lnTo>
                  <a:lnTo>
                    <a:pt x="0" y="8534402"/>
                  </a:lnTo>
                  <a:close/>
                </a:path>
              </a:pathLst>
            </a:custGeom>
            <a:blipFill dpi="0" rotWithShape="1">
              <a:blip r:embed="rId3" cstate="email">
                <a:extLst>
                  <a:ext uri="{28A0092B-C50C-407E-A947-70E740481C1C}">
                    <a14:useLocalDpi xmlns:a14="http://schemas.microsoft.com/office/drawing/2010/main"/>
                  </a:ext>
                </a:extLst>
              </a:blip>
              <a:srcRect/>
              <a:stretch>
                <a:fillRect t="18000" b="3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直角三角形 5"/>
            <p:cNvSpPr/>
            <p:nvPr/>
          </p:nvSpPr>
          <p:spPr>
            <a:xfrm rot="2700000" flipH="1">
              <a:off x="4957" y="-1521"/>
              <a:ext cx="3041" cy="3041"/>
            </a:xfrm>
            <a:prstGeom prst="rtTriangle">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2700000">
              <a:off x="6867" y="1664"/>
              <a:ext cx="1240" cy="1240"/>
            </a:xfrm>
            <a:prstGeom prst="rect">
              <a:avLst/>
            </a:prstGeom>
            <a:solidFill>
              <a:srgbClr val="0628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4" name="直角三角形 13"/>
          <p:cNvSpPr/>
          <p:nvPr/>
        </p:nvSpPr>
        <p:spPr>
          <a:xfrm>
            <a:off x="3175" y="5172710"/>
            <a:ext cx="1684655" cy="1684655"/>
          </a:xfrm>
          <a:prstGeom prst="rtTriangl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829310" y="3495675"/>
            <a:ext cx="4105910" cy="1276350"/>
          </a:xfrm>
          <a:prstGeom prst="rect">
            <a:avLst/>
          </a:prstGeom>
          <a:noFill/>
        </p:spPr>
        <p:txBody>
          <a:bodyPr wrap="square">
            <a:spAutoFit/>
            <a:scene3d>
              <a:camera prst="orthographicFront"/>
              <a:lightRig rig="threePt" dir="t"/>
            </a:scene3d>
            <a:sp3d contourW="12700"/>
          </a:bodyPr>
          <a:lstStyle/>
          <a:p>
            <a:pPr algn="l">
              <a:lnSpc>
                <a:spcPct val="155000"/>
              </a:lnSpc>
              <a:defRPr/>
            </a:pPr>
            <a:r>
              <a:rPr lang="en-US" altLang="en-US" sz="1000">
                <a:solidFill>
                  <a:schemeClr val="tx1">
                    <a:lumMod val="75000"/>
                    <a:lumOff val="25000"/>
                  </a:schemeClr>
                </a:solidFill>
                <a:cs typeface="+mn-ea"/>
                <a:sym typeface="+mn-lt"/>
              </a:rPr>
              <a:t>Input the title contentInput the title contentInput the title contentInput the titleInput the title contentInput the title contentInput the title contentInput the titleInput the title contentInput the title contentInput the titlecontentInput</a:t>
            </a:r>
            <a:endParaRPr lang="en-US" altLang="zh-CN" sz="1200" dirty="0">
              <a:solidFill>
                <a:schemeClr val="tx1">
                  <a:lumMod val="50000"/>
                  <a:lumOff val="50000"/>
                </a:schemeClr>
              </a:solidFill>
              <a:cs typeface="+mn-ea"/>
              <a:sym typeface="+mn-lt"/>
            </a:endParaRPr>
          </a:p>
          <a:p>
            <a:pPr>
              <a:lnSpc>
                <a:spcPct val="125000"/>
              </a:lnSpc>
              <a:defRPr/>
            </a:pPr>
            <a:endParaRPr lang="en-US" altLang="zh-CN" sz="1200" dirty="0">
              <a:solidFill>
                <a:schemeClr val="tx1">
                  <a:lumMod val="50000"/>
                  <a:lumOff val="50000"/>
                </a:schemeClr>
              </a:solidFill>
              <a:cs typeface="+mn-ea"/>
              <a:sym typeface="+mn-lt"/>
            </a:endParaRPr>
          </a:p>
        </p:txBody>
      </p:sp>
      <p:sp>
        <p:nvSpPr>
          <p:cNvPr id="11" name="文本框 10"/>
          <p:cNvSpPr txBox="1"/>
          <p:nvPr/>
        </p:nvSpPr>
        <p:spPr>
          <a:xfrm>
            <a:off x="829310" y="2912110"/>
            <a:ext cx="2921000" cy="5835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90000"/>
                    <a:lumOff val="10000"/>
                  </a:schemeClr>
                </a:solidFill>
                <a:latin typeface="+mn-lt"/>
                <a:ea typeface="+mn-ea"/>
                <a:cs typeface="+mn-ea"/>
                <a:sym typeface="+mn-lt"/>
              </a:rPr>
              <a:t>输入标题内容</a:t>
            </a:r>
          </a:p>
        </p:txBody>
      </p:sp>
      <p:sp>
        <p:nvSpPr>
          <p:cNvPr id="4" name="文本框 3"/>
          <p:cNvSpPr txBox="1"/>
          <p:nvPr/>
        </p:nvSpPr>
        <p:spPr>
          <a:xfrm>
            <a:off x="829310" y="2047875"/>
            <a:ext cx="2921000" cy="61404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en-US" altLang="zh-CN" sz="3400" b="0" dirty="0">
                <a:solidFill>
                  <a:srgbClr val="437F7F"/>
                </a:solidFill>
                <a:latin typeface="+mn-lt"/>
                <a:ea typeface="+mn-ea"/>
                <a:cs typeface="+mn-ea"/>
                <a:sym typeface="+mn-lt"/>
              </a:rPr>
              <a:t>PART  ONE</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í$ḻiḍè"/>
          <p:cNvSpPr/>
          <p:nvPr/>
        </p:nvSpPr>
        <p:spPr>
          <a:xfrm>
            <a:off x="660400" y="3333142"/>
            <a:ext cx="3516126" cy="2698032"/>
          </a:xfrm>
          <a:prstGeom prst="rect">
            <a:avLst/>
          </a:pr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dirty="0">
              <a:cs typeface="+mn-ea"/>
              <a:sym typeface="+mn-lt"/>
            </a:endParaRPr>
          </a:p>
        </p:txBody>
      </p:sp>
      <p:sp>
        <p:nvSpPr>
          <p:cNvPr id="5" name="iṥḷîḍê"/>
          <p:cNvSpPr/>
          <p:nvPr/>
        </p:nvSpPr>
        <p:spPr>
          <a:xfrm>
            <a:off x="1641078" y="2550033"/>
            <a:ext cx="1554766" cy="1554766"/>
          </a:xfrm>
          <a:prstGeom prst="ellipse">
            <a:avLst/>
          </a:prstGeom>
          <a:blipFill rotWithShape="1">
            <a:blip r:embed="rId3" cstate="email">
              <a:extLst>
                <a:ext uri="{28A0092B-C50C-407E-A947-70E740481C1C}">
                  <a14:useLocalDpi xmlns:a14="http://schemas.microsoft.com/office/drawing/2010/main"/>
                </a:ext>
              </a:extLst>
            </a:blip>
            <a:stretch>
              <a:fillRect/>
            </a:stretch>
          </a:blipFill>
          <a:ln w="38100">
            <a:solidFill>
              <a:schemeClr val="bg1">
                <a:lumMod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grpSp>
        <p:nvGrpSpPr>
          <p:cNvPr id="6" name="ïSliḓê"/>
          <p:cNvGrpSpPr/>
          <p:nvPr/>
        </p:nvGrpSpPr>
        <p:grpSpPr>
          <a:xfrm>
            <a:off x="938721" y="4642561"/>
            <a:ext cx="2959480" cy="1095635"/>
            <a:chOff x="797924" y="4814785"/>
            <a:chExt cx="1469250" cy="1095635"/>
          </a:xfrm>
        </p:grpSpPr>
        <p:sp>
          <p:nvSpPr>
            <p:cNvPr id="19" name="íṣ1îḋe"/>
            <p:cNvSpPr/>
            <p:nvPr/>
          </p:nvSpPr>
          <p:spPr bwMode="auto">
            <a:xfrm>
              <a:off x="797925" y="5256589"/>
              <a:ext cx="1469249" cy="65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84000"/>
                </a:lnSpc>
              </a:pPr>
              <a:r>
                <a:rPr lang="zh-CN" altLang="en-US" sz="1000" dirty="0">
                  <a:solidFill>
                    <a:schemeClr val="bg1"/>
                  </a:solidFill>
                  <a:cs typeface="+mn-ea"/>
                  <a:sym typeface="+mn-lt"/>
                </a:rPr>
                <a:t>单击输入标题内容单击输入标题内容单击输入标题内容单击输入标题内容</a:t>
              </a:r>
            </a:p>
          </p:txBody>
        </p:sp>
        <p:sp>
          <p:nvSpPr>
            <p:cNvPr id="20" name="îṩḷîḍè"/>
            <p:cNvSpPr txBox="1"/>
            <p:nvPr/>
          </p:nvSpPr>
          <p:spPr bwMode="auto">
            <a:xfrm>
              <a:off x="797924" y="4814785"/>
              <a:ext cx="14692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添加标题</a:t>
              </a:r>
              <a:endParaRPr lang="en-US" altLang="zh-CN" sz="2000" b="1" dirty="0">
                <a:solidFill>
                  <a:schemeClr val="bg1"/>
                </a:solidFill>
                <a:cs typeface="+mn-ea"/>
                <a:sym typeface="+mn-lt"/>
              </a:endParaRPr>
            </a:p>
          </p:txBody>
        </p:sp>
      </p:grpSp>
      <p:sp>
        <p:nvSpPr>
          <p:cNvPr id="7" name="íşlîďe"/>
          <p:cNvSpPr/>
          <p:nvPr/>
        </p:nvSpPr>
        <p:spPr>
          <a:xfrm>
            <a:off x="4331586" y="3333142"/>
            <a:ext cx="3516126" cy="2698032"/>
          </a:xfrm>
          <a:prstGeom prst="rect">
            <a:avLst/>
          </a:prstGeom>
          <a:solidFill>
            <a:srgbClr val="062829"/>
          </a:solidFill>
          <a:ln>
            <a:noFill/>
          </a:ln>
          <a:effectLst>
            <a:glow>
              <a:schemeClr val="accent1"/>
            </a:glow>
            <a:reflection endPos="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8" name="íŝlíḑé"/>
          <p:cNvSpPr/>
          <p:nvPr/>
        </p:nvSpPr>
        <p:spPr>
          <a:xfrm>
            <a:off x="5318617" y="2550033"/>
            <a:ext cx="1554766" cy="1554766"/>
          </a:xfrm>
          <a:prstGeom prst="ellipse">
            <a:avLst/>
          </a:prstGeom>
          <a:blipFill>
            <a:blip r:embed="rId4" cstate="email">
              <a:extLst>
                <a:ext uri="{28A0092B-C50C-407E-A947-70E740481C1C}">
                  <a14:useLocalDpi xmlns:a14="http://schemas.microsoft.com/office/drawing/2010/main"/>
                </a:ext>
              </a:extLst>
            </a:blip>
            <a:stretch>
              <a:fillRect/>
            </a:stretch>
          </a:blipFill>
          <a:ln w="38100">
            <a:solidFill>
              <a:schemeClr val="bg1">
                <a:lumMod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grpSp>
        <p:nvGrpSpPr>
          <p:cNvPr id="9" name="ïṥľídê"/>
          <p:cNvGrpSpPr/>
          <p:nvPr/>
        </p:nvGrpSpPr>
        <p:grpSpPr>
          <a:xfrm>
            <a:off x="4609908" y="4642561"/>
            <a:ext cx="2959480" cy="1095635"/>
            <a:chOff x="797924" y="4814785"/>
            <a:chExt cx="1469250" cy="1095635"/>
          </a:xfrm>
        </p:grpSpPr>
        <p:sp>
          <p:nvSpPr>
            <p:cNvPr id="17" name="işḷíḑê"/>
            <p:cNvSpPr/>
            <p:nvPr/>
          </p:nvSpPr>
          <p:spPr bwMode="auto">
            <a:xfrm>
              <a:off x="797925" y="5256589"/>
              <a:ext cx="1469249" cy="65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84000"/>
                </a:lnSpc>
              </a:pPr>
              <a:r>
                <a:rPr lang="zh-CN" altLang="en-US" sz="1000" dirty="0">
                  <a:solidFill>
                    <a:schemeClr val="bg1"/>
                  </a:solidFill>
                  <a:cs typeface="+mn-ea"/>
                  <a:sym typeface="+mn-lt"/>
                </a:rPr>
                <a:t>单击输入标题内容单击输入标题内容单击输入标题内容单击输入标题内容</a:t>
              </a:r>
            </a:p>
          </p:txBody>
        </p:sp>
        <p:sp>
          <p:nvSpPr>
            <p:cNvPr id="18" name="í$1îdê"/>
            <p:cNvSpPr txBox="1"/>
            <p:nvPr/>
          </p:nvSpPr>
          <p:spPr bwMode="auto">
            <a:xfrm>
              <a:off x="797924" y="4814785"/>
              <a:ext cx="14692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添加标题</a:t>
              </a:r>
              <a:endParaRPr lang="en-US" altLang="zh-CN" sz="2000" b="1" dirty="0">
                <a:solidFill>
                  <a:schemeClr val="bg1"/>
                </a:solidFill>
                <a:cs typeface="+mn-ea"/>
                <a:sym typeface="+mn-lt"/>
              </a:endParaRPr>
            </a:p>
          </p:txBody>
        </p:sp>
      </p:grpSp>
      <p:sp>
        <p:nvSpPr>
          <p:cNvPr id="10" name="ïŝlíḍê"/>
          <p:cNvSpPr/>
          <p:nvPr/>
        </p:nvSpPr>
        <p:spPr>
          <a:xfrm>
            <a:off x="8002774" y="3333142"/>
            <a:ext cx="3516126" cy="2698032"/>
          </a:xfrm>
          <a:prstGeom prst="rect">
            <a:avLst/>
          </a:pr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b="1" dirty="0">
              <a:cs typeface="+mn-ea"/>
              <a:sym typeface="+mn-lt"/>
            </a:endParaRPr>
          </a:p>
        </p:txBody>
      </p:sp>
      <p:sp>
        <p:nvSpPr>
          <p:cNvPr id="11" name="îṧḷîḑè"/>
          <p:cNvSpPr/>
          <p:nvPr/>
        </p:nvSpPr>
        <p:spPr>
          <a:xfrm>
            <a:off x="8983452" y="2550033"/>
            <a:ext cx="1554766" cy="1554766"/>
          </a:xfrm>
          <a:prstGeom prst="ellipse">
            <a:avLst/>
          </a:prstGeom>
          <a:blipFill rotWithShape="1">
            <a:blip r:embed="rId5" cstate="email">
              <a:extLst>
                <a:ext uri="{28A0092B-C50C-407E-A947-70E740481C1C}">
                  <a14:useLocalDpi xmlns:a14="http://schemas.microsoft.com/office/drawing/2010/main"/>
                </a:ext>
              </a:extLst>
            </a:blip>
            <a:stretch>
              <a:fillRect/>
            </a:stretch>
          </a:blipFill>
          <a:ln w="38100">
            <a:solidFill>
              <a:schemeClr val="bg1">
                <a:lumMod val="95000"/>
              </a:schemeClr>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grpSp>
        <p:nvGrpSpPr>
          <p:cNvPr id="12" name="iṧḻíḓe"/>
          <p:cNvGrpSpPr/>
          <p:nvPr/>
        </p:nvGrpSpPr>
        <p:grpSpPr>
          <a:xfrm>
            <a:off x="8281095" y="4642561"/>
            <a:ext cx="2959480" cy="1095635"/>
            <a:chOff x="797924" y="4814785"/>
            <a:chExt cx="1469250" cy="1095635"/>
          </a:xfrm>
        </p:grpSpPr>
        <p:sp>
          <p:nvSpPr>
            <p:cNvPr id="15" name="iṣḷîḋé"/>
            <p:cNvSpPr/>
            <p:nvPr/>
          </p:nvSpPr>
          <p:spPr bwMode="auto">
            <a:xfrm>
              <a:off x="797925" y="5256589"/>
              <a:ext cx="1469249" cy="653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nchorCtr="0">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lnSpc>
                  <a:spcPct val="184000"/>
                </a:lnSpc>
              </a:pPr>
              <a:r>
                <a:rPr lang="zh-CN" altLang="en-US" sz="1000" dirty="0">
                  <a:solidFill>
                    <a:schemeClr val="bg1"/>
                  </a:solidFill>
                  <a:cs typeface="+mn-ea"/>
                  <a:sym typeface="+mn-lt"/>
                </a:rPr>
                <a:t>单击输入标题内容单击输入标题内容单击输入标题内容单击输入标题内容</a:t>
              </a:r>
            </a:p>
          </p:txBody>
        </p:sp>
        <p:sp>
          <p:nvSpPr>
            <p:cNvPr id="16" name="ïş1íḑè"/>
            <p:cNvSpPr txBox="1"/>
            <p:nvPr/>
          </p:nvSpPr>
          <p:spPr bwMode="auto">
            <a:xfrm>
              <a:off x="797924" y="4814785"/>
              <a:ext cx="1469250" cy="441805"/>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ormAutofit/>
            </a:bodyPr>
            <a:lstStyle>
              <a:defPPr>
                <a:defRPr lang="zh-CN"/>
              </a:defPPr>
              <a:lvl1pPr marL="0" algn="l" defTabSz="913765" rtl="0" eaLnBrk="1" latinLnBrk="0" hangingPunct="1">
                <a:defRPr sz="1800" kern="1200">
                  <a:solidFill>
                    <a:schemeClr val="tx1"/>
                  </a:solidFill>
                </a:defRPr>
              </a:lvl1pPr>
              <a:lvl2pPr marL="457200" algn="l" defTabSz="913765" rtl="0" eaLnBrk="1" latinLnBrk="0" hangingPunct="1">
                <a:defRPr sz="1800" kern="1200">
                  <a:solidFill>
                    <a:schemeClr val="tx1"/>
                  </a:solidFill>
                </a:defRPr>
              </a:lvl2pPr>
              <a:lvl3pPr marL="914400" algn="l" defTabSz="913765" rtl="0" eaLnBrk="1" latinLnBrk="0" hangingPunct="1">
                <a:defRPr sz="1800" kern="1200">
                  <a:solidFill>
                    <a:schemeClr val="tx1"/>
                  </a:solidFill>
                </a:defRPr>
              </a:lvl3pPr>
              <a:lvl4pPr marL="1371600" algn="l" defTabSz="913765" rtl="0" eaLnBrk="1" latinLnBrk="0" hangingPunct="1">
                <a:defRPr sz="1800" kern="1200">
                  <a:solidFill>
                    <a:schemeClr val="tx1"/>
                  </a:solidFill>
                </a:defRPr>
              </a:lvl4pPr>
              <a:lvl5pPr marL="1828800" algn="l" defTabSz="913765" rtl="0" eaLnBrk="1" latinLnBrk="0" hangingPunct="1">
                <a:defRPr sz="1800" kern="1200">
                  <a:solidFill>
                    <a:schemeClr val="tx1"/>
                  </a:solidFill>
                </a:defRPr>
              </a:lvl5pPr>
              <a:lvl6pPr marL="2286000" algn="l" defTabSz="913765" rtl="0" eaLnBrk="1" latinLnBrk="0" hangingPunct="1">
                <a:defRPr sz="1800" kern="1200">
                  <a:solidFill>
                    <a:schemeClr val="tx1"/>
                  </a:solidFill>
                </a:defRPr>
              </a:lvl6pPr>
              <a:lvl7pPr marL="2743200" algn="l" defTabSz="913765" rtl="0" eaLnBrk="1" latinLnBrk="0" hangingPunct="1">
                <a:defRPr sz="1800" kern="1200">
                  <a:solidFill>
                    <a:schemeClr val="tx1"/>
                  </a:solidFill>
                </a:defRPr>
              </a:lvl7pPr>
              <a:lvl8pPr marL="3200400" algn="l" defTabSz="913765" rtl="0" eaLnBrk="1" latinLnBrk="0" hangingPunct="1">
                <a:defRPr sz="1800" kern="1200">
                  <a:solidFill>
                    <a:schemeClr val="tx1"/>
                  </a:solidFill>
                </a:defRPr>
              </a:lvl8pPr>
              <a:lvl9pPr marL="3657600" algn="l" defTabSz="913765" rtl="0" eaLnBrk="1" latinLnBrk="0" hangingPunct="1">
                <a:defRPr sz="1800" kern="1200">
                  <a:solidFill>
                    <a:schemeClr val="tx1"/>
                  </a:solidFill>
                </a:defRPr>
              </a:lvl9pPr>
            </a:lstStyle>
            <a:p>
              <a:pPr algn="ctr">
                <a:spcBef>
                  <a:spcPct val="0"/>
                </a:spcBef>
              </a:pPr>
              <a:r>
                <a:rPr lang="zh-CN" altLang="en-US" sz="2000" b="1" dirty="0">
                  <a:solidFill>
                    <a:schemeClr val="bg1"/>
                  </a:solidFill>
                  <a:cs typeface="+mn-ea"/>
                  <a:sym typeface="+mn-lt"/>
                </a:rPr>
                <a:t>添加标题</a:t>
              </a:r>
              <a:endParaRPr lang="en-US" altLang="zh-CN" sz="2000" b="1" dirty="0">
                <a:solidFill>
                  <a:schemeClr val="bg1"/>
                </a:solidFill>
                <a:cs typeface="+mn-ea"/>
                <a:sym typeface="+mn-lt"/>
              </a:endParaRPr>
            </a:p>
          </p:txBody>
        </p:sp>
      </p:grpSp>
      <p:sp>
        <p:nvSpPr>
          <p:cNvPr id="14" name="íşḻíḓe"/>
          <p:cNvSpPr txBox="1"/>
          <p:nvPr/>
        </p:nvSpPr>
        <p:spPr>
          <a:xfrm>
            <a:off x="673100" y="1620785"/>
            <a:ext cx="10845800" cy="594483"/>
          </a:xfrm>
          <a:prstGeom prst="rect">
            <a:avLst/>
          </a:prstGeom>
          <a:noFill/>
          <a:ln>
            <a:noFill/>
          </a:ln>
        </p:spPr>
        <p:txBody>
          <a:bodyPr wrap="square" lIns="91440" tIns="45720" rIns="91440" bIns="45720" anchor="t" anchorCtr="0">
            <a:normAutofit fontScale="90000" lnSpcReduction="20000"/>
          </a:bodyPr>
          <a:lstStyle/>
          <a:p>
            <a:pPr algn="ctr">
              <a:lnSpc>
                <a:spcPct val="184000"/>
              </a:lnSpc>
            </a:pPr>
            <a:r>
              <a:rPr lang="zh-CN" altLang="en-US" sz="1100" dirty="0">
                <a:solidFill>
                  <a:schemeClr val="tx1">
                    <a:lumMod val="75000"/>
                    <a:lumOff val="25000"/>
                  </a:schemeClr>
                </a:solidFill>
                <a:cs typeface="+mn-ea"/>
                <a:sym typeface="+mn-lt"/>
              </a:rPr>
              <a:t>单击输入标题内容单击输入标题内容单击输入标题内容单击输入标题内容单击输入标题内容单击输入标题内容</a:t>
            </a:r>
          </a:p>
          <a:p>
            <a:pPr algn="ctr">
              <a:lnSpc>
                <a:spcPct val="184000"/>
              </a:lnSpc>
            </a:pPr>
            <a:r>
              <a:rPr lang="zh-CN" altLang="en-US" sz="1100" dirty="0">
                <a:solidFill>
                  <a:schemeClr val="tx1">
                    <a:lumMod val="75000"/>
                    <a:lumOff val="25000"/>
                  </a:schemeClr>
                </a:solidFill>
                <a:cs typeface="+mn-ea"/>
                <a:sym typeface="+mn-lt"/>
              </a:rPr>
              <a:t>单击输入标题内容单击输入标题内容</a:t>
            </a:r>
          </a:p>
          <a:p>
            <a:pPr algn="ctr">
              <a:lnSpc>
                <a:spcPct val="184000"/>
              </a:lnSpc>
            </a:pPr>
            <a:endParaRPr kumimoji="0" lang="en-US" sz="1100" b="0" i="0" u="none" strike="noStrike" kern="1200" cap="none" spc="0" normalizeH="0" baseline="0" noProof="0" dirty="0">
              <a:ln>
                <a:noFill/>
              </a:ln>
              <a:solidFill>
                <a:srgbClr val="000000"/>
              </a:solidFill>
              <a:effectLst/>
              <a:uLnTx/>
              <a:uFillTx/>
              <a:cs typeface="+mn-ea"/>
              <a:sym typeface="+mn-lt"/>
            </a:endParaRPr>
          </a:p>
        </p:txBody>
      </p:sp>
      <p:grpSp>
        <p:nvGrpSpPr>
          <p:cNvPr id="41" name="组合 40"/>
          <p:cNvGrpSpPr/>
          <p:nvPr/>
        </p:nvGrpSpPr>
        <p:grpSpPr>
          <a:xfrm>
            <a:off x="-10160" y="229110"/>
            <a:ext cx="12192000" cy="703706"/>
            <a:chOff x="0" y="131"/>
            <a:chExt cx="19200" cy="906"/>
          </a:xfrm>
        </p:grpSpPr>
        <p:grpSp>
          <p:nvGrpSpPr>
            <p:cNvPr id="36" name="组合 35"/>
            <p:cNvGrpSpPr/>
            <p:nvPr/>
          </p:nvGrpSpPr>
          <p:grpSpPr>
            <a:xfrm>
              <a:off x="0" y="320"/>
              <a:ext cx="19200" cy="717"/>
              <a:chOff x="0" y="320"/>
              <a:chExt cx="19200" cy="717"/>
            </a:xfrm>
          </p:grpSpPr>
          <p:sp>
            <p:nvSpPr>
              <p:cNvPr id="2" name="矩形 1"/>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 name="矩形 2"/>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3" name="矩形 32"/>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4" name="矩形 33"/>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0" name="组合 39"/>
            <p:cNvGrpSpPr/>
            <p:nvPr/>
          </p:nvGrpSpPr>
          <p:grpSpPr>
            <a:xfrm>
              <a:off x="805" y="131"/>
              <a:ext cx="4053" cy="892"/>
              <a:chOff x="677" y="128"/>
              <a:chExt cx="4053" cy="892"/>
            </a:xfrm>
          </p:grpSpPr>
          <p:sp>
            <p:nvSpPr>
              <p:cNvPr id="37"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38"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1000"/>
                                        <p:tgtEl>
                                          <p:spTgt spid="10"/>
                                        </p:tgtEl>
                                      </p:cBhvr>
                                    </p:animEffect>
                                    <p:anim calcmode="lin" valueType="num">
                                      <p:cBhvr>
                                        <p:cTn id="42" dur="1000" fill="hold"/>
                                        <p:tgtEl>
                                          <p:spTgt spid="10"/>
                                        </p:tgtEl>
                                        <p:attrNameLst>
                                          <p:attrName>ppt_x</p:attrName>
                                        </p:attrNameLst>
                                      </p:cBhvr>
                                      <p:tavLst>
                                        <p:tav tm="0">
                                          <p:val>
                                            <p:strVal val="#ppt_x"/>
                                          </p:val>
                                        </p:tav>
                                        <p:tav tm="100000">
                                          <p:val>
                                            <p:strVal val="#ppt_x"/>
                                          </p:val>
                                        </p:tav>
                                      </p:tavLst>
                                    </p:anim>
                                    <p:anim calcmode="lin" valueType="num">
                                      <p:cBhvr>
                                        <p:cTn id="43" dur="1000" fill="hold"/>
                                        <p:tgtEl>
                                          <p:spTgt spid="1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7" grpId="0" bldLvl="0" animBg="1"/>
      <p:bldP spid="8" grpId="0" bldLvl="0" animBg="1"/>
      <p:bldP spid="10" grpId="0" bldLvl="0" animBg="1"/>
      <p:bldP spid="1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10160" y="229110"/>
            <a:ext cx="12192000" cy="703706"/>
            <a:chOff x="0" y="131"/>
            <a:chExt cx="19200" cy="906"/>
          </a:xfrm>
        </p:grpSpPr>
        <p:grpSp>
          <p:nvGrpSpPr>
            <p:cNvPr id="25" name="组合 24"/>
            <p:cNvGrpSpPr/>
            <p:nvPr/>
          </p:nvGrpSpPr>
          <p:grpSpPr>
            <a:xfrm>
              <a:off x="0" y="320"/>
              <a:ext cx="19200" cy="717"/>
              <a:chOff x="0" y="320"/>
              <a:chExt cx="19200" cy="717"/>
            </a:xfrm>
          </p:grpSpPr>
          <p:sp>
            <p:nvSpPr>
              <p:cNvPr id="26" name="矩形 25"/>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7" name="矩形 26"/>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39" name="矩形 38"/>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42" name="矩形 41"/>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43" name="组合 42"/>
            <p:cNvGrpSpPr/>
            <p:nvPr/>
          </p:nvGrpSpPr>
          <p:grpSpPr>
            <a:xfrm>
              <a:off x="805" y="131"/>
              <a:ext cx="4053" cy="892"/>
              <a:chOff x="677" y="128"/>
              <a:chExt cx="4053" cy="892"/>
            </a:xfrm>
          </p:grpSpPr>
          <p:sp>
            <p:nvSpPr>
              <p:cNvPr id="44"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45"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grpSp>
        <p:nvGrpSpPr>
          <p:cNvPr id="60" name="Group 3"/>
          <p:cNvGrpSpPr/>
          <p:nvPr/>
        </p:nvGrpSpPr>
        <p:grpSpPr>
          <a:xfrm>
            <a:off x="1890863" y="2369802"/>
            <a:ext cx="8549483" cy="2288575"/>
            <a:chOff x="1050566" y="2772576"/>
            <a:chExt cx="8107178" cy="2170176"/>
          </a:xfrm>
          <a:gradFill>
            <a:gsLst>
              <a:gs pos="0">
                <a:srgbClr val="18969C"/>
              </a:gs>
              <a:gs pos="100000">
                <a:srgbClr val="26CC99"/>
              </a:gs>
            </a:gsLst>
            <a:lin ang="0" scaled="0"/>
          </a:gradFill>
        </p:grpSpPr>
        <p:sp>
          <p:nvSpPr>
            <p:cNvPr id="61" name="Block Arc 49"/>
            <p:cNvSpPr/>
            <p:nvPr/>
          </p:nvSpPr>
          <p:spPr>
            <a:xfrm>
              <a:off x="1050566" y="2786644"/>
              <a:ext cx="2156108" cy="2156108"/>
            </a:xfrm>
            <a:prstGeom prst="blockArc">
              <a:avLst>
                <a:gd name="adj1" fmla="val 10800000"/>
                <a:gd name="adj2" fmla="val 0"/>
                <a:gd name="adj3" fmla="val 8077"/>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62" name="Block Arc 50"/>
            <p:cNvSpPr/>
            <p:nvPr/>
          </p:nvSpPr>
          <p:spPr>
            <a:xfrm flipV="1">
              <a:off x="3034256" y="2772576"/>
              <a:ext cx="2156108" cy="2156108"/>
            </a:xfrm>
            <a:prstGeom prst="blockArc">
              <a:avLst>
                <a:gd name="adj1" fmla="val 10800000"/>
                <a:gd name="adj2" fmla="val 0"/>
                <a:gd name="adj3" fmla="val 8077"/>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63" name="Block Arc 51"/>
            <p:cNvSpPr/>
            <p:nvPr/>
          </p:nvSpPr>
          <p:spPr>
            <a:xfrm>
              <a:off x="5017946" y="2786644"/>
              <a:ext cx="2156108" cy="2156108"/>
            </a:xfrm>
            <a:prstGeom prst="blockArc">
              <a:avLst>
                <a:gd name="adj1" fmla="val 10800000"/>
                <a:gd name="adj2" fmla="val 0"/>
                <a:gd name="adj3" fmla="val 8077"/>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64" name="Block Arc 52"/>
            <p:cNvSpPr/>
            <p:nvPr/>
          </p:nvSpPr>
          <p:spPr>
            <a:xfrm flipV="1">
              <a:off x="7001636" y="2772576"/>
              <a:ext cx="2156108" cy="2156108"/>
            </a:xfrm>
            <a:prstGeom prst="blockArc">
              <a:avLst>
                <a:gd name="adj1" fmla="val 10800000"/>
                <a:gd name="adj2" fmla="val 0"/>
                <a:gd name="adj3" fmla="val 8077"/>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grpSp>
      <p:grpSp>
        <p:nvGrpSpPr>
          <p:cNvPr id="65" name="Group 7"/>
          <p:cNvGrpSpPr/>
          <p:nvPr/>
        </p:nvGrpSpPr>
        <p:grpSpPr>
          <a:xfrm>
            <a:off x="8666189" y="2889068"/>
            <a:ext cx="1283466" cy="1283466"/>
            <a:chOff x="7471157" y="3242097"/>
            <a:chExt cx="1217066" cy="1217066"/>
          </a:xfrm>
        </p:grpSpPr>
        <p:sp>
          <p:nvSpPr>
            <p:cNvPr id="66" name="Oval 58"/>
            <p:cNvSpPr/>
            <p:nvPr/>
          </p:nvSpPr>
          <p:spPr>
            <a:xfrm>
              <a:off x="7471157" y="3242097"/>
              <a:ext cx="1217066" cy="1217066"/>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67"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zh-CN" altLang="en-US" sz="1900" dirty="0">
                <a:solidFill>
                  <a:schemeClr val="tx1">
                    <a:lumMod val="75000"/>
                    <a:lumOff val="25000"/>
                  </a:schemeClr>
                </a:solidFill>
                <a:cs typeface="+mn-ea"/>
                <a:sym typeface="+mn-lt"/>
              </a:endParaRPr>
            </a:p>
          </p:txBody>
        </p:sp>
      </p:grpSp>
      <p:grpSp>
        <p:nvGrpSpPr>
          <p:cNvPr id="68" name="Group 5"/>
          <p:cNvGrpSpPr/>
          <p:nvPr/>
        </p:nvGrpSpPr>
        <p:grpSpPr>
          <a:xfrm>
            <a:off x="4482359" y="2879543"/>
            <a:ext cx="1283466" cy="1283466"/>
            <a:chOff x="3503777" y="3242097"/>
            <a:chExt cx="1217066" cy="1217066"/>
          </a:xfrm>
        </p:grpSpPr>
        <p:sp>
          <p:nvSpPr>
            <p:cNvPr id="69" name="Oval 56"/>
            <p:cNvSpPr/>
            <p:nvPr/>
          </p:nvSpPr>
          <p:spPr>
            <a:xfrm>
              <a:off x="3503777" y="3242097"/>
              <a:ext cx="1217066" cy="1217066"/>
            </a:xfrm>
            <a:prstGeom prst="ellipse">
              <a:avLst/>
            </a:prstGeom>
            <a:solidFill>
              <a:srgbClr val="0628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70"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zh-CN" altLang="en-US" sz="1900" dirty="0">
                <a:solidFill>
                  <a:schemeClr val="tx1">
                    <a:lumMod val="75000"/>
                    <a:lumOff val="25000"/>
                  </a:schemeClr>
                </a:solidFill>
                <a:cs typeface="+mn-ea"/>
                <a:sym typeface="+mn-lt"/>
              </a:endParaRPr>
            </a:p>
          </p:txBody>
        </p:sp>
      </p:grpSp>
      <p:grpSp>
        <p:nvGrpSpPr>
          <p:cNvPr id="71" name="Group 6"/>
          <p:cNvGrpSpPr/>
          <p:nvPr/>
        </p:nvGrpSpPr>
        <p:grpSpPr>
          <a:xfrm>
            <a:off x="6574274" y="2879543"/>
            <a:ext cx="1283466" cy="1283466"/>
            <a:chOff x="5487467" y="3242097"/>
            <a:chExt cx="1217066" cy="1217066"/>
          </a:xfrm>
        </p:grpSpPr>
        <p:sp>
          <p:nvSpPr>
            <p:cNvPr id="72" name="Oval 57"/>
            <p:cNvSpPr/>
            <p:nvPr/>
          </p:nvSpPr>
          <p:spPr>
            <a:xfrm>
              <a:off x="5487467" y="3242097"/>
              <a:ext cx="1217066" cy="1217066"/>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73"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zh-CN" altLang="en-US" sz="1900" dirty="0">
                <a:solidFill>
                  <a:schemeClr val="tx1">
                    <a:lumMod val="75000"/>
                    <a:lumOff val="25000"/>
                  </a:schemeClr>
                </a:solidFill>
                <a:cs typeface="+mn-ea"/>
                <a:sym typeface="+mn-lt"/>
              </a:endParaRPr>
            </a:p>
          </p:txBody>
        </p:sp>
      </p:grpSp>
      <p:grpSp>
        <p:nvGrpSpPr>
          <p:cNvPr id="74" name="Group 4"/>
          <p:cNvGrpSpPr/>
          <p:nvPr/>
        </p:nvGrpSpPr>
        <p:grpSpPr>
          <a:xfrm>
            <a:off x="2390444" y="2879543"/>
            <a:ext cx="1283466" cy="1283466"/>
            <a:chOff x="1520087" y="3242097"/>
            <a:chExt cx="1217066" cy="1217066"/>
          </a:xfrm>
        </p:grpSpPr>
        <p:sp>
          <p:nvSpPr>
            <p:cNvPr id="75" name="Oval 55"/>
            <p:cNvSpPr/>
            <p:nvPr/>
          </p:nvSpPr>
          <p:spPr>
            <a:xfrm>
              <a:off x="1520087" y="3242097"/>
              <a:ext cx="1217066" cy="1217066"/>
            </a:xfrm>
            <a:prstGeom prst="ellips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76"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p:spPr>
          <p:txBody>
            <a:bodyPr vert="horz" wrap="square" lIns="96429" tIns="48214" rIns="96429" bIns="48214"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endParaRPr lang="zh-CN" altLang="en-US" sz="1900" dirty="0">
                <a:solidFill>
                  <a:schemeClr val="tx1">
                    <a:lumMod val="75000"/>
                    <a:lumOff val="25000"/>
                  </a:schemeClr>
                </a:solidFill>
                <a:cs typeface="+mn-ea"/>
                <a:sym typeface="+mn-lt"/>
              </a:endParaRPr>
            </a:p>
          </p:txBody>
        </p:sp>
      </p:grpSp>
      <p:grpSp>
        <p:nvGrpSpPr>
          <p:cNvPr id="77" name="Group 68"/>
          <p:cNvGrpSpPr/>
          <p:nvPr/>
        </p:nvGrpSpPr>
        <p:grpSpPr>
          <a:xfrm>
            <a:off x="2946661" y="4293819"/>
            <a:ext cx="157669" cy="554104"/>
            <a:chOff x="8243431" y="1672074"/>
            <a:chExt cx="199000" cy="699358"/>
          </a:xfrm>
          <a:solidFill>
            <a:schemeClr val="bg1">
              <a:lumMod val="75000"/>
            </a:schemeClr>
          </a:solidFill>
        </p:grpSpPr>
        <p:sp>
          <p:nvSpPr>
            <p:cNvPr id="78"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79"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80"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grpSp>
      <p:grpSp>
        <p:nvGrpSpPr>
          <p:cNvPr id="81" name="Group 69"/>
          <p:cNvGrpSpPr/>
          <p:nvPr/>
        </p:nvGrpSpPr>
        <p:grpSpPr>
          <a:xfrm>
            <a:off x="7137174" y="4293819"/>
            <a:ext cx="157669" cy="554104"/>
            <a:chOff x="8243431" y="1672074"/>
            <a:chExt cx="199000" cy="699358"/>
          </a:xfrm>
          <a:solidFill>
            <a:schemeClr val="bg1">
              <a:lumMod val="75000"/>
            </a:schemeClr>
          </a:solidFill>
        </p:grpSpPr>
        <p:sp>
          <p:nvSpPr>
            <p:cNvPr id="82"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83"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84"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grpSp>
      <p:grpSp>
        <p:nvGrpSpPr>
          <p:cNvPr id="85" name="Group 77"/>
          <p:cNvGrpSpPr/>
          <p:nvPr/>
        </p:nvGrpSpPr>
        <p:grpSpPr>
          <a:xfrm>
            <a:off x="5045258" y="2194629"/>
            <a:ext cx="157669" cy="554104"/>
            <a:chOff x="8243431" y="1672074"/>
            <a:chExt cx="199000" cy="699358"/>
          </a:xfrm>
          <a:solidFill>
            <a:schemeClr val="bg1">
              <a:lumMod val="65000"/>
            </a:schemeClr>
          </a:solidFill>
        </p:grpSpPr>
        <p:sp>
          <p:nvSpPr>
            <p:cNvPr id="86"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87"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88"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grpSp>
      <p:grpSp>
        <p:nvGrpSpPr>
          <p:cNvPr id="89" name="Group 81"/>
          <p:cNvGrpSpPr/>
          <p:nvPr/>
        </p:nvGrpSpPr>
        <p:grpSpPr>
          <a:xfrm>
            <a:off x="9229088" y="2194629"/>
            <a:ext cx="157669" cy="554104"/>
            <a:chOff x="8243431" y="1672074"/>
            <a:chExt cx="199000" cy="699358"/>
          </a:xfrm>
          <a:solidFill>
            <a:schemeClr val="bg1">
              <a:lumMod val="65000"/>
            </a:schemeClr>
          </a:solidFill>
        </p:grpSpPr>
        <p:sp>
          <p:nvSpPr>
            <p:cNvPr id="90"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91"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sp>
          <p:nvSpPr>
            <p:cNvPr id="92"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en-GB" dirty="0">
                <a:solidFill>
                  <a:schemeClr val="tx1">
                    <a:lumMod val="75000"/>
                    <a:lumOff val="25000"/>
                  </a:schemeClr>
                </a:solidFill>
                <a:cs typeface="+mn-ea"/>
                <a:sym typeface="+mn-lt"/>
              </a:endParaRPr>
            </a:p>
          </p:txBody>
        </p:sp>
      </p:grpSp>
      <p:grpSp>
        <p:nvGrpSpPr>
          <p:cNvPr id="93" name="组合 92"/>
          <p:cNvGrpSpPr/>
          <p:nvPr/>
        </p:nvGrpSpPr>
        <p:grpSpPr>
          <a:xfrm>
            <a:off x="1774318" y="4957256"/>
            <a:ext cx="2501951" cy="865082"/>
            <a:chOff x="8386922" y="2192795"/>
            <a:chExt cx="2501951" cy="865082"/>
          </a:xfrm>
        </p:grpSpPr>
        <p:sp>
          <p:nvSpPr>
            <p:cNvPr id="94" name="矩形 93"/>
            <p:cNvSpPr/>
            <p:nvPr/>
          </p:nvSpPr>
          <p:spPr>
            <a:xfrm>
              <a:off x="8386922" y="2192795"/>
              <a:ext cx="2501951"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cs typeface="+mn-ea"/>
                  <a:sym typeface="+mn-lt"/>
                </a:rPr>
                <a:t>标题文字添加</a:t>
              </a:r>
            </a:p>
          </p:txBody>
        </p:sp>
        <p:sp>
          <p:nvSpPr>
            <p:cNvPr id="95" name="文本框 94"/>
            <p:cNvSpPr txBox="1"/>
            <p:nvPr/>
          </p:nvSpPr>
          <p:spPr>
            <a:xfrm>
              <a:off x="8504910" y="2542351"/>
              <a:ext cx="2265974" cy="515526"/>
            </a:xfrm>
            <a:prstGeom prst="rect">
              <a:avLst/>
            </a:prstGeom>
            <a:noFill/>
          </p:spPr>
          <p:txBody>
            <a:bodyPr wrap="square" rtlCol="0">
              <a:spAutoFit/>
              <a:scene3d>
                <a:camera prst="orthographicFront"/>
                <a:lightRig rig="threePt" dir="t"/>
              </a:scene3d>
              <a:sp3d contourW="12700"/>
            </a:bodyPr>
            <a:lstStyle/>
            <a:p>
              <a:pPr algn="ctr">
                <a:lnSpc>
                  <a:spcPct val="184000"/>
                </a:lnSpc>
              </a:pPr>
              <a:r>
                <a:rPr lang="zh-CN" altLang="en-US" sz="8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96" name="组合 95"/>
          <p:cNvGrpSpPr/>
          <p:nvPr/>
        </p:nvGrpSpPr>
        <p:grpSpPr>
          <a:xfrm>
            <a:off x="5964683" y="4957256"/>
            <a:ext cx="2501951" cy="865082"/>
            <a:chOff x="8386922" y="2192795"/>
            <a:chExt cx="2501951" cy="865082"/>
          </a:xfrm>
        </p:grpSpPr>
        <p:sp>
          <p:nvSpPr>
            <p:cNvPr id="97" name="矩形 96"/>
            <p:cNvSpPr/>
            <p:nvPr/>
          </p:nvSpPr>
          <p:spPr>
            <a:xfrm>
              <a:off x="8386922" y="2192795"/>
              <a:ext cx="2501951"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cs typeface="+mn-ea"/>
                  <a:sym typeface="+mn-lt"/>
                </a:rPr>
                <a:t>标题文字添加</a:t>
              </a:r>
            </a:p>
          </p:txBody>
        </p:sp>
        <p:sp>
          <p:nvSpPr>
            <p:cNvPr id="98" name="文本框 97"/>
            <p:cNvSpPr txBox="1"/>
            <p:nvPr/>
          </p:nvSpPr>
          <p:spPr>
            <a:xfrm>
              <a:off x="8504910" y="2542351"/>
              <a:ext cx="2265974" cy="515526"/>
            </a:xfrm>
            <a:prstGeom prst="rect">
              <a:avLst/>
            </a:prstGeom>
            <a:noFill/>
          </p:spPr>
          <p:txBody>
            <a:bodyPr wrap="square" rtlCol="0">
              <a:spAutoFit/>
              <a:scene3d>
                <a:camera prst="orthographicFront"/>
                <a:lightRig rig="threePt" dir="t"/>
              </a:scene3d>
              <a:sp3d contourW="12700"/>
            </a:bodyPr>
            <a:lstStyle/>
            <a:p>
              <a:pPr algn="ctr">
                <a:lnSpc>
                  <a:spcPct val="184000"/>
                </a:lnSpc>
              </a:pPr>
              <a:r>
                <a:rPr lang="zh-CN" altLang="en-US" sz="8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99" name="组合 98"/>
          <p:cNvGrpSpPr/>
          <p:nvPr/>
        </p:nvGrpSpPr>
        <p:grpSpPr>
          <a:xfrm>
            <a:off x="3792983" y="1262826"/>
            <a:ext cx="2501951" cy="865082"/>
            <a:chOff x="8386922" y="2192795"/>
            <a:chExt cx="2501951" cy="865082"/>
          </a:xfrm>
        </p:grpSpPr>
        <p:sp>
          <p:nvSpPr>
            <p:cNvPr id="100" name="矩形 99"/>
            <p:cNvSpPr/>
            <p:nvPr/>
          </p:nvSpPr>
          <p:spPr>
            <a:xfrm>
              <a:off x="8386922" y="2192795"/>
              <a:ext cx="2501951"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cs typeface="+mn-ea"/>
                  <a:sym typeface="+mn-lt"/>
                </a:rPr>
                <a:t>标题文字添加</a:t>
              </a:r>
            </a:p>
          </p:txBody>
        </p:sp>
        <p:sp>
          <p:nvSpPr>
            <p:cNvPr id="101" name="文本框 100"/>
            <p:cNvSpPr txBox="1"/>
            <p:nvPr/>
          </p:nvSpPr>
          <p:spPr>
            <a:xfrm>
              <a:off x="8504910" y="2542351"/>
              <a:ext cx="2265974" cy="515526"/>
            </a:xfrm>
            <a:prstGeom prst="rect">
              <a:avLst/>
            </a:prstGeom>
            <a:noFill/>
          </p:spPr>
          <p:txBody>
            <a:bodyPr wrap="square" rtlCol="0">
              <a:spAutoFit/>
              <a:scene3d>
                <a:camera prst="orthographicFront"/>
                <a:lightRig rig="threePt" dir="t"/>
              </a:scene3d>
              <a:sp3d contourW="12700"/>
            </a:bodyPr>
            <a:lstStyle/>
            <a:p>
              <a:pPr algn="ctr">
                <a:lnSpc>
                  <a:spcPct val="184000"/>
                </a:lnSpc>
              </a:pPr>
              <a:r>
                <a:rPr lang="zh-CN" altLang="en-US" sz="800" dirty="0">
                  <a:solidFill>
                    <a:schemeClr val="tx1">
                      <a:lumMod val="75000"/>
                      <a:lumOff val="25000"/>
                    </a:schemeClr>
                  </a:solidFill>
                  <a:cs typeface="+mn-ea"/>
                  <a:sym typeface="+mn-lt"/>
                </a:rPr>
                <a:t>单击输入标题内容单击输入标题内容单击输入标题内容单击输入标题内容</a:t>
              </a:r>
            </a:p>
          </p:txBody>
        </p:sp>
      </p:grpSp>
      <p:grpSp>
        <p:nvGrpSpPr>
          <p:cNvPr id="102" name="组合 101"/>
          <p:cNvGrpSpPr/>
          <p:nvPr/>
        </p:nvGrpSpPr>
        <p:grpSpPr>
          <a:xfrm>
            <a:off x="7983348" y="1262826"/>
            <a:ext cx="2501951" cy="865082"/>
            <a:chOff x="8386922" y="2192795"/>
            <a:chExt cx="2501951" cy="865082"/>
          </a:xfrm>
        </p:grpSpPr>
        <p:sp>
          <p:nvSpPr>
            <p:cNvPr id="103" name="矩形 102"/>
            <p:cNvSpPr/>
            <p:nvPr/>
          </p:nvSpPr>
          <p:spPr>
            <a:xfrm>
              <a:off x="8386922" y="2192795"/>
              <a:ext cx="2501951" cy="4108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tx1">
                      <a:lumMod val="75000"/>
                      <a:lumOff val="25000"/>
                    </a:schemeClr>
                  </a:solidFill>
                  <a:cs typeface="+mn-ea"/>
                  <a:sym typeface="+mn-lt"/>
                </a:rPr>
                <a:t>标题文字添加</a:t>
              </a:r>
            </a:p>
          </p:txBody>
        </p:sp>
        <p:sp>
          <p:nvSpPr>
            <p:cNvPr id="104" name="文本框 103"/>
            <p:cNvSpPr txBox="1"/>
            <p:nvPr/>
          </p:nvSpPr>
          <p:spPr>
            <a:xfrm>
              <a:off x="8504910" y="2542351"/>
              <a:ext cx="2265974" cy="515526"/>
            </a:xfrm>
            <a:prstGeom prst="rect">
              <a:avLst/>
            </a:prstGeom>
            <a:noFill/>
          </p:spPr>
          <p:txBody>
            <a:bodyPr wrap="square" rtlCol="0">
              <a:spAutoFit/>
              <a:scene3d>
                <a:camera prst="orthographicFront"/>
                <a:lightRig rig="threePt" dir="t"/>
              </a:scene3d>
              <a:sp3d contourW="12700"/>
            </a:bodyPr>
            <a:lstStyle/>
            <a:p>
              <a:pPr algn="ctr">
                <a:lnSpc>
                  <a:spcPct val="184000"/>
                </a:lnSpc>
              </a:pPr>
              <a:r>
                <a:rPr lang="zh-CN" altLang="en-US" sz="800" dirty="0">
                  <a:solidFill>
                    <a:schemeClr val="tx1">
                      <a:lumMod val="75000"/>
                      <a:lumOff val="25000"/>
                    </a:schemeClr>
                  </a:solidFill>
                  <a:cs typeface="+mn-ea"/>
                  <a:sym typeface="+mn-lt"/>
                </a:rPr>
                <a:t>单击输入标题内容单击输入标题内容单击输入标题内容单击输入标题内容</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left)">
                                      <p:cBhvr>
                                        <p:cTn id="7" dur="500"/>
                                        <p:tgtEl>
                                          <p:spTgt spid="6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p:cTn id="11" dur="500" fill="hold"/>
                                        <p:tgtEl>
                                          <p:spTgt spid="74"/>
                                        </p:tgtEl>
                                        <p:attrNameLst>
                                          <p:attrName>ppt_w</p:attrName>
                                        </p:attrNameLst>
                                      </p:cBhvr>
                                      <p:tavLst>
                                        <p:tav tm="0">
                                          <p:val>
                                            <p:fltVal val="0"/>
                                          </p:val>
                                        </p:tav>
                                        <p:tav tm="100000">
                                          <p:val>
                                            <p:strVal val="#ppt_w"/>
                                          </p:val>
                                        </p:tav>
                                      </p:tavLst>
                                    </p:anim>
                                    <p:anim calcmode="lin" valueType="num">
                                      <p:cBhvr>
                                        <p:cTn id="12" dur="500" fill="hold"/>
                                        <p:tgtEl>
                                          <p:spTgt spid="74"/>
                                        </p:tgtEl>
                                        <p:attrNameLst>
                                          <p:attrName>ppt_h</p:attrName>
                                        </p:attrNameLst>
                                      </p:cBhvr>
                                      <p:tavLst>
                                        <p:tav tm="0">
                                          <p:val>
                                            <p:fltVal val="0"/>
                                          </p:val>
                                        </p:tav>
                                        <p:tav tm="100000">
                                          <p:val>
                                            <p:strVal val="#ppt_h"/>
                                          </p:val>
                                        </p:tav>
                                      </p:tavLst>
                                    </p:anim>
                                    <p:animEffect transition="in" filter="fade">
                                      <p:cBhvr>
                                        <p:cTn id="13" dur="500"/>
                                        <p:tgtEl>
                                          <p:spTgt spid="74"/>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additive="base">
                                        <p:cTn id="17" dur="500"/>
                                        <p:tgtEl>
                                          <p:spTgt spid="77"/>
                                        </p:tgtEl>
                                        <p:attrNameLst>
                                          <p:attrName>ppt_y</p:attrName>
                                        </p:attrNameLst>
                                      </p:cBhvr>
                                      <p:tavLst>
                                        <p:tav tm="0">
                                          <p:val>
                                            <p:strVal val="#ppt_y-#ppt_h*1.125000"/>
                                          </p:val>
                                        </p:tav>
                                        <p:tav tm="100000">
                                          <p:val>
                                            <p:strVal val="#ppt_y"/>
                                          </p:val>
                                        </p:tav>
                                      </p:tavLst>
                                    </p:anim>
                                    <p:animEffect transition="in" filter="wipe(down)">
                                      <p:cBhvr>
                                        <p:cTn id="18" dur="500"/>
                                        <p:tgtEl>
                                          <p:spTgt spid="77"/>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childTnLst>
                          </p:cTn>
                        </p:par>
                        <p:par>
                          <p:cTn id="25" fill="hold">
                            <p:stCondLst>
                              <p:cond delay="2000"/>
                            </p:stCondLst>
                            <p:childTnLst>
                              <p:par>
                                <p:cTn id="26" presetID="12" presetClass="entr" presetSubtype="4" fill="hold" nodeType="afterEffect">
                                  <p:stCondLst>
                                    <p:cond delay="0"/>
                                  </p:stCondLst>
                                  <p:childTnLst>
                                    <p:set>
                                      <p:cBhvr>
                                        <p:cTn id="27" dur="1" fill="hold">
                                          <p:stCondLst>
                                            <p:cond delay="0"/>
                                          </p:stCondLst>
                                        </p:cTn>
                                        <p:tgtEl>
                                          <p:spTgt spid="85"/>
                                        </p:tgtEl>
                                        <p:attrNameLst>
                                          <p:attrName>style.visibility</p:attrName>
                                        </p:attrNameLst>
                                      </p:cBhvr>
                                      <p:to>
                                        <p:strVal val="visible"/>
                                      </p:to>
                                    </p:set>
                                    <p:anim calcmode="lin" valueType="num">
                                      <p:cBhvr additive="base">
                                        <p:cTn id="28" dur="500"/>
                                        <p:tgtEl>
                                          <p:spTgt spid="85"/>
                                        </p:tgtEl>
                                        <p:attrNameLst>
                                          <p:attrName>ppt_y</p:attrName>
                                        </p:attrNameLst>
                                      </p:cBhvr>
                                      <p:tavLst>
                                        <p:tav tm="0">
                                          <p:val>
                                            <p:strVal val="#ppt_y+#ppt_h*1.125000"/>
                                          </p:val>
                                        </p:tav>
                                        <p:tav tm="100000">
                                          <p:val>
                                            <p:strVal val="#ppt_y"/>
                                          </p:val>
                                        </p:tav>
                                      </p:tavLst>
                                    </p:anim>
                                    <p:animEffect transition="in" filter="wipe(up)">
                                      <p:cBhvr>
                                        <p:cTn id="29" dur="500"/>
                                        <p:tgtEl>
                                          <p:spTgt spid="85"/>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71"/>
                                        </p:tgtEl>
                                        <p:attrNameLst>
                                          <p:attrName>style.visibility</p:attrName>
                                        </p:attrNameLst>
                                      </p:cBhvr>
                                      <p:to>
                                        <p:strVal val="visible"/>
                                      </p:to>
                                    </p:set>
                                    <p:anim calcmode="lin" valueType="num">
                                      <p:cBhvr>
                                        <p:cTn id="33" dur="500" fill="hold"/>
                                        <p:tgtEl>
                                          <p:spTgt spid="71"/>
                                        </p:tgtEl>
                                        <p:attrNameLst>
                                          <p:attrName>ppt_w</p:attrName>
                                        </p:attrNameLst>
                                      </p:cBhvr>
                                      <p:tavLst>
                                        <p:tav tm="0">
                                          <p:val>
                                            <p:fltVal val="0"/>
                                          </p:val>
                                        </p:tav>
                                        <p:tav tm="100000">
                                          <p:val>
                                            <p:strVal val="#ppt_w"/>
                                          </p:val>
                                        </p:tav>
                                      </p:tavLst>
                                    </p:anim>
                                    <p:anim calcmode="lin" valueType="num">
                                      <p:cBhvr>
                                        <p:cTn id="34" dur="500" fill="hold"/>
                                        <p:tgtEl>
                                          <p:spTgt spid="71"/>
                                        </p:tgtEl>
                                        <p:attrNameLst>
                                          <p:attrName>ppt_h</p:attrName>
                                        </p:attrNameLst>
                                      </p:cBhvr>
                                      <p:tavLst>
                                        <p:tav tm="0">
                                          <p:val>
                                            <p:fltVal val="0"/>
                                          </p:val>
                                        </p:tav>
                                        <p:tav tm="100000">
                                          <p:val>
                                            <p:strVal val="#ppt_h"/>
                                          </p:val>
                                        </p:tav>
                                      </p:tavLst>
                                    </p:anim>
                                    <p:animEffect transition="in" filter="fade">
                                      <p:cBhvr>
                                        <p:cTn id="35" dur="500"/>
                                        <p:tgtEl>
                                          <p:spTgt spid="71"/>
                                        </p:tgtEl>
                                      </p:cBhvr>
                                    </p:animEffect>
                                  </p:childTnLst>
                                </p:cTn>
                              </p:par>
                            </p:childTnLst>
                          </p:cTn>
                        </p:par>
                        <p:par>
                          <p:cTn id="36" fill="hold">
                            <p:stCondLst>
                              <p:cond delay="3000"/>
                            </p:stCondLst>
                            <p:childTnLst>
                              <p:par>
                                <p:cTn id="37" presetID="12" presetClass="entr" presetSubtype="1" fill="hold" nodeType="afterEffect">
                                  <p:stCondLst>
                                    <p:cond delay="0"/>
                                  </p:stCondLst>
                                  <p:childTnLst>
                                    <p:set>
                                      <p:cBhvr>
                                        <p:cTn id="38" dur="1" fill="hold">
                                          <p:stCondLst>
                                            <p:cond delay="0"/>
                                          </p:stCondLst>
                                        </p:cTn>
                                        <p:tgtEl>
                                          <p:spTgt spid="81"/>
                                        </p:tgtEl>
                                        <p:attrNameLst>
                                          <p:attrName>style.visibility</p:attrName>
                                        </p:attrNameLst>
                                      </p:cBhvr>
                                      <p:to>
                                        <p:strVal val="visible"/>
                                      </p:to>
                                    </p:set>
                                    <p:anim calcmode="lin" valueType="num">
                                      <p:cBhvr additive="base">
                                        <p:cTn id="39" dur="500"/>
                                        <p:tgtEl>
                                          <p:spTgt spid="81"/>
                                        </p:tgtEl>
                                        <p:attrNameLst>
                                          <p:attrName>ppt_y</p:attrName>
                                        </p:attrNameLst>
                                      </p:cBhvr>
                                      <p:tavLst>
                                        <p:tav tm="0">
                                          <p:val>
                                            <p:strVal val="#ppt_y-#ppt_h*1.125000"/>
                                          </p:val>
                                        </p:tav>
                                        <p:tav tm="100000">
                                          <p:val>
                                            <p:strVal val="#ppt_y"/>
                                          </p:val>
                                        </p:tav>
                                      </p:tavLst>
                                    </p:anim>
                                    <p:animEffect transition="in" filter="wipe(down)">
                                      <p:cBhvr>
                                        <p:cTn id="40" dur="500"/>
                                        <p:tgtEl>
                                          <p:spTgt spid="81"/>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500" fill="hold"/>
                                        <p:tgtEl>
                                          <p:spTgt spid="65"/>
                                        </p:tgtEl>
                                        <p:attrNameLst>
                                          <p:attrName>ppt_w</p:attrName>
                                        </p:attrNameLst>
                                      </p:cBhvr>
                                      <p:tavLst>
                                        <p:tav tm="0">
                                          <p:val>
                                            <p:fltVal val="0"/>
                                          </p:val>
                                        </p:tav>
                                        <p:tav tm="100000">
                                          <p:val>
                                            <p:strVal val="#ppt_w"/>
                                          </p:val>
                                        </p:tav>
                                      </p:tavLst>
                                    </p:anim>
                                    <p:anim calcmode="lin" valueType="num">
                                      <p:cBhvr>
                                        <p:cTn id="45" dur="500" fill="hold"/>
                                        <p:tgtEl>
                                          <p:spTgt spid="65"/>
                                        </p:tgtEl>
                                        <p:attrNameLst>
                                          <p:attrName>ppt_h</p:attrName>
                                        </p:attrNameLst>
                                      </p:cBhvr>
                                      <p:tavLst>
                                        <p:tav tm="0">
                                          <p:val>
                                            <p:fltVal val="0"/>
                                          </p:val>
                                        </p:tav>
                                        <p:tav tm="100000">
                                          <p:val>
                                            <p:strVal val="#ppt_h"/>
                                          </p:val>
                                        </p:tav>
                                      </p:tavLst>
                                    </p:anim>
                                    <p:animEffect transition="in" filter="fade">
                                      <p:cBhvr>
                                        <p:cTn id="46" dur="500"/>
                                        <p:tgtEl>
                                          <p:spTgt spid="65"/>
                                        </p:tgtEl>
                                      </p:cBhvr>
                                    </p:animEffect>
                                  </p:childTnLst>
                                </p:cTn>
                              </p:par>
                            </p:childTnLst>
                          </p:cTn>
                        </p:par>
                        <p:par>
                          <p:cTn id="47" fill="hold">
                            <p:stCondLst>
                              <p:cond delay="4000"/>
                            </p:stCondLst>
                            <p:childTnLst>
                              <p:par>
                                <p:cTn id="48" presetID="12" presetClass="entr" presetSubtype="4" fill="hold" nodeType="afterEffect">
                                  <p:stCondLst>
                                    <p:cond delay="0"/>
                                  </p:stCondLst>
                                  <p:childTnLst>
                                    <p:set>
                                      <p:cBhvr>
                                        <p:cTn id="49" dur="1" fill="hold">
                                          <p:stCondLst>
                                            <p:cond delay="0"/>
                                          </p:stCondLst>
                                        </p:cTn>
                                        <p:tgtEl>
                                          <p:spTgt spid="89"/>
                                        </p:tgtEl>
                                        <p:attrNameLst>
                                          <p:attrName>style.visibility</p:attrName>
                                        </p:attrNameLst>
                                      </p:cBhvr>
                                      <p:to>
                                        <p:strVal val="visible"/>
                                      </p:to>
                                    </p:set>
                                    <p:anim calcmode="lin" valueType="num">
                                      <p:cBhvr additive="base">
                                        <p:cTn id="50" dur="500"/>
                                        <p:tgtEl>
                                          <p:spTgt spid="89"/>
                                        </p:tgtEl>
                                        <p:attrNameLst>
                                          <p:attrName>ppt_y</p:attrName>
                                        </p:attrNameLst>
                                      </p:cBhvr>
                                      <p:tavLst>
                                        <p:tav tm="0">
                                          <p:val>
                                            <p:strVal val="#ppt_y+#ppt_h*1.125000"/>
                                          </p:val>
                                        </p:tav>
                                        <p:tav tm="100000">
                                          <p:val>
                                            <p:strVal val="#ppt_y"/>
                                          </p:val>
                                        </p:tav>
                                      </p:tavLst>
                                    </p:anim>
                                    <p:animEffect transition="in" filter="wipe(up)">
                                      <p:cBhvr>
                                        <p:cTn id="51" dur="500"/>
                                        <p:tgtEl>
                                          <p:spTgt spid="89"/>
                                        </p:tgtEl>
                                      </p:cBhvr>
                                    </p:animEffect>
                                  </p:childTnLst>
                                </p:cTn>
                              </p:par>
                            </p:childTnLst>
                          </p:cTn>
                        </p:par>
                        <p:par>
                          <p:cTn id="52" fill="hold">
                            <p:stCondLst>
                              <p:cond delay="4500"/>
                            </p:stCondLst>
                            <p:childTnLst>
                              <p:par>
                                <p:cTn id="53" presetID="42" presetClass="entr" presetSubtype="0" fill="hold" nodeType="afterEffect">
                                  <p:stCondLst>
                                    <p:cond delay="0"/>
                                  </p:stCondLst>
                                  <p:childTnLst>
                                    <p:set>
                                      <p:cBhvr>
                                        <p:cTn id="54" dur="1" fill="hold">
                                          <p:stCondLst>
                                            <p:cond delay="0"/>
                                          </p:stCondLst>
                                        </p:cTn>
                                        <p:tgtEl>
                                          <p:spTgt spid="93"/>
                                        </p:tgtEl>
                                        <p:attrNameLst>
                                          <p:attrName>style.visibility</p:attrName>
                                        </p:attrNameLst>
                                      </p:cBhvr>
                                      <p:to>
                                        <p:strVal val="visible"/>
                                      </p:to>
                                    </p:set>
                                    <p:animEffect transition="in" filter="fade">
                                      <p:cBhvr>
                                        <p:cTn id="55" dur="1000"/>
                                        <p:tgtEl>
                                          <p:spTgt spid="93"/>
                                        </p:tgtEl>
                                      </p:cBhvr>
                                    </p:animEffect>
                                    <p:anim calcmode="lin" valueType="num">
                                      <p:cBhvr>
                                        <p:cTn id="56" dur="1000" fill="hold"/>
                                        <p:tgtEl>
                                          <p:spTgt spid="93"/>
                                        </p:tgtEl>
                                        <p:attrNameLst>
                                          <p:attrName>ppt_x</p:attrName>
                                        </p:attrNameLst>
                                      </p:cBhvr>
                                      <p:tavLst>
                                        <p:tav tm="0">
                                          <p:val>
                                            <p:strVal val="#ppt_x"/>
                                          </p:val>
                                        </p:tav>
                                        <p:tav tm="100000">
                                          <p:val>
                                            <p:strVal val="#ppt_x"/>
                                          </p:val>
                                        </p:tav>
                                      </p:tavLst>
                                    </p:anim>
                                    <p:anim calcmode="lin" valueType="num">
                                      <p:cBhvr>
                                        <p:cTn id="57" dur="1000" fill="hold"/>
                                        <p:tgtEl>
                                          <p:spTgt spid="93"/>
                                        </p:tgtEl>
                                        <p:attrNameLst>
                                          <p:attrName>ppt_y</p:attrName>
                                        </p:attrNameLst>
                                      </p:cBhvr>
                                      <p:tavLst>
                                        <p:tav tm="0">
                                          <p:val>
                                            <p:strVal val="#ppt_y+.1"/>
                                          </p:val>
                                        </p:tav>
                                        <p:tav tm="100000">
                                          <p:val>
                                            <p:strVal val="#ppt_y"/>
                                          </p:val>
                                        </p:tav>
                                      </p:tavLst>
                                    </p:anim>
                                  </p:childTnLst>
                                </p:cTn>
                              </p:par>
                            </p:childTnLst>
                          </p:cTn>
                        </p:par>
                        <p:par>
                          <p:cTn id="58" fill="hold">
                            <p:stCondLst>
                              <p:cond delay="5500"/>
                            </p:stCondLst>
                            <p:childTnLst>
                              <p:par>
                                <p:cTn id="59" presetID="42" presetClass="entr" presetSubtype="0" fill="hold" nodeType="after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fade">
                                      <p:cBhvr>
                                        <p:cTn id="61" dur="1000"/>
                                        <p:tgtEl>
                                          <p:spTgt spid="96"/>
                                        </p:tgtEl>
                                      </p:cBhvr>
                                    </p:animEffect>
                                    <p:anim calcmode="lin" valueType="num">
                                      <p:cBhvr>
                                        <p:cTn id="62" dur="1000" fill="hold"/>
                                        <p:tgtEl>
                                          <p:spTgt spid="96"/>
                                        </p:tgtEl>
                                        <p:attrNameLst>
                                          <p:attrName>ppt_x</p:attrName>
                                        </p:attrNameLst>
                                      </p:cBhvr>
                                      <p:tavLst>
                                        <p:tav tm="0">
                                          <p:val>
                                            <p:strVal val="#ppt_x"/>
                                          </p:val>
                                        </p:tav>
                                        <p:tav tm="100000">
                                          <p:val>
                                            <p:strVal val="#ppt_x"/>
                                          </p:val>
                                        </p:tav>
                                      </p:tavLst>
                                    </p:anim>
                                    <p:anim calcmode="lin" valueType="num">
                                      <p:cBhvr>
                                        <p:cTn id="63" dur="1000" fill="hold"/>
                                        <p:tgtEl>
                                          <p:spTgt spid="96"/>
                                        </p:tgtEl>
                                        <p:attrNameLst>
                                          <p:attrName>ppt_y</p:attrName>
                                        </p:attrNameLst>
                                      </p:cBhvr>
                                      <p:tavLst>
                                        <p:tav tm="0">
                                          <p:val>
                                            <p:strVal val="#ppt_y+.1"/>
                                          </p:val>
                                        </p:tav>
                                        <p:tav tm="100000">
                                          <p:val>
                                            <p:strVal val="#ppt_y"/>
                                          </p:val>
                                        </p:tav>
                                      </p:tavLst>
                                    </p:anim>
                                  </p:childTnLst>
                                </p:cTn>
                              </p:par>
                            </p:childTnLst>
                          </p:cTn>
                        </p:par>
                        <p:par>
                          <p:cTn id="64" fill="hold">
                            <p:stCondLst>
                              <p:cond delay="6500"/>
                            </p:stCondLst>
                            <p:childTnLst>
                              <p:par>
                                <p:cTn id="65" presetID="42" presetClass="entr" presetSubtype="0" fill="hold" nodeType="afterEffect">
                                  <p:stCondLst>
                                    <p:cond delay="0"/>
                                  </p:stCondLst>
                                  <p:childTnLst>
                                    <p:set>
                                      <p:cBhvr>
                                        <p:cTn id="66" dur="1" fill="hold">
                                          <p:stCondLst>
                                            <p:cond delay="0"/>
                                          </p:stCondLst>
                                        </p:cTn>
                                        <p:tgtEl>
                                          <p:spTgt spid="99"/>
                                        </p:tgtEl>
                                        <p:attrNameLst>
                                          <p:attrName>style.visibility</p:attrName>
                                        </p:attrNameLst>
                                      </p:cBhvr>
                                      <p:to>
                                        <p:strVal val="visible"/>
                                      </p:to>
                                    </p:set>
                                    <p:animEffect transition="in" filter="fade">
                                      <p:cBhvr>
                                        <p:cTn id="67" dur="1000"/>
                                        <p:tgtEl>
                                          <p:spTgt spid="99"/>
                                        </p:tgtEl>
                                      </p:cBhvr>
                                    </p:animEffect>
                                    <p:anim calcmode="lin" valueType="num">
                                      <p:cBhvr>
                                        <p:cTn id="68" dur="1000" fill="hold"/>
                                        <p:tgtEl>
                                          <p:spTgt spid="99"/>
                                        </p:tgtEl>
                                        <p:attrNameLst>
                                          <p:attrName>ppt_x</p:attrName>
                                        </p:attrNameLst>
                                      </p:cBhvr>
                                      <p:tavLst>
                                        <p:tav tm="0">
                                          <p:val>
                                            <p:strVal val="#ppt_x"/>
                                          </p:val>
                                        </p:tav>
                                        <p:tav tm="100000">
                                          <p:val>
                                            <p:strVal val="#ppt_x"/>
                                          </p:val>
                                        </p:tav>
                                      </p:tavLst>
                                    </p:anim>
                                    <p:anim calcmode="lin" valueType="num">
                                      <p:cBhvr>
                                        <p:cTn id="69" dur="1000" fill="hold"/>
                                        <p:tgtEl>
                                          <p:spTgt spid="99"/>
                                        </p:tgtEl>
                                        <p:attrNameLst>
                                          <p:attrName>ppt_y</p:attrName>
                                        </p:attrNameLst>
                                      </p:cBhvr>
                                      <p:tavLst>
                                        <p:tav tm="0">
                                          <p:val>
                                            <p:strVal val="#ppt_y+.1"/>
                                          </p:val>
                                        </p:tav>
                                        <p:tav tm="100000">
                                          <p:val>
                                            <p:strVal val="#ppt_y"/>
                                          </p:val>
                                        </p:tav>
                                      </p:tavLst>
                                    </p:anim>
                                  </p:childTnLst>
                                </p:cTn>
                              </p:par>
                            </p:childTnLst>
                          </p:cTn>
                        </p:par>
                        <p:par>
                          <p:cTn id="70" fill="hold">
                            <p:stCondLst>
                              <p:cond delay="7500"/>
                            </p:stCondLst>
                            <p:childTnLst>
                              <p:par>
                                <p:cTn id="71" presetID="42" presetClass="entr" presetSubtype="0" fill="hold" nodeType="afterEffect">
                                  <p:stCondLst>
                                    <p:cond delay="0"/>
                                  </p:stCondLst>
                                  <p:childTnLst>
                                    <p:set>
                                      <p:cBhvr>
                                        <p:cTn id="72" dur="1" fill="hold">
                                          <p:stCondLst>
                                            <p:cond delay="0"/>
                                          </p:stCondLst>
                                        </p:cTn>
                                        <p:tgtEl>
                                          <p:spTgt spid="102"/>
                                        </p:tgtEl>
                                        <p:attrNameLst>
                                          <p:attrName>style.visibility</p:attrName>
                                        </p:attrNameLst>
                                      </p:cBhvr>
                                      <p:to>
                                        <p:strVal val="visible"/>
                                      </p:to>
                                    </p:set>
                                    <p:animEffect transition="in" filter="fade">
                                      <p:cBhvr>
                                        <p:cTn id="73" dur="1000"/>
                                        <p:tgtEl>
                                          <p:spTgt spid="102"/>
                                        </p:tgtEl>
                                      </p:cBhvr>
                                    </p:animEffect>
                                    <p:anim calcmode="lin" valueType="num">
                                      <p:cBhvr>
                                        <p:cTn id="74" dur="1000" fill="hold"/>
                                        <p:tgtEl>
                                          <p:spTgt spid="102"/>
                                        </p:tgtEl>
                                        <p:attrNameLst>
                                          <p:attrName>ppt_x</p:attrName>
                                        </p:attrNameLst>
                                      </p:cBhvr>
                                      <p:tavLst>
                                        <p:tav tm="0">
                                          <p:val>
                                            <p:strVal val="#ppt_x"/>
                                          </p:val>
                                        </p:tav>
                                        <p:tav tm="100000">
                                          <p:val>
                                            <p:strVal val="#ppt_x"/>
                                          </p:val>
                                        </p:tav>
                                      </p:tavLst>
                                    </p:anim>
                                    <p:anim calcmode="lin" valueType="num">
                                      <p:cBhvr>
                                        <p:cTn id="75" dur="1000" fill="hold"/>
                                        <p:tgtEl>
                                          <p:spTgt spid="1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437F7F"/>
        </a:solidFill>
        <a:effectLst/>
      </p:bgPr>
    </p:bg>
    <p:spTree>
      <p:nvGrpSpPr>
        <p:cNvPr id="1" name=""/>
        <p:cNvGrpSpPr/>
        <p:nvPr/>
      </p:nvGrpSpPr>
      <p:grpSpPr>
        <a:xfrm>
          <a:off x="0" y="0"/>
          <a:ext cx="0" cy="0"/>
          <a:chOff x="0" y="0"/>
          <a:chExt cx="0" cy="0"/>
        </a:xfrm>
      </p:grpSpPr>
      <p:sp>
        <p:nvSpPr>
          <p:cNvPr id="26" name="Freeform 71"/>
          <p:cNvSpPr>
            <a:spLocks noChangeArrowheads="1"/>
          </p:cNvSpPr>
          <p:nvPr/>
        </p:nvSpPr>
        <p:spPr bwMode="auto">
          <a:xfrm rot="11131217">
            <a:off x="1552752" y="2689468"/>
            <a:ext cx="455000" cy="337871"/>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p:spPr>
        <p:txBody>
          <a:bodyPr wrap="none" anchor="ctr"/>
          <a:lstStyle/>
          <a:p>
            <a:endParaRPr lang="en-US" sz="450" dirty="0">
              <a:solidFill>
                <a:schemeClr val="tx2"/>
              </a:solidFill>
              <a:cs typeface="+mn-ea"/>
              <a:sym typeface="+mn-lt"/>
            </a:endParaRPr>
          </a:p>
        </p:txBody>
      </p:sp>
      <p:sp>
        <p:nvSpPr>
          <p:cNvPr id="27" name="Freeform 71"/>
          <p:cNvSpPr>
            <a:spLocks noChangeArrowheads="1"/>
          </p:cNvSpPr>
          <p:nvPr/>
        </p:nvSpPr>
        <p:spPr bwMode="auto">
          <a:xfrm>
            <a:off x="7908916" y="4304963"/>
            <a:ext cx="455000" cy="337871"/>
          </a:xfrm>
          <a:custGeom>
            <a:avLst/>
            <a:gdLst>
              <a:gd name="T0" fmla="*/ 70 w 444"/>
              <a:gd name="T1" fmla="*/ 0 h 329"/>
              <a:gd name="T2" fmla="*/ 70 w 444"/>
              <a:gd name="T3" fmla="*/ 0 h 329"/>
              <a:gd name="T4" fmla="*/ 0 w 444"/>
              <a:gd name="T5" fmla="*/ 70 h 329"/>
              <a:gd name="T6" fmla="*/ 70 w 444"/>
              <a:gd name="T7" fmla="*/ 150 h 329"/>
              <a:gd name="T8" fmla="*/ 0 w 444"/>
              <a:gd name="T9" fmla="*/ 291 h 329"/>
              <a:gd name="T10" fmla="*/ 0 w 444"/>
              <a:gd name="T11" fmla="*/ 328 h 329"/>
              <a:gd name="T12" fmla="*/ 70 w 444"/>
              <a:gd name="T13" fmla="*/ 0 h 329"/>
              <a:gd name="T14" fmla="*/ 275 w 444"/>
              <a:gd name="T15" fmla="*/ 0 h 329"/>
              <a:gd name="T16" fmla="*/ 275 w 444"/>
              <a:gd name="T17" fmla="*/ 0 h 329"/>
              <a:gd name="T18" fmla="*/ 204 w 444"/>
              <a:gd name="T19" fmla="*/ 70 h 329"/>
              <a:gd name="T20" fmla="*/ 275 w 444"/>
              <a:gd name="T21" fmla="*/ 150 h 329"/>
              <a:gd name="T22" fmla="*/ 204 w 444"/>
              <a:gd name="T23" fmla="*/ 291 h 329"/>
              <a:gd name="T24" fmla="*/ 204 w 444"/>
              <a:gd name="T25" fmla="*/ 328 h 329"/>
              <a:gd name="T26" fmla="*/ 275 w 444"/>
              <a:gd name="T27" fmla="*/ 0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4" h="329">
                <a:moveTo>
                  <a:pt x="70" y="0"/>
                </a:moveTo>
                <a:lnTo>
                  <a:pt x="70" y="0"/>
                </a:lnTo>
                <a:cubicBezTo>
                  <a:pt x="26" y="0"/>
                  <a:pt x="0" y="35"/>
                  <a:pt x="0" y="70"/>
                </a:cubicBezTo>
                <a:cubicBezTo>
                  <a:pt x="0" y="115"/>
                  <a:pt x="26" y="150"/>
                  <a:pt x="70" y="150"/>
                </a:cubicBezTo>
                <a:cubicBezTo>
                  <a:pt x="142" y="150"/>
                  <a:pt x="98" y="291"/>
                  <a:pt x="0" y="291"/>
                </a:cubicBezTo>
                <a:cubicBezTo>
                  <a:pt x="0" y="328"/>
                  <a:pt x="0" y="328"/>
                  <a:pt x="0" y="328"/>
                </a:cubicBezTo>
                <a:cubicBezTo>
                  <a:pt x="168" y="328"/>
                  <a:pt x="239" y="0"/>
                  <a:pt x="70" y="0"/>
                </a:cubicBezTo>
                <a:close/>
                <a:moveTo>
                  <a:pt x="275" y="0"/>
                </a:moveTo>
                <a:lnTo>
                  <a:pt x="275" y="0"/>
                </a:lnTo>
                <a:cubicBezTo>
                  <a:pt x="239" y="0"/>
                  <a:pt x="204" y="35"/>
                  <a:pt x="204" y="70"/>
                </a:cubicBezTo>
                <a:cubicBezTo>
                  <a:pt x="204" y="115"/>
                  <a:pt x="239" y="150"/>
                  <a:pt x="275" y="150"/>
                </a:cubicBezTo>
                <a:cubicBezTo>
                  <a:pt x="354" y="150"/>
                  <a:pt x="301" y="291"/>
                  <a:pt x="204" y="291"/>
                </a:cubicBezTo>
                <a:cubicBezTo>
                  <a:pt x="204" y="328"/>
                  <a:pt x="204" y="328"/>
                  <a:pt x="204" y="328"/>
                </a:cubicBezTo>
                <a:cubicBezTo>
                  <a:pt x="381" y="328"/>
                  <a:pt x="443" y="0"/>
                  <a:pt x="275" y="0"/>
                </a:cubicBezTo>
                <a:close/>
              </a:path>
            </a:pathLst>
          </a:custGeom>
          <a:solidFill>
            <a:schemeClr val="bg1"/>
          </a:solidFill>
          <a:ln>
            <a:noFill/>
          </a:ln>
          <a:effectLst/>
        </p:spPr>
        <p:txBody>
          <a:bodyPr wrap="none" anchor="ctr"/>
          <a:lstStyle/>
          <a:p>
            <a:endParaRPr lang="en-US" sz="450" dirty="0">
              <a:solidFill>
                <a:schemeClr val="tx2"/>
              </a:solidFill>
              <a:cs typeface="+mn-ea"/>
              <a:sym typeface="+mn-lt"/>
            </a:endParaRPr>
          </a:p>
        </p:txBody>
      </p:sp>
      <p:sp>
        <p:nvSpPr>
          <p:cNvPr id="28" name="TextBox 7"/>
          <p:cNvSpPr txBox="1"/>
          <p:nvPr/>
        </p:nvSpPr>
        <p:spPr>
          <a:xfrm>
            <a:off x="1475783" y="761414"/>
            <a:ext cx="3467616" cy="584775"/>
          </a:xfrm>
          <a:prstGeom prst="rect">
            <a:avLst/>
          </a:prstGeom>
          <a:noFill/>
        </p:spPr>
        <p:txBody>
          <a:bodyPr wrap="none" rtlCol="0">
            <a:spAutoFit/>
          </a:bodyPr>
          <a:lstStyle/>
          <a:p>
            <a:pPr algn="l"/>
            <a:r>
              <a:rPr lang="zh-CN" altLang="en-US" sz="3200" dirty="0">
                <a:solidFill>
                  <a:schemeClr val="bg1"/>
                </a:solidFill>
                <a:cs typeface="+mn-ea"/>
                <a:sym typeface="+mn-lt"/>
              </a:rPr>
              <a:t>添加页面标题内容</a:t>
            </a:r>
          </a:p>
        </p:txBody>
      </p:sp>
      <p:sp>
        <p:nvSpPr>
          <p:cNvPr id="29" name="矩形 28"/>
          <p:cNvSpPr/>
          <p:nvPr/>
        </p:nvSpPr>
        <p:spPr>
          <a:xfrm>
            <a:off x="1475783" y="1408088"/>
            <a:ext cx="4279048" cy="623248"/>
          </a:xfrm>
          <a:prstGeom prst="rect">
            <a:avLst/>
          </a:prstGeom>
        </p:spPr>
        <p:txBody>
          <a:bodyPr wrap="square">
            <a:spAutoFit/>
          </a:bodyPr>
          <a:lstStyle/>
          <a:p>
            <a:pPr algn="l">
              <a:lnSpc>
                <a:spcPct val="150000"/>
              </a:lnSpc>
            </a:pPr>
            <a:r>
              <a:rPr lang="zh-CN" altLang="en-US" sz="1200" dirty="0">
                <a:solidFill>
                  <a:schemeClr val="bg1"/>
                </a:solidFill>
                <a:cs typeface="+mn-ea"/>
                <a:sym typeface="+mn-lt"/>
              </a:rPr>
              <a:t>单击此处添加文字阐述，添加简短问题说明文字，具体添加文字在此处添加单击</a:t>
            </a:r>
          </a:p>
        </p:txBody>
      </p:sp>
      <p:sp>
        <p:nvSpPr>
          <p:cNvPr id="30" name="TextBox 24"/>
          <p:cNvSpPr txBox="1"/>
          <p:nvPr/>
        </p:nvSpPr>
        <p:spPr>
          <a:xfrm>
            <a:off x="2842589" y="3135747"/>
            <a:ext cx="4279047" cy="1100670"/>
          </a:xfrm>
          <a:prstGeom prst="rect">
            <a:avLst/>
          </a:prstGeom>
          <a:noFill/>
        </p:spPr>
        <p:txBody>
          <a:bodyPr wrap="square" lIns="91423" tIns="45712" rIns="91423" bIns="45712" rtlCol="0">
            <a:spAutoFit/>
          </a:bodyPr>
          <a:lstStyle/>
          <a:p>
            <a:pPr marL="0" marR="0" lvl="0" indent="0" algn="ctr" defTabSz="1217930" rtl="0" eaLnBrk="1" fontAlgn="auto" latinLnBrk="0" hangingPunct="1">
              <a:lnSpc>
                <a:spcPts val="2000"/>
              </a:lnSpc>
              <a:spcBef>
                <a:spcPts val="0"/>
              </a:spcBef>
              <a:spcAft>
                <a:spcPts val="0"/>
              </a:spcAft>
              <a:buClrTx/>
              <a:buSzTx/>
              <a:buFontTx/>
              <a:buNone/>
              <a:defRPr/>
            </a:pPr>
            <a:r>
              <a:rPr lang="zh-CN" altLang="en-US" sz="1400" dirty="0">
                <a:solidFill>
                  <a:schemeClr val="bg1">
                    <a:lumMod val="95000"/>
                  </a:schemeClr>
                </a:solidFill>
                <a:cs typeface="+mn-ea"/>
                <a:sym typeface="+mn-lt"/>
              </a:rPr>
              <a:t>请在此处添加具体内容，文字尽量言简意赅，简单说明即可，不必过于繁琐，注意板面美观度。请在此处添加具体内容，文字尽量言简意赅，简单说明即可，不必过于繁琐，注意板面美观度。</a:t>
            </a:r>
            <a:endParaRPr kumimoji="0" lang="zh-CN" altLang="en-US" sz="1400" b="0" i="0" u="none" strike="noStrike" kern="1200" cap="none" spc="0" normalizeH="0" baseline="0" noProof="0" dirty="0">
              <a:ln>
                <a:noFill/>
              </a:ln>
              <a:solidFill>
                <a:schemeClr val="bg1">
                  <a:lumMod val="95000"/>
                </a:schemeClr>
              </a:solidFill>
              <a:effectLst/>
              <a:uLnTx/>
              <a:uFillTx/>
              <a:cs typeface="+mn-ea"/>
              <a:sym typeface="+mn-lt"/>
            </a:endParaRPr>
          </a:p>
        </p:txBody>
      </p:sp>
      <p:sp>
        <p:nvSpPr>
          <p:cNvPr id="31" name="任意形状 17"/>
          <p:cNvSpPr/>
          <p:nvPr/>
        </p:nvSpPr>
        <p:spPr>
          <a:xfrm>
            <a:off x="0" y="1176268"/>
            <a:ext cx="2841607" cy="5681732"/>
          </a:xfrm>
          <a:custGeom>
            <a:avLst/>
            <a:gdLst>
              <a:gd name="connsiteX0" fmla="*/ 0 w 2841607"/>
              <a:gd name="connsiteY0" fmla="*/ 0 h 5681732"/>
              <a:gd name="connsiteX1" fmla="*/ 2841607 w 2841607"/>
              <a:gd name="connsiteY1" fmla="*/ 5681732 h 5681732"/>
              <a:gd name="connsiteX2" fmla="*/ 0 w 2841607"/>
              <a:gd name="connsiteY2" fmla="*/ 5681732 h 5681732"/>
            </a:gdLst>
            <a:ahLst/>
            <a:cxnLst>
              <a:cxn ang="0">
                <a:pos x="connsiteX0" y="connsiteY0"/>
              </a:cxn>
              <a:cxn ang="0">
                <a:pos x="connsiteX1" y="connsiteY1"/>
              </a:cxn>
              <a:cxn ang="0">
                <a:pos x="connsiteX2" y="connsiteY2"/>
              </a:cxn>
            </a:cxnLst>
            <a:rect l="l" t="t" r="r" b="b"/>
            <a:pathLst>
              <a:path w="2841607" h="5681732">
                <a:moveTo>
                  <a:pt x="0" y="0"/>
                </a:moveTo>
                <a:lnTo>
                  <a:pt x="2841607" y="5681732"/>
                </a:lnTo>
                <a:lnTo>
                  <a:pt x="0" y="5681732"/>
                </a:lnTo>
                <a:close/>
              </a:path>
            </a:pathLst>
          </a:custGeom>
          <a:blipFill dpi="0" rotWithShape="1">
            <a:blip r:embed="rId3" cstate="email"/>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eaLnBrk="1" fontAlgn="auto" hangingPunct="1">
              <a:spcBef>
                <a:spcPts val="0"/>
              </a:spcBef>
              <a:spcAft>
                <a:spcPts val="0"/>
              </a:spcAft>
              <a:defRPr/>
            </a:pPr>
            <a:endParaRPr lang="en-US">
              <a:cs typeface="+mn-ea"/>
              <a:sym typeface="+mn-lt"/>
            </a:endParaRPr>
          </a:p>
        </p:txBody>
      </p:sp>
      <p:sp>
        <p:nvSpPr>
          <p:cNvPr id="32" name="任意形状 19"/>
          <p:cNvSpPr/>
          <p:nvPr/>
        </p:nvSpPr>
        <p:spPr>
          <a:xfrm>
            <a:off x="7059864" y="0"/>
            <a:ext cx="5130548" cy="6856860"/>
          </a:xfrm>
          <a:custGeom>
            <a:avLst/>
            <a:gdLst>
              <a:gd name="connsiteX0" fmla="*/ 191 w 5130548"/>
              <a:gd name="connsiteY0" fmla="*/ 0 h 6856860"/>
              <a:gd name="connsiteX1" fmla="*/ 5130548 w 5130548"/>
              <a:gd name="connsiteY1" fmla="*/ 0 h 6856860"/>
              <a:gd name="connsiteX2" fmla="*/ 5130548 w 5130548"/>
              <a:gd name="connsiteY2" fmla="*/ 6856860 h 6856860"/>
              <a:gd name="connsiteX3" fmla="*/ 3448186 w 5130548"/>
              <a:gd name="connsiteY3" fmla="*/ 6856860 h 6856860"/>
              <a:gd name="connsiteX4" fmla="*/ 0 w 5130548"/>
              <a:gd name="connsiteY4" fmla="*/ 380 h 6856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0548" h="6856860">
                <a:moveTo>
                  <a:pt x="191" y="0"/>
                </a:moveTo>
                <a:lnTo>
                  <a:pt x="5130548" y="0"/>
                </a:lnTo>
                <a:lnTo>
                  <a:pt x="5130548" y="6856860"/>
                </a:lnTo>
                <a:lnTo>
                  <a:pt x="3448186" y="6856860"/>
                </a:lnTo>
                <a:lnTo>
                  <a:pt x="0" y="380"/>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lvl="0" algn="ctr" fontAlgn="auto">
              <a:spcBef>
                <a:spcPts val="0"/>
              </a:spcBef>
              <a:spcAft>
                <a:spcPts val="0"/>
              </a:spcAft>
            </a:pPr>
            <a:endParaRPr lang="en-US">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checkerboard(across)">
                                      <p:cBhvr>
                                        <p:cTn id="7" dur="750"/>
                                        <p:tgtEl>
                                          <p:spTgt spid="2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left)">
                                      <p:cBhvr>
                                        <p:cTn id="1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ṥľïḑè"/>
          <p:cNvSpPr/>
          <p:nvPr/>
        </p:nvSpPr>
        <p:spPr>
          <a:xfrm>
            <a:off x="8880350" y="1047749"/>
            <a:ext cx="2317998" cy="2309814"/>
          </a:xfrm>
          <a:prstGeom prst="rect">
            <a:avLst/>
          </a:prstGeom>
          <a:blipFill>
            <a:blip r:embed="rId3"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5" name="íšlîḑé"/>
          <p:cNvSpPr/>
          <p:nvPr/>
        </p:nvSpPr>
        <p:spPr>
          <a:xfrm>
            <a:off x="990601" y="2101455"/>
            <a:ext cx="4438649" cy="1687513"/>
          </a:xfrm>
          <a:prstGeom prst="rect">
            <a:avLst/>
          </a:prstGeom>
          <a:solidFill>
            <a:srgbClr val="437F7F"/>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defTabSz="914400"/>
            <a:endParaRPr sz="1400">
              <a:cs typeface="+mn-ea"/>
              <a:sym typeface="+mn-lt"/>
            </a:endParaRPr>
          </a:p>
        </p:txBody>
      </p:sp>
      <p:grpSp>
        <p:nvGrpSpPr>
          <p:cNvPr id="7" name="işḷíḋé"/>
          <p:cNvGrpSpPr/>
          <p:nvPr/>
        </p:nvGrpSpPr>
        <p:grpSpPr>
          <a:xfrm>
            <a:off x="1911714" y="2493683"/>
            <a:ext cx="2683510" cy="1007110"/>
            <a:chOff x="1645013" y="2610082"/>
            <a:chExt cx="2683510" cy="1007110"/>
          </a:xfrm>
        </p:grpSpPr>
        <p:sp>
          <p:nvSpPr>
            <p:cNvPr id="16" name="íšlíḑé"/>
            <p:cNvSpPr txBox="1"/>
            <p:nvPr/>
          </p:nvSpPr>
          <p:spPr>
            <a:xfrm>
              <a:off x="1645013" y="3028547"/>
              <a:ext cx="2683510" cy="588645"/>
            </a:xfrm>
            <a:prstGeom prst="rect">
              <a:avLst/>
            </a:prstGeom>
            <a:noFill/>
          </p:spPr>
          <p:txBody>
            <a:bodyPr wrap="square" lIns="91440" tIns="45720" rIns="91440" bIns="45720" anchor="ctr" anchorCtr="0">
              <a:normAutofit fontScale="97500" lnSpcReduction="10000"/>
            </a:bodyPr>
            <a:lstStyle/>
            <a:p>
              <a:pPr algn="l">
                <a:lnSpc>
                  <a:spcPct val="184000"/>
                </a:lnSpc>
              </a:pPr>
              <a:r>
                <a:rPr lang="zh-CN" altLang="en-US" sz="900" dirty="0">
                  <a:solidFill>
                    <a:schemeClr val="bg1"/>
                  </a:solidFill>
                  <a:cs typeface="+mn-ea"/>
                  <a:sym typeface="+mn-lt"/>
                </a:rPr>
                <a:t>单击输入标题内容单击输入标题内容单击输入标题内容单击输入标题内容</a:t>
              </a:r>
            </a:p>
          </p:txBody>
        </p:sp>
        <p:sp>
          <p:nvSpPr>
            <p:cNvPr id="17" name="îṣḷíḋé"/>
            <p:cNvSpPr/>
            <p:nvPr/>
          </p:nvSpPr>
          <p:spPr>
            <a:xfrm>
              <a:off x="1645013" y="2610082"/>
              <a:ext cx="2469418" cy="418308"/>
            </a:xfrm>
            <a:prstGeom prst="rect">
              <a:avLst/>
            </a:prstGeom>
          </p:spPr>
          <p:txBody>
            <a:bodyPr wrap="square" lIns="91440" tIns="45720" rIns="91440" bIns="45720" anchor="t" anchorCtr="0">
              <a:normAutofit/>
            </a:bodyPr>
            <a:lstStyle/>
            <a:p>
              <a:pPr>
                <a:spcBef>
                  <a:spcPct val="0"/>
                </a:spcBef>
              </a:pPr>
              <a:r>
                <a:rPr lang="zh-CN" altLang="en-US" dirty="0">
                  <a:solidFill>
                    <a:schemeClr val="bg1"/>
                  </a:solidFill>
                  <a:cs typeface="+mn-ea"/>
                  <a:sym typeface="+mn-lt"/>
                </a:rPr>
                <a:t>添加标题</a:t>
              </a:r>
              <a:endParaRPr lang="en-US" altLang="zh-CN" dirty="0">
                <a:solidFill>
                  <a:schemeClr val="bg1"/>
                </a:solidFill>
                <a:cs typeface="+mn-ea"/>
                <a:sym typeface="+mn-lt"/>
              </a:endParaRPr>
            </a:p>
          </p:txBody>
        </p:sp>
      </p:grpSp>
      <p:grpSp>
        <p:nvGrpSpPr>
          <p:cNvPr id="8" name="îṩ1ídé"/>
          <p:cNvGrpSpPr/>
          <p:nvPr/>
        </p:nvGrpSpPr>
        <p:grpSpPr>
          <a:xfrm>
            <a:off x="1911714" y="4214416"/>
            <a:ext cx="2684145" cy="1106170"/>
            <a:chOff x="1645013" y="2610082"/>
            <a:chExt cx="2684145" cy="1106170"/>
          </a:xfrm>
        </p:grpSpPr>
        <p:sp>
          <p:nvSpPr>
            <p:cNvPr id="14" name="islîde"/>
            <p:cNvSpPr txBox="1"/>
            <p:nvPr/>
          </p:nvSpPr>
          <p:spPr>
            <a:xfrm>
              <a:off x="1645013" y="3028547"/>
              <a:ext cx="2684145" cy="687705"/>
            </a:xfrm>
            <a:prstGeom prst="rect">
              <a:avLst/>
            </a:prstGeom>
            <a:noFill/>
          </p:spPr>
          <p:txBody>
            <a:bodyPr wrap="square" lIns="91440" tIns="45720" rIns="91440" bIns="45720" anchor="ctr" anchorCtr="0">
              <a:normAutofit fontScale="95000" lnSpcReduction="10000"/>
            </a:bodyPr>
            <a:lstStyle/>
            <a:p>
              <a:pPr algn="l">
                <a:lnSpc>
                  <a:spcPct val="184000"/>
                </a:lnSpc>
              </a:pPr>
              <a:r>
                <a:rPr lang="zh-CN" altLang="en-US" sz="1200" dirty="0">
                  <a:solidFill>
                    <a:schemeClr val="tx1">
                      <a:lumMod val="75000"/>
                      <a:lumOff val="25000"/>
                    </a:schemeClr>
                  </a:solidFill>
                  <a:cs typeface="+mn-ea"/>
                  <a:sym typeface="+mn-lt"/>
                </a:rPr>
                <a:t>单击输入标题内容单击输入标题内容单击输入标题内容单击输入标题内容</a:t>
              </a:r>
              <a:endParaRPr lang="en-US" altLang="zh-CN" sz="1200" dirty="0">
                <a:cs typeface="+mn-ea"/>
                <a:sym typeface="+mn-lt"/>
              </a:endParaRPr>
            </a:p>
          </p:txBody>
        </p:sp>
        <p:sp>
          <p:nvSpPr>
            <p:cNvPr id="15" name="iŝ1îḋê"/>
            <p:cNvSpPr/>
            <p:nvPr/>
          </p:nvSpPr>
          <p:spPr>
            <a:xfrm>
              <a:off x="1645013" y="2610082"/>
              <a:ext cx="2469418" cy="418308"/>
            </a:xfrm>
            <a:prstGeom prst="rect">
              <a:avLst/>
            </a:prstGeom>
          </p:spPr>
          <p:txBody>
            <a:bodyPr wrap="square" lIns="91440" tIns="45720" rIns="91440" bIns="45720" anchor="t" anchorCtr="0">
              <a:normAutofit/>
            </a:bodyPr>
            <a:lstStyle/>
            <a:p>
              <a:pPr>
                <a:spcBef>
                  <a:spcPct val="0"/>
                </a:spcBef>
              </a:pPr>
              <a:r>
                <a:rPr lang="zh-CN" altLang="en-US" dirty="0">
                  <a:cs typeface="+mn-ea"/>
                  <a:sym typeface="+mn-lt"/>
                </a:rPr>
                <a:t>添加标题</a:t>
              </a:r>
              <a:endParaRPr lang="en-US" altLang="zh-CN" dirty="0">
                <a:cs typeface="+mn-ea"/>
                <a:sym typeface="+mn-lt"/>
              </a:endParaRPr>
            </a:p>
          </p:txBody>
        </p:sp>
      </p:grpSp>
      <p:sp>
        <p:nvSpPr>
          <p:cNvPr id="9" name="ïş1iḑè"/>
          <p:cNvSpPr/>
          <p:nvPr/>
        </p:nvSpPr>
        <p:spPr>
          <a:xfrm>
            <a:off x="1189130" y="2254043"/>
            <a:ext cx="455191" cy="394306"/>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10" name="íṣ1îḑè"/>
          <p:cNvSpPr/>
          <p:nvPr/>
        </p:nvSpPr>
        <p:spPr>
          <a:xfrm rot="10800000">
            <a:off x="4856339" y="5134933"/>
            <a:ext cx="455191" cy="394306"/>
          </a:xfrm>
          <a:custGeom>
            <a:avLst/>
            <a:gdLst/>
            <a:ahLst/>
            <a:cxnLst/>
            <a:rect l="l" t="t" r="r" b="b"/>
            <a:pathLst>
              <a:path w="512592" h="444029">
                <a:moveTo>
                  <a:pt x="461442" y="0"/>
                </a:moveTo>
                <a:lnTo>
                  <a:pt x="512592" y="96860"/>
                </a:lnTo>
                <a:cubicBezTo>
                  <a:pt x="470874" y="116449"/>
                  <a:pt x="442034" y="135948"/>
                  <a:pt x="426072" y="155356"/>
                </a:cubicBezTo>
                <a:cubicBezTo>
                  <a:pt x="410110" y="174764"/>
                  <a:pt x="401222" y="197709"/>
                  <a:pt x="399409" y="224191"/>
                </a:cubicBezTo>
                <a:lnTo>
                  <a:pt x="512592" y="224191"/>
                </a:lnTo>
                <a:lnTo>
                  <a:pt x="512592" y="444029"/>
                </a:lnTo>
                <a:lnTo>
                  <a:pt x="275886" y="444029"/>
                </a:lnTo>
                <a:lnTo>
                  <a:pt x="275886" y="261738"/>
                </a:lnTo>
                <a:cubicBezTo>
                  <a:pt x="275886" y="194626"/>
                  <a:pt x="289853" y="141661"/>
                  <a:pt x="317786" y="102845"/>
                </a:cubicBezTo>
                <a:cubicBezTo>
                  <a:pt x="345719" y="64029"/>
                  <a:pt x="393604" y="29747"/>
                  <a:pt x="461442" y="0"/>
                </a:cubicBezTo>
                <a:close/>
                <a:moveTo>
                  <a:pt x="185557" y="0"/>
                </a:moveTo>
                <a:lnTo>
                  <a:pt x="236707" y="96860"/>
                </a:lnTo>
                <a:cubicBezTo>
                  <a:pt x="194989" y="116449"/>
                  <a:pt x="166149" y="135948"/>
                  <a:pt x="150187" y="155356"/>
                </a:cubicBezTo>
                <a:cubicBezTo>
                  <a:pt x="134225" y="174764"/>
                  <a:pt x="125337" y="197709"/>
                  <a:pt x="123523" y="224191"/>
                </a:cubicBezTo>
                <a:lnTo>
                  <a:pt x="236707" y="224191"/>
                </a:lnTo>
                <a:lnTo>
                  <a:pt x="236707" y="444029"/>
                </a:lnTo>
                <a:lnTo>
                  <a:pt x="0" y="444029"/>
                </a:lnTo>
                <a:lnTo>
                  <a:pt x="0" y="261738"/>
                </a:lnTo>
                <a:cubicBezTo>
                  <a:pt x="0" y="194626"/>
                  <a:pt x="13967" y="141661"/>
                  <a:pt x="41900" y="102845"/>
                </a:cubicBezTo>
                <a:cubicBezTo>
                  <a:pt x="69833" y="64029"/>
                  <a:pt x="117719" y="29747"/>
                  <a:pt x="185557"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12" name="ï$ļîḍè"/>
          <p:cNvSpPr/>
          <p:nvPr/>
        </p:nvSpPr>
        <p:spPr>
          <a:xfrm>
            <a:off x="6499101" y="1047749"/>
            <a:ext cx="2209801" cy="4762502"/>
          </a:xfrm>
          <a:prstGeom prst="rect">
            <a:avLst/>
          </a:prstGeom>
          <a:blipFill>
            <a:blip r:embed="rId4"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sp>
        <p:nvSpPr>
          <p:cNvPr id="13" name="íšlîḋe"/>
          <p:cNvSpPr/>
          <p:nvPr/>
        </p:nvSpPr>
        <p:spPr>
          <a:xfrm>
            <a:off x="8880350" y="3500437"/>
            <a:ext cx="2317998" cy="2309814"/>
          </a:xfrm>
          <a:prstGeom prst="rect">
            <a:avLst/>
          </a:prstGeom>
          <a:blipFill rotWithShape="1">
            <a:blip r:embed="rId5" cstate="email">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dirty="0">
              <a:cs typeface="+mn-ea"/>
              <a:sym typeface="+mn-lt"/>
            </a:endParaRPr>
          </a:p>
        </p:txBody>
      </p:sp>
      <p:grpSp>
        <p:nvGrpSpPr>
          <p:cNvPr id="6" name="组合 5"/>
          <p:cNvGrpSpPr/>
          <p:nvPr/>
        </p:nvGrpSpPr>
        <p:grpSpPr>
          <a:xfrm>
            <a:off x="-10160" y="229110"/>
            <a:ext cx="12192000" cy="703706"/>
            <a:chOff x="0" y="131"/>
            <a:chExt cx="19200" cy="906"/>
          </a:xfrm>
        </p:grpSpPr>
        <p:grpSp>
          <p:nvGrpSpPr>
            <p:cNvPr id="11" name="组合 10"/>
            <p:cNvGrpSpPr/>
            <p:nvPr/>
          </p:nvGrpSpPr>
          <p:grpSpPr>
            <a:xfrm>
              <a:off x="0" y="320"/>
              <a:ext cx="19200" cy="717"/>
              <a:chOff x="0" y="320"/>
              <a:chExt cx="19200" cy="717"/>
            </a:xfrm>
          </p:grpSpPr>
          <p:sp>
            <p:nvSpPr>
              <p:cNvPr id="20" name="矩形 19"/>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1" name="矩形 20"/>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2" name="矩形 21"/>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23" name="矩形 22"/>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24" name="组合 23"/>
            <p:cNvGrpSpPr/>
            <p:nvPr/>
          </p:nvGrpSpPr>
          <p:grpSpPr>
            <a:xfrm>
              <a:off x="805" y="131"/>
              <a:ext cx="4053" cy="892"/>
              <a:chOff x="677" y="128"/>
              <a:chExt cx="4053" cy="892"/>
            </a:xfrm>
          </p:grpSpPr>
          <p:sp>
            <p:nvSpPr>
              <p:cNvPr id="25"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26"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randombar(horizontal)">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fill="hold"/>
                                        <p:tgtEl>
                                          <p:spTgt spid="7"/>
                                        </p:tgtEl>
                                        <p:attrNameLst>
                                          <p:attrName>ppt_x</p:attrName>
                                        </p:attrNameLst>
                                      </p:cBhvr>
                                      <p:tavLst>
                                        <p:tav tm="0">
                                          <p:val>
                                            <p:strVal val="0-#ppt_w/2"/>
                                          </p:val>
                                        </p:tav>
                                        <p:tav tm="100000">
                                          <p:val>
                                            <p:strVal val="#ppt_x"/>
                                          </p:val>
                                        </p:tav>
                                      </p:tavLst>
                                    </p:anim>
                                    <p:anim calcmode="lin" valueType="num">
                                      <p:cBhvr additive="base">
                                        <p:cTn id="27" dur="50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0-#ppt_w/2"/>
                                          </p:val>
                                        </p:tav>
                                        <p:tav tm="100000">
                                          <p:val>
                                            <p:strVal val="#ppt_x"/>
                                          </p:val>
                                        </p:tav>
                                      </p:tavLst>
                                    </p:anim>
                                    <p:anim calcmode="lin" valueType="num">
                                      <p:cBhvr additive="base">
                                        <p:cTn id="31" dur="500" fill="hold"/>
                                        <p:tgtEl>
                                          <p:spTgt spid="8"/>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fill="hold"/>
                                        <p:tgtEl>
                                          <p:spTgt spid="9"/>
                                        </p:tgtEl>
                                        <p:attrNameLst>
                                          <p:attrName>ppt_x</p:attrName>
                                        </p:attrNameLst>
                                      </p:cBhvr>
                                      <p:tavLst>
                                        <p:tav tm="0">
                                          <p:val>
                                            <p:strVal val="0-#ppt_w/2"/>
                                          </p:val>
                                        </p:tav>
                                        <p:tav tm="100000">
                                          <p:val>
                                            <p:strVal val="#ppt_x"/>
                                          </p:val>
                                        </p:tav>
                                      </p:tavLst>
                                    </p:anim>
                                    <p:anim calcmode="lin" valueType="num">
                                      <p:cBhvr additive="base">
                                        <p:cTn id="35" dur="500" fill="hold"/>
                                        <p:tgtEl>
                                          <p:spTgt spid="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fill="hold"/>
                                        <p:tgtEl>
                                          <p:spTgt spid="10"/>
                                        </p:tgtEl>
                                        <p:attrNameLst>
                                          <p:attrName>ppt_x</p:attrName>
                                        </p:attrNameLst>
                                      </p:cBhvr>
                                      <p:tavLst>
                                        <p:tav tm="0">
                                          <p:val>
                                            <p:strVal val="0-#ppt_w/2"/>
                                          </p:val>
                                        </p:tav>
                                        <p:tav tm="100000">
                                          <p:val>
                                            <p:strVal val="#ppt_x"/>
                                          </p:val>
                                        </p:tav>
                                      </p:tavLst>
                                    </p:anim>
                                    <p:anim calcmode="lin" valueType="num">
                                      <p:cBhvr additive="base">
                                        <p:cTn id="39"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9" grpId="0" animBg="1"/>
      <p:bldP spid="10" grpId="0" animBg="1"/>
      <p:bldP spid="12" grpId="0" animBg="1"/>
      <p:bldP spid="13"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10160" y="229110"/>
            <a:ext cx="12192000" cy="703706"/>
            <a:chOff x="0" y="131"/>
            <a:chExt cx="19200" cy="906"/>
          </a:xfrm>
        </p:grpSpPr>
        <p:grpSp>
          <p:nvGrpSpPr>
            <p:cNvPr id="11" name="组合 10"/>
            <p:cNvGrpSpPr/>
            <p:nvPr/>
          </p:nvGrpSpPr>
          <p:grpSpPr>
            <a:xfrm>
              <a:off x="0" y="320"/>
              <a:ext cx="19200" cy="717"/>
              <a:chOff x="0" y="320"/>
              <a:chExt cx="19200" cy="717"/>
            </a:xfrm>
          </p:grpSpPr>
          <p:sp>
            <p:nvSpPr>
              <p:cNvPr id="12" name="矩形 11"/>
              <p:cNvSpPr/>
              <p:nvPr/>
            </p:nvSpPr>
            <p:spPr>
              <a:xfrm>
                <a:off x="0" y="320"/>
                <a:ext cx="49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3" name="矩形 12"/>
              <p:cNvSpPr/>
              <p:nvPr/>
            </p:nvSpPr>
            <p:spPr>
              <a:xfrm>
                <a:off x="19080"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4" name="矩形 13"/>
              <p:cNvSpPr/>
              <p:nvPr/>
            </p:nvSpPr>
            <p:spPr>
              <a:xfrm>
                <a:off x="18816"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15" name="矩形 14"/>
              <p:cNvSpPr/>
              <p:nvPr/>
            </p:nvSpPr>
            <p:spPr>
              <a:xfrm>
                <a:off x="18552" y="320"/>
                <a:ext cx="120" cy="717"/>
              </a:xfrm>
              <a:prstGeom prst="rect">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grpSp>
          <p:nvGrpSpPr>
            <p:cNvPr id="16" name="组合 15"/>
            <p:cNvGrpSpPr/>
            <p:nvPr/>
          </p:nvGrpSpPr>
          <p:grpSpPr>
            <a:xfrm>
              <a:off x="805" y="131"/>
              <a:ext cx="4053" cy="892"/>
              <a:chOff x="677" y="128"/>
              <a:chExt cx="4053" cy="892"/>
            </a:xfrm>
          </p:grpSpPr>
          <p:sp>
            <p:nvSpPr>
              <p:cNvPr id="17" name="FLYING IMPRESSION FID FEIZHAO    qq:1964271550"/>
              <p:cNvSpPr txBox="1"/>
              <p:nvPr/>
            </p:nvSpPr>
            <p:spPr>
              <a:xfrm>
                <a:off x="677" y="128"/>
                <a:ext cx="4053" cy="653"/>
              </a:xfrm>
              <a:prstGeom prst="rect">
                <a:avLst/>
              </a:prstGeom>
              <a:noFill/>
            </p:spPr>
            <p:txBody>
              <a:bodyPr wrap="square" rtlCol="0">
                <a:spAutoFit/>
              </a:bodyPr>
              <a:lstStyle/>
              <a:p>
                <a:pPr algn="l">
                  <a:lnSpc>
                    <a:spcPct val="130000"/>
                  </a:lnSpc>
                </a:pPr>
                <a:r>
                  <a:rPr lang="zh-CN" altLang="en-US" sz="2200" dirty="0">
                    <a:solidFill>
                      <a:schemeClr val="tx1">
                        <a:lumMod val="75000"/>
                        <a:lumOff val="25000"/>
                      </a:schemeClr>
                    </a:solidFill>
                    <a:cs typeface="+mn-ea"/>
                    <a:sym typeface="+mn-lt"/>
                  </a:rPr>
                  <a:t>输入标题内容</a:t>
                </a:r>
              </a:p>
            </p:txBody>
          </p:sp>
          <p:sp>
            <p:nvSpPr>
              <p:cNvPr id="18" name="FLYING IMPRESSION FID FEIZHAO    qq:1964271550"/>
              <p:cNvSpPr txBox="1"/>
              <p:nvPr/>
            </p:nvSpPr>
            <p:spPr>
              <a:xfrm>
                <a:off x="725" y="683"/>
                <a:ext cx="3915" cy="337"/>
              </a:xfrm>
              <a:prstGeom prst="rect">
                <a:avLst/>
              </a:prstGeom>
              <a:noFill/>
            </p:spPr>
            <p:txBody>
              <a:bodyPr wrap="square" rtlCol="0">
                <a:spAutoFit/>
              </a:bodyPr>
              <a:lstStyle/>
              <a:p>
                <a:pPr algn="l">
                  <a:lnSpc>
                    <a:spcPct val="130000"/>
                  </a:lnSpc>
                </a:pPr>
                <a:r>
                  <a:rPr lang="en-US" altLang="en-US" sz="900">
                    <a:solidFill>
                      <a:schemeClr val="tx1">
                        <a:lumMod val="65000"/>
                        <a:lumOff val="35000"/>
                      </a:schemeClr>
                    </a:solidFill>
                    <a:cs typeface="+mn-ea"/>
                    <a:sym typeface="+mn-lt"/>
                  </a:rPr>
                  <a:t>Input the title contentInput the title content</a:t>
                </a:r>
                <a:endParaRPr lang="en-US" altLang="en-US" sz="900" dirty="0">
                  <a:solidFill>
                    <a:schemeClr val="tx1">
                      <a:lumMod val="65000"/>
                      <a:lumOff val="35000"/>
                    </a:schemeClr>
                  </a:solidFill>
                  <a:cs typeface="+mn-ea"/>
                  <a:sym typeface="+mn-lt"/>
                </a:endParaRPr>
              </a:p>
            </p:txBody>
          </p:sp>
        </p:grpSp>
      </p:grpSp>
      <p:sp>
        <p:nvSpPr>
          <p:cNvPr id="19" name="Freeform 5"/>
          <p:cNvSpPr>
            <a:spLocks noEditPoints="1"/>
          </p:cNvSpPr>
          <p:nvPr/>
        </p:nvSpPr>
        <p:spPr bwMode="auto">
          <a:xfrm>
            <a:off x="2398035" y="1571708"/>
            <a:ext cx="6995113" cy="3714336"/>
          </a:xfrm>
          <a:custGeom>
            <a:avLst/>
            <a:gdLst>
              <a:gd name="T0" fmla="*/ 1473 w 1618"/>
              <a:gd name="T1" fmla="*/ 349 h 857"/>
              <a:gd name="T2" fmla="*/ 1305 w 1618"/>
              <a:gd name="T3" fmla="*/ 411 h 857"/>
              <a:gd name="T4" fmla="*/ 1287 w 1618"/>
              <a:gd name="T5" fmla="*/ 373 h 857"/>
              <a:gd name="T6" fmla="*/ 1150 w 1618"/>
              <a:gd name="T7" fmla="*/ 201 h 857"/>
              <a:gd name="T8" fmla="*/ 1146 w 1618"/>
              <a:gd name="T9" fmla="*/ 39 h 857"/>
              <a:gd name="T10" fmla="*/ 1140 w 1618"/>
              <a:gd name="T11" fmla="*/ 0 h 857"/>
              <a:gd name="T12" fmla="*/ 1134 w 1618"/>
              <a:gd name="T13" fmla="*/ 39 h 857"/>
              <a:gd name="T14" fmla="*/ 1102 w 1618"/>
              <a:gd name="T15" fmla="*/ 206 h 857"/>
              <a:gd name="T16" fmla="*/ 996 w 1618"/>
              <a:gd name="T17" fmla="*/ 378 h 857"/>
              <a:gd name="T18" fmla="*/ 932 w 1618"/>
              <a:gd name="T19" fmla="*/ 407 h 857"/>
              <a:gd name="T20" fmla="*/ 699 w 1618"/>
              <a:gd name="T21" fmla="*/ 404 h 857"/>
              <a:gd name="T22" fmla="*/ 644 w 1618"/>
              <a:gd name="T23" fmla="*/ 414 h 857"/>
              <a:gd name="T24" fmla="*/ 626 w 1618"/>
              <a:gd name="T25" fmla="*/ 336 h 857"/>
              <a:gd name="T26" fmla="*/ 488 w 1618"/>
              <a:gd name="T27" fmla="*/ 201 h 857"/>
              <a:gd name="T28" fmla="*/ 505 w 1618"/>
              <a:gd name="T29" fmla="*/ 23 h 857"/>
              <a:gd name="T30" fmla="*/ 459 w 1618"/>
              <a:gd name="T31" fmla="*/ 23 h 857"/>
              <a:gd name="T32" fmla="*/ 475 w 1618"/>
              <a:gd name="T33" fmla="*/ 163 h 857"/>
              <a:gd name="T34" fmla="*/ 330 w 1618"/>
              <a:gd name="T35" fmla="*/ 349 h 857"/>
              <a:gd name="T36" fmla="*/ 315 w 1618"/>
              <a:gd name="T37" fmla="*/ 415 h 857"/>
              <a:gd name="T38" fmla="*/ 138 w 1618"/>
              <a:gd name="T39" fmla="*/ 350 h 857"/>
              <a:gd name="T40" fmla="*/ 111 w 1618"/>
              <a:gd name="T41" fmla="*/ 639 h 857"/>
              <a:gd name="T42" fmla="*/ 138 w 1618"/>
              <a:gd name="T43" fmla="*/ 819 h 857"/>
              <a:gd name="T44" fmla="*/ 145 w 1618"/>
              <a:gd name="T45" fmla="*/ 857 h 857"/>
              <a:gd name="T46" fmla="*/ 151 w 1618"/>
              <a:gd name="T47" fmla="*/ 818 h 857"/>
              <a:gd name="T48" fmla="*/ 159 w 1618"/>
              <a:gd name="T49" fmla="*/ 645 h 857"/>
              <a:gd name="T50" fmla="*/ 299 w 1618"/>
              <a:gd name="T51" fmla="*/ 481 h 857"/>
              <a:gd name="T52" fmla="*/ 324 w 1618"/>
              <a:gd name="T53" fmla="*/ 441 h 857"/>
              <a:gd name="T54" fmla="*/ 478 w 1618"/>
              <a:gd name="T55" fmla="*/ 497 h 857"/>
              <a:gd name="T56" fmla="*/ 638 w 1618"/>
              <a:gd name="T57" fmla="*/ 441 h 857"/>
              <a:gd name="T58" fmla="*/ 667 w 1618"/>
              <a:gd name="T59" fmla="*/ 484 h 857"/>
              <a:gd name="T60" fmla="*/ 779 w 1618"/>
              <a:gd name="T61" fmla="*/ 641 h 857"/>
              <a:gd name="T62" fmla="*/ 798 w 1618"/>
              <a:gd name="T63" fmla="*/ 819 h 857"/>
              <a:gd name="T64" fmla="*/ 805 w 1618"/>
              <a:gd name="T65" fmla="*/ 857 h 857"/>
              <a:gd name="T66" fmla="*/ 811 w 1618"/>
              <a:gd name="T67" fmla="*/ 818 h 857"/>
              <a:gd name="T68" fmla="*/ 819 w 1618"/>
              <a:gd name="T69" fmla="*/ 645 h 857"/>
              <a:gd name="T70" fmla="*/ 962 w 1618"/>
              <a:gd name="T71" fmla="*/ 482 h 857"/>
              <a:gd name="T72" fmla="*/ 987 w 1618"/>
              <a:gd name="T73" fmla="*/ 442 h 857"/>
              <a:gd name="T74" fmla="*/ 1141 w 1618"/>
              <a:gd name="T75" fmla="*/ 497 h 857"/>
              <a:gd name="T76" fmla="*/ 1299 w 1618"/>
              <a:gd name="T77" fmla="*/ 439 h 857"/>
              <a:gd name="T78" fmla="*/ 1320 w 1618"/>
              <a:gd name="T79" fmla="*/ 477 h 857"/>
              <a:gd name="T80" fmla="*/ 1449 w 1618"/>
              <a:gd name="T81" fmla="*/ 644 h 857"/>
              <a:gd name="T82" fmla="*/ 1457 w 1618"/>
              <a:gd name="T83" fmla="*/ 820 h 857"/>
              <a:gd name="T84" fmla="*/ 1465 w 1618"/>
              <a:gd name="T85" fmla="*/ 857 h 857"/>
              <a:gd name="T86" fmla="*/ 1469 w 1618"/>
              <a:gd name="T87" fmla="*/ 817 h 857"/>
              <a:gd name="T88" fmla="*/ 1490 w 1618"/>
              <a:gd name="T89" fmla="*/ 643 h 857"/>
              <a:gd name="T90" fmla="*/ 151 w 1618"/>
              <a:gd name="T91" fmla="*/ 615 h 857"/>
              <a:gd name="T92" fmla="*/ 151 w 1618"/>
              <a:gd name="T93" fmla="*/ 377 h 857"/>
              <a:gd name="T94" fmla="*/ 151 w 1618"/>
              <a:gd name="T95" fmla="*/ 615 h 857"/>
              <a:gd name="T96" fmla="*/ 359 w 1618"/>
              <a:gd name="T97" fmla="*/ 348 h 857"/>
              <a:gd name="T98" fmla="*/ 596 w 1618"/>
              <a:gd name="T99" fmla="*/ 348 h 857"/>
              <a:gd name="T100" fmla="*/ 816 w 1618"/>
              <a:gd name="T101" fmla="*/ 615 h 857"/>
              <a:gd name="T102" fmla="*/ 816 w 1618"/>
              <a:gd name="T103" fmla="*/ 377 h 857"/>
              <a:gd name="T104" fmla="*/ 816 w 1618"/>
              <a:gd name="T105" fmla="*/ 615 h 857"/>
              <a:gd name="T106" fmla="*/ 1021 w 1618"/>
              <a:gd name="T107" fmla="*/ 348 h 857"/>
              <a:gd name="T108" fmla="*/ 1259 w 1618"/>
              <a:gd name="T109" fmla="*/ 348 h 857"/>
              <a:gd name="T110" fmla="*/ 1467 w 1618"/>
              <a:gd name="T111" fmla="*/ 615 h 857"/>
              <a:gd name="T112" fmla="*/ 1467 w 1618"/>
              <a:gd name="T113" fmla="*/ 377 h 857"/>
              <a:gd name="T114" fmla="*/ 1467 w 1618"/>
              <a:gd name="T115" fmla="*/ 615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18" h="857">
                <a:moveTo>
                  <a:pt x="1615" y="492"/>
                </a:moveTo>
                <a:cubicBezTo>
                  <a:pt x="1612" y="415"/>
                  <a:pt x="1550" y="352"/>
                  <a:pt x="1473" y="349"/>
                </a:cubicBezTo>
                <a:cubicBezTo>
                  <a:pt x="1425" y="347"/>
                  <a:pt x="1382" y="368"/>
                  <a:pt x="1353" y="402"/>
                </a:cubicBezTo>
                <a:cubicBezTo>
                  <a:pt x="1341" y="417"/>
                  <a:pt x="1321" y="421"/>
                  <a:pt x="1305" y="411"/>
                </a:cubicBezTo>
                <a:cubicBezTo>
                  <a:pt x="1304" y="411"/>
                  <a:pt x="1304" y="411"/>
                  <a:pt x="1304" y="411"/>
                </a:cubicBezTo>
                <a:cubicBezTo>
                  <a:pt x="1291" y="403"/>
                  <a:pt x="1284" y="388"/>
                  <a:pt x="1287" y="373"/>
                </a:cubicBezTo>
                <a:cubicBezTo>
                  <a:pt x="1289" y="361"/>
                  <a:pt x="1289" y="348"/>
                  <a:pt x="1288" y="335"/>
                </a:cubicBezTo>
                <a:cubicBezTo>
                  <a:pt x="1281" y="263"/>
                  <a:pt x="1222" y="206"/>
                  <a:pt x="1150" y="201"/>
                </a:cubicBezTo>
                <a:cubicBezTo>
                  <a:pt x="1149" y="201"/>
                  <a:pt x="1148" y="201"/>
                  <a:pt x="1146" y="201"/>
                </a:cubicBezTo>
                <a:cubicBezTo>
                  <a:pt x="1146" y="39"/>
                  <a:pt x="1146" y="39"/>
                  <a:pt x="1146" y="39"/>
                </a:cubicBezTo>
                <a:cubicBezTo>
                  <a:pt x="1163" y="23"/>
                  <a:pt x="1163" y="23"/>
                  <a:pt x="1163" y="23"/>
                </a:cubicBezTo>
                <a:cubicBezTo>
                  <a:pt x="1140" y="0"/>
                  <a:pt x="1140" y="0"/>
                  <a:pt x="1140" y="0"/>
                </a:cubicBezTo>
                <a:cubicBezTo>
                  <a:pt x="1117" y="23"/>
                  <a:pt x="1117" y="23"/>
                  <a:pt x="1117" y="23"/>
                </a:cubicBezTo>
                <a:cubicBezTo>
                  <a:pt x="1134" y="39"/>
                  <a:pt x="1134" y="39"/>
                  <a:pt x="1134" y="39"/>
                </a:cubicBezTo>
                <a:cubicBezTo>
                  <a:pt x="1134" y="164"/>
                  <a:pt x="1134" y="164"/>
                  <a:pt x="1134" y="164"/>
                </a:cubicBezTo>
                <a:cubicBezTo>
                  <a:pt x="1134" y="183"/>
                  <a:pt x="1121" y="201"/>
                  <a:pt x="1102" y="206"/>
                </a:cubicBezTo>
                <a:cubicBezTo>
                  <a:pt x="1039" y="223"/>
                  <a:pt x="993" y="281"/>
                  <a:pt x="993" y="349"/>
                </a:cubicBezTo>
                <a:cubicBezTo>
                  <a:pt x="993" y="359"/>
                  <a:pt x="994" y="368"/>
                  <a:pt x="996" y="378"/>
                </a:cubicBezTo>
                <a:cubicBezTo>
                  <a:pt x="999" y="393"/>
                  <a:pt x="992" y="408"/>
                  <a:pt x="979" y="416"/>
                </a:cubicBezTo>
                <a:cubicBezTo>
                  <a:pt x="963" y="425"/>
                  <a:pt x="943" y="422"/>
                  <a:pt x="932" y="407"/>
                </a:cubicBezTo>
                <a:cubicBezTo>
                  <a:pt x="905" y="372"/>
                  <a:pt x="862" y="349"/>
                  <a:pt x="814" y="349"/>
                </a:cubicBezTo>
                <a:cubicBezTo>
                  <a:pt x="768" y="349"/>
                  <a:pt x="726" y="371"/>
                  <a:pt x="699" y="404"/>
                </a:cubicBezTo>
                <a:cubicBezTo>
                  <a:pt x="686" y="420"/>
                  <a:pt x="664" y="425"/>
                  <a:pt x="646" y="415"/>
                </a:cubicBezTo>
                <a:cubicBezTo>
                  <a:pt x="644" y="414"/>
                  <a:pt x="644" y="414"/>
                  <a:pt x="644" y="414"/>
                </a:cubicBezTo>
                <a:cubicBezTo>
                  <a:pt x="630" y="405"/>
                  <a:pt x="622" y="389"/>
                  <a:pt x="624" y="372"/>
                </a:cubicBezTo>
                <a:cubicBezTo>
                  <a:pt x="626" y="360"/>
                  <a:pt x="627" y="348"/>
                  <a:pt x="626" y="336"/>
                </a:cubicBezTo>
                <a:cubicBezTo>
                  <a:pt x="619" y="263"/>
                  <a:pt x="560" y="206"/>
                  <a:pt x="488" y="201"/>
                </a:cubicBezTo>
                <a:cubicBezTo>
                  <a:pt x="488" y="201"/>
                  <a:pt x="488" y="201"/>
                  <a:pt x="488" y="201"/>
                </a:cubicBezTo>
                <a:cubicBezTo>
                  <a:pt x="488" y="40"/>
                  <a:pt x="488" y="40"/>
                  <a:pt x="488" y="40"/>
                </a:cubicBezTo>
                <a:cubicBezTo>
                  <a:pt x="505" y="23"/>
                  <a:pt x="505" y="23"/>
                  <a:pt x="505" y="23"/>
                </a:cubicBezTo>
                <a:cubicBezTo>
                  <a:pt x="482" y="0"/>
                  <a:pt x="482" y="0"/>
                  <a:pt x="482" y="0"/>
                </a:cubicBezTo>
                <a:cubicBezTo>
                  <a:pt x="459" y="23"/>
                  <a:pt x="459" y="23"/>
                  <a:pt x="459" y="23"/>
                </a:cubicBezTo>
                <a:cubicBezTo>
                  <a:pt x="475" y="39"/>
                  <a:pt x="475" y="39"/>
                  <a:pt x="475" y="39"/>
                </a:cubicBezTo>
                <a:cubicBezTo>
                  <a:pt x="475" y="163"/>
                  <a:pt x="475" y="163"/>
                  <a:pt x="475" y="163"/>
                </a:cubicBezTo>
                <a:cubicBezTo>
                  <a:pt x="475" y="183"/>
                  <a:pt x="461" y="201"/>
                  <a:pt x="442" y="206"/>
                </a:cubicBezTo>
                <a:cubicBezTo>
                  <a:pt x="378" y="222"/>
                  <a:pt x="330" y="280"/>
                  <a:pt x="330" y="349"/>
                </a:cubicBezTo>
                <a:cubicBezTo>
                  <a:pt x="330" y="363"/>
                  <a:pt x="332" y="376"/>
                  <a:pt x="336" y="389"/>
                </a:cubicBezTo>
                <a:cubicBezTo>
                  <a:pt x="340" y="403"/>
                  <a:pt x="330" y="415"/>
                  <a:pt x="315" y="415"/>
                </a:cubicBezTo>
                <a:cubicBezTo>
                  <a:pt x="296" y="415"/>
                  <a:pt x="269" y="404"/>
                  <a:pt x="255" y="391"/>
                </a:cubicBezTo>
                <a:cubicBezTo>
                  <a:pt x="226" y="362"/>
                  <a:pt x="184" y="345"/>
                  <a:pt x="138" y="350"/>
                </a:cubicBezTo>
                <a:cubicBezTo>
                  <a:pt x="66" y="356"/>
                  <a:pt x="8" y="416"/>
                  <a:pt x="4" y="489"/>
                </a:cubicBezTo>
                <a:cubicBezTo>
                  <a:pt x="0" y="560"/>
                  <a:pt x="47" y="621"/>
                  <a:pt x="111" y="639"/>
                </a:cubicBezTo>
                <a:cubicBezTo>
                  <a:pt x="127" y="644"/>
                  <a:pt x="138" y="658"/>
                  <a:pt x="138" y="675"/>
                </a:cubicBezTo>
                <a:cubicBezTo>
                  <a:pt x="138" y="819"/>
                  <a:pt x="138" y="819"/>
                  <a:pt x="138" y="819"/>
                </a:cubicBezTo>
                <a:cubicBezTo>
                  <a:pt x="122" y="835"/>
                  <a:pt x="122" y="835"/>
                  <a:pt x="122" y="835"/>
                </a:cubicBezTo>
                <a:cubicBezTo>
                  <a:pt x="145" y="857"/>
                  <a:pt x="145" y="857"/>
                  <a:pt x="145" y="857"/>
                </a:cubicBezTo>
                <a:cubicBezTo>
                  <a:pt x="168" y="835"/>
                  <a:pt x="168" y="835"/>
                  <a:pt x="168" y="835"/>
                </a:cubicBezTo>
                <a:cubicBezTo>
                  <a:pt x="151" y="818"/>
                  <a:pt x="151" y="818"/>
                  <a:pt x="151" y="818"/>
                </a:cubicBezTo>
                <a:cubicBezTo>
                  <a:pt x="151" y="654"/>
                  <a:pt x="151" y="654"/>
                  <a:pt x="151" y="654"/>
                </a:cubicBezTo>
                <a:cubicBezTo>
                  <a:pt x="151" y="649"/>
                  <a:pt x="154" y="645"/>
                  <a:pt x="159" y="645"/>
                </a:cubicBezTo>
                <a:cubicBezTo>
                  <a:pt x="232" y="641"/>
                  <a:pt x="292" y="584"/>
                  <a:pt x="299" y="511"/>
                </a:cubicBezTo>
                <a:cubicBezTo>
                  <a:pt x="300" y="501"/>
                  <a:pt x="300" y="491"/>
                  <a:pt x="299" y="481"/>
                </a:cubicBezTo>
                <a:cubicBezTo>
                  <a:pt x="297" y="467"/>
                  <a:pt x="304" y="452"/>
                  <a:pt x="317" y="445"/>
                </a:cubicBezTo>
                <a:cubicBezTo>
                  <a:pt x="324" y="441"/>
                  <a:pt x="324" y="441"/>
                  <a:pt x="324" y="441"/>
                </a:cubicBezTo>
                <a:cubicBezTo>
                  <a:pt x="338" y="433"/>
                  <a:pt x="357" y="436"/>
                  <a:pt x="369" y="448"/>
                </a:cubicBezTo>
                <a:cubicBezTo>
                  <a:pt x="396" y="478"/>
                  <a:pt x="435" y="497"/>
                  <a:pt x="478" y="497"/>
                </a:cubicBezTo>
                <a:cubicBezTo>
                  <a:pt x="522" y="497"/>
                  <a:pt x="561" y="478"/>
                  <a:pt x="588" y="448"/>
                </a:cubicBezTo>
                <a:cubicBezTo>
                  <a:pt x="600" y="434"/>
                  <a:pt x="622" y="432"/>
                  <a:pt x="638" y="441"/>
                </a:cubicBezTo>
                <a:cubicBezTo>
                  <a:pt x="647" y="446"/>
                  <a:pt x="647" y="446"/>
                  <a:pt x="647" y="446"/>
                </a:cubicBezTo>
                <a:cubicBezTo>
                  <a:pt x="660" y="454"/>
                  <a:pt x="668" y="469"/>
                  <a:pt x="667" y="484"/>
                </a:cubicBezTo>
                <a:cubicBezTo>
                  <a:pt x="666" y="492"/>
                  <a:pt x="666" y="499"/>
                  <a:pt x="667" y="506"/>
                </a:cubicBezTo>
                <a:cubicBezTo>
                  <a:pt x="671" y="571"/>
                  <a:pt x="717" y="625"/>
                  <a:pt x="779" y="641"/>
                </a:cubicBezTo>
                <a:cubicBezTo>
                  <a:pt x="790" y="643"/>
                  <a:pt x="798" y="654"/>
                  <a:pt x="798" y="665"/>
                </a:cubicBezTo>
                <a:cubicBezTo>
                  <a:pt x="798" y="819"/>
                  <a:pt x="798" y="819"/>
                  <a:pt x="798" y="819"/>
                </a:cubicBezTo>
                <a:cubicBezTo>
                  <a:pt x="782" y="835"/>
                  <a:pt x="782" y="835"/>
                  <a:pt x="782" y="835"/>
                </a:cubicBezTo>
                <a:cubicBezTo>
                  <a:pt x="805" y="857"/>
                  <a:pt x="805" y="857"/>
                  <a:pt x="805" y="857"/>
                </a:cubicBezTo>
                <a:cubicBezTo>
                  <a:pt x="828" y="835"/>
                  <a:pt x="828" y="835"/>
                  <a:pt x="828" y="835"/>
                </a:cubicBezTo>
                <a:cubicBezTo>
                  <a:pt x="811" y="818"/>
                  <a:pt x="811" y="818"/>
                  <a:pt x="811" y="818"/>
                </a:cubicBezTo>
                <a:cubicBezTo>
                  <a:pt x="811" y="653"/>
                  <a:pt x="811" y="653"/>
                  <a:pt x="811" y="653"/>
                </a:cubicBezTo>
                <a:cubicBezTo>
                  <a:pt x="811" y="649"/>
                  <a:pt x="814" y="645"/>
                  <a:pt x="819" y="645"/>
                </a:cubicBezTo>
                <a:cubicBezTo>
                  <a:pt x="899" y="642"/>
                  <a:pt x="962" y="577"/>
                  <a:pt x="962" y="497"/>
                </a:cubicBezTo>
                <a:cubicBezTo>
                  <a:pt x="962" y="492"/>
                  <a:pt x="962" y="487"/>
                  <a:pt x="962" y="482"/>
                </a:cubicBezTo>
                <a:cubicBezTo>
                  <a:pt x="960" y="467"/>
                  <a:pt x="967" y="454"/>
                  <a:pt x="979" y="447"/>
                </a:cubicBezTo>
                <a:cubicBezTo>
                  <a:pt x="987" y="442"/>
                  <a:pt x="987" y="442"/>
                  <a:pt x="987" y="442"/>
                </a:cubicBezTo>
                <a:cubicBezTo>
                  <a:pt x="1002" y="434"/>
                  <a:pt x="1020" y="437"/>
                  <a:pt x="1032" y="449"/>
                </a:cubicBezTo>
                <a:cubicBezTo>
                  <a:pt x="1059" y="478"/>
                  <a:pt x="1098" y="497"/>
                  <a:pt x="1141" y="497"/>
                </a:cubicBezTo>
                <a:cubicBezTo>
                  <a:pt x="1185" y="497"/>
                  <a:pt x="1225" y="477"/>
                  <a:pt x="1252" y="447"/>
                </a:cubicBezTo>
                <a:cubicBezTo>
                  <a:pt x="1264" y="433"/>
                  <a:pt x="1283" y="430"/>
                  <a:pt x="1299" y="439"/>
                </a:cubicBezTo>
                <a:cubicBezTo>
                  <a:pt x="1302" y="440"/>
                  <a:pt x="1302" y="440"/>
                  <a:pt x="1302" y="440"/>
                </a:cubicBezTo>
                <a:cubicBezTo>
                  <a:pt x="1315" y="448"/>
                  <a:pt x="1322" y="462"/>
                  <a:pt x="1320" y="477"/>
                </a:cubicBezTo>
                <a:cubicBezTo>
                  <a:pt x="1319" y="489"/>
                  <a:pt x="1319" y="502"/>
                  <a:pt x="1320" y="515"/>
                </a:cubicBezTo>
                <a:cubicBezTo>
                  <a:pt x="1328" y="582"/>
                  <a:pt x="1382" y="636"/>
                  <a:pt x="1449" y="644"/>
                </a:cubicBezTo>
                <a:cubicBezTo>
                  <a:pt x="1454" y="644"/>
                  <a:pt x="1457" y="648"/>
                  <a:pt x="1457" y="652"/>
                </a:cubicBezTo>
                <a:cubicBezTo>
                  <a:pt x="1457" y="820"/>
                  <a:pt x="1457" y="820"/>
                  <a:pt x="1457" y="820"/>
                </a:cubicBezTo>
                <a:cubicBezTo>
                  <a:pt x="1442" y="835"/>
                  <a:pt x="1442" y="835"/>
                  <a:pt x="1442" y="835"/>
                </a:cubicBezTo>
                <a:cubicBezTo>
                  <a:pt x="1465" y="857"/>
                  <a:pt x="1465" y="857"/>
                  <a:pt x="1465" y="857"/>
                </a:cubicBezTo>
                <a:cubicBezTo>
                  <a:pt x="1488" y="835"/>
                  <a:pt x="1488" y="835"/>
                  <a:pt x="1488" y="835"/>
                </a:cubicBezTo>
                <a:cubicBezTo>
                  <a:pt x="1469" y="817"/>
                  <a:pt x="1469" y="817"/>
                  <a:pt x="1469" y="817"/>
                </a:cubicBezTo>
                <a:cubicBezTo>
                  <a:pt x="1469" y="668"/>
                  <a:pt x="1469" y="668"/>
                  <a:pt x="1469" y="668"/>
                </a:cubicBezTo>
                <a:cubicBezTo>
                  <a:pt x="1469" y="655"/>
                  <a:pt x="1478" y="645"/>
                  <a:pt x="1490" y="643"/>
                </a:cubicBezTo>
                <a:cubicBezTo>
                  <a:pt x="1563" y="632"/>
                  <a:pt x="1618" y="568"/>
                  <a:pt x="1615" y="492"/>
                </a:cubicBezTo>
                <a:close/>
                <a:moveTo>
                  <a:pt x="151" y="615"/>
                </a:moveTo>
                <a:cubicBezTo>
                  <a:pt x="85" y="615"/>
                  <a:pt x="32" y="561"/>
                  <a:pt x="32" y="496"/>
                </a:cubicBezTo>
                <a:cubicBezTo>
                  <a:pt x="32" y="430"/>
                  <a:pt x="85" y="377"/>
                  <a:pt x="151" y="377"/>
                </a:cubicBezTo>
                <a:cubicBezTo>
                  <a:pt x="216" y="377"/>
                  <a:pt x="269" y="430"/>
                  <a:pt x="269" y="496"/>
                </a:cubicBezTo>
                <a:cubicBezTo>
                  <a:pt x="269" y="561"/>
                  <a:pt x="216" y="615"/>
                  <a:pt x="151" y="615"/>
                </a:cubicBezTo>
                <a:close/>
                <a:moveTo>
                  <a:pt x="477" y="467"/>
                </a:moveTo>
                <a:cubicBezTo>
                  <a:pt x="412" y="467"/>
                  <a:pt x="359" y="413"/>
                  <a:pt x="359" y="348"/>
                </a:cubicBezTo>
                <a:cubicBezTo>
                  <a:pt x="359" y="282"/>
                  <a:pt x="412" y="229"/>
                  <a:pt x="477" y="229"/>
                </a:cubicBezTo>
                <a:cubicBezTo>
                  <a:pt x="543" y="229"/>
                  <a:pt x="596" y="282"/>
                  <a:pt x="596" y="348"/>
                </a:cubicBezTo>
                <a:cubicBezTo>
                  <a:pt x="596" y="413"/>
                  <a:pt x="543" y="467"/>
                  <a:pt x="477" y="467"/>
                </a:cubicBezTo>
                <a:close/>
                <a:moveTo>
                  <a:pt x="816" y="615"/>
                </a:moveTo>
                <a:cubicBezTo>
                  <a:pt x="751" y="615"/>
                  <a:pt x="697" y="561"/>
                  <a:pt x="697" y="496"/>
                </a:cubicBezTo>
                <a:cubicBezTo>
                  <a:pt x="697" y="430"/>
                  <a:pt x="751" y="377"/>
                  <a:pt x="816" y="377"/>
                </a:cubicBezTo>
                <a:cubicBezTo>
                  <a:pt x="882" y="377"/>
                  <a:pt x="935" y="430"/>
                  <a:pt x="935" y="496"/>
                </a:cubicBezTo>
                <a:cubicBezTo>
                  <a:pt x="935" y="561"/>
                  <a:pt x="882" y="615"/>
                  <a:pt x="816" y="615"/>
                </a:cubicBezTo>
                <a:close/>
                <a:moveTo>
                  <a:pt x="1140" y="467"/>
                </a:moveTo>
                <a:cubicBezTo>
                  <a:pt x="1075" y="467"/>
                  <a:pt x="1021" y="413"/>
                  <a:pt x="1021" y="348"/>
                </a:cubicBezTo>
                <a:cubicBezTo>
                  <a:pt x="1021" y="282"/>
                  <a:pt x="1075" y="229"/>
                  <a:pt x="1140" y="229"/>
                </a:cubicBezTo>
                <a:cubicBezTo>
                  <a:pt x="1206" y="229"/>
                  <a:pt x="1259" y="282"/>
                  <a:pt x="1259" y="348"/>
                </a:cubicBezTo>
                <a:cubicBezTo>
                  <a:pt x="1259" y="413"/>
                  <a:pt x="1206" y="467"/>
                  <a:pt x="1140" y="467"/>
                </a:cubicBezTo>
                <a:close/>
                <a:moveTo>
                  <a:pt x="1467" y="615"/>
                </a:moveTo>
                <a:cubicBezTo>
                  <a:pt x="1401" y="615"/>
                  <a:pt x="1348" y="561"/>
                  <a:pt x="1348" y="496"/>
                </a:cubicBezTo>
                <a:cubicBezTo>
                  <a:pt x="1348" y="430"/>
                  <a:pt x="1401" y="377"/>
                  <a:pt x="1467" y="377"/>
                </a:cubicBezTo>
                <a:cubicBezTo>
                  <a:pt x="1532" y="377"/>
                  <a:pt x="1585" y="430"/>
                  <a:pt x="1585" y="496"/>
                </a:cubicBezTo>
                <a:cubicBezTo>
                  <a:pt x="1585" y="561"/>
                  <a:pt x="1532" y="615"/>
                  <a:pt x="1467" y="615"/>
                </a:cubicBezTo>
                <a:close/>
              </a:path>
            </a:pathLst>
          </a:custGeom>
          <a:solidFill>
            <a:srgbClr val="437F7F"/>
          </a:solidFill>
          <a:ln>
            <a:noFill/>
          </a:ln>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20" name="Freeform 5"/>
          <p:cNvSpPr>
            <a:spLocks noEditPoints="1"/>
          </p:cNvSpPr>
          <p:nvPr/>
        </p:nvSpPr>
        <p:spPr bwMode="auto">
          <a:xfrm>
            <a:off x="2828252" y="3543961"/>
            <a:ext cx="514448" cy="339335"/>
          </a:xfrm>
          <a:custGeom>
            <a:avLst/>
            <a:gdLst>
              <a:gd name="T0" fmla="*/ 402 w 499"/>
              <a:gd name="T1" fmla="*/ 134 h 329"/>
              <a:gd name="T2" fmla="*/ 383 w 499"/>
              <a:gd name="T3" fmla="*/ 136 h 329"/>
              <a:gd name="T4" fmla="*/ 242 w 499"/>
              <a:gd name="T5" fmla="*/ 0 h 329"/>
              <a:gd name="T6" fmla="*/ 102 w 499"/>
              <a:gd name="T7" fmla="*/ 120 h 329"/>
              <a:gd name="T8" fmla="*/ 0 w 499"/>
              <a:gd name="T9" fmla="*/ 225 h 329"/>
              <a:gd name="T10" fmla="*/ 105 w 499"/>
              <a:gd name="T11" fmla="*/ 329 h 329"/>
              <a:gd name="T12" fmla="*/ 192 w 499"/>
              <a:gd name="T13" fmla="*/ 329 h 329"/>
              <a:gd name="T14" fmla="*/ 204 w 499"/>
              <a:gd name="T15" fmla="*/ 317 h 329"/>
              <a:gd name="T16" fmla="*/ 192 w 499"/>
              <a:gd name="T17" fmla="*/ 305 h 329"/>
              <a:gd name="T18" fmla="*/ 105 w 499"/>
              <a:gd name="T19" fmla="*/ 305 h 329"/>
              <a:gd name="T20" fmla="*/ 24 w 499"/>
              <a:gd name="T21" fmla="*/ 225 h 329"/>
              <a:gd name="T22" fmla="*/ 105 w 499"/>
              <a:gd name="T23" fmla="*/ 144 h 329"/>
              <a:gd name="T24" fmla="*/ 112 w 499"/>
              <a:gd name="T25" fmla="*/ 144 h 329"/>
              <a:gd name="T26" fmla="*/ 124 w 499"/>
              <a:gd name="T27" fmla="*/ 145 h 329"/>
              <a:gd name="T28" fmla="*/ 125 w 499"/>
              <a:gd name="T29" fmla="*/ 133 h 329"/>
              <a:gd name="T30" fmla="*/ 242 w 499"/>
              <a:gd name="T31" fmla="*/ 24 h 329"/>
              <a:gd name="T32" fmla="*/ 359 w 499"/>
              <a:gd name="T33" fmla="*/ 142 h 329"/>
              <a:gd name="T34" fmla="*/ 359 w 499"/>
              <a:gd name="T35" fmla="*/ 151 h 329"/>
              <a:gd name="T36" fmla="*/ 357 w 499"/>
              <a:gd name="T37" fmla="*/ 170 h 329"/>
              <a:gd name="T38" fmla="*/ 375 w 499"/>
              <a:gd name="T39" fmla="*/ 163 h 329"/>
              <a:gd name="T40" fmla="*/ 402 w 499"/>
              <a:gd name="T41" fmla="*/ 158 h 329"/>
              <a:gd name="T42" fmla="*/ 475 w 499"/>
              <a:gd name="T43" fmla="*/ 232 h 329"/>
              <a:gd name="T44" fmla="*/ 402 w 499"/>
              <a:gd name="T45" fmla="*/ 305 h 329"/>
              <a:gd name="T46" fmla="*/ 337 w 499"/>
              <a:gd name="T47" fmla="*/ 305 h 329"/>
              <a:gd name="T48" fmla="*/ 273 w 499"/>
              <a:gd name="T49" fmla="*/ 305 h 329"/>
              <a:gd name="T50" fmla="*/ 262 w 499"/>
              <a:gd name="T51" fmla="*/ 295 h 329"/>
              <a:gd name="T52" fmla="*/ 262 w 499"/>
              <a:gd name="T53" fmla="*/ 165 h 329"/>
              <a:gd name="T54" fmla="*/ 275 w 499"/>
              <a:gd name="T55" fmla="*/ 181 h 329"/>
              <a:gd name="T56" fmla="*/ 292 w 499"/>
              <a:gd name="T57" fmla="*/ 182 h 329"/>
              <a:gd name="T58" fmla="*/ 293 w 499"/>
              <a:gd name="T59" fmla="*/ 165 h 329"/>
              <a:gd name="T60" fmla="*/ 264 w 499"/>
              <a:gd name="T61" fmla="*/ 131 h 329"/>
              <a:gd name="T62" fmla="*/ 250 w 499"/>
              <a:gd name="T63" fmla="*/ 124 h 329"/>
              <a:gd name="T64" fmla="*/ 236 w 499"/>
              <a:gd name="T65" fmla="*/ 131 h 329"/>
              <a:gd name="T66" fmla="*/ 207 w 499"/>
              <a:gd name="T67" fmla="*/ 165 h 329"/>
              <a:gd name="T68" fmla="*/ 208 w 499"/>
              <a:gd name="T69" fmla="*/ 182 h 329"/>
              <a:gd name="T70" fmla="*/ 216 w 499"/>
              <a:gd name="T71" fmla="*/ 185 h 329"/>
              <a:gd name="T72" fmla="*/ 225 w 499"/>
              <a:gd name="T73" fmla="*/ 181 h 329"/>
              <a:gd name="T74" fmla="*/ 238 w 499"/>
              <a:gd name="T75" fmla="*/ 166 h 329"/>
              <a:gd name="T76" fmla="*/ 238 w 499"/>
              <a:gd name="T77" fmla="*/ 295 h 329"/>
              <a:gd name="T78" fmla="*/ 273 w 499"/>
              <a:gd name="T79" fmla="*/ 329 h 329"/>
              <a:gd name="T80" fmla="*/ 337 w 499"/>
              <a:gd name="T81" fmla="*/ 329 h 329"/>
              <a:gd name="T82" fmla="*/ 402 w 499"/>
              <a:gd name="T83" fmla="*/ 329 h 329"/>
              <a:gd name="T84" fmla="*/ 499 w 499"/>
              <a:gd name="T85" fmla="*/ 232 h 329"/>
              <a:gd name="T86" fmla="*/ 402 w 499"/>
              <a:gd name="T87" fmla="*/ 134 h 329"/>
              <a:gd name="T88" fmla="*/ 402 w 499"/>
              <a:gd name="T89" fmla="*/ 134 h 329"/>
              <a:gd name="T90" fmla="*/ 402 w 499"/>
              <a:gd name="T91" fmla="*/ 134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9" h="329">
                <a:moveTo>
                  <a:pt x="402" y="134"/>
                </a:moveTo>
                <a:cubicBezTo>
                  <a:pt x="395" y="134"/>
                  <a:pt x="389" y="135"/>
                  <a:pt x="383" y="136"/>
                </a:cubicBezTo>
                <a:cubicBezTo>
                  <a:pt x="380" y="61"/>
                  <a:pt x="318" y="0"/>
                  <a:pt x="242" y="0"/>
                </a:cubicBezTo>
                <a:cubicBezTo>
                  <a:pt x="172" y="0"/>
                  <a:pt x="113" y="52"/>
                  <a:pt x="102" y="120"/>
                </a:cubicBezTo>
                <a:cubicBezTo>
                  <a:pt x="46" y="122"/>
                  <a:pt x="0" y="168"/>
                  <a:pt x="0" y="225"/>
                </a:cubicBezTo>
                <a:cubicBezTo>
                  <a:pt x="0" y="282"/>
                  <a:pt x="47" y="329"/>
                  <a:pt x="105" y="329"/>
                </a:cubicBezTo>
                <a:cubicBezTo>
                  <a:pt x="192" y="329"/>
                  <a:pt x="192" y="329"/>
                  <a:pt x="192" y="329"/>
                </a:cubicBezTo>
                <a:cubicBezTo>
                  <a:pt x="199" y="329"/>
                  <a:pt x="204" y="324"/>
                  <a:pt x="204" y="317"/>
                </a:cubicBezTo>
                <a:cubicBezTo>
                  <a:pt x="204" y="311"/>
                  <a:pt x="199" y="305"/>
                  <a:pt x="192" y="305"/>
                </a:cubicBezTo>
                <a:cubicBezTo>
                  <a:pt x="105" y="305"/>
                  <a:pt x="105" y="305"/>
                  <a:pt x="105" y="305"/>
                </a:cubicBezTo>
                <a:cubicBezTo>
                  <a:pt x="60" y="305"/>
                  <a:pt x="24" y="269"/>
                  <a:pt x="24" y="225"/>
                </a:cubicBezTo>
                <a:cubicBezTo>
                  <a:pt x="24" y="180"/>
                  <a:pt x="60" y="144"/>
                  <a:pt x="105" y="144"/>
                </a:cubicBezTo>
                <a:cubicBezTo>
                  <a:pt x="107" y="144"/>
                  <a:pt x="109" y="144"/>
                  <a:pt x="112" y="144"/>
                </a:cubicBezTo>
                <a:cubicBezTo>
                  <a:pt x="124" y="145"/>
                  <a:pt x="124" y="145"/>
                  <a:pt x="124" y="145"/>
                </a:cubicBezTo>
                <a:cubicBezTo>
                  <a:pt x="125" y="133"/>
                  <a:pt x="125" y="133"/>
                  <a:pt x="125" y="133"/>
                </a:cubicBezTo>
                <a:cubicBezTo>
                  <a:pt x="129" y="72"/>
                  <a:pt x="180" y="24"/>
                  <a:pt x="242" y="24"/>
                </a:cubicBezTo>
                <a:cubicBezTo>
                  <a:pt x="307" y="24"/>
                  <a:pt x="359" y="77"/>
                  <a:pt x="359" y="142"/>
                </a:cubicBezTo>
                <a:cubicBezTo>
                  <a:pt x="359" y="145"/>
                  <a:pt x="359" y="148"/>
                  <a:pt x="359" y="151"/>
                </a:cubicBezTo>
                <a:cubicBezTo>
                  <a:pt x="357" y="170"/>
                  <a:pt x="357" y="170"/>
                  <a:pt x="357" y="170"/>
                </a:cubicBezTo>
                <a:cubicBezTo>
                  <a:pt x="375" y="163"/>
                  <a:pt x="375" y="163"/>
                  <a:pt x="375" y="163"/>
                </a:cubicBezTo>
                <a:cubicBezTo>
                  <a:pt x="384" y="160"/>
                  <a:pt x="393" y="158"/>
                  <a:pt x="402" y="158"/>
                </a:cubicBezTo>
                <a:cubicBezTo>
                  <a:pt x="442" y="158"/>
                  <a:pt x="475" y="191"/>
                  <a:pt x="475" y="232"/>
                </a:cubicBezTo>
                <a:cubicBezTo>
                  <a:pt x="475" y="272"/>
                  <a:pt x="442" y="305"/>
                  <a:pt x="402" y="305"/>
                </a:cubicBezTo>
                <a:cubicBezTo>
                  <a:pt x="401" y="305"/>
                  <a:pt x="369" y="305"/>
                  <a:pt x="337" y="305"/>
                </a:cubicBezTo>
                <a:cubicBezTo>
                  <a:pt x="306" y="305"/>
                  <a:pt x="274" y="305"/>
                  <a:pt x="273" y="305"/>
                </a:cubicBezTo>
                <a:cubicBezTo>
                  <a:pt x="266" y="305"/>
                  <a:pt x="262" y="302"/>
                  <a:pt x="262" y="295"/>
                </a:cubicBezTo>
                <a:cubicBezTo>
                  <a:pt x="262" y="165"/>
                  <a:pt x="262" y="165"/>
                  <a:pt x="262" y="165"/>
                </a:cubicBezTo>
                <a:cubicBezTo>
                  <a:pt x="275" y="181"/>
                  <a:pt x="275" y="181"/>
                  <a:pt x="275" y="181"/>
                </a:cubicBezTo>
                <a:cubicBezTo>
                  <a:pt x="279" y="186"/>
                  <a:pt x="287" y="186"/>
                  <a:pt x="292" y="182"/>
                </a:cubicBezTo>
                <a:cubicBezTo>
                  <a:pt x="297" y="178"/>
                  <a:pt x="297" y="170"/>
                  <a:pt x="293" y="165"/>
                </a:cubicBezTo>
                <a:cubicBezTo>
                  <a:pt x="264" y="131"/>
                  <a:pt x="264" y="131"/>
                  <a:pt x="264" y="131"/>
                </a:cubicBezTo>
                <a:cubicBezTo>
                  <a:pt x="261" y="127"/>
                  <a:pt x="255" y="124"/>
                  <a:pt x="250" y="124"/>
                </a:cubicBezTo>
                <a:cubicBezTo>
                  <a:pt x="245" y="124"/>
                  <a:pt x="239" y="127"/>
                  <a:pt x="236" y="131"/>
                </a:cubicBezTo>
                <a:cubicBezTo>
                  <a:pt x="207" y="165"/>
                  <a:pt x="207" y="165"/>
                  <a:pt x="207" y="165"/>
                </a:cubicBezTo>
                <a:cubicBezTo>
                  <a:pt x="203" y="170"/>
                  <a:pt x="203" y="178"/>
                  <a:pt x="208" y="182"/>
                </a:cubicBezTo>
                <a:cubicBezTo>
                  <a:pt x="211" y="184"/>
                  <a:pt x="213" y="185"/>
                  <a:pt x="216" y="185"/>
                </a:cubicBezTo>
                <a:cubicBezTo>
                  <a:pt x="219" y="185"/>
                  <a:pt x="223" y="184"/>
                  <a:pt x="225" y="181"/>
                </a:cubicBezTo>
                <a:cubicBezTo>
                  <a:pt x="238" y="166"/>
                  <a:pt x="238" y="166"/>
                  <a:pt x="238" y="166"/>
                </a:cubicBezTo>
                <a:cubicBezTo>
                  <a:pt x="238" y="295"/>
                  <a:pt x="238" y="295"/>
                  <a:pt x="238" y="295"/>
                </a:cubicBezTo>
                <a:cubicBezTo>
                  <a:pt x="238" y="309"/>
                  <a:pt x="247" y="329"/>
                  <a:pt x="273" y="329"/>
                </a:cubicBezTo>
                <a:cubicBezTo>
                  <a:pt x="274" y="329"/>
                  <a:pt x="306" y="329"/>
                  <a:pt x="337" y="329"/>
                </a:cubicBezTo>
                <a:cubicBezTo>
                  <a:pt x="369" y="329"/>
                  <a:pt x="401" y="329"/>
                  <a:pt x="402" y="329"/>
                </a:cubicBezTo>
                <a:cubicBezTo>
                  <a:pt x="456" y="329"/>
                  <a:pt x="499" y="286"/>
                  <a:pt x="499" y="232"/>
                </a:cubicBezTo>
                <a:cubicBezTo>
                  <a:pt x="499" y="178"/>
                  <a:pt x="456" y="134"/>
                  <a:pt x="402" y="134"/>
                </a:cubicBezTo>
                <a:close/>
                <a:moveTo>
                  <a:pt x="402" y="134"/>
                </a:moveTo>
                <a:cubicBezTo>
                  <a:pt x="402" y="134"/>
                  <a:pt x="402" y="134"/>
                  <a:pt x="402" y="134"/>
                </a:cubicBezTo>
              </a:path>
            </a:pathLst>
          </a:custGeom>
          <a:solidFill>
            <a:srgbClr val="062829"/>
          </a:solidFill>
          <a:ln>
            <a:noFill/>
          </a:ln>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grpSp>
        <p:nvGrpSpPr>
          <p:cNvPr id="21" name="Group 52"/>
          <p:cNvGrpSpPr/>
          <p:nvPr/>
        </p:nvGrpSpPr>
        <p:grpSpPr>
          <a:xfrm>
            <a:off x="7119613" y="2900396"/>
            <a:ext cx="455990" cy="337649"/>
            <a:chOff x="5422900" y="5291138"/>
            <a:chExt cx="1541463" cy="1141413"/>
          </a:xfrm>
          <a:solidFill>
            <a:srgbClr val="062829"/>
          </a:solidFill>
        </p:grpSpPr>
        <p:sp>
          <p:nvSpPr>
            <p:cNvPr id="22" name="Freeform 6"/>
            <p:cNvSpPr>
              <a:spLocks noEditPoints="1"/>
            </p:cNvSpPr>
            <p:nvPr/>
          </p:nvSpPr>
          <p:spPr bwMode="auto">
            <a:xfrm>
              <a:off x="5422900" y="5291138"/>
              <a:ext cx="1541463" cy="1141413"/>
            </a:xfrm>
            <a:custGeom>
              <a:avLst/>
              <a:gdLst>
                <a:gd name="T0" fmla="*/ 389 w 410"/>
                <a:gd name="T1" fmla="*/ 59 h 304"/>
                <a:gd name="T2" fmla="*/ 389 w 410"/>
                <a:gd name="T3" fmla="*/ 18 h 304"/>
                <a:gd name="T4" fmla="*/ 370 w 410"/>
                <a:gd name="T5" fmla="*/ 0 h 304"/>
                <a:gd name="T6" fmla="*/ 307 w 410"/>
                <a:gd name="T7" fmla="*/ 0 h 304"/>
                <a:gd name="T8" fmla="*/ 289 w 410"/>
                <a:gd name="T9" fmla="*/ 18 h 304"/>
                <a:gd name="T10" fmla="*/ 289 w 410"/>
                <a:gd name="T11" fmla="*/ 57 h 304"/>
                <a:gd name="T12" fmla="*/ 282 w 410"/>
                <a:gd name="T13" fmla="*/ 57 h 304"/>
                <a:gd name="T14" fmla="*/ 205 w 410"/>
                <a:gd name="T15" fmla="*/ 33 h 304"/>
                <a:gd name="T16" fmla="*/ 128 w 410"/>
                <a:gd name="T17" fmla="*/ 57 h 304"/>
                <a:gd name="T18" fmla="*/ 33 w 410"/>
                <a:gd name="T19" fmla="*/ 57 h 304"/>
                <a:gd name="T20" fmla="*/ 0 w 410"/>
                <a:gd name="T21" fmla="*/ 90 h 304"/>
                <a:gd name="T22" fmla="*/ 0 w 410"/>
                <a:gd name="T23" fmla="*/ 248 h 304"/>
                <a:gd name="T24" fmla="*/ 33 w 410"/>
                <a:gd name="T25" fmla="*/ 280 h 304"/>
                <a:gd name="T26" fmla="*/ 128 w 410"/>
                <a:gd name="T27" fmla="*/ 280 h 304"/>
                <a:gd name="T28" fmla="*/ 205 w 410"/>
                <a:gd name="T29" fmla="*/ 304 h 304"/>
                <a:gd name="T30" fmla="*/ 282 w 410"/>
                <a:gd name="T31" fmla="*/ 280 h 304"/>
                <a:gd name="T32" fmla="*/ 378 w 410"/>
                <a:gd name="T33" fmla="*/ 280 h 304"/>
                <a:gd name="T34" fmla="*/ 410 w 410"/>
                <a:gd name="T35" fmla="*/ 248 h 304"/>
                <a:gd name="T36" fmla="*/ 410 w 410"/>
                <a:gd name="T37" fmla="*/ 90 h 304"/>
                <a:gd name="T38" fmla="*/ 389 w 410"/>
                <a:gd name="T39" fmla="*/ 59 h 304"/>
                <a:gd name="T40" fmla="*/ 311 w 410"/>
                <a:gd name="T41" fmla="*/ 22 h 304"/>
                <a:gd name="T42" fmla="*/ 367 w 410"/>
                <a:gd name="T43" fmla="*/ 22 h 304"/>
                <a:gd name="T44" fmla="*/ 367 w 410"/>
                <a:gd name="T45" fmla="*/ 57 h 304"/>
                <a:gd name="T46" fmla="*/ 311 w 410"/>
                <a:gd name="T47" fmla="*/ 57 h 304"/>
                <a:gd name="T48" fmla="*/ 311 w 410"/>
                <a:gd name="T49" fmla="*/ 22 h 304"/>
                <a:gd name="T50" fmla="*/ 22 w 410"/>
                <a:gd name="T51" fmla="*/ 248 h 304"/>
                <a:gd name="T52" fmla="*/ 22 w 410"/>
                <a:gd name="T53" fmla="*/ 90 h 304"/>
                <a:gd name="T54" fmla="*/ 33 w 410"/>
                <a:gd name="T55" fmla="*/ 79 h 304"/>
                <a:gd name="T56" fmla="*/ 104 w 410"/>
                <a:gd name="T57" fmla="*/ 79 h 304"/>
                <a:gd name="T58" fmla="*/ 70 w 410"/>
                <a:gd name="T59" fmla="*/ 169 h 304"/>
                <a:gd name="T60" fmla="*/ 104 w 410"/>
                <a:gd name="T61" fmla="*/ 259 h 304"/>
                <a:gd name="T62" fmla="*/ 33 w 410"/>
                <a:gd name="T63" fmla="*/ 259 h 304"/>
                <a:gd name="T64" fmla="*/ 22 w 410"/>
                <a:gd name="T65" fmla="*/ 248 h 304"/>
                <a:gd name="T66" fmla="*/ 91 w 410"/>
                <a:gd name="T67" fmla="*/ 169 h 304"/>
                <a:gd name="T68" fmla="*/ 205 w 410"/>
                <a:gd name="T69" fmla="*/ 55 h 304"/>
                <a:gd name="T70" fmla="*/ 319 w 410"/>
                <a:gd name="T71" fmla="*/ 169 h 304"/>
                <a:gd name="T72" fmla="*/ 205 w 410"/>
                <a:gd name="T73" fmla="*/ 283 h 304"/>
                <a:gd name="T74" fmla="*/ 91 w 410"/>
                <a:gd name="T75" fmla="*/ 169 h 304"/>
                <a:gd name="T76" fmla="*/ 388 w 410"/>
                <a:gd name="T77" fmla="*/ 248 h 304"/>
                <a:gd name="T78" fmla="*/ 378 w 410"/>
                <a:gd name="T79" fmla="*/ 259 h 304"/>
                <a:gd name="T80" fmla="*/ 306 w 410"/>
                <a:gd name="T81" fmla="*/ 259 h 304"/>
                <a:gd name="T82" fmla="*/ 341 w 410"/>
                <a:gd name="T83" fmla="*/ 169 h 304"/>
                <a:gd name="T84" fmla="*/ 306 w 410"/>
                <a:gd name="T85" fmla="*/ 79 h 304"/>
                <a:gd name="T86" fmla="*/ 378 w 410"/>
                <a:gd name="T87" fmla="*/ 79 h 304"/>
                <a:gd name="T88" fmla="*/ 388 w 410"/>
                <a:gd name="T89" fmla="*/ 90 h 304"/>
                <a:gd name="T90" fmla="*/ 388 w 410"/>
                <a:gd name="T91" fmla="*/ 248 h 304"/>
                <a:gd name="T92" fmla="*/ 388 w 410"/>
                <a:gd name="T93" fmla="*/ 248 h 304"/>
                <a:gd name="T94" fmla="*/ 388 w 410"/>
                <a:gd name="T95" fmla="*/ 248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304">
                  <a:moveTo>
                    <a:pt x="389" y="59"/>
                  </a:moveTo>
                  <a:cubicBezTo>
                    <a:pt x="389" y="18"/>
                    <a:pt x="389" y="18"/>
                    <a:pt x="389" y="18"/>
                  </a:cubicBezTo>
                  <a:cubicBezTo>
                    <a:pt x="389" y="8"/>
                    <a:pt x="380" y="0"/>
                    <a:pt x="370" y="0"/>
                  </a:cubicBezTo>
                  <a:cubicBezTo>
                    <a:pt x="307" y="0"/>
                    <a:pt x="307" y="0"/>
                    <a:pt x="307" y="0"/>
                  </a:cubicBezTo>
                  <a:cubicBezTo>
                    <a:pt x="297" y="0"/>
                    <a:pt x="289" y="8"/>
                    <a:pt x="289" y="18"/>
                  </a:cubicBezTo>
                  <a:cubicBezTo>
                    <a:pt x="289" y="57"/>
                    <a:pt x="289" y="57"/>
                    <a:pt x="289" y="57"/>
                  </a:cubicBezTo>
                  <a:cubicBezTo>
                    <a:pt x="282" y="57"/>
                    <a:pt x="282" y="57"/>
                    <a:pt x="282" y="57"/>
                  </a:cubicBezTo>
                  <a:cubicBezTo>
                    <a:pt x="260" y="42"/>
                    <a:pt x="234" y="33"/>
                    <a:pt x="205" y="33"/>
                  </a:cubicBezTo>
                  <a:cubicBezTo>
                    <a:pt x="177" y="33"/>
                    <a:pt x="150" y="42"/>
                    <a:pt x="128" y="57"/>
                  </a:cubicBezTo>
                  <a:cubicBezTo>
                    <a:pt x="33" y="57"/>
                    <a:pt x="33" y="57"/>
                    <a:pt x="33" y="57"/>
                  </a:cubicBezTo>
                  <a:cubicBezTo>
                    <a:pt x="15" y="57"/>
                    <a:pt x="0" y="72"/>
                    <a:pt x="0" y="90"/>
                  </a:cubicBezTo>
                  <a:cubicBezTo>
                    <a:pt x="0" y="248"/>
                    <a:pt x="0" y="248"/>
                    <a:pt x="0" y="248"/>
                  </a:cubicBezTo>
                  <a:cubicBezTo>
                    <a:pt x="0" y="266"/>
                    <a:pt x="15" y="280"/>
                    <a:pt x="33" y="280"/>
                  </a:cubicBezTo>
                  <a:cubicBezTo>
                    <a:pt x="128" y="280"/>
                    <a:pt x="128" y="280"/>
                    <a:pt x="128" y="280"/>
                  </a:cubicBezTo>
                  <a:cubicBezTo>
                    <a:pt x="150" y="295"/>
                    <a:pt x="177" y="304"/>
                    <a:pt x="205" y="304"/>
                  </a:cubicBezTo>
                  <a:cubicBezTo>
                    <a:pt x="234" y="304"/>
                    <a:pt x="260" y="295"/>
                    <a:pt x="282" y="280"/>
                  </a:cubicBezTo>
                  <a:cubicBezTo>
                    <a:pt x="378" y="280"/>
                    <a:pt x="378" y="280"/>
                    <a:pt x="378" y="280"/>
                  </a:cubicBezTo>
                  <a:cubicBezTo>
                    <a:pt x="396" y="280"/>
                    <a:pt x="410" y="266"/>
                    <a:pt x="410" y="248"/>
                  </a:cubicBezTo>
                  <a:cubicBezTo>
                    <a:pt x="410" y="90"/>
                    <a:pt x="410" y="90"/>
                    <a:pt x="410" y="90"/>
                  </a:cubicBezTo>
                  <a:cubicBezTo>
                    <a:pt x="410" y="76"/>
                    <a:pt x="401" y="64"/>
                    <a:pt x="389" y="59"/>
                  </a:cubicBezTo>
                  <a:close/>
                  <a:moveTo>
                    <a:pt x="311" y="22"/>
                  </a:moveTo>
                  <a:cubicBezTo>
                    <a:pt x="367" y="22"/>
                    <a:pt x="367" y="22"/>
                    <a:pt x="367" y="22"/>
                  </a:cubicBezTo>
                  <a:cubicBezTo>
                    <a:pt x="367" y="57"/>
                    <a:pt x="367" y="57"/>
                    <a:pt x="367" y="57"/>
                  </a:cubicBezTo>
                  <a:cubicBezTo>
                    <a:pt x="311" y="57"/>
                    <a:pt x="311" y="57"/>
                    <a:pt x="311" y="57"/>
                  </a:cubicBezTo>
                  <a:lnTo>
                    <a:pt x="311" y="22"/>
                  </a:lnTo>
                  <a:close/>
                  <a:moveTo>
                    <a:pt x="22" y="248"/>
                  </a:moveTo>
                  <a:cubicBezTo>
                    <a:pt x="22" y="90"/>
                    <a:pt x="22" y="90"/>
                    <a:pt x="22" y="90"/>
                  </a:cubicBezTo>
                  <a:cubicBezTo>
                    <a:pt x="22" y="84"/>
                    <a:pt x="27" y="79"/>
                    <a:pt x="33" y="79"/>
                  </a:cubicBezTo>
                  <a:cubicBezTo>
                    <a:pt x="104" y="79"/>
                    <a:pt x="104" y="79"/>
                    <a:pt x="104" y="79"/>
                  </a:cubicBezTo>
                  <a:cubicBezTo>
                    <a:pt x="83" y="103"/>
                    <a:pt x="70" y="134"/>
                    <a:pt x="70" y="169"/>
                  </a:cubicBezTo>
                  <a:cubicBezTo>
                    <a:pt x="70" y="203"/>
                    <a:pt x="83" y="235"/>
                    <a:pt x="104" y="259"/>
                  </a:cubicBezTo>
                  <a:cubicBezTo>
                    <a:pt x="33" y="259"/>
                    <a:pt x="33" y="259"/>
                    <a:pt x="33" y="259"/>
                  </a:cubicBezTo>
                  <a:cubicBezTo>
                    <a:pt x="27" y="259"/>
                    <a:pt x="22" y="254"/>
                    <a:pt x="22" y="248"/>
                  </a:cubicBezTo>
                  <a:close/>
                  <a:moveTo>
                    <a:pt x="91" y="169"/>
                  </a:moveTo>
                  <a:cubicBezTo>
                    <a:pt x="91" y="106"/>
                    <a:pt x="142" y="55"/>
                    <a:pt x="205" y="55"/>
                  </a:cubicBezTo>
                  <a:cubicBezTo>
                    <a:pt x="268" y="55"/>
                    <a:pt x="319" y="106"/>
                    <a:pt x="319" y="169"/>
                  </a:cubicBezTo>
                  <a:cubicBezTo>
                    <a:pt x="319" y="232"/>
                    <a:pt x="268" y="283"/>
                    <a:pt x="205" y="283"/>
                  </a:cubicBezTo>
                  <a:cubicBezTo>
                    <a:pt x="142" y="283"/>
                    <a:pt x="91" y="232"/>
                    <a:pt x="91" y="169"/>
                  </a:cubicBezTo>
                  <a:close/>
                  <a:moveTo>
                    <a:pt x="388" y="248"/>
                  </a:moveTo>
                  <a:cubicBezTo>
                    <a:pt x="388" y="254"/>
                    <a:pt x="384" y="259"/>
                    <a:pt x="378" y="259"/>
                  </a:cubicBezTo>
                  <a:cubicBezTo>
                    <a:pt x="306" y="259"/>
                    <a:pt x="306" y="259"/>
                    <a:pt x="306" y="259"/>
                  </a:cubicBezTo>
                  <a:cubicBezTo>
                    <a:pt x="328" y="235"/>
                    <a:pt x="341" y="203"/>
                    <a:pt x="341" y="169"/>
                  </a:cubicBezTo>
                  <a:cubicBezTo>
                    <a:pt x="341" y="134"/>
                    <a:pt x="328" y="103"/>
                    <a:pt x="306" y="79"/>
                  </a:cubicBezTo>
                  <a:cubicBezTo>
                    <a:pt x="378" y="79"/>
                    <a:pt x="378" y="79"/>
                    <a:pt x="378" y="79"/>
                  </a:cubicBezTo>
                  <a:cubicBezTo>
                    <a:pt x="384" y="79"/>
                    <a:pt x="388" y="84"/>
                    <a:pt x="388" y="90"/>
                  </a:cubicBezTo>
                  <a:lnTo>
                    <a:pt x="388" y="248"/>
                  </a:lnTo>
                  <a:close/>
                  <a:moveTo>
                    <a:pt x="388" y="248"/>
                  </a:moveTo>
                  <a:cubicBezTo>
                    <a:pt x="388" y="248"/>
                    <a:pt x="388" y="248"/>
                    <a:pt x="388" y="24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23" name="Freeform 7"/>
            <p:cNvSpPr>
              <a:spLocks noEditPoints="1"/>
            </p:cNvSpPr>
            <p:nvPr/>
          </p:nvSpPr>
          <p:spPr bwMode="auto">
            <a:xfrm>
              <a:off x="5919788" y="5651500"/>
              <a:ext cx="547688" cy="547688"/>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73 w 146"/>
                <a:gd name="T11" fmla="*/ 124 h 146"/>
                <a:gd name="T12" fmla="*/ 22 w 146"/>
                <a:gd name="T13" fmla="*/ 73 h 146"/>
                <a:gd name="T14" fmla="*/ 73 w 146"/>
                <a:gd name="T15" fmla="*/ 21 h 146"/>
                <a:gd name="T16" fmla="*/ 125 w 146"/>
                <a:gd name="T17" fmla="*/ 73 h 146"/>
                <a:gd name="T18" fmla="*/ 73 w 146"/>
                <a:gd name="T19" fmla="*/ 124 h 146"/>
                <a:gd name="T20" fmla="*/ 73 w 146"/>
                <a:gd name="T21" fmla="*/ 124 h 146"/>
                <a:gd name="T22" fmla="*/ 73 w 146"/>
                <a:gd name="T23" fmla="*/ 12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6" h="146">
                  <a:moveTo>
                    <a:pt x="73" y="0"/>
                  </a:moveTo>
                  <a:cubicBezTo>
                    <a:pt x="33" y="0"/>
                    <a:pt x="0" y="32"/>
                    <a:pt x="0" y="73"/>
                  </a:cubicBezTo>
                  <a:cubicBezTo>
                    <a:pt x="0" y="113"/>
                    <a:pt x="33" y="146"/>
                    <a:pt x="73" y="146"/>
                  </a:cubicBezTo>
                  <a:cubicBezTo>
                    <a:pt x="113" y="146"/>
                    <a:pt x="146" y="113"/>
                    <a:pt x="146" y="73"/>
                  </a:cubicBezTo>
                  <a:cubicBezTo>
                    <a:pt x="146" y="32"/>
                    <a:pt x="113" y="0"/>
                    <a:pt x="73" y="0"/>
                  </a:cubicBezTo>
                  <a:close/>
                  <a:moveTo>
                    <a:pt x="73" y="124"/>
                  </a:moveTo>
                  <a:cubicBezTo>
                    <a:pt x="45" y="124"/>
                    <a:pt x="22" y="101"/>
                    <a:pt x="22" y="73"/>
                  </a:cubicBezTo>
                  <a:cubicBezTo>
                    <a:pt x="22" y="44"/>
                    <a:pt x="45" y="21"/>
                    <a:pt x="73" y="21"/>
                  </a:cubicBezTo>
                  <a:cubicBezTo>
                    <a:pt x="101" y="21"/>
                    <a:pt x="125" y="44"/>
                    <a:pt x="125" y="73"/>
                  </a:cubicBezTo>
                  <a:cubicBezTo>
                    <a:pt x="125" y="101"/>
                    <a:pt x="101" y="124"/>
                    <a:pt x="73" y="124"/>
                  </a:cubicBezTo>
                  <a:close/>
                  <a:moveTo>
                    <a:pt x="73" y="124"/>
                  </a:moveTo>
                  <a:cubicBezTo>
                    <a:pt x="73" y="124"/>
                    <a:pt x="73" y="124"/>
                    <a:pt x="73" y="1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24" name="Freeform 8"/>
            <p:cNvSpPr>
              <a:spLocks noEditPoints="1"/>
            </p:cNvSpPr>
            <p:nvPr/>
          </p:nvSpPr>
          <p:spPr bwMode="auto">
            <a:xfrm>
              <a:off x="5543550" y="5654675"/>
              <a:ext cx="131763" cy="82550"/>
            </a:xfrm>
            <a:custGeom>
              <a:avLst/>
              <a:gdLst>
                <a:gd name="T0" fmla="*/ 24 w 35"/>
                <a:gd name="T1" fmla="*/ 0 h 22"/>
                <a:gd name="T2" fmla="*/ 11 w 35"/>
                <a:gd name="T3" fmla="*/ 0 h 22"/>
                <a:gd name="T4" fmla="*/ 0 w 35"/>
                <a:gd name="T5" fmla="*/ 11 h 22"/>
                <a:gd name="T6" fmla="*/ 11 w 35"/>
                <a:gd name="T7" fmla="*/ 22 h 22"/>
                <a:gd name="T8" fmla="*/ 24 w 35"/>
                <a:gd name="T9" fmla="*/ 22 h 22"/>
                <a:gd name="T10" fmla="*/ 35 w 35"/>
                <a:gd name="T11" fmla="*/ 11 h 22"/>
                <a:gd name="T12" fmla="*/ 24 w 35"/>
                <a:gd name="T13" fmla="*/ 0 h 22"/>
                <a:gd name="T14" fmla="*/ 24 w 35"/>
                <a:gd name="T15" fmla="*/ 0 h 22"/>
                <a:gd name="T16" fmla="*/ 24 w 35"/>
                <a:gd name="T17"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2">
                  <a:moveTo>
                    <a:pt x="24" y="0"/>
                  </a:moveTo>
                  <a:cubicBezTo>
                    <a:pt x="11" y="0"/>
                    <a:pt x="11" y="0"/>
                    <a:pt x="11" y="0"/>
                  </a:cubicBezTo>
                  <a:cubicBezTo>
                    <a:pt x="5" y="0"/>
                    <a:pt x="0" y="5"/>
                    <a:pt x="0" y="11"/>
                  </a:cubicBezTo>
                  <a:cubicBezTo>
                    <a:pt x="0" y="17"/>
                    <a:pt x="5" y="22"/>
                    <a:pt x="11" y="22"/>
                  </a:cubicBezTo>
                  <a:cubicBezTo>
                    <a:pt x="24" y="22"/>
                    <a:pt x="24" y="22"/>
                    <a:pt x="24" y="22"/>
                  </a:cubicBezTo>
                  <a:cubicBezTo>
                    <a:pt x="30" y="22"/>
                    <a:pt x="35" y="17"/>
                    <a:pt x="35" y="11"/>
                  </a:cubicBezTo>
                  <a:cubicBezTo>
                    <a:pt x="35" y="5"/>
                    <a:pt x="30" y="0"/>
                    <a:pt x="24" y="0"/>
                  </a:cubicBezTo>
                  <a:close/>
                  <a:moveTo>
                    <a:pt x="24" y="0"/>
                  </a:moveTo>
                  <a:cubicBezTo>
                    <a:pt x="24" y="0"/>
                    <a:pt x="24" y="0"/>
                    <a:pt x="2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grpSp>
      <p:grpSp>
        <p:nvGrpSpPr>
          <p:cNvPr id="25" name="Group 56"/>
          <p:cNvGrpSpPr/>
          <p:nvPr/>
        </p:nvGrpSpPr>
        <p:grpSpPr>
          <a:xfrm>
            <a:off x="5748896" y="3598956"/>
            <a:ext cx="384841" cy="286058"/>
            <a:chOff x="5708650" y="3084513"/>
            <a:chExt cx="890588" cy="661988"/>
          </a:xfrm>
          <a:solidFill>
            <a:srgbClr val="062829"/>
          </a:solidFill>
        </p:grpSpPr>
        <p:sp>
          <p:nvSpPr>
            <p:cNvPr id="26" name="Freeform 9"/>
            <p:cNvSpPr>
              <a:spLocks noEditPoints="1"/>
            </p:cNvSpPr>
            <p:nvPr/>
          </p:nvSpPr>
          <p:spPr bwMode="auto">
            <a:xfrm>
              <a:off x="5708650" y="3084513"/>
              <a:ext cx="890588" cy="661988"/>
            </a:xfrm>
            <a:custGeom>
              <a:avLst/>
              <a:gdLst>
                <a:gd name="T0" fmla="*/ 222 w 237"/>
                <a:gd name="T1" fmla="*/ 0 h 176"/>
                <a:gd name="T2" fmla="*/ 15 w 237"/>
                <a:gd name="T3" fmla="*/ 0 h 176"/>
                <a:gd name="T4" fmla="*/ 0 w 237"/>
                <a:gd name="T5" fmla="*/ 15 h 176"/>
                <a:gd name="T6" fmla="*/ 0 w 237"/>
                <a:gd name="T7" fmla="*/ 161 h 176"/>
                <a:gd name="T8" fmla="*/ 15 w 237"/>
                <a:gd name="T9" fmla="*/ 176 h 176"/>
                <a:gd name="T10" fmla="*/ 222 w 237"/>
                <a:gd name="T11" fmla="*/ 176 h 176"/>
                <a:gd name="T12" fmla="*/ 237 w 237"/>
                <a:gd name="T13" fmla="*/ 161 h 176"/>
                <a:gd name="T14" fmla="*/ 237 w 237"/>
                <a:gd name="T15" fmla="*/ 15 h 176"/>
                <a:gd name="T16" fmla="*/ 222 w 237"/>
                <a:gd name="T17" fmla="*/ 0 h 176"/>
                <a:gd name="T18" fmla="*/ 194 w 237"/>
                <a:gd name="T19" fmla="*/ 14 h 176"/>
                <a:gd name="T20" fmla="*/ 179 w 237"/>
                <a:gd name="T21" fmla="*/ 41 h 176"/>
                <a:gd name="T22" fmla="*/ 178 w 237"/>
                <a:gd name="T23" fmla="*/ 41 h 176"/>
                <a:gd name="T24" fmla="*/ 59 w 237"/>
                <a:gd name="T25" fmla="*/ 41 h 176"/>
                <a:gd name="T26" fmla="*/ 58 w 237"/>
                <a:gd name="T27" fmla="*/ 41 h 176"/>
                <a:gd name="T28" fmla="*/ 43 w 237"/>
                <a:gd name="T29" fmla="*/ 14 h 176"/>
                <a:gd name="T30" fmla="*/ 194 w 237"/>
                <a:gd name="T31" fmla="*/ 14 h 176"/>
                <a:gd name="T32" fmla="*/ 223 w 237"/>
                <a:gd name="T33" fmla="*/ 161 h 176"/>
                <a:gd name="T34" fmla="*/ 222 w 237"/>
                <a:gd name="T35" fmla="*/ 162 h 176"/>
                <a:gd name="T36" fmla="*/ 15 w 237"/>
                <a:gd name="T37" fmla="*/ 162 h 176"/>
                <a:gd name="T38" fmla="*/ 14 w 237"/>
                <a:gd name="T39" fmla="*/ 161 h 176"/>
                <a:gd name="T40" fmla="*/ 14 w 237"/>
                <a:gd name="T41" fmla="*/ 15 h 176"/>
                <a:gd name="T42" fmla="*/ 15 w 237"/>
                <a:gd name="T43" fmla="*/ 14 h 176"/>
                <a:gd name="T44" fmla="*/ 27 w 237"/>
                <a:gd name="T45" fmla="*/ 14 h 176"/>
                <a:gd name="T46" fmla="*/ 46 w 237"/>
                <a:gd name="T47" fmla="*/ 47 h 176"/>
                <a:gd name="T48" fmla="*/ 59 w 237"/>
                <a:gd name="T49" fmla="*/ 55 h 176"/>
                <a:gd name="T50" fmla="*/ 178 w 237"/>
                <a:gd name="T51" fmla="*/ 55 h 176"/>
                <a:gd name="T52" fmla="*/ 191 w 237"/>
                <a:gd name="T53" fmla="*/ 47 h 176"/>
                <a:gd name="T54" fmla="*/ 210 w 237"/>
                <a:gd name="T55" fmla="*/ 14 h 176"/>
                <a:gd name="T56" fmla="*/ 222 w 237"/>
                <a:gd name="T57" fmla="*/ 14 h 176"/>
                <a:gd name="T58" fmla="*/ 223 w 237"/>
                <a:gd name="T59" fmla="*/ 15 h 176"/>
                <a:gd name="T60" fmla="*/ 223 w 237"/>
                <a:gd name="T61" fmla="*/ 161 h 176"/>
                <a:gd name="T62" fmla="*/ 223 w 237"/>
                <a:gd name="T63" fmla="*/ 161 h 176"/>
                <a:gd name="T64" fmla="*/ 223 w 237"/>
                <a:gd name="T65" fmla="*/ 16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7" h="176">
                  <a:moveTo>
                    <a:pt x="222" y="0"/>
                  </a:moveTo>
                  <a:cubicBezTo>
                    <a:pt x="15" y="0"/>
                    <a:pt x="15" y="0"/>
                    <a:pt x="15" y="0"/>
                  </a:cubicBezTo>
                  <a:cubicBezTo>
                    <a:pt x="7" y="0"/>
                    <a:pt x="0" y="6"/>
                    <a:pt x="0" y="15"/>
                  </a:cubicBezTo>
                  <a:cubicBezTo>
                    <a:pt x="0" y="161"/>
                    <a:pt x="0" y="161"/>
                    <a:pt x="0" y="161"/>
                  </a:cubicBezTo>
                  <a:cubicBezTo>
                    <a:pt x="0" y="170"/>
                    <a:pt x="7" y="176"/>
                    <a:pt x="15" y="176"/>
                  </a:cubicBezTo>
                  <a:cubicBezTo>
                    <a:pt x="222" y="176"/>
                    <a:pt x="222" y="176"/>
                    <a:pt x="222" y="176"/>
                  </a:cubicBezTo>
                  <a:cubicBezTo>
                    <a:pt x="230" y="176"/>
                    <a:pt x="237" y="170"/>
                    <a:pt x="237" y="161"/>
                  </a:cubicBezTo>
                  <a:cubicBezTo>
                    <a:pt x="237" y="15"/>
                    <a:pt x="237" y="15"/>
                    <a:pt x="237" y="15"/>
                  </a:cubicBezTo>
                  <a:cubicBezTo>
                    <a:pt x="237" y="6"/>
                    <a:pt x="230" y="0"/>
                    <a:pt x="222" y="0"/>
                  </a:cubicBezTo>
                  <a:close/>
                  <a:moveTo>
                    <a:pt x="194" y="14"/>
                  </a:moveTo>
                  <a:cubicBezTo>
                    <a:pt x="179" y="41"/>
                    <a:pt x="179" y="41"/>
                    <a:pt x="179" y="41"/>
                  </a:cubicBezTo>
                  <a:cubicBezTo>
                    <a:pt x="178" y="41"/>
                    <a:pt x="178" y="41"/>
                    <a:pt x="178" y="41"/>
                  </a:cubicBezTo>
                  <a:cubicBezTo>
                    <a:pt x="59" y="41"/>
                    <a:pt x="59" y="41"/>
                    <a:pt x="59" y="41"/>
                  </a:cubicBezTo>
                  <a:cubicBezTo>
                    <a:pt x="59" y="41"/>
                    <a:pt x="58" y="41"/>
                    <a:pt x="58" y="41"/>
                  </a:cubicBezTo>
                  <a:cubicBezTo>
                    <a:pt x="43" y="14"/>
                    <a:pt x="43" y="14"/>
                    <a:pt x="43" y="14"/>
                  </a:cubicBezTo>
                  <a:lnTo>
                    <a:pt x="194" y="14"/>
                  </a:lnTo>
                  <a:close/>
                  <a:moveTo>
                    <a:pt x="223" y="161"/>
                  </a:moveTo>
                  <a:cubicBezTo>
                    <a:pt x="223" y="162"/>
                    <a:pt x="222" y="162"/>
                    <a:pt x="222" y="162"/>
                  </a:cubicBezTo>
                  <a:cubicBezTo>
                    <a:pt x="15" y="162"/>
                    <a:pt x="15" y="162"/>
                    <a:pt x="15" y="162"/>
                  </a:cubicBezTo>
                  <a:cubicBezTo>
                    <a:pt x="15" y="162"/>
                    <a:pt x="14" y="162"/>
                    <a:pt x="14" y="161"/>
                  </a:cubicBezTo>
                  <a:cubicBezTo>
                    <a:pt x="14" y="15"/>
                    <a:pt x="14" y="15"/>
                    <a:pt x="14" y="15"/>
                  </a:cubicBezTo>
                  <a:cubicBezTo>
                    <a:pt x="14" y="14"/>
                    <a:pt x="15" y="14"/>
                    <a:pt x="15" y="14"/>
                  </a:cubicBezTo>
                  <a:cubicBezTo>
                    <a:pt x="27" y="14"/>
                    <a:pt x="27" y="14"/>
                    <a:pt x="27" y="14"/>
                  </a:cubicBezTo>
                  <a:cubicBezTo>
                    <a:pt x="46" y="47"/>
                    <a:pt x="46" y="47"/>
                    <a:pt x="46" y="47"/>
                  </a:cubicBezTo>
                  <a:cubicBezTo>
                    <a:pt x="48" y="52"/>
                    <a:pt x="54" y="55"/>
                    <a:pt x="59" y="55"/>
                  </a:cubicBezTo>
                  <a:cubicBezTo>
                    <a:pt x="178" y="55"/>
                    <a:pt x="178" y="55"/>
                    <a:pt x="178" y="55"/>
                  </a:cubicBezTo>
                  <a:cubicBezTo>
                    <a:pt x="183" y="55"/>
                    <a:pt x="188" y="52"/>
                    <a:pt x="191" y="47"/>
                  </a:cubicBezTo>
                  <a:cubicBezTo>
                    <a:pt x="210" y="14"/>
                    <a:pt x="210" y="14"/>
                    <a:pt x="210" y="14"/>
                  </a:cubicBezTo>
                  <a:cubicBezTo>
                    <a:pt x="222" y="14"/>
                    <a:pt x="222" y="14"/>
                    <a:pt x="222" y="14"/>
                  </a:cubicBezTo>
                  <a:cubicBezTo>
                    <a:pt x="222" y="14"/>
                    <a:pt x="223" y="14"/>
                    <a:pt x="223" y="15"/>
                  </a:cubicBezTo>
                  <a:lnTo>
                    <a:pt x="223" y="161"/>
                  </a:lnTo>
                  <a:close/>
                  <a:moveTo>
                    <a:pt x="223" y="161"/>
                  </a:moveTo>
                  <a:cubicBezTo>
                    <a:pt x="223" y="161"/>
                    <a:pt x="223" y="161"/>
                    <a:pt x="223" y="16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27" name="Freeform 10"/>
            <p:cNvSpPr>
              <a:spLocks noEditPoints="1"/>
            </p:cNvSpPr>
            <p:nvPr/>
          </p:nvSpPr>
          <p:spPr bwMode="auto">
            <a:xfrm>
              <a:off x="6238875" y="3367088"/>
              <a:ext cx="222250" cy="222250"/>
            </a:xfrm>
            <a:custGeom>
              <a:avLst/>
              <a:gdLst>
                <a:gd name="T0" fmla="*/ 30 w 59"/>
                <a:gd name="T1" fmla="*/ 0 h 59"/>
                <a:gd name="T2" fmla="*/ 0 w 59"/>
                <a:gd name="T3" fmla="*/ 29 h 59"/>
                <a:gd name="T4" fmla="*/ 30 w 59"/>
                <a:gd name="T5" fmla="*/ 59 h 59"/>
                <a:gd name="T6" fmla="*/ 59 w 59"/>
                <a:gd name="T7" fmla="*/ 29 h 59"/>
                <a:gd name="T8" fmla="*/ 30 w 59"/>
                <a:gd name="T9" fmla="*/ 0 h 59"/>
                <a:gd name="T10" fmla="*/ 30 w 59"/>
                <a:gd name="T11" fmla="*/ 45 h 59"/>
                <a:gd name="T12" fmla="*/ 14 w 59"/>
                <a:gd name="T13" fmla="*/ 29 h 59"/>
                <a:gd name="T14" fmla="*/ 30 w 59"/>
                <a:gd name="T15" fmla="*/ 14 h 59"/>
                <a:gd name="T16" fmla="*/ 45 w 59"/>
                <a:gd name="T17" fmla="*/ 29 h 59"/>
                <a:gd name="T18" fmla="*/ 30 w 59"/>
                <a:gd name="T19" fmla="*/ 45 h 59"/>
                <a:gd name="T20" fmla="*/ 30 w 59"/>
                <a:gd name="T21" fmla="*/ 45 h 59"/>
                <a:gd name="T22" fmla="*/ 30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30" y="0"/>
                  </a:moveTo>
                  <a:cubicBezTo>
                    <a:pt x="14" y="0"/>
                    <a:pt x="0" y="13"/>
                    <a:pt x="0" y="29"/>
                  </a:cubicBezTo>
                  <a:cubicBezTo>
                    <a:pt x="0" y="45"/>
                    <a:pt x="14" y="59"/>
                    <a:pt x="30" y="59"/>
                  </a:cubicBezTo>
                  <a:cubicBezTo>
                    <a:pt x="46" y="59"/>
                    <a:pt x="59" y="45"/>
                    <a:pt x="59" y="29"/>
                  </a:cubicBezTo>
                  <a:cubicBezTo>
                    <a:pt x="59" y="13"/>
                    <a:pt x="46" y="0"/>
                    <a:pt x="30" y="0"/>
                  </a:cubicBezTo>
                  <a:close/>
                  <a:moveTo>
                    <a:pt x="30" y="45"/>
                  </a:moveTo>
                  <a:cubicBezTo>
                    <a:pt x="21" y="45"/>
                    <a:pt x="14" y="38"/>
                    <a:pt x="14" y="29"/>
                  </a:cubicBezTo>
                  <a:cubicBezTo>
                    <a:pt x="14" y="21"/>
                    <a:pt x="21" y="14"/>
                    <a:pt x="30" y="14"/>
                  </a:cubicBezTo>
                  <a:cubicBezTo>
                    <a:pt x="38" y="14"/>
                    <a:pt x="45" y="21"/>
                    <a:pt x="45" y="29"/>
                  </a:cubicBezTo>
                  <a:cubicBezTo>
                    <a:pt x="45" y="38"/>
                    <a:pt x="38" y="45"/>
                    <a:pt x="30" y="45"/>
                  </a:cubicBezTo>
                  <a:close/>
                  <a:moveTo>
                    <a:pt x="30" y="45"/>
                  </a:moveTo>
                  <a:cubicBezTo>
                    <a:pt x="30" y="45"/>
                    <a:pt x="30" y="45"/>
                    <a:pt x="30"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28" name="Freeform 11"/>
            <p:cNvSpPr>
              <a:spLocks noEditPoints="1"/>
            </p:cNvSpPr>
            <p:nvPr/>
          </p:nvSpPr>
          <p:spPr bwMode="auto">
            <a:xfrm>
              <a:off x="5859463" y="3367088"/>
              <a:ext cx="220663" cy="222250"/>
            </a:xfrm>
            <a:custGeom>
              <a:avLst/>
              <a:gdLst>
                <a:gd name="T0" fmla="*/ 29 w 59"/>
                <a:gd name="T1" fmla="*/ 0 h 59"/>
                <a:gd name="T2" fmla="*/ 0 w 59"/>
                <a:gd name="T3" fmla="*/ 29 h 59"/>
                <a:gd name="T4" fmla="*/ 29 w 59"/>
                <a:gd name="T5" fmla="*/ 59 h 59"/>
                <a:gd name="T6" fmla="*/ 59 w 59"/>
                <a:gd name="T7" fmla="*/ 29 h 59"/>
                <a:gd name="T8" fmla="*/ 29 w 59"/>
                <a:gd name="T9" fmla="*/ 0 h 59"/>
                <a:gd name="T10" fmla="*/ 29 w 59"/>
                <a:gd name="T11" fmla="*/ 45 h 59"/>
                <a:gd name="T12" fmla="*/ 14 w 59"/>
                <a:gd name="T13" fmla="*/ 29 h 59"/>
                <a:gd name="T14" fmla="*/ 29 w 59"/>
                <a:gd name="T15" fmla="*/ 14 h 59"/>
                <a:gd name="T16" fmla="*/ 45 w 59"/>
                <a:gd name="T17" fmla="*/ 29 h 59"/>
                <a:gd name="T18" fmla="*/ 29 w 59"/>
                <a:gd name="T19" fmla="*/ 45 h 59"/>
                <a:gd name="T20" fmla="*/ 29 w 59"/>
                <a:gd name="T21" fmla="*/ 45 h 59"/>
                <a:gd name="T22" fmla="*/ 29 w 59"/>
                <a:gd name="T23" fmla="*/ 45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9">
                  <a:moveTo>
                    <a:pt x="29" y="0"/>
                  </a:moveTo>
                  <a:cubicBezTo>
                    <a:pt x="13" y="0"/>
                    <a:pt x="0" y="13"/>
                    <a:pt x="0" y="29"/>
                  </a:cubicBezTo>
                  <a:cubicBezTo>
                    <a:pt x="0" y="45"/>
                    <a:pt x="13" y="59"/>
                    <a:pt x="29" y="59"/>
                  </a:cubicBezTo>
                  <a:cubicBezTo>
                    <a:pt x="45" y="59"/>
                    <a:pt x="59" y="45"/>
                    <a:pt x="59" y="29"/>
                  </a:cubicBezTo>
                  <a:cubicBezTo>
                    <a:pt x="59" y="13"/>
                    <a:pt x="45" y="0"/>
                    <a:pt x="29" y="0"/>
                  </a:cubicBezTo>
                  <a:close/>
                  <a:moveTo>
                    <a:pt x="29" y="45"/>
                  </a:moveTo>
                  <a:cubicBezTo>
                    <a:pt x="21" y="45"/>
                    <a:pt x="14" y="38"/>
                    <a:pt x="14" y="29"/>
                  </a:cubicBezTo>
                  <a:cubicBezTo>
                    <a:pt x="14" y="21"/>
                    <a:pt x="21" y="14"/>
                    <a:pt x="29" y="14"/>
                  </a:cubicBezTo>
                  <a:cubicBezTo>
                    <a:pt x="38" y="14"/>
                    <a:pt x="45" y="21"/>
                    <a:pt x="45" y="29"/>
                  </a:cubicBezTo>
                  <a:cubicBezTo>
                    <a:pt x="45" y="38"/>
                    <a:pt x="38" y="45"/>
                    <a:pt x="29" y="45"/>
                  </a:cubicBezTo>
                  <a:close/>
                  <a:moveTo>
                    <a:pt x="29" y="45"/>
                  </a:moveTo>
                  <a:cubicBezTo>
                    <a:pt x="29" y="45"/>
                    <a:pt x="29" y="45"/>
                    <a:pt x="29" y="4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grpSp>
      <p:sp>
        <p:nvSpPr>
          <p:cNvPr id="29" name="Freeform 12"/>
          <p:cNvSpPr>
            <a:spLocks noEditPoints="1"/>
          </p:cNvSpPr>
          <p:nvPr/>
        </p:nvSpPr>
        <p:spPr bwMode="auto">
          <a:xfrm>
            <a:off x="4262804" y="2850450"/>
            <a:ext cx="396634" cy="420487"/>
          </a:xfrm>
          <a:custGeom>
            <a:avLst/>
            <a:gdLst>
              <a:gd name="T0" fmla="*/ 272 w 302"/>
              <a:gd name="T1" fmla="*/ 275 h 320"/>
              <a:gd name="T2" fmla="*/ 257 w 302"/>
              <a:gd name="T3" fmla="*/ 231 h 320"/>
              <a:gd name="T4" fmla="*/ 159 w 302"/>
              <a:gd name="T5" fmla="*/ 201 h 320"/>
              <a:gd name="T6" fmla="*/ 203 w 302"/>
              <a:gd name="T7" fmla="*/ 201 h 320"/>
              <a:gd name="T8" fmla="*/ 302 w 302"/>
              <a:gd name="T9" fmla="*/ 141 h 320"/>
              <a:gd name="T10" fmla="*/ 233 w 302"/>
              <a:gd name="T11" fmla="*/ 81 h 320"/>
              <a:gd name="T12" fmla="*/ 61 w 302"/>
              <a:gd name="T13" fmla="*/ 72 h 320"/>
              <a:gd name="T14" fmla="*/ 65 w 302"/>
              <a:gd name="T15" fmla="*/ 201 h 320"/>
              <a:gd name="T16" fmla="*/ 143 w 302"/>
              <a:gd name="T17" fmla="*/ 231 h 320"/>
              <a:gd name="T18" fmla="*/ 31 w 302"/>
              <a:gd name="T19" fmla="*/ 246 h 320"/>
              <a:gd name="T20" fmla="*/ 18 w 302"/>
              <a:gd name="T21" fmla="*/ 275 h 320"/>
              <a:gd name="T22" fmla="*/ 3 w 302"/>
              <a:gd name="T23" fmla="*/ 305 h 320"/>
              <a:gd name="T24" fmla="*/ 60 w 302"/>
              <a:gd name="T25" fmla="*/ 320 h 320"/>
              <a:gd name="T26" fmla="*/ 75 w 302"/>
              <a:gd name="T27" fmla="*/ 290 h 320"/>
              <a:gd name="T28" fmla="*/ 47 w 302"/>
              <a:gd name="T29" fmla="*/ 275 h 320"/>
              <a:gd name="T30" fmla="*/ 143 w 302"/>
              <a:gd name="T31" fmla="*/ 248 h 320"/>
              <a:gd name="T32" fmla="*/ 130 w 302"/>
              <a:gd name="T33" fmla="*/ 275 h 320"/>
              <a:gd name="T34" fmla="*/ 115 w 302"/>
              <a:gd name="T35" fmla="*/ 305 h 320"/>
              <a:gd name="T36" fmla="*/ 172 w 302"/>
              <a:gd name="T37" fmla="*/ 320 h 320"/>
              <a:gd name="T38" fmla="*/ 187 w 302"/>
              <a:gd name="T39" fmla="*/ 290 h 320"/>
              <a:gd name="T40" fmla="*/ 159 w 302"/>
              <a:gd name="T41" fmla="*/ 275 h 320"/>
              <a:gd name="T42" fmla="*/ 255 w 302"/>
              <a:gd name="T43" fmla="*/ 248 h 320"/>
              <a:gd name="T44" fmla="*/ 242 w 302"/>
              <a:gd name="T45" fmla="*/ 275 h 320"/>
              <a:gd name="T46" fmla="*/ 227 w 302"/>
              <a:gd name="T47" fmla="*/ 305 h 320"/>
              <a:gd name="T48" fmla="*/ 284 w 302"/>
              <a:gd name="T49" fmla="*/ 320 h 320"/>
              <a:gd name="T50" fmla="*/ 299 w 302"/>
              <a:gd name="T51" fmla="*/ 290 h 320"/>
              <a:gd name="T52" fmla="*/ 19 w 302"/>
              <a:gd name="T53" fmla="*/ 136 h 320"/>
              <a:gd name="T54" fmla="*/ 69 w 302"/>
              <a:gd name="T55" fmla="*/ 91 h 320"/>
              <a:gd name="T56" fmla="*/ 79 w 302"/>
              <a:gd name="T57" fmla="*/ 82 h 320"/>
              <a:gd name="T58" fmla="*/ 214 w 302"/>
              <a:gd name="T59" fmla="*/ 87 h 320"/>
              <a:gd name="T60" fmla="*/ 212 w 302"/>
              <a:gd name="T61" fmla="*/ 108 h 320"/>
              <a:gd name="T62" fmla="*/ 242 w 302"/>
              <a:gd name="T63" fmla="*/ 99 h 320"/>
              <a:gd name="T64" fmla="*/ 242 w 302"/>
              <a:gd name="T65" fmla="*/ 182 h 320"/>
              <a:gd name="T66" fmla="*/ 165 w 302"/>
              <a:gd name="T67" fmla="*/ 182 h 320"/>
              <a:gd name="T68" fmla="*/ 19 w 302"/>
              <a:gd name="T69" fmla="*/ 136 h 320"/>
              <a:gd name="T70" fmla="*/ 20 w 302"/>
              <a:gd name="T71" fmla="*/ 303 h 320"/>
              <a:gd name="T72" fmla="*/ 58 w 302"/>
              <a:gd name="T73" fmla="*/ 292 h 320"/>
              <a:gd name="T74" fmla="*/ 170 w 302"/>
              <a:gd name="T75" fmla="*/ 303 h 320"/>
              <a:gd name="T76" fmla="*/ 132 w 302"/>
              <a:gd name="T77" fmla="*/ 292 h 320"/>
              <a:gd name="T78" fmla="*/ 170 w 302"/>
              <a:gd name="T79" fmla="*/ 303 h 320"/>
              <a:gd name="T80" fmla="*/ 244 w 302"/>
              <a:gd name="T81" fmla="*/ 303 h 320"/>
              <a:gd name="T82" fmla="*/ 282 w 302"/>
              <a:gd name="T83" fmla="*/ 292 h 320"/>
              <a:gd name="T84" fmla="*/ 282 w 302"/>
              <a:gd name="T85" fmla="*/ 303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02" h="320">
                <a:moveTo>
                  <a:pt x="284" y="275"/>
                </a:moveTo>
                <a:cubicBezTo>
                  <a:pt x="272" y="275"/>
                  <a:pt x="272" y="275"/>
                  <a:pt x="272" y="275"/>
                </a:cubicBezTo>
                <a:cubicBezTo>
                  <a:pt x="272" y="246"/>
                  <a:pt x="272" y="246"/>
                  <a:pt x="272" y="246"/>
                </a:cubicBezTo>
                <a:cubicBezTo>
                  <a:pt x="272" y="238"/>
                  <a:pt x="265" y="231"/>
                  <a:pt x="257" y="231"/>
                </a:cubicBezTo>
                <a:cubicBezTo>
                  <a:pt x="159" y="231"/>
                  <a:pt x="159" y="231"/>
                  <a:pt x="159" y="231"/>
                </a:cubicBezTo>
                <a:cubicBezTo>
                  <a:pt x="159" y="201"/>
                  <a:pt x="159" y="201"/>
                  <a:pt x="159" y="201"/>
                </a:cubicBezTo>
                <a:cubicBezTo>
                  <a:pt x="165" y="201"/>
                  <a:pt x="165" y="201"/>
                  <a:pt x="165" y="201"/>
                </a:cubicBezTo>
                <a:cubicBezTo>
                  <a:pt x="166" y="201"/>
                  <a:pt x="184" y="201"/>
                  <a:pt x="203" y="201"/>
                </a:cubicBezTo>
                <a:cubicBezTo>
                  <a:pt x="222" y="201"/>
                  <a:pt x="241" y="201"/>
                  <a:pt x="242" y="201"/>
                </a:cubicBezTo>
                <a:cubicBezTo>
                  <a:pt x="275" y="201"/>
                  <a:pt x="302" y="174"/>
                  <a:pt x="302" y="141"/>
                </a:cubicBezTo>
                <a:cubicBezTo>
                  <a:pt x="302" y="107"/>
                  <a:pt x="275" y="80"/>
                  <a:pt x="242" y="80"/>
                </a:cubicBezTo>
                <a:cubicBezTo>
                  <a:pt x="239" y="80"/>
                  <a:pt x="236" y="80"/>
                  <a:pt x="233" y="81"/>
                </a:cubicBezTo>
                <a:cubicBezTo>
                  <a:pt x="230" y="36"/>
                  <a:pt x="192" y="0"/>
                  <a:pt x="146" y="0"/>
                </a:cubicBezTo>
                <a:cubicBezTo>
                  <a:pt x="104" y="0"/>
                  <a:pt x="68" y="31"/>
                  <a:pt x="61" y="72"/>
                </a:cubicBezTo>
                <a:cubicBezTo>
                  <a:pt x="27" y="74"/>
                  <a:pt x="0" y="102"/>
                  <a:pt x="0" y="136"/>
                </a:cubicBezTo>
                <a:cubicBezTo>
                  <a:pt x="0" y="172"/>
                  <a:pt x="29" y="201"/>
                  <a:pt x="65" y="201"/>
                </a:cubicBezTo>
                <a:cubicBezTo>
                  <a:pt x="143" y="201"/>
                  <a:pt x="143" y="201"/>
                  <a:pt x="143" y="201"/>
                </a:cubicBezTo>
                <a:cubicBezTo>
                  <a:pt x="143" y="231"/>
                  <a:pt x="143" y="231"/>
                  <a:pt x="143" y="231"/>
                </a:cubicBezTo>
                <a:cubicBezTo>
                  <a:pt x="45" y="231"/>
                  <a:pt x="45" y="231"/>
                  <a:pt x="45" y="231"/>
                </a:cubicBezTo>
                <a:cubicBezTo>
                  <a:pt x="37" y="231"/>
                  <a:pt x="31" y="238"/>
                  <a:pt x="31" y="246"/>
                </a:cubicBezTo>
                <a:cubicBezTo>
                  <a:pt x="31" y="275"/>
                  <a:pt x="31" y="275"/>
                  <a:pt x="31" y="275"/>
                </a:cubicBezTo>
                <a:cubicBezTo>
                  <a:pt x="18" y="275"/>
                  <a:pt x="18" y="275"/>
                  <a:pt x="18" y="275"/>
                </a:cubicBezTo>
                <a:cubicBezTo>
                  <a:pt x="10" y="275"/>
                  <a:pt x="3" y="282"/>
                  <a:pt x="3" y="290"/>
                </a:cubicBezTo>
                <a:cubicBezTo>
                  <a:pt x="3" y="305"/>
                  <a:pt x="3" y="305"/>
                  <a:pt x="3" y="305"/>
                </a:cubicBezTo>
                <a:cubicBezTo>
                  <a:pt x="3" y="313"/>
                  <a:pt x="10" y="320"/>
                  <a:pt x="18" y="320"/>
                </a:cubicBezTo>
                <a:cubicBezTo>
                  <a:pt x="60" y="320"/>
                  <a:pt x="60" y="320"/>
                  <a:pt x="60" y="320"/>
                </a:cubicBezTo>
                <a:cubicBezTo>
                  <a:pt x="68" y="320"/>
                  <a:pt x="75" y="313"/>
                  <a:pt x="75" y="305"/>
                </a:cubicBezTo>
                <a:cubicBezTo>
                  <a:pt x="75" y="290"/>
                  <a:pt x="75" y="290"/>
                  <a:pt x="75" y="290"/>
                </a:cubicBezTo>
                <a:cubicBezTo>
                  <a:pt x="75" y="282"/>
                  <a:pt x="68" y="275"/>
                  <a:pt x="60" y="275"/>
                </a:cubicBezTo>
                <a:cubicBezTo>
                  <a:pt x="47" y="275"/>
                  <a:pt x="47" y="275"/>
                  <a:pt x="47" y="275"/>
                </a:cubicBezTo>
                <a:cubicBezTo>
                  <a:pt x="47" y="248"/>
                  <a:pt x="47" y="248"/>
                  <a:pt x="47" y="248"/>
                </a:cubicBezTo>
                <a:cubicBezTo>
                  <a:pt x="143" y="248"/>
                  <a:pt x="143" y="248"/>
                  <a:pt x="143" y="248"/>
                </a:cubicBezTo>
                <a:cubicBezTo>
                  <a:pt x="143" y="275"/>
                  <a:pt x="143" y="275"/>
                  <a:pt x="143" y="275"/>
                </a:cubicBezTo>
                <a:cubicBezTo>
                  <a:pt x="130" y="275"/>
                  <a:pt x="130" y="275"/>
                  <a:pt x="130" y="275"/>
                </a:cubicBezTo>
                <a:cubicBezTo>
                  <a:pt x="122" y="275"/>
                  <a:pt x="115" y="282"/>
                  <a:pt x="115" y="290"/>
                </a:cubicBezTo>
                <a:cubicBezTo>
                  <a:pt x="115" y="305"/>
                  <a:pt x="115" y="305"/>
                  <a:pt x="115" y="305"/>
                </a:cubicBezTo>
                <a:cubicBezTo>
                  <a:pt x="115" y="313"/>
                  <a:pt x="122" y="320"/>
                  <a:pt x="130" y="320"/>
                </a:cubicBezTo>
                <a:cubicBezTo>
                  <a:pt x="172" y="320"/>
                  <a:pt x="172" y="320"/>
                  <a:pt x="172" y="320"/>
                </a:cubicBezTo>
                <a:cubicBezTo>
                  <a:pt x="180" y="320"/>
                  <a:pt x="187" y="313"/>
                  <a:pt x="187" y="305"/>
                </a:cubicBezTo>
                <a:cubicBezTo>
                  <a:pt x="187" y="290"/>
                  <a:pt x="187" y="290"/>
                  <a:pt x="187" y="290"/>
                </a:cubicBezTo>
                <a:cubicBezTo>
                  <a:pt x="187" y="282"/>
                  <a:pt x="180" y="275"/>
                  <a:pt x="172" y="275"/>
                </a:cubicBezTo>
                <a:cubicBezTo>
                  <a:pt x="159" y="275"/>
                  <a:pt x="159" y="275"/>
                  <a:pt x="159" y="275"/>
                </a:cubicBezTo>
                <a:cubicBezTo>
                  <a:pt x="159" y="248"/>
                  <a:pt x="159" y="248"/>
                  <a:pt x="159" y="248"/>
                </a:cubicBezTo>
                <a:cubicBezTo>
                  <a:pt x="255" y="248"/>
                  <a:pt x="255" y="248"/>
                  <a:pt x="255" y="248"/>
                </a:cubicBezTo>
                <a:cubicBezTo>
                  <a:pt x="255" y="275"/>
                  <a:pt x="255" y="275"/>
                  <a:pt x="255" y="275"/>
                </a:cubicBezTo>
                <a:cubicBezTo>
                  <a:pt x="242" y="275"/>
                  <a:pt x="242" y="275"/>
                  <a:pt x="242" y="275"/>
                </a:cubicBezTo>
                <a:cubicBezTo>
                  <a:pt x="234" y="275"/>
                  <a:pt x="227" y="282"/>
                  <a:pt x="227" y="290"/>
                </a:cubicBezTo>
                <a:cubicBezTo>
                  <a:pt x="227" y="305"/>
                  <a:pt x="227" y="305"/>
                  <a:pt x="227" y="305"/>
                </a:cubicBezTo>
                <a:cubicBezTo>
                  <a:pt x="227" y="313"/>
                  <a:pt x="234" y="320"/>
                  <a:pt x="242" y="320"/>
                </a:cubicBezTo>
                <a:cubicBezTo>
                  <a:pt x="284" y="320"/>
                  <a:pt x="284" y="320"/>
                  <a:pt x="284" y="320"/>
                </a:cubicBezTo>
                <a:cubicBezTo>
                  <a:pt x="292" y="320"/>
                  <a:pt x="299" y="313"/>
                  <a:pt x="299" y="305"/>
                </a:cubicBezTo>
                <a:cubicBezTo>
                  <a:pt x="299" y="290"/>
                  <a:pt x="299" y="290"/>
                  <a:pt x="299" y="290"/>
                </a:cubicBezTo>
                <a:cubicBezTo>
                  <a:pt x="299" y="282"/>
                  <a:pt x="292" y="275"/>
                  <a:pt x="284" y="275"/>
                </a:cubicBezTo>
                <a:close/>
                <a:moveTo>
                  <a:pt x="19" y="136"/>
                </a:moveTo>
                <a:cubicBezTo>
                  <a:pt x="19" y="111"/>
                  <a:pt x="40" y="91"/>
                  <a:pt x="65" y="91"/>
                </a:cubicBezTo>
                <a:cubicBezTo>
                  <a:pt x="66" y="91"/>
                  <a:pt x="67" y="91"/>
                  <a:pt x="69" y="91"/>
                </a:cubicBezTo>
                <a:cubicBezTo>
                  <a:pt x="78" y="92"/>
                  <a:pt x="78" y="92"/>
                  <a:pt x="78" y="92"/>
                </a:cubicBezTo>
                <a:cubicBezTo>
                  <a:pt x="79" y="82"/>
                  <a:pt x="79" y="82"/>
                  <a:pt x="79" y="82"/>
                </a:cubicBezTo>
                <a:cubicBezTo>
                  <a:pt x="82" y="47"/>
                  <a:pt x="111" y="19"/>
                  <a:pt x="146" y="19"/>
                </a:cubicBezTo>
                <a:cubicBezTo>
                  <a:pt x="183" y="19"/>
                  <a:pt x="214" y="50"/>
                  <a:pt x="214" y="87"/>
                </a:cubicBezTo>
                <a:cubicBezTo>
                  <a:pt x="214" y="89"/>
                  <a:pt x="214" y="90"/>
                  <a:pt x="213" y="92"/>
                </a:cubicBezTo>
                <a:cubicBezTo>
                  <a:pt x="212" y="108"/>
                  <a:pt x="212" y="108"/>
                  <a:pt x="212" y="108"/>
                </a:cubicBezTo>
                <a:cubicBezTo>
                  <a:pt x="227" y="102"/>
                  <a:pt x="227" y="102"/>
                  <a:pt x="227" y="102"/>
                </a:cubicBezTo>
                <a:cubicBezTo>
                  <a:pt x="231" y="100"/>
                  <a:pt x="236" y="99"/>
                  <a:pt x="242" y="99"/>
                </a:cubicBezTo>
                <a:cubicBezTo>
                  <a:pt x="264" y="99"/>
                  <a:pt x="283" y="118"/>
                  <a:pt x="283" y="141"/>
                </a:cubicBezTo>
                <a:cubicBezTo>
                  <a:pt x="283" y="163"/>
                  <a:pt x="264" y="182"/>
                  <a:pt x="242" y="182"/>
                </a:cubicBezTo>
                <a:cubicBezTo>
                  <a:pt x="241" y="182"/>
                  <a:pt x="222" y="182"/>
                  <a:pt x="203" y="182"/>
                </a:cubicBezTo>
                <a:cubicBezTo>
                  <a:pt x="184" y="182"/>
                  <a:pt x="166" y="182"/>
                  <a:pt x="165" y="182"/>
                </a:cubicBezTo>
                <a:cubicBezTo>
                  <a:pt x="65" y="182"/>
                  <a:pt x="65" y="182"/>
                  <a:pt x="65" y="182"/>
                </a:cubicBezTo>
                <a:cubicBezTo>
                  <a:pt x="40" y="182"/>
                  <a:pt x="19" y="161"/>
                  <a:pt x="19" y="136"/>
                </a:cubicBezTo>
                <a:close/>
                <a:moveTo>
                  <a:pt x="58" y="303"/>
                </a:moveTo>
                <a:cubicBezTo>
                  <a:pt x="20" y="303"/>
                  <a:pt x="20" y="303"/>
                  <a:pt x="20" y="303"/>
                </a:cubicBezTo>
                <a:cubicBezTo>
                  <a:pt x="20" y="292"/>
                  <a:pt x="20" y="292"/>
                  <a:pt x="20" y="292"/>
                </a:cubicBezTo>
                <a:cubicBezTo>
                  <a:pt x="58" y="292"/>
                  <a:pt x="58" y="292"/>
                  <a:pt x="58" y="292"/>
                </a:cubicBezTo>
                <a:lnTo>
                  <a:pt x="58" y="303"/>
                </a:lnTo>
                <a:close/>
                <a:moveTo>
                  <a:pt x="170" y="303"/>
                </a:moveTo>
                <a:cubicBezTo>
                  <a:pt x="132" y="303"/>
                  <a:pt x="132" y="303"/>
                  <a:pt x="132" y="303"/>
                </a:cubicBezTo>
                <a:cubicBezTo>
                  <a:pt x="132" y="292"/>
                  <a:pt x="132" y="292"/>
                  <a:pt x="132" y="292"/>
                </a:cubicBezTo>
                <a:cubicBezTo>
                  <a:pt x="170" y="292"/>
                  <a:pt x="170" y="292"/>
                  <a:pt x="170" y="292"/>
                </a:cubicBezTo>
                <a:lnTo>
                  <a:pt x="170" y="303"/>
                </a:lnTo>
                <a:close/>
                <a:moveTo>
                  <a:pt x="282" y="303"/>
                </a:moveTo>
                <a:cubicBezTo>
                  <a:pt x="244" y="303"/>
                  <a:pt x="244" y="303"/>
                  <a:pt x="244" y="303"/>
                </a:cubicBezTo>
                <a:cubicBezTo>
                  <a:pt x="244" y="292"/>
                  <a:pt x="244" y="292"/>
                  <a:pt x="244" y="292"/>
                </a:cubicBezTo>
                <a:cubicBezTo>
                  <a:pt x="282" y="292"/>
                  <a:pt x="282" y="292"/>
                  <a:pt x="282" y="292"/>
                </a:cubicBezTo>
                <a:lnTo>
                  <a:pt x="282" y="303"/>
                </a:lnTo>
                <a:close/>
                <a:moveTo>
                  <a:pt x="282" y="303"/>
                </a:moveTo>
                <a:cubicBezTo>
                  <a:pt x="282" y="303"/>
                  <a:pt x="282" y="303"/>
                  <a:pt x="282" y="303"/>
                </a:cubicBezTo>
              </a:path>
            </a:pathLst>
          </a:custGeom>
          <a:solidFill>
            <a:srgbClr val="062829"/>
          </a:solidFill>
          <a:ln>
            <a:noFill/>
          </a:ln>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grpSp>
        <p:nvGrpSpPr>
          <p:cNvPr id="30" name="Group 61"/>
          <p:cNvGrpSpPr/>
          <p:nvPr/>
        </p:nvGrpSpPr>
        <p:grpSpPr>
          <a:xfrm>
            <a:off x="8462576" y="3543961"/>
            <a:ext cx="504734" cy="362434"/>
            <a:chOff x="7521576" y="2095500"/>
            <a:chExt cx="1019175" cy="731838"/>
          </a:xfrm>
          <a:solidFill>
            <a:srgbClr val="062829"/>
          </a:solidFill>
        </p:grpSpPr>
        <p:sp>
          <p:nvSpPr>
            <p:cNvPr id="31" name="Freeform 38"/>
            <p:cNvSpPr>
              <a:spLocks noEditPoints="1"/>
            </p:cNvSpPr>
            <p:nvPr/>
          </p:nvSpPr>
          <p:spPr bwMode="auto">
            <a:xfrm>
              <a:off x="7521576" y="2217738"/>
              <a:ext cx="612775" cy="609600"/>
            </a:xfrm>
            <a:custGeom>
              <a:avLst/>
              <a:gdLst>
                <a:gd name="T0" fmla="*/ 225 w 260"/>
                <a:gd name="T1" fmla="*/ 91 h 259"/>
                <a:gd name="T2" fmla="*/ 231 w 260"/>
                <a:gd name="T3" fmla="*/ 49 h 259"/>
                <a:gd name="T4" fmla="*/ 201 w 260"/>
                <a:gd name="T5" fmla="*/ 25 h 259"/>
                <a:gd name="T6" fmla="*/ 176 w 260"/>
                <a:gd name="T7" fmla="*/ 36 h 259"/>
                <a:gd name="T8" fmla="*/ 159 w 260"/>
                <a:gd name="T9" fmla="*/ 18 h 259"/>
                <a:gd name="T10" fmla="*/ 116 w 260"/>
                <a:gd name="T11" fmla="*/ 1 h 259"/>
                <a:gd name="T12" fmla="*/ 91 w 260"/>
                <a:gd name="T13" fmla="*/ 34 h 259"/>
                <a:gd name="T14" fmla="*/ 71 w 260"/>
                <a:gd name="T15" fmla="*/ 30 h 259"/>
                <a:gd name="T16" fmla="*/ 50 w 260"/>
                <a:gd name="T17" fmla="*/ 28 h 259"/>
                <a:gd name="T18" fmla="*/ 31 w 260"/>
                <a:gd name="T19" fmla="*/ 70 h 259"/>
                <a:gd name="T20" fmla="*/ 17 w 260"/>
                <a:gd name="T21" fmla="*/ 101 h 259"/>
                <a:gd name="T22" fmla="*/ 1 w 260"/>
                <a:gd name="T23" fmla="*/ 144 h 259"/>
                <a:gd name="T24" fmla="*/ 19 w 260"/>
                <a:gd name="T25" fmla="*/ 158 h 259"/>
                <a:gd name="T26" fmla="*/ 30 w 260"/>
                <a:gd name="T27" fmla="*/ 188 h 259"/>
                <a:gd name="T28" fmla="*/ 49 w 260"/>
                <a:gd name="T29" fmla="*/ 231 h 259"/>
                <a:gd name="T30" fmla="*/ 70 w 260"/>
                <a:gd name="T31" fmla="*/ 229 h 259"/>
                <a:gd name="T32" fmla="*/ 90 w 260"/>
                <a:gd name="T33" fmla="*/ 225 h 259"/>
                <a:gd name="T34" fmla="*/ 115 w 260"/>
                <a:gd name="T35" fmla="*/ 258 h 259"/>
                <a:gd name="T36" fmla="*/ 144 w 260"/>
                <a:gd name="T37" fmla="*/ 258 h 259"/>
                <a:gd name="T38" fmla="*/ 169 w 260"/>
                <a:gd name="T39" fmla="*/ 225 h 259"/>
                <a:gd name="T40" fmla="*/ 188 w 260"/>
                <a:gd name="T41" fmla="*/ 230 h 259"/>
                <a:gd name="T42" fmla="*/ 210 w 260"/>
                <a:gd name="T43" fmla="*/ 232 h 259"/>
                <a:gd name="T44" fmla="*/ 229 w 260"/>
                <a:gd name="T45" fmla="*/ 189 h 259"/>
                <a:gd name="T46" fmla="*/ 241 w 260"/>
                <a:gd name="T47" fmla="*/ 159 h 259"/>
                <a:gd name="T48" fmla="*/ 243 w 260"/>
                <a:gd name="T49" fmla="*/ 159 h 259"/>
                <a:gd name="T50" fmla="*/ 258 w 260"/>
                <a:gd name="T51" fmla="*/ 115 h 259"/>
                <a:gd name="T52" fmla="*/ 240 w 260"/>
                <a:gd name="T53" fmla="*/ 140 h 259"/>
                <a:gd name="T54" fmla="*/ 215 w 260"/>
                <a:gd name="T55" fmla="*/ 201 h 259"/>
                <a:gd name="T56" fmla="*/ 175 w 260"/>
                <a:gd name="T57" fmla="*/ 206 h 259"/>
                <a:gd name="T58" fmla="*/ 140 w 260"/>
                <a:gd name="T59" fmla="*/ 240 h 259"/>
                <a:gd name="T60" fmla="*/ 97 w 260"/>
                <a:gd name="T61" fmla="*/ 208 h 259"/>
                <a:gd name="T62" fmla="*/ 58 w 260"/>
                <a:gd name="T63" fmla="*/ 215 h 259"/>
                <a:gd name="T64" fmla="*/ 51 w 260"/>
                <a:gd name="T65" fmla="*/ 162 h 259"/>
                <a:gd name="T66" fmla="*/ 19 w 260"/>
                <a:gd name="T67" fmla="*/ 119 h 259"/>
                <a:gd name="T68" fmla="*/ 45 w 260"/>
                <a:gd name="T69" fmla="*/ 58 h 259"/>
                <a:gd name="T70" fmla="*/ 85 w 260"/>
                <a:gd name="T71" fmla="*/ 54 h 259"/>
                <a:gd name="T72" fmla="*/ 120 w 260"/>
                <a:gd name="T73" fmla="*/ 19 h 259"/>
                <a:gd name="T74" fmla="*/ 162 w 260"/>
                <a:gd name="T75" fmla="*/ 52 h 259"/>
                <a:gd name="T76" fmla="*/ 201 w 260"/>
                <a:gd name="T77" fmla="*/ 44 h 259"/>
                <a:gd name="T78" fmla="*/ 208 w 260"/>
                <a:gd name="T79" fmla="*/ 97 h 259"/>
                <a:gd name="T80" fmla="*/ 240 w 260"/>
                <a:gd name="T81" fmla="*/ 140 h 259"/>
                <a:gd name="T82" fmla="*/ 240 w 260"/>
                <a:gd name="T83" fmla="*/ 14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 h="259">
                  <a:moveTo>
                    <a:pt x="242" y="101"/>
                  </a:moveTo>
                  <a:cubicBezTo>
                    <a:pt x="234" y="101"/>
                    <a:pt x="228" y="97"/>
                    <a:pt x="225" y="91"/>
                  </a:cubicBezTo>
                  <a:cubicBezTo>
                    <a:pt x="222" y="84"/>
                    <a:pt x="224" y="76"/>
                    <a:pt x="230" y="71"/>
                  </a:cubicBezTo>
                  <a:cubicBezTo>
                    <a:pt x="236" y="65"/>
                    <a:pt x="237" y="56"/>
                    <a:pt x="231" y="49"/>
                  </a:cubicBezTo>
                  <a:cubicBezTo>
                    <a:pt x="225" y="42"/>
                    <a:pt x="218" y="35"/>
                    <a:pt x="211" y="29"/>
                  </a:cubicBezTo>
                  <a:cubicBezTo>
                    <a:pt x="208" y="27"/>
                    <a:pt x="205" y="25"/>
                    <a:pt x="201" y="25"/>
                  </a:cubicBezTo>
                  <a:cubicBezTo>
                    <a:pt x="196" y="25"/>
                    <a:pt x="192" y="27"/>
                    <a:pt x="189" y="30"/>
                  </a:cubicBezTo>
                  <a:cubicBezTo>
                    <a:pt x="186" y="34"/>
                    <a:pt x="181" y="36"/>
                    <a:pt x="176" y="36"/>
                  </a:cubicBezTo>
                  <a:cubicBezTo>
                    <a:pt x="173" y="36"/>
                    <a:pt x="171" y="36"/>
                    <a:pt x="170" y="35"/>
                  </a:cubicBezTo>
                  <a:cubicBezTo>
                    <a:pt x="163" y="32"/>
                    <a:pt x="158" y="25"/>
                    <a:pt x="159" y="18"/>
                  </a:cubicBezTo>
                  <a:cubicBezTo>
                    <a:pt x="159" y="9"/>
                    <a:pt x="153" y="2"/>
                    <a:pt x="145" y="1"/>
                  </a:cubicBezTo>
                  <a:cubicBezTo>
                    <a:pt x="135" y="0"/>
                    <a:pt x="125" y="0"/>
                    <a:pt x="116" y="1"/>
                  </a:cubicBezTo>
                  <a:cubicBezTo>
                    <a:pt x="108" y="2"/>
                    <a:pt x="101" y="9"/>
                    <a:pt x="102" y="17"/>
                  </a:cubicBezTo>
                  <a:cubicBezTo>
                    <a:pt x="102" y="25"/>
                    <a:pt x="98" y="31"/>
                    <a:pt x="91" y="34"/>
                  </a:cubicBezTo>
                  <a:cubicBezTo>
                    <a:pt x="89" y="35"/>
                    <a:pt x="87" y="35"/>
                    <a:pt x="85" y="35"/>
                  </a:cubicBezTo>
                  <a:cubicBezTo>
                    <a:pt x="80" y="35"/>
                    <a:pt x="74" y="33"/>
                    <a:pt x="71" y="30"/>
                  </a:cubicBezTo>
                  <a:cubicBezTo>
                    <a:pt x="68" y="26"/>
                    <a:pt x="64" y="25"/>
                    <a:pt x="60" y="25"/>
                  </a:cubicBezTo>
                  <a:cubicBezTo>
                    <a:pt x="56" y="25"/>
                    <a:pt x="53" y="26"/>
                    <a:pt x="50" y="28"/>
                  </a:cubicBezTo>
                  <a:cubicBezTo>
                    <a:pt x="42" y="34"/>
                    <a:pt x="35" y="41"/>
                    <a:pt x="29" y="49"/>
                  </a:cubicBezTo>
                  <a:cubicBezTo>
                    <a:pt x="24" y="55"/>
                    <a:pt x="24" y="65"/>
                    <a:pt x="31" y="70"/>
                  </a:cubicBezTo>
                  <a:cubicBezTo>
                    <a:pt x="36" y="75"/>
                    <a:pt x="38" y="83"/>
                    <a:pt x="35" y="90"/>
                  </a:cubicBezTo>
                  <a:cubicBezTo>
                    <a:pt x="32" y="96"/>
                    <a:pt x="25" y="101"/>
                    <a:pt x="17" y="101"/>
                  </a:cubicBezTo>
                  <a:cubicBezTo>
                    <a:pt x="9" y="100"/>
                    <a:pt x="2" y="106"/>
                    <a:pt x="1" y="115"/>
                  </a:cubicBezTo>
                  <a:cubicBezTo>
                    <a:pt x="0" y="124"/>
                    <a:pt x="0" y="134"/>
                    <a:pt x="1" y="144"/>
                  </a:cubicBezTo>
                  <a:cubicBezTo>
                    <a:pt x="2" y="153"/>
                    <a:pt x="11" y="158"/>
                    <a:pt x="18" y="158"/>
                  </a:cubicBezTo>
                  <a:cubicBezTo>
                    <a:pt x="19" y="158"/>
                    <a:pt x="19" y="158"/>
                    <a:pt x="19" y="158"/>
                  </a:cubicBezTo>
                  <a:cubicBezTo>
                    <a:pt x="25" y="158"/>
                    <a:pt x="32" y="163"/>
                    <a:pt x="34" y="169"/>
                  </a:cubicBezTo>
                  <a:cubicBezTo>
                    <a:pt x="37" y="176"/>
                    <a:pt x="35" y="184"/>
                    <a:pt x="30" y="188"/>
                  </a:cubicBezTo>
                  <a:cubicBezTo>
                    <a:pt x="24" y="194"/>
                    <a:pt x="23" y="204"/>
                    <a:pt x="28" y="210"/>
                  </a:cubicBezTo>
                  <a:cubicBezTo>
                    <a:pt x="34" y="218"/>
                    <a:pt x="41" y="225"/>
                    <a:pt x="49" y="231"/>
                  </a:cubicBezTo>
                  <a:cubicBezTo>
                    <a:pt x="52" y="233"/>
                    <a:pt x="55" y="234"/>
                    <a:pt x="59" y="234"/>
                  </a:cubicBezTo>
                  <a:cubicBezTo>
                    <a:pt x="63" y="234"/>
                    <a:pt x="67" y="232"/>
                    <a:pt x="70" y="229"/>
                  </a:cubicBezTo>
                  <a:cubicBezTo>
                    <a:pt x="74" y="226"/>
                    <a:pt x="79" y="223"/>
                    <a:pt x="84" y="223"/>
                  </a:cubicBezTo>
                  <a:cubicBezTo>
                    <a:pt x="86" y="223"/>
                    <a:pt x="88" y="224"/>
                    <a:pt x="90" y="225"/>
                  </a:cubicBezTo>
                  <a:cubicBezTo>
                    <a:pt x="97" y="227"/>
                    <a:pt x="101" y="234"/>
                    <a:pt x="101" y="242"/>
                  </a:cubicBezTo>
                  <a:cubicBezTo>
                    <a:pt x="100" y="250"/>
                    <a:pt x="106" y="257"/>
                    <a:pt x="115" y="258"/>
                  </a:cubicBezTo>
                  <a:cubicBezTo>
                    <a:pt x="120" y="259"/>
                    <a:pt x="125" y="259"/>
                    <a:pt x="130" y="259"/>
                  </a:cubicBezTo>
                  <a:cubicBezTo>
                    <a:pt x="134" y="259"/>
                    <a:pt x="139" y="259"/>
                    <a:pt x="144" y="258"/>
                  </a:cubicBezTo>
                  <a:cubicBezTo>
                    <a:pt x="152" y="258"/>
                    <a:pt x="158" y="250"/>
                    <a:pt x="158" y="242"/>
                  </a:cubicBezTo>
                  <a:cubicBezTo>
                    <a:pt x="158" y="235"/>
                    <a:pt x="162" y="228"/>
                    <a:pt x="169" y="225"/>
                  </a:cubicBezTo>
                  <a:cubicBezTo>
                    <a:pt x="171" y="225"/>
                    <a:pt x="173" y="224"/>
                    <a:pt x="175" y="224"/>
                  </a:cubicBezTo>
                  <a:cubicBezTo>
                    <a:pt x="180" y="224"/>
                    <a:pt x="185" y="226"/>
                    <a:pt x="188" y="230"/>
                  </a:cubicBezTo>
                  <a:cubicBezTo>
                    <a:pt x="191" y="233"/>
                    <a:pt x="196" y="235"/>
                    <a:pt x="200" y="235"/>
                  </a:cubicBezTo>
                  <a:cubicBezTo>
                    <a:pt x="204" y="235"/>
                    <a:pt x="207" y="234"/>
                    <a:pt x="210" y="232"/>
                  </a:cubicBezTo>
                  <a:cubicBezTo>
                    <a:pt x="218" y="225"/>
                    <a:pt x="225" y="218"/>
                    <a:pt x="231" y="211"/>
                  </a:cubicBezTo>
                  <a:cubicBezTo>
                    <a:pt x="236" y="204"/>
                    <a:pt x="235" y="195"/>
                    <a:pt x="229" y="189"/>
                  </a:cubicBezTo>
                  <a:cubicBezTo>
                    <a:pt x="224" y="184"/>
                    <a:pt x="222" y="176"/>
                    <a:pt x="225" y="169"/>
                  </a:cubicBezTo>
                  <a:cubicBezTo>
                    <a:pt x="227" y="163"/>
                    <a:pt x="234" y="159"/>
                    <a:pt x="241" y="159"/>
                  </a:cubicBezTo>
                  <a:cubicBezTo>
                    <a:pt x="242" y="159"/>
                    <a:pt x="242" y="159"/>
                    <a:pt x="242" y="159"/>
                  </a:cubicBezTo>
                  <a:cubicBezTo>
                    <a:pt x="242" y="159"/>
                    <a:pt x="242" y="159"/>
                    <a:pt x="243" y="159"/>
                  </a:cubicBezTo>
                  <a:cubicBezTo>
                    <a:pt x="251" y="159"/>
                    <a:pt x="257" y="153"/>
                    <a:pt x="258" y="145"/>
                  </a:cubicBezTo>
                  <a:cubicBezTo>
                    <a:pt x="260" y="135"/>
                    <a:pt x="260" y="125"/>
                    <a:pt x="258" y="115"/>
                  </a:cubicBezTo>
                  <a:cubicBezTo>
                    <a:pt x="258" y="107"/>
                    <a:pt x="249" y="101"/>
                    <a:pt x="242" y="101"/>
                  </a:cubicBezTo>
                  <a:close/>
                  <a:moveTo>
                    <a:pt x="240" y="140"/>
                  </a:moveTo>
                  <a:cubicBezTo>
                    <a:pt x="226" y="141"/>
                    <a:pt x="213" y="149"/>
                    <a:pt x="208" y="162"/>
                  </a:cubicBezTo>
                  <a:cubicBezTo>
                    <a:pt x="202" y="176"/>
                    <a:pt x="205" y="191"/>
                    <a:pt x="215" y="201"/>
                  </a:cubicBezTo>
                  <a:cubicBezTo>
                    <a:pt x="211" y="206"/>
                    <a:pt x="206" y="211"/>
                    <a:pt x="200" y="216"/>
                  </a:cubicBezTo>
                  <a:cubicBezTo>
                    <a:pt x="194" y="209"/>
                    <a:pt x="184" y="206"/>
                    <a:pt x="175" y="206"/>
                  </a:cubicBezTo>
                  <a:cubicBezTo>
                    <a:pt x="170" y="206"/>
                    <a:pt x="166" y="207"/>
                    <a:pt x="162" y="208"/>
                  </a:cubicBezTo>
                  <a:cubicBezTo>
                    <a:pt x="149" y="214"/>
                    <a:pt x="140" y="226"/>
                    <a:pt x="140" y="240"/>
                  </a:cubicBezTo>
                  <a:cubicBezTo>
                    <a:pt x="133" y="241"/>
                    <a:pt x="126" y="241"/>
                    <a:pt x="119" y="240"/>
                  </a:cubicBezTo>
                  <a:cubicBezTo>
                    <a:pt x="119" y="226"/>
                    <a:pt x="110" y="213"/>
                    <a:pt x="97" y="208"/>
                  </a:cubicBezTo>
                  <a:cubicBezTo>
                    <a:pt x="93" y="206"/>
                    <a:pt x="89" y="205"/>
                    <a:pt x="84" y="205"/>
                  </a:cubicBezTo>
                  <a:cubicBezTo>
                    <a:pt x="74" y="205"/>
                    <a:pt x="65" y="209"/>
                    <a:pt x="58" y="215"/>
                  </a:cubicBezTo>
                  <a:cubicBezTo>
                    <a:pt x="53" y="211"/>
                    <a:pt x="48" y="206"/>
                    <a:pt x="44" y="200"/>
                  </a:cubicBezTo>
                  <a:cubicBezTo>
                    <a:pt x="54" y="190"/>
                    <a:pt x="57" y="175"/>
                    <a:pt x="51" y="162"/>
                  </a:cubicBezTo>
                  <a:cubicBezTo>
                    <a:pt x="46" y="149"/>
                    <a:pt x="33" y="140"/>
                    <a:pt x="19" y="140"/>
                  </a:cubicBezTo>
                  <a:cubicBezTo>
                    <a:pt x="19" y="133"/>
                    <a:pt x="19" y="126"/>
                    <a:pt x="19" y="119"/>
                  </a:cubicBezTo>
                  <a:cubicBezTo>
                    <a:pt x="34" y="118"/>
                    <a:pt x="47" y="110"/>
                    <a:pt x="52" y="97"/>
                  </a:cubicBezTo>
                  <a:cubicBezTo>
                    <a:pt x="57" y="84"/>
                    <a:pt x="54" y="69"/>
                    <a:pt x="45" y="58"/>
                  </a:cubicBezTo>
                  <a:cubicBezTo>
                    <a:pt x="49" y="53"/>
                    <a:pt x="54" y="48"/>
                    <a:pt x="59" y="44"/>
                  </a:cubicBezTo>
                  <a:cubicBezTo>
                    <a:pt x="66" y="50"/>
                    <a:pt x="75" y="54"/>
                    <a:pt x="85" y="54"/>
                  </a:cubicBezTo>
                  <a:cubicBezTo>
                    <a:pt x="89" y="54"/>
                    <a:pt x="94" y="53"/>
                    <a:pt x="98" y="51"/>
                  </a:cubicBezTo>
                  <a:cubicBezTo>
                    <a:pt x="111" y="46"/>
                    <a:pt x="120" y="33"/>
                    <a:pt x="120" y="19"/>
                  </a:cubicBezTo>
                  <a:cubicBezTo>
                    <a:pt x="127" y="18"/>
                    <a:pt x="134" y="18"/>
                    <a:pt x="141" y="19"/>
                  </a:cubicBezTo>
                  <a:cubicBezTo>
                    <a:pt x="141" y="33"/>
                    <a:pt x="149" y="46"/>
                    <a:pt x="162" y="52"/>
                  </a:cubicBezTo>
                  <a:cubicBezTo>
                    <a:pt x="167" y="54"/>
                    <a:pt x="171" y="54"/>
                    <a:pt x="176" y="54"/>
                  </a:cubicBezTo>
                  <a:cubicBezTo>
                    <a:pt x="185" y="54"/>
                    <a:pt x="195" y="51"/>
                    <a:pt x="201" y="44"/>
                  </a:cubicBezTo>
                  <a:cubicBezTo>
                    <a:pt x="206" y="49"/>
                    <a:pt x="211" y="54"/>
                    <a:pt x="216" y="59"/>
                  </a:cubicBezTo>
                  <a:cubicBezTo>
                    <a:pt x="206" y="69"/>
                    <a:pt x="203" y="84"/>
                    <a:pt x="208" y="97"/>
                  </a:cubicBezTo>
                  <a:cubicBezTo>
                    <a:pt x="214" y="111"/>
                    <a:pt x="226" y="119"/>
                    <a:pt x="240" y="120"/>
                  </a:cubicBezTo>
                  <a:cubicBezTo>
                    <a:pt x="241" y="127"/>
                    <a:pt x="241" y="134"/>
                    <a:pt x="240" y="140"/>
                  </a:cubicBezTo>
                  <a:close/>
                  <a:moveTo>
                    <a:pt x="240" y="140"/>
                  </a:moveTo>
                  <a:cubicBezTo>
                    <a:pt x="240" y="140"/>
                    <a:pt x="240" y="140"/>
                    <a:pt x="240" y="1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32" name="Freeform 39"/>
            <p:cNvSpPr>
              <a:spLocks noEditPoints="1"/>
            </p:cNvSpPr>
            <p:nvPr/>
          </p:nvSpPr>
          <p:spPr bwMode="auto">
            <a:xfrm>
              <a:off x="7712076" y="2408238"/>
              <a:ext cx="231775" cy="230188"/>
            </a:xfrm>
            <a:custGeom>
              <a:avLst/>
              <a:gdLst>
                <a:gd name="T0" fmla="*/ 49 w 98"/>
                <a:gd name="T1" fmla="*/ 0 h 98"/>
                <a:gd name="T2" fmla="*/ 0 w 98"/>
                <a:gd name="T3" fmla="*/ 49 h 98"/>
                <a:gd name="T4" fmla="*/ 49 w 98"/>
                <a:gd name="T5" fmla="*/ 98 h 98"/>
                <a:gd name="T6" fmla="*/ 98 w 98"/>
                <a:gd name="T7" fmla="*/ 49 h 98"/>
                <a:gd name="T8" fmla="*/ 49 w 98"/>
                <a:gd name="T9" fmla="*/ 0 h 98"/>
                <a:gd name="T10" fmla="*/ 49 w 98"/>
                <a:gd name="T11" fmla="*/ 80 h 98"/>
                <a:gd name="T12" fmla="*/ 18 w 98"/>
                <a:gd name="T13" fmla="*/ 49 h 98"/>
                <a:gd name="T14" fmla="*/ 49 w 98"/>
                <a:gd name="T15" fmla="*/ 18 h 98"/>
                <a:gd name="T16" fmla="*/ 80 w 98"/>
                <a:gd name="T17" fmla="*/ 49 h 98"/>
                <a:gd name="T18" fmla="*/ 49 w 98"/>
                <a:gd name="T19" fmla="*/ 80 h 98"/>
                <a:gd name="T20" fmla="*/ 49 w 98"/>
                <a:gd name="T21" fmla="*/ 80 h 98"/>
                <a:gd name="T22" fmla="*/ 49 w 98"/>
                <a:gd name="T23"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98">
                  <a:moveTo>
                    <a:pt x="49" y="0"/>
                  </a:moveTo>
                  <a:cubicBezTo>
                    <a:pt x="22" y="0"/>
                    <a:pt x="0" y="22"/>
                    <a:pt x="0" y="49"/>
                  </a:cubicBezTo>
                  <a:cubicBezTo>
                    <a:pt x="0" y="76"/>
                    <a:pt x="22" y="98"/>
                    <a:pt x="49" y="98"/>
                  </a:cubicBezTo>
                  <a:cubicBezTo>
                    <a:pt x="76" y="98"/>
                    <a:pt x="98" y="76"/>
                    <a:pt x="98" y="49"/>
                  </a:cubicBezTo>
                  <a:cubicBezTo>
                    <a:pt x="98" y="22"/>
                    <a:pt x="76" y="0"/>
                    <a:pt x="49" y="0"/>
                  </a:cubicBezTo>
                  <a:close/>
                  <a:moveTo>
                    <a:pt x="49" y="80"/>
                  </a:moveTo>
                  <a:cubicBezTo>
                    <a:pt x="32" y="80"/>
                    <a:pt x="18" y="66"/>
                    <a:pt x="18" y="49"/>
                  </a:cubicBezTo>
                  <a:cubicBezTo>
                    <a:pt x="18" y="32"/>
                    <a:pt x="32" y="18"/>
                    <a:pt x="49" y="18"/>
                  </a:cubicBezTo>
                  <a:cubicBezTo>
                    <a:pt x="66" y="18"/>
                    <a:pt x="80" y="32"/>
                    <a:pt x="80" y="49"/>
                  </a:cubicBezTo>
                  <a:cubicBezTo>
                    <a:pt x="80" y="66"/>
                    <a:pt x="66" y="80"/>
                    <a:pt x="49" y="80"/>
                  </a:cubicBezTo>
                  <a:close/>
                  <a:moveTo>
                    <a:pt x="49" y="80"/>
                  </a:moveTo>
                  <a:cubicBezTo>
                    <a:pt x="49" y="80"/>
                    <a:pt x="49" y="80"/>
                    <a:pt x="49" y="8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35" name="Freeform 40"/>
            <p:cNvSpPr>
              <a:spLocks noEditPoints="1"/>
            </p:cNvSpPr>
            <p:nvPr/>
          </p:nvSpPr>
          <p:spPr bwMode="auto">
            <a:xfrm>
              <a:off x="8212138" y="2232025"/>
              <a:ext cx="204788" cy="179388"/>
            </a:xfrm>
            <a:custGeom>
              <a:avLst/>
              <a:gdLst>
                <a:gd name="T0" fmla="*/ 44 w 87"/>
                <a:gd name="T1" fmla="*/ 0 h 76"/>
                <a:gd name="T2" fmla="*/ 29 w 87"/>
                <a:gd name="T3" fmla="*/ 2 h 76"/>
                <a:gd name="T4" fmla="*/ 8 w 87"/>
                <a:gd name="T5" fmla="*/ 52 h 76"/>
                <a:gd name="T6" fmla="*/ 44 w 87"/>
                <a:gd name="T7" fmla="*/ 76 h 76"/>
                <a:gd name="T8" fmla="*/ 58 w 87"/>
                <a:gd name="T9" fmla="*/ 73 h 76"/>
                <a:gd name="T10" fmla="*/ 79 w 87"/>
                <a:gd name="T11" fmla="*/ 23 h 76"/>
                <a:gd name="T12" fmla="*/ 44 w 87"/>
                <a:gd name="T13" fmla="*/ 0 h 76"/>
                <a:gd name="T14" fmla="*/ 52 w 87"/>
                <a:gd name="T15" fmla="*/ 58 h 76"/>
                <a:gd name="T16" fmla="*/ 44 w 87"/>
                <a:gd name="T17" fmla="*/ 60 h 76"/>
                <a:gd name="T18" fmla="*/ 23 w 87"/>
                <a:gd name="T19" fmla="*/ 46 h 76"/>
                <a:gd name="T20" fmla="*/ 35 w 87"/>
                <a:gd name="T21" fmla="*/ 17 h 76"/>
                <a:gd name="T22" fmla="*/ 44 w 87"/>
                <a:gd name="T23" fmla="*/ 15 h 76"/>
                <a:gd name="T24" fmla="*/ 64 w 87"/>
                <a:gd name="T25" fmla="*/ 29 h 76"/>
                <a:gd name="T26" fmla="*/ 52 w 87"/>
                <a:gd name="T27" fmla="*/ 58 h 76"/>
                <a:gd name="T28" fmla="*/ 52 w 87"/>
                <a:gd name="T29" fmla="*/ 58 h 76"/>
                <a:gd name="T30" fmla="*/ 52 w 87"/>
                <a:gd name="T31" fmla="*/ 5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7" h="76">
                  <a:moveTo>
                    <a:pt x="44" y="0"/>
                  </a:moveTo>
                  <a:cubicBezTo>
                    <a:pt x="39" y="0"/>
                    <a:pt x="34" y="1"/>
                    <a:pt x="29" y="2"/>
                  </a:cubicBezTo>
                  <a:cubicBezTo>
                    <a:pt x="10" y="10"/>
                    <a:pt x="0" y="33"/>
                    <a:pt x="8" y="52"/>
                  </a:cubicBezTo>
                  <a:cubicBezTo>
                    <a:pt x="14" y="67"/>
                    <a:pt x="28" y="76"/>
                    <a:pt x="44" y="76"/>
                  </a:cubicBezTo>
                  <a:cubicBezTo>
                    <a:pt x="49" y="76"/>
                    <a:pt x="54" y="75"/>
                    <a:pt x="58" y="73"/>
                  </a:cubicBezTo>
                  <a:cubicBezTo>
                    <a:pt x="78" y="65"/>
                    <a:pt x="87" y="42"/>
                    <a:pt x="79" y="23"/>
                  </a:cubicBezTo>
                  <a:cubicBezTo>
                    <a:pt x="73" y="9"/>
                    <a:pt x="59" y="0"/>
                    <a:pt x="44" y="0"/>
                  </a:cubicBezTo>
                  <a:close/>
                  <a:moveTo>
                    <a:pt x="52" y="58"/>
                  </a:moveTo>
                  <a:cubicBezTo>
                    <a:pt x="49" y="59"/>
                    <a:pt x="47" y="60"/>
                    <a:pt x="44" y="60"/>
                  </a:cubicBezTo>
                  <a:cubicBezTo>
                    <a:pt x="35" y="60"/>
                    <a:pt x="27" y="55"/>
                    <a:pt x="23" y="46"/>
                  </a:cubicBezTo>
                  <a:cubicBezTo>
                    <a:pt x="18" y="35"/>
                    <a:pt x="24" y="22"/>
                    <a:pt x="35" y="17"/>
                  </a:cubicBezTo>
                  <a:cubicBezTo>
                    <a:pt x="38" y="16"/>
                    <a:pt x="41" y="15"/>
                    <a:pt x="44" y="15"/>
                  </a:cubicBezTo>
                  <a:cubicBezTo>
                    <a:pt x="53" y="15"/>
                    <a:pt x="61" y="21"/>
                    <a:pt x="64" y="29"/>
                  </a:cubicBezTo>
                  <a:cubicBezTo>
                    <a:pt x="69" y="40"/>
                    <a:pt x="63" y="54"/>
                    <a:pt x="52" y="58"/>
                  </a:cubicBezTo>
                  <a:close/>
                  <a:moveTo>
                    <a:pt x="52" y="58"/>
                  </a:moveTo>
                  <a:cubicBezTo>
                    <a:pt x="52" y="58"/>
                    <a:pt x="52" y="58"/>
                    <a:pt x="52" y="5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sp>
          <p:nvSpPr>
            <p:cNvPr id="39" name="Freeform 41"/>
            <p:cNvSpPr>
              <a:spLocks noEditPoints="1"/>
            </p:cNvSpPr>
            <p:nvPr/>
          </p:nvSpPr>
          <p:spPr bwMode="auto">
            <a:xfrm>
              <a:off x="8086726" y="2095500"/>
              <a:ext cx="454025" cy="449263"/>
            </a:xfrm>
            <a:custGeom>
              <a:avLst/>
              <a:gdLst>
                <a:gd name="T0" fmla="*/ 175 w 193"/>
                <a:gd name="T1" fmla="*/ 96 h 191"/>
                <a:gd name="T2" fmla="*/ 183 w 193"/>
                <a:gd name="T3" fmla="*/ 84 h 191"/>
                <a:gd name="T4" fmla="*/ 183 w 193"/>
                <a:gd name="T5" fmla="*/ 48 h 191"/>
                <a:gd name="T6" fmla="*/ 165 w 193"/>
                <a:gd name="T7" fmla="*/ 43 h 191"/>
                <a:gd name="T8" fmla="*/ 152 w 193"/>
                <a:gd name="T9" fmla="*/ 40 h 191"/>
                <a:gd name="T10" fmla="*/ 144 w 193"/>
                <a:gd name="T11" fmla="*/ 10 h 191"/>
                <a:gd name="T12" fmla="*/ 120 w 193"/>
                <a:gd name="T13" fmla="*/ 0 h 191"/>
                <a:gd name="T14" fmla="*/ 97 w 193"/>
                <a:gd name="T15" fmla="*/ 17 h 191"/>
                <a:gd name="T16" fmla="*/ 73 w 193"/>
                <a:gd name="T17" fmla="*/ 0 h 191"/>
                <a:gd name="T18" fmla="*/ 49 w 193"/>
                <a:gd name="T19" fmla="*/ 9 h 191"/>
                <a:gd name="T20" fmla="*/ 41 w 193"/>
                <a:gd name="T21" fmla="*/ 40 h 191"/>
                <a:gd name="T22" fmla="*/ 27 w 193"/>
                <a:gd name="T23" fmla="*/ 42 h 191"/>
                <a:gd name="T24" fmla="*/ 11 w 193"/>
                <a:gd name="T25" fmla="*/ 47 h 191"/>
                <a:gd name="T26" fmla="*/ 10 w 193"/>
                <a:gd name="T27" fmla="*/ 84 h 191"/>
                <a:gd name="T28" fmla="*/ 10 w 193"/>
                <a:gd name="T29" fmla="*/ 107 h 191"/>
                <a:gd name="T30" fmla="*/ 10 w 193"/>
                <a:gd name="T31" fmla="*/ 143 h 191"/>
                <a:gd name="T32" fmla="*/ 27 w 193"/>
                <a:gd name="T33" fmla="*/ 148 h 191"/>
                <a:gd name="T34" fmla="*/ 32 w 193"/>
                <a:gd name="T35" fmla="*/ 147 h 191"/>
                <a:gd name="T36" fmla="*/ 43 w 193"/>
                <a:gd name="T37" fmla="*/ 165 h 191"/>
                <a:gd name="T38" fmla="*/ 69 w 193"/>
                <a:gd name="T39" fmla="*/ 190 h 191"/>
                <a:gd name="T40" fmla="*/ 85 w 193"/>
                <a:gd name="T41" fmla="*/ 182 h 191"/>
                <a:gd name="T42" fmla="*/ 107 w 193"/>
                <a:gd name="T43" fmla="*/ 182 h 191"/>
                <a:gd name="T44" fmla="*/ 123 w 193"/>
                <a:gd name="T45" fmla="*/ 190 h 191"/>
                <a:gd name="T46" fmla="*/ 144 w 193"/>
                <a:gd name="T47" fmla="*/ 182 h 191"/>
                <a:gd name="T48" fmla="*/ 152 w 193"/>
                <a:gd name="T49" fmla="*/ 151 h 191"/>
                <a:gd name="T50" fmla="*/ 165 w 193"/>
                <a:gd name="T51" fmla="*/ 149 h 191"/>
                <a:gd name="T52" fmla="*/ 182 w 193"/>
                <a:gd name="T53" fmla="*/ 144 h 191"/>
                <a:gd name="T54" fmla="*/ 183 w 193"/>
                <a:gd name="T55" fmla="*/ 107 h 191"/>
                <a:gd name="T56" fmla="*/ 161 w 193"/>
                <a:gd name="T57" fmla="*/ 132 h 191"/>
                <a:gd name="T58" fmla="*/ 134 w 193"/>
                <a:gd name="T59" fmla="*/ 169 h 191"/>
                <a:gd name="T60" fmla="*/ 121 w 193"/>
                <a:gd name="T61" fmla="*/ 174 h 191"/>
                <a:gd name="T62" fmla="*/ 71 w 193"/>
                <a:gd name="T63" fmla="*/ 174 h 191"/>
                <a:gd name="T64" fmla="*/ 52 w 193"/>
                <a:gd name="T65" fmla="*/ 140 h 191"/>
                <a:gd name="T66" fmla="*/ 23 w 193"/>
                <a:gd name="T67" fmla="*/ 133 h 191"/>
                <a:gd name="T68" fmla="*/ 34 w 193"/>
                <a:gd name="T69" fmla="*/ 95 h 191"/>
                <a:gd name="T70" fmla="*/ 23 w 193"/>
                <a:gd name="T71" fmla="*/ 57 h 191"/>
                <a:gd name="T72" fmla="*/ 52 w 193"/>
                <a:gd name="T73" fmla="*/ 51 h 191"/>
                <a:gd name="T74" fmla="*/ 71 w 193"/>
                <a:gd name="T75" fmla="*/ 17 h 191"/>
                <a:gd name="T76" fmla="*/ 122 w 193"/>
                <a:gd name="T77" fmla="*/ 17 h 191"/>
                <a:gd name="T78" fmla="*/ 141 w 193"/>
                <a:gd name="T79" fmla="*/ 51 h 191"/>
                <a:gd name="T80" fmla="*/ 170 w 193"/>
                <a:gd name="T81" fmla="*/ 58 h 191"/>
                <a:gd name="T82" fmla="*/ 159 w 193"/>
                <a:gd name="T83" fmla="*/ 96 h 191"/>
                <a:gd name="T84" fmla="*/ 170 w 193"/>
                <a:gd name="T85" fmla="*/ 134 h 191"/>
                <a:gd name="T86" fmla="*/ 170 w 193"/>
                <a:gd name="T87" fmla="*/ 13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 h="191">
                  <a:moveTo>
                    <a:pt x="183" y="107"/>
                  </a:moveTo>
                  <a:cubicBezTo>
                    <a:pt x="178" y="105"/>
                    <a:pt x="175" y="101"/>
                    <a:pt x="175" y="96"/>
                  </a:cubicBezTo>
                  <a:cubicBezTo>
                    <a:pt x="175" y="91"/>
                    <a:pt x="178" y="87"/>
                    <a:pt x="182" y="85"/>
                  </a:cubicBezTo>
                  <a:cubicBezTo>
                    <a:pt x="183" y="84"/>
                    <a:pt x="183" y="84"/>
                    <a:pt x="183" y="84"/>
                  </a:cubicBezTo>
                  <a:cubicBezTo>
                    <a:pt x="189" y="82"/>
                    <a:pt x="193" y="75"/>
                    <a:pt x="191" y="69"/>
                  </a:cubicBezTo>
                  <a:cubicBezTo>
                    <a:pt x="189" y="62"/>
                    <a:pt x="186" y="55"/>
                    <a:pt x="183" y="48"/>
                  </a:cubicBezTo>
                  <a:cubicBezTo>
                    <a:pt x="180" y="44"/>
                    <a:pt x="176" y="42"/>
                    <a:pt x="171" y="42"/>
                  </a:cubicBezTo>
                  <a:cubicBezTo>
                    <a:pt x="169" y="42"/>
                    <a:pt x="167" y="42"/>
                    <a:pt x="165" y="43"/>
                  </a:cubicBezTo>
                  <a:cubicBezTo>
                    <a:pt x="164" y="43"/>
                    <a:pt x="162" y="44"/>
                    <a:pt x="161" y="44"/>
                  </a:cubicBezTo>
                  <a:cubicBezTo>
                    <a:pt x="157" y="44"/>
                    <a:pt x="154" y="42"/>
                    <a:pt x="152" y="40"/>
                  </a:cubicBezTo>
                  <a:cubicBezTo>
                    <a:pt x="149" y="36"/>
                    <a:pt x="148" y="31"/>
                    <a:pt x="150" y="26"/>
                  </a:cubicBezTo>
                  <a:cubicBezTo>
                    <a:pt x="153" y="20"/>
                    <a:pt x="150" y="13"/>
                    <a:pt x="144" y="10"/>
                  </a:cubicBezTo>
                  <a:cubicBezTo>
                    <a:pt x="138" y="6"/>
                    <a:pt x="131" y="3"/>
                    <a:pt x="124" y="1"/>
                  </a:cubicBezTo>
                  <a:cubicBezTo>
                    <a:pt x="123" y="1"/>
                    <a:pt x="122" y="0"/>
                    <a:pt x="120" y="0"/>
                  </a:cubicBezTo>
                  <a:cubicBezTo>
                    <a:pt x="115" y="0"/>
                    <a:pt x="110" y="4"/>
                    <a:pt x="108" y="9"/>
                  </a:cubicBezTo>
                  <a:cubicBezTo>
                    <a:pt x="106" y="14"/>
                    <a:pt x="101" y="17"/>
                    <a:pt x="97" y="17"/>
                  </a:cubicBezTo>
                  <a:cubicBezTo>
                    <a:pt x="92" y="17"/>
                    <a:pt x="87" y="14"/>
                    <a:pt x="85" y="9"/>
                  </a:cubicBezTo>
                  <a:cubicBezTo>
                    <a:pt x="84" y="4"/>
                    <a:pt x="79" y="0"/>
                    <a:pt x="73" y="0"/>
                  </a:cubicBezTo>
                  <a:cubicBezTo>
                    <a:pt x="72" y="0"/>
                    <a:pt x="71" y="0"/>
                    <a:pt x="70" y="1"/>
                  </a:cubicBezTo>
                  <a:cubicBezTo>
                    <a:pt x="62" y="3"/>
                    <a:pt x="56" y="6"/>
                    <a:pt x="49" y="9"/>
                  </a:cubicBezTo>
                  <a:cubicBezTo>
                    <a:pt x="43" y="13"/>
                    <a:pt x="41" y="20"/>
                    <a:pt x="43" y="26"/>
                  </a:cubicBezTo>
                  <a:cubicBezTo>
                    <a:pt x="46" y="31"/>
                    <a:pt x="45" y="36"/>
                    <a:pt x="41" y="40"/>
                  </a:cubicBezTo>
                  <a:cubicBezTo>
                    <a:pt x="39" y="42"/>
                    <a:pt x="36" y="43"/>
                    <a:pt x="32" y="43"/>
                  </a:cubicBezTo>
                  <a:cubicBezTo>
                    <a:pt x="30" y="43"/>
                    <a:pt x="29" y="43"/>
                    <a:pt x="27" y="42"/>
                  </a:cubicBezTo>
                  <a:cubicBezTo>
                    <a:pt x="26" y="41"/>
                    <a:pt x="24" y="41"/>
                    <a:pt x="22" y="41"/>
                  </a:cubicBezTo>
                  <a:cubicBezTo>
                    <a:pt x="17" y="41"/>
                    <a:pt x="13" y="43"/>
                    <a:pt x="11" y="47"/>
                  </a:cubicBezTo>
                  <a:cubicBezTo>
                    <a:pt x="7" y="54"/>
                    <a:pt x="4" y="61"/>
                    <a:pt x="2" y="68"/>
                  </a:cubicBezTo>
                  <a:cubicBezTo>
                    <a:pt x="0" y="75"/>
                    <a:pt x="4" y="82"/>
                    <a:pt x="10" y="84"/>
                  </a:cubicBezTo>
                  <a:cubicBezTo>
                    <a:pt x="15" y="86"/>
                    <a:pt x="18" y="90"/>
                    <a:pt x="18" y="95"/>
                  </a:cubicBezTo>
                  <a:cubicBezTo>
                    <a:pt x="18" y="100"/>
                    <a:pt x="15" y="105"/>
                    <a:pt x="10" y="107"/>
                  </a:cubicBezTo>
                  <a:cubicBezTo>
                    <a:pt x="3" y="109"/>
                    <a:pt x="0" y="116"/>
                    <a:pt x="2" y="122"/>
                  </a:cubicBezTo>
                  <a:cubicBezTo>
                    <a:pt x="4" y="130"/>
                    <a:pt x="7" y="137"/>
                    <a:pt x="10" y="143"/>
                  </a:cubicBezTo>
                  <a:cubicBezTo>
                    <a:pt x="12" y="147"/>
                    <a:pt x="17" y="150"/>
                    <a:pt x="22" y="150"/>
                  </a:cubicBezTo>
                  <a:cubicBezTo>
                    <a:pt x="24" y="150"/>
                    <a:pt x="26" y="149"/>
                    <a:pt x="27" y="148"/>
                  </a:cubicBezTo>
                  <a:cubicBezTo>
                    <a:pt x="28" y="148"/>
                    <a:pt x="28" y="148"/>
                    <a:pt x="28" y="148"/>
                  </a:cubicBezTo>
                  <a:cubicBezTo>
                    <a:pt x="29" y="148"/>
                    <a:pt x="31" y="147"/>
                    <a:pt x="32" y="147"/>
                  </a:cubicBezTo>
                  <a:cubicBezTo>
                    <a:pt x="35" y="147"/>
                    <a:pt x="38" y="149"/>
                    <a:pt x="41" y="151"/>
                  </a:cubicBezTo>
                  <a:cubicBezTo>
                    <a:pt x="44" y="155"/>
                    <a:pt x="45" y="160"/>
                    <a:pt x="43" y="165"/>
                  </a:cubicBezTo>
                  <a:cubicBezTo>
                    <a:pt x="40" y="171"/>
                    <a:pt x="43" y="178"/>
                    <a:pt x="48" y="181"/>
                  </a:cubicBezTo>
                  <a:cubicBezTo>
                    <a:pt x="55" y="185"/>
                    <a:pt x="62" y="188"/>
                    <a:pt x="69" y="190"/>
                  </a:cubicBezTo>
                  <a:cubicBezTo>
                    <a:pt x="70" y="190"/>
                    <a:pt x="71" y="191"/>
                    <a:pt x="73" y="191"/>
                  </a:cubicBezTo>
                  <a:cubicBezTo>
                    <a:pt x="78" y="191"/>
                    <a:pt x="83" y="187"/>
                    <a:pt x="85" y="182"/>
                  </a:cubicBezTo>
                  <a:cubicBezTo>
                    <a:pt x="86" y="178"/>
                    <a:pt x="91" y="174"/>
                    <a:pt x="96" y="174"/>
                  </a:cubicBezTo>
                  <a:cubicBezTo>
                    <a:pt x="101" y="174"/>
                    <a:pt x="106" y="177"/>
                    <a:pt x="107" y="182"/>
                  </a:cubicBezTo>
                  <a:cubicBezTo>
                    <a:pt x="109" y="187"/>
                    <a:pt x="114" y="191"/>
                    <a:pt x="120" y="191"/>
                  </a:cubicBezTo>
                  <a:cubicBezTo>
                    <a:pt x="121" y="191"/>
                    <a:pt x="122" y="191"/>
                    <a:pt x="123" y="190"/>
                  </a:cubicBezTo>
                  <a:cubicBezTo>
                    <a:pt x="127" y="189"/>
                    <a:pt x="131" y="188"/>
                    <a:pt x="134" y="187"/>
                  </a:cubicBezTo>
                  <a:cubicBezTo>
                    <a:pt x="137" y="185"/>
                    <a:pt x="141" y="184"/>
                    <a:pt x="144" y="182"/>
                  </a:cubicBezTo>
                  <a:cubicBezTo>
                    <a:pt x="150" y="179"/>
                    <a:pt x="152" y="171"/>
                    <a:pt x="149" y="165"/>
                  </a:cubicBezTo>
                  <a:cubicBezTo>
                    <a:pt x="147" y="160"/>
                    <a:pt x="148" y="155"/>
                    <a:pt x="152" y="151"/>
                  </a:cubicBezTo>
                  <a:cubicBezTo>
                    <a:pt x="154" y="149"/>
                    <a:pt x="157" y="148"/>
                    <a:pt x="161" y="148"/>
                  </a:cubicBezTo>
                  <a:cubicBezTo>
                    <a:pt x="162" y="148"/>
                    <a:pt x="164" y="148"/>
                    <a:pt x="165" y="149"/>
                  </a:cubicBezTo>
                  <a:cubicBezTo>
                    <a:pt x="167" y="150"/>
                    <a:pt x="169" y="150"/>
                    <a:pt x="171" y="150"/>
                  </a:cubicBezTo>
                  <a:cubicBezTo>
                    <a:pt x="176" y="150"/>
                    <a:pt x="180" y="148"/>
                    <a:pt x="182" y="144"/>
                  </a:cubicBezTo>
                  <a:cubicBezTo>
                    <a:pt x="186" y="137"/>
                    <a:pt x="189" y="130"/>
                    <a:pt x="191" y="123"/>
                  </a:cubicBezTo>
                  <a:cubicBezTo>
                    <a:pt x="193" y="116"/>
                    <a:pt x="189" y="110"/>
                    <a:pt x="183" y="107"/>
                  </a:cubicBezTo>
                  <a:close/>
                  <a:moveTo>
                    <a:pt x="170" y="134"/>
                  </a:moveTo>
                  <a:cubicBezTo>
                    <a:pt x="167" y="133"/>
                    <a:pt x="164" y="132"/>
                    <a:pt x="161" y="132"/>
                  </a:cubicBezTo>
                  <a:cubicBezTo>
                    <a:pt x="153" y="132"/>
                    <a:pt x="146" y="135"/>
                    <a:pt x="141" y="140"/>
                  </a:cubicBezTo>
                  <a:cubicBezTo>
                    <a:pt x="133" y="148"/>
                    <a:pt x="130" y="159"/>
                    <a:pt x="134" y="169"/>
                  </a:cubicBezTo>
                  <a:cubicBezTo>
                    <a:pt x="132" y="170"/>
                    <a:pt x="130" y="171"/>
                    <a:pt x="128" y="172"/>
                  </a:cubicBezTo>
                  <a:cubicBezTo>
                    <a:pt x="126" y="173"/>
                    <a:pt x="124" y="174"/>
                    <a:pt x="121" y="174"/>
                  </a:cubicBezTo>
                  <a:cubicBezTo>
                    <a:pt x="117" y="164"/>
                    <a:pt x="107" y="158"/>
                    <a:pt x="96" y="158"/>
                  </a:cubicBezTo>
                  <a:cubicBezTo>
                    <a:pt x="86" y="158"/>
                    <a:pt x="75" y="165"/>
                    <a:pt x="71" y="174"/>
                  </a:cubicBezTo>
                  <a:cubicBezTo>
                    <a:pt x="67" y="173"/>
                    <a:pt x="62" y="171"/>
                    <a:pt x="58" y="169"/>
                  </a:cubicBezTo>
                  <a:cubicBezTo>
                    <a:pt x="62" y="159"/>
                    <a:pt x="60" y="147"/>
                    <a:pt x="52" y="140"/>
                  </a:cubicBezTo>
                  <a:cubicBezTo>
                    <a:pt x="47" y="135"/>
                    <a:pt x="39" y="132"/>
                    <a:pt x="32" y="132"/>
                  </a:cubicBezTo>
                  <a:cubicBezTo>
                    <a:pt x="29" y="132"/>
                    <a:pt x="26" y="132"/>
                    <a:pt x="23" y="133"/>
                  </a:cubicBezTo>
                  <a:cubicBezTo>
                    <a:pt x="21" y="129"/>
                    <a:pt x="19" y="125"/>
                    <a:pt x="18" y="120"/>
                  </a:cubicBezTo>
                  <a:cubicBezTo>
                    <a:pt x="28" y="115"/>
                    <a:pt x="34" y="106"/>
                    <a:pt x="34" y="95"/>
                  </a:cubicBezTo>
                  <a:cubicBezTo>
                    <a:pt x="34" y="84"/>
                    <a:pt x="28" y="75"/>
                    <a:pt x="18" y="70"/>
                  </a:cubicBezTo>
                  <a:cubicBezTo>
                    <a:pt x="19" y="66"/>
                    <a:pt x="21" y="61"/>
                    <a:pt x="23" y="57"/>
                  </a:cubicBezTo>
                  <a:cubicBezTo>
                    <a:pt x="26" y="58"/>
                    <a:pt x="29" y="59"/>
                    <a:pt x="32" y="59"/>
                  </a:cubicBezTo>
                  <a:cubicBezTo>
                    <a:pt x="40" y="59"/>
                    <a:pt x="47" y="56"/>
                    <a:pt x="52" y="51"/>
                  </a:cubicBezTo>
                  <a:cubicBezTo>
                    <a:pt x="60" y="43"/>
                    <a:pt x="62" y="32"/>
                    <a:pt x="59" y="22"/>
                  </a:cubicBezTo>
                  <a:cubicBezTo>
                    <a:pt x="63" y="20"/>
                    <a:pt x="67" y="18"/>
                    <a:pt x="71" y="17"/>
                  </a:cubicBezTo>
                  <a:cubicBezTo>
                    <a:pt x="76" y="27"/>
                    <a:pt x="86" y="33"/>
                    <a:pt x="97" y="33"/>
                  </a:cubicBezTo>
                  <a:cubicBezTo>
                    <a:pt x="107" y="33"/>
                    <a:pt x="117" y="26"/>
                    <a:pt x="122" y="17"/>
                  </a:cubicBezTo>
                  <a:cubicBezTo>
                    <a:pt x="126" y="18"/>
                    <a:pt x="130" y="20"/>
                    <a:pt x="134" y="22"/>
                  </a:cubicBezTo>
                  <a:cubicBezTo>
                    <a:pt x="131" y="32"/>
                    <a:pt x="133" y="44"/>
                    <a:pt x="141" y="51"/>
                  </a:cubicBezTo>
                  <a:cubicBezTo>
                    <a:pt x="146" y="57"/>
                    <a:pt x="153" y="59"/>
                    <a:pt x="161" y="59"/>
                  </a:cubicBezTo>
                  <a:cubicBezTo>
                    <a:pt x="164" y="59"/>
                    <a:pt x="167" y="59"/>
                    <a:pt x="170" y="58"/>
                  </a:cubicBezTo>
                  <a:cubicBezTo>
                    <a:pt x="172" y="62"/>
                    <a:pt x="174" y="66"/>
                    <a:pt x="175" y="71"/>
                  </a:cubicBezTo>
                  <a:cubicBezTo>
                    <a:pt x="165" y="75"/>
                    <a:pt x="159" y="85"/>
                    <a:pt x="159" y="96"/>
                  </a:cubicBezTo>
                  <a:cubicBezTo>
                    <a:pt x="159" y="107"/>
                    <a:pt x="165" y="117"/>
                    <a:pt x="175" y="121"/>
                  </a:cubicBezTo>
                  <a:cubicBezTo>
                    <a:pt x="173" y="125"/>
                    <a:pt x="172" y="130"/>
                    <a:pt x="170" y="134"/>
                  </a:cubicBezTo>
                  <a:close/>
                  <a:moveTo>
                    <a:pt x="170" y="134"/>
                  </a:moveTo>
                  <a:cubicBezTo>
                    <a:pt x="170" y="134"/>
                    <a:pt x="170" y="134"/>
                    <a:pt x="170" y="13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solidFill>
                  <a:schemeClr val="tx1">
                    <a:lumMod val="75000"/>
                    <a:lumOff val="25000"/>
                  </a:schemeClr>
                </a:solidFill>
                <a:cs typeface="+mn-ea"/>
                <a:sym typeface="+mn-lt"/>
              </a:endParaRPr>
            </a:p>
          </p:txBody>
        </p:sp>
      </p:grpSp>
      <p:sp>
        <p:nvSpPr>
          <p:cNvPr id="42" name="Rectangle 29"/>
          <p:cNvSpPr/>
          <p:nvPr/>
        </p:nvSpPr>
        <p:spPr>
          <a:xfrm>
            <a:off x="7609566" y="1615379"/>
            <a:ext cx="2009488" cy="839974"/>
          </a:xfrm>
          <a:prstGeom prst="rect">
            <a:avLst/>
          </a:prstGeom>
        </p:spPr>
        <p:txBody>
          <a:bodyPr wrap="square">
            <a:spAutoFit/>
          </a:bodyPr>
          <a:lstStyle/>
          <a:p>
            <a:pPr lvl="0" algn="l">
              <a:lnSpc>
                <a:spcPts val="2000"/>
              </a:lnSpc>
              <a:defRPr/>
            </a:pPr>
            <a:r>
              <a:rPr lang="zh-CN" altLang="en-US" sz="1100" dirty="0">
                <a:solidFill>
                  <a:schemeClr val="tx1">
                    <a:lumMod val="75000"/>
                    <a:lumOff val="25000"/>
                  </a:schemeClr>
                </a:solidFill>
                <a:cs typeface="+mn-ea"/>
                <a:sym typeface="+mn-lt"/>
              </a:rPr>
              <a:t>请在此处添加具体内容，文字尽量言简意赅，简单说明即可，不必过于繁琐</a:t>
            </a:r>
          </a:p>
        </p:txBody>
      </p:sp>
      <p:sp>
        <p:nvSpPr>
          <p:cNvPr id="43" name="Rectangle 29"/>
          <p:cNvSpPr/>
          <p:nvPr/>
        </p:nvSpPr>
        <p:spPr>
          <a:xfrm>
            <a:off x="9129608" y="4468063"/>
            <a:ext cx="2009488" cy="839974"/>
          </a:xfrm>
          <a:prstGeom prst="rect">
            <a:avLst/>
          </a:prstGeom>
        </p:spPr>
        <p:txBody>
          <a:bodyPr wrap="square">
            <a:spAutoFit/>
          </a:bodyPr>
          <a:lstStyle/>
          <a:p>
            <a:pPr lvl="0" algn="l">
              <a:lnSpc>
                <a:spcPts val="2000"/>
              </a:lnSpc>
              <a:defRPr/>
            </a:pPr>
            <a:r>
              <a:rPr lang="zh-CN" altLang="en-US" sz="1100" dirty="0">
                <a:solidFill>
                  <a:schemeClr val="tx1">
                    <a:lumMod val="75000"/>
                    <a:lumOff val="25000"/>
                  </a:schemeClr>
                </a:solidFill>
                <a:cs typeface="+mn-ea"/>
                <a:sym typeface="+mn-lt"/>
              </a:rPr>
              <a:t>请在此处添加具体内容，文字尽量言简意赅，简单说明即可，不必过于繁琐</a:t>
            </a:r>
          </a:p>
        </p:txBody>
      </p:sp>
      <p:sp>
        <p:nvSpPr>
          <p:cNvPr id="44" name="Rectangle 29"/>
          <p:cNvSpPr/>
          <p:nvPr/>
        </p:nvSpPr>
        <p:spPr>
          <a:xfrm>
            <a:off x="2142249" y="1615379"/>
            <a:ext cx="2009488" cy="839974"/>
          </a:xfrm>
          <a:prstGeom prst="rect">
            <a:avLst/>
          </a:prstGeom>
        </p:spPr>
        <p:txBody>
          <a:bodyPr wrap="square">
            <a:spAutoFit/>
          </a:bodyPr>
          <a:lstStyle/>
          <a:p>
            <a:pPr lvl="0" algn="r">
              <a:lnSpc>
                <a:spcPts val="2000"/>
              </a:lnSpc>
              <a:defRPr/>
            </a:pPr>
            <a:r>
              <a:rPr lang="zh-CN" altLang="en-US" sz="1100" dirty="0">
                <a:solidFill>
                  <a:schemeClr val="tx1">
                    <a:lumMod val="75000"/>
                    <a:lumOff val="25000"/>
                  </a:schemeClr>
                </a:solidFill>
                <a:cs typeface="+mn-ea"/>
                <a:sym typeface="+mn-lt"/>
              </a:rPr>
              <a:t>请在此处添加具体内容，文字尽量言简意赅，简单说明即可，不必过于繁琐</a:t>
            </a:r>
          </a:p>
        </p:txBody>
      </p:sp>
      <p:sp>
        <p:nvSpPr>
          <p:cNvPr id="45" name="Rectangle 29"/>
          <p:cNvSpPr/>
          <p:nvPr/>
        </p:nvSpPr>
        <p:spPr>
          <a:xfrm>
            <a:off x="652087" y="4468063"/>
            <a:ext cx="2009488" cy="839974"/>
          </a:xfrm>
          <a:prstGeom prst="rect">
            <a:avLst/>
          </a:prstGeom>
        </p:spPr>
        <p:txBody>
          <a:bodyPr wrap="square">
            <a:spAutoFit/>
          </a:bodyPr>
          <a:lstStyle/>
          <a:p>
            <a:pPr lvl="0" algn="r">
              <a:lnSpc>
                <a:spcPts val="2000"/>
              </a:lnSpc>
              <a:defRPr/>
            </a:pPr>
            <a:r>
              <a:rPr lang="zh-CN" altLang="en-US" sz="1100" dirty="0">
                <a:solidFill>
                  <a:schemeClr val="tx1">
                    <a:lumMod val="75000"/>
                    <a:lumOff val="25000"/>
                  </a:schemeClr>
                </a:solidFill>
                <a:cs typeface="+mn-ea"/>
                <a:sym typeface="+mn-lt"/>
              </a:rPr>
              <a:t>请在此处添加具体内容，文字尽量言简意赅，简单说明即可，不必过于繁琐</a:t>
            </a:r>
          </a:p>
        </p:txBody>
      </p:sp>
      <p:sp>
        <p:nvSpPr>
          <p:cNvPr id="46" name="Rectangle 29"/>
          <p:cNvSpPr/>
          <p:nvPr/>
        </p:nvSpPr>
        <p:spPr>
          <a:xfrm>
            <a:off x="4890847" y="5408150"/>
            <a:ext cx="2009488" cy="839974"/>
          </a:xfrm>
          <a:prstGeom prst="rect">
            <a:avLst/>
          </a:prstGeom>
        </p:spPr>
        <p:txBody>
          <a:bodyPr wrap="square">
            <a:spAutoFit/>
          </a:bodyPr>
          <a:lstStyle/>
          <a:p>
            <a:pPr lvl="0" algn="ctr">
              <a:lnSpc>
                <a:spcPts val="2000"/>
              </a:lnSpc>
              <a:defRPr/>
            </a:pPr>
            <a:r>
              <a:rPr lang="zh-CN" altLang="en-US" sz="1100" dirty="0">
                <a:solidFill>
                  <a:schemeClr val="tx1">
                    <a:lumMod val="75000"/>
                    <a:lumOff val="25000"/>
                  </a:schemeClr>
                </a:solidFill>
                <a:cs typeface="+mn-ea"/>
                <a:sym typeface="+mn-lt"/>
              </a:rPr>
              <a:t>请在此处添加具体内容，文字尽量言简意赅，简单说明即可，不必过于繁琐</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fade">
                                      <p:cBhvr>
                                        <p:cTn id="19" dur="1000"/>
                                        <p:tgtEl>
                                          <p:spTgt spid="44"/>
                                        </p:tgtEl>
                                      </p:cBhvr>
                                    </p:animEffect>
                                    <p:anim calcmode="lin" valueType="num">
                                      <p:cBhvr>
                                        <p:cTn id="20" dur="1000" fill="hold"/>
                                        <p:tgtEl>
                                          <p:spTgt spid="44"/>
                                        </p:tgtEl>
                                        <p:attrNameLst>
                                          <p:attrName>ppt_x</p:attrName>
                                        </p:attrNameLst>
                                      </p:cBhvr>
                                      <p:tavLst>
                                        <p:tav tm="0">
                                          <p:val>
                                            <p:strVal val="#ppt_x"/>
                                          </p:val>
                                        </p:tav>
                                        <p:tav tm="100000">
                                          <p:val>
                                            <p:strVal val="#ppt_x"/>
                                          </p:val>
                                        </p:tav>
                                      </p:tavLst>
                                    </p:anim>
                                    <p:anim calcmode="lin" valueType="num">
                                      <p:cBhvr>
                                        <p:cTn id="21" dur="1000" fill="hold"/>
                                        <p:tgtEl>
                                          <p:spTgt spid="4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1000"/>
                                        <p:tgtEl>
                                          <p:spTgt spid="45"/>
                                        </p:tgtEl>
                                      </p:cBhvr>
                                    </p:animEffect>
                                    <p:anim calcmode="lin" valueType="num">
                                      <p:cBhvr>
                                        <p:cTn id="26" dur="1000" fill="hold"/>
                                        <p:tgtEl>
                                          <p:spTgt spid="45"/>
                                        </p:tgtEl>
                                        <p:attrNameLst>
                                          <p:attrName>ppt_x</p:attrName>
                                        </p:attrNameLst>
                                      </p:cBhvr>
                                      <p:tavLst>
                                        <p:tav tm="0">
                                          <p:val>
                                            <p:strVal val="#ppt_x"/>
                                          </p:val>
                                        </p:tav>
                                        <p:tav tm="100000">
                                          <p:val>
                                            <p:strVal val="#ppt_x"/>
                                          </p:val>
                                        </p:tav>
                                      </p:tavLst>
                                    </p:anim>
                                    <p:anim calcmode="lin" valueType="num">
                                      <p:cBhvr>
                                        <p:cTn id="27" dur="1000" fill="hold"/>
                                        <p:tgtEl>
                                          <p:spTgt spid="45"/>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1000"/>
                                        <p:tgtEl>
                                          <p:spTgt spid="46"/>
                                        </p:tgtEl>
                                      </p:cBhvr>
                                    </p:animEffect>
                                    <p:anim calcmode="lin" valueType="num">
                                      <p:cBhvr>
                                        <p:cTn id="32" dur="1000" fill="hold"/>
                                        <p:tgtEl>
                                          <p:spTgt spid="46"/>
                                        </p:tgtEl>
                                        <p:attrNameLst>
                                          <p:attrName>ppt_x</p:attrName>
                                        </p:attrNameLst>
                                      </p:cBhvr>
                                      <p:tavLst>
                                        <p:tav tm="0">
                                          <p:val>
                                            <p:strVal val="#ppt_x"/>
                                          </p:val>
                                        </p:tav>
                                        <p:tav tm="100000">
                                          <p:val>
                                            <p:strVal val="#ppt_x"/>
                                          </p:val>
                                        </p:tav>
                                      </p:tavLst>
                                    </p:anim>
                                    <p:anim calcmode="lin" valueType="num">
                                      <p:cBhvr>
                                        <p:cTn id="33"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5520690" y="-2432050"/>
            <a:ext cx="6682105" cy="13455650"/>
            <a:chOff x="0" y="-3782"/>
            <a:chExt cx="10523" cy="21190"/>
          </a:xfrm>
        </p:grpSpPr>
        <p:sp>
          <p:nvSpPr>
            <p:cNvPr id="18" name="任意多边形: 形状 17"/>
            <p:cNvSpPr/>
            <p:nvPr/>
          </p:nvSpPr>
          <p:spPr>
            <a:xfrm>
              <a:off x="0" y="-3782"/>
              <a:ext cx="10523" cy="21190"/>
            </a:xfrm>
            <a:custGeom>
              <a:avLst/>
              <a:gdLst>
                <a:gd name="connsiteX0" fmla="*/ 0 w 4267202"/>
                <a:gd name="connsiteY0" fmla="*/ 0 h 8534402"/>
                <a:gd name="connsiteX1" fmla="*/ 4267202 w 4267202"/>
                <a:gd name="connsiteY1" fmla="*/ 4267201 h 8534402"/>
                <a:gd name="connsiteX2" fmla="*/ 0 w 4267202"/>
                <a:gd name="connsiteY2" fmla="*/ 8534402 h 8534402"/>
              </a:gdLst>
              <a:ahLst/>
              <a:cxnLst>
                <a:cxn ang="0">
                  <a:pos x="connsiteX0" y="connsiteY0"/>
                </a:cxn>
                <a:cxn ang="0">
                  <a:pos x="connsiteX1" y="connsiteY1"/>
                </a:cxn>
                <a:cxn ang="0">
                  <a:pos x="connsiteX2" y="connsiteY2"/>
                </a:cxn>
              </a:cxnLst>
              <a:rect l="l" t="t" r="r" b="b"/>
              <a:pathLst>
                <a:path w="4267202" h="8534402">
                  <a:moveTo>
                    <a:pt x="0" y="0"/>
                  </a:moveTo>
                  <a:lnTo>
                    <a:pt x="4267202" y="4267201"/>
                  </a:lnTo>
                  <a:lnTo>
                    <a:pt x="0" y="8534402"/>
                  </a:lnTo>
                  <a:close/>
                </a:path>
              </a:pathLst>
            </a:custGeom>
            <a:blipFill dpi="0" rotWithShape="1">
              <a:blip r:embed="rId3" cstate="email">
                <a:extLst>
                  <a:ext uri="{28A0092B-C50C-407E-A947-70E740481C1C}">
                    <a14:useLocalDpi xmlns:a14="http://schemas.microsoft.com/office/drawing/2010/main"/>
                  </a:ext>
                </a:extLst>
              </a:blip>
              <a:srcRect/>
              <a:stretch>
                <a:fillRect t="18000" b="31000"/>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直角三角形 5"/>
            <p:cNvSpPr/>
            <p:nvPr/>
          </p:nvSpPr>
          <p:spPr>
            <a:xfrm rot="2700000" flipH="1">
              <a:off x="4957" y="-1521"/>
              <a:ext cx="3041" cy="3041"/>
            </a:xfrm>
            <a:prstGeom prst="rtTriangle">
              <a:avLst/>
            </a:prstGeom>
            <a:solidFill>
              <a:srgbClr val="437F7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p:cNvSpPr/>
            <p:nvPr/>
          </p:nvSpPr>
          <p:spPr>
            <a:xfrm rot="2700000">
              <a:off x="6867" y="1664"/>
              <a:ext cx="1240" cy="1240"/>
            </a:xfrm>
            <a:prstGeom prst="rect">
              <a:avLst/>
            </a:prstGeom>
            <a:solidFill>
              <a:srgbClr val="06282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14" name="直角三角形 13"/>
          <p:cNvSpPr/>
          <p:nvPr/>
        </p:nvSpPr>
        <p:spPr>
          <a:xfrm>
            <a:off x="3175" y="5172710"/>
            <a:ext cx="1684655" cy="1684655"/>
          </a:xfrm>
          <a:prstGeom prst="rtTriangle">
            <a:avLst/>
          </a:prstGeom>
          <a:solidFill>
            <a:srgbClr val="437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829310" y="3495675"/>
            <a:ext cx="4105910" cy="1276350"/>
          </a:xfrm>
          <a:prstGeom prst="rect">
            <a:avLst/>
          </a:prstGeom>
          <a:noFill/>
        </p:spPr>
        <p:txBody>
          <a:bodyPr wrap="square">
            <a:spAutoFit/>
            <a:scene3d>
              <a:camera prst="orthographicFront"/>
              <a:lightRig rig="threePt" dir="t"/>
            </a:scene3d>
            <a:sp3d contourW="12700"/>
          </a:bodyPr>
          <a:lstStyle/>
          <a:p>
            <a:pPr algn="l">
              <a:lnSpc>
                <a:spcPct val="155000"/>
              </a:lnSpc>
              <a:defRPr/>
            </a:pPr>
            <a:r>
              <a:rPr lang="en-US" altLang="en-US" sz="1000">
                <a:solidFill>
                  <a:schemeClr val="tx1">
                    <a:lumMod val="75000"/>
                    <a:lumOff val="25000"/>
                  </a:schemeClr>
                </a:solidFill>
                <a:cs typeface="+mn-ea"/>
                <a:sym typeface="+mn-lt"/>
              </a:rPr>
              <a:t>Input the title contentInput the title contentInput the title contentInput the titleInput the title contentInput the title contentInput the title contentInput the titleInput the title contentInput the title contentInput the titlecontentInput</a:t>
            </a:r>
            <a:endParaRPr lang="en-US" altLang="zh-CN" sz="1200" dirty="0">
              <a:solidFill>
                <a:schemeClr val="tx1">
                  <a:lumMod val="50000"/>
                  <a:lumOff val="50000"/>
                </a:schemeClr>
              </a:solidFill>
              <a:cs typeface="+mn-ea"/>
              <a:sym typeface="+mn-lt"/>
            </a:endParaRPr>
          </a:p>
          <a:p>
            <a:pPr>
              <a:lnSpc>
                <a:spcPct val="125000"/>
              </a:lnSpc>
              <a:defRPr/>
            </a:pPr>
            <a:endParaRPr lang="en-US" altLang="zh-CN" sz="1200" dirty="0">
              <a:solidFill>
                <a:schemeClr val="tx1">
                  <a:lumMod val="50000"/>
                  <a:lumOff val="50000"/>
                </a:schemeClr>
              </a:solidFill>
              <a:cs typeface="+mn-ea"/>
              <a:sym typeface="+mn-lt"/>
            </a:endParaRPr>
          </a:p>
        </p:txBody>
      </p:sp>
      <p:sp>
        <p:nvSpPr>
          <p:cNvPr id="11" name="文本框 10"/>
          <p:cNvSpPr txBox="1"/>
          <p:nvPr/>
        </p:nvSpPr>
        <p:spPr>
          <a:xfrm>
            <a:off x="829310" y="2912110"/>
            <a:ext cx="2921000" cy="58356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zh-CN" altLang="en-US" sz="3200" b="0" dirty="0">
                <a:solidFill>
                  <a:schemeClr val="tx1">
                    <a:lumMod val="90000"/>
                    <a:lumOff val="10000"/>
                  </a:schemeClr>
                </a:solidFill>
                <a:latin typeface="+mn-lt"/>
                <a:ea typeface="+mn-ea"/>
                <a:cs typeface="+mn-ea"/>
                <a:sym typeface="+mn-lt"/>
              </a:rPr>
              <a:t>输入标题内容</a:t>
            </a:r>
          </a:p>
        </p:txBody>
      </p:sp>
      <p:sp>
        <p:nvSpPr>
          <p:cNvPr id="4" name="文本框 3"/>
          <p:cNvSpPr txBox="1"/>
          <p:nvPr/>
        </p:nvSpPr>
        <p:spPr>
          <a:xfrm>
            <a:off x="829310" y="2047875"/>
            <a:ext cx="2921000" cy="614045"/>
          </a:xfrm>
          <a:prstGeom prst="rect">
            <a:avLst/>
          </a:prstGeom>
          <a:noFill/>
        </p:spPr>
        <p:txBody>
          <a:bodyPr wrap="square">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charset="-122"/>
                <a:ea typeface="微软雅黑" panose="020B0503020204020204" charset="-122"/>
                <a:cs typeface="Segoe UI Light" panose="020B0502040204020203" pitchFamily="34" charset="0"/>
              </a:defRPr>
            </a:lvl1pPr>
          </a:lstStyle>
          <a:p>
            <a:pPr eaLnBrk="1" fontAlgn="auto" hangingPunct="1">
              <a:spcBef>
                <a:spcPts val="0"/>
              </a:spcBef>
              <a:spcAft>
                <a:spcPts val="0"/>
              </a:spcAft>
              <a:defRPr/>
            </a:pPr>
            <a:r>
              <a:rPr lang="en-US" altLang="zh-CN" sz="3400" b="0" dirty="0">
                <a:solidFill>
                  <a:srgbClr val="437F7F"/>
                </a:solidFill>
                <a:latin typeface="+mn-lt"/>
                <a:ea typeface="+mn-ea"/>
                <a:cs typeface="+mn-ea"/>
                <a:sym typeface="+mn-lt"/>
              </a:rPr>
              <a:t>PART  TWO</a:t>
            </a:r>
          </a:p>
        </p:txBody>
      </p:sp>
    </p:spTree>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ISLIDE.DIAGRAM" val="fb6b0028-3560-4e64-b49a-14a0becd7ae8"/>
</p:tagLst>
</file>

<file path=ppt/theme/theme1.xml><?xml version="1.0" encoding="utf-8"?>
<a:theme xmlns:a="http://schemas.openxmlformats.org/drawingml/2006/main" name="Office Theme">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vp1nr0vi">
      <a:majorFont>
        <a:latin typeface="字魂59号-创粗黑"/>
        <a:ea typeface="字魂5号-无外润黑体"/>
        <a:cs typeface=""/>
      </a:majorFont>
      <a:minorFont>
        <a:latin typeface="字魂59号-创粗黑"/>
        <a:ea typeface="字魂5号-无外润黑体"/>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1789</Words>
  <Application>Microsoft Office PowerPoint</Application>
  <PresentationFormat>宽屏</PresentationFormat>
  <Paragraphs>228</Paragraphs>
  <Slides>24</Slides>
  <Notes>24</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24</vt:i4>
      </vt:variant>
    </vt:vector>
  </HeadingPairs>
  <TitlesOfParts>
    <vt:vector size="29" baseType="lpstr">
      <vt:lpstr>字魂5号-无外润黑体</vt:lpstr>
      <vt:lpstr>仓耳青禾体-谷力 W05</vt:lpstr>
      <vt:lpstr>Arial</vt:lpstr>
      <vt:lpstr>字魂59号-创粗黑</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dc:title>
  <dc:creator>ASUS</dc:creator>
  <cp:lastModifiedBy>Administrator</cp:lastModifiedBy>
  <cp:revision>233</cp:revision>
  <dcterms:created xsi:type="dcterms:W3CDTF">2019-08-07T04:53:00Z</dcterms:created>
  <dcterms:modified xsi:type="dcterms:W3CDTF">2019-09-11T05:18:42Z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